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notesSlides/notesSlide28.xml" ContentType="application/vnd.openxmlformats-officedocument.presentationml.notesSlide+xml"/>
  <Override PartName="/ppt/tags/tag32.xml" ContentType="application/vnd.openxmlformats-officedocument.presentationml.tags+xml"/>
  <Override PartName="/ppt/notesSlides/notesSlide29.xml" ContentType="application/vnd.openxmlformats-officedocument.presentationml.notesSlide+xml"/>
  <Override PartName="/ppt/tags/tag33.xml" ContentType="application/vnd.openxmlformats-officedocument.presentationml.tags+xml"/>
  <Override PartName="/ppt/notesSlides/notesSlide30.xml" ContentType="application/vnd.openxmlformats-officedocument.presentationml.notesSlide+xml"/>
  <Override PartName="/ppt/tags/tag34.xml" ContentType="application/vnd.openxmlformats-officedocument.presentationml.tags+xml"/>
  <Override PartName="/ppt/notesSlides/notesSlide31.xml" ContentType="application/vnd.openxmlformats-officedocument.presentationml.notesSlide+xml"/>
  <Override PartName="/ppt/tags/tag35.xml" ContentType="application/vnd.openxmlformats-officedocument.presentationml.tags+xml"/>
  <Override PartName="/ppt/notesSlides/notesSlide32.xml" ContentType="application/vnd.openxmlformats-officedocument.presentationml.notesSlide+xml"/>
  <Override PartName="/ppt/tags/tag36.xml" ContentType="application/vnd.openxmlformats-officedocument.presentationml.tags+xml"/>
  <Override PartName="/ppt/notesSlides/notesSlide33.xml" ContentType="application/vnd.openxmlformats-officedocument.presentationml.notesSlide+xml"/>
  <Override PartName="/ppt/tags/tag37.xml" ContentType="application/vnd.openxmlformats-officedocument.presentationml.tags+xml"/>
  <Override PartName="/ppt/notesSlides/notesSlide34.xml" ContentType="application/vnd.openxmlformats-officedocument.presentationml.notesSlide+xml"/>
  <Override PartName="/ppt/tags/tag38.xml" ContentType="application/vnd.openxmlformats-officedocument.presentationml.tags+xml"/>
  <Override PartName="/ppt/notesSlides/notesSlide35.xml" ContentType="application/vnd.openxmlformats-officedocument.presentationml.notesSlide+xml"/>
  <Override PartName="/ppt/tags/tag39.xml" ContentType="application/vnd.openxmlformats-officedocument.presentationml.tags+xml"/>
  <Override PartName="/ppt/notesSlides/notesSlide3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0.xml" ContentType="application/vnd.openxmlformats-officedocument.presentationml.tags+xml"/>
  <Override PartName="/ppt/notesSlides/notesSlide37.xml" ContentType="application/vnd.openxmlformats-officedocument.presentationml.notesSlide+xml"/>
  <Override PartName="/ppt/tags/tag41.xml" ContentType="application/vnd.openxmlformats-officedocument.presentationml.tags+xml"/>
  <Override PartName="/ppt/notesSlides/notesSlide38.xml" ContentType="application/vnd.openxmlformats-officedocument.presentationml.notesSlide+xml"/>
  <Override PartName="/ppt/tags/tag42.xml" ContentType="application/vnd.openxmlformats-officedocument.presentationml.tags+xml"/>
  <Override PartName="/ppt/notesSlides/notesSlide39.xml" ContentType="application/vnd.openxmlformats-officedocument.presentationml.notesSlide+xml"/>
  <Override PartName="/ppt/tags/tag43.xml" ContentType="application/vnd.openxmlformats-officedocument.presentationml.tags+xml"/>
  <Override PartName="/ppt/notesSlides/notesSlide40.xml" ContentType="application/vnd.openxmlformats-officedocument.presentationml.notesSlide+xml"/>
  <Override PartName="/ppt/tags/tag44.xml" ContentType="application/vnd.openxmlformats-officedocument.presentationml.tags+xml"/>
  <Override PartName="/ppt/notesSlides/notesSlide41.xml" ContentType="application/vnd.openxmlformats-officedocument.presentationml.notesSlide+xml"/>
  <Override PartName="/ppt/tags/tag45.xml" ContentType="application/vnd.openxmlformats-officedocument.presentationml.tags+xml"/>
  <Override PartName="/ppt/notesSlides/notesSlide42.xml" ContentType="application/vnd.openxmlformats-officedocument.presentationml.notesSlide+xml"/>
  <Override PartName="/ppt/tags/tag46.xml" ContentType="application/vnd.openxmlformats-officedocument.presentationml.tags+xml"/>
  <Override PartName="/ppt/notesSlides/notesSlide43.xml" ContentType="application/vnd.openxmlformats-officedocument.presentationml.notesSlide+xml"/>
  <Override PartName="/ppt/tags/tag47.xml" ContentType="application/vnd.openxmlformats-officedocument.presentationml.tags+xml"/>
  <Override PartName="/ppt/notesSlides/notesSlide44.xml" ContentType="application/vnd.openxmlformats-officedocument.presentationml.notesSlide+xml"/>
  <Override PartName="/ppt/tags/tag48.xml" ContentType="application/vnd.openxmlformats-officedocument.presentationml.tags+xml"/>
  <Override PartName="/ppt/notesSlides/notesSlide45.xml" ContentType="application/vnd.openxmlformats-officedocument.presentationml.notesSlide+xml"/>
  <Override PartName="/ppt/tags/tag49.xml" ContentType="application/vnd.openxmlformats-officedocument.presentationml.tags+xml"/>
  <Override PartName="/ppt/notesSlides/notesSlide46.xml" ContentType="application/vnd.openxmlformats-officedocument.presentationml.notesSlide+xml"/>
  <Override PartName="/ppt/tags/tag50.xml" ContentType="application/vnd.openxmlformats-officedocument.presentationml.tags+xml"/>
  <Override PartName="/ppt/notesSlides/notesSlide4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51.xml" ContentType="application/vnd.openxmlformats-officedocument.presentationml.tags+xml"/>
  <Override PartName="/ppt/notesSlides/notesSlide48.xml" ContentType="application/vnd.openxmlformats-officedocument.presentationml.notesSlide+xml"/>
  <Override PartName="/ppt/tags/tag52.xml" ContentType="application/vnd.openxmlformats-officedocument.presentationml.tags+xml"/>
  <Override PartName="/ppt/notesSlides/notesSlide49.xml" ContentType="application/vnd.openxmlformats-officedocument.presentationml.notesSlide+xml"/>
  <Override PartName="/ppt/tags/tag53.xml" ContentType="application/vnd.openxmlformats-officedocument.presentationml.tags+xml"/>
  <Override PartName="/ppt/notesSlides/notesSlide50.xml" ContentType="application/vnd.openxmlformats-officedocument.presentationml.notesSlide+xml"/>
  <Override PartName="/ppt/tags/tag54.xml" ContentType="application/vnd.openxmlformats-officedocument.presentationml.tags+xml"/>
  <Override PartName="/ppt/notesSlides/notesSlide51.xml" ContentType="application/vnd.openxmlformats-officedocument.presentationml.notesSlide+xml"/>
  <Override PartName="/ppt/tags/tag55.xml" ContentType="application/vnd.openxmlformats-officedocument.presentationml.tags+xml"/>
  <Override PartName="/ppt/notesSlides/notesSlide52.xml" ContentType="application/vnd.openxmlformats-officedocument.presentationml.notesSlide+xml"/>
  <Override PartName="/ppt/tags/tag56.xml" ContentType="application/vnd.openxmlformats-officedocument.presentationml.tags+xml"/>
  <Override PartName="/ppt/notesSlides/notesSlide53.xml" ContentType="application/vnd.openxmlformats-officedocument.presentationml.notesSlide+xml"/>
  <Override PartName="/ppt/tags/tag57.xml" ContentType="application/vnd.openxmlformats-officedocument.presentationml.tags+xml"/>
  <Override PartName="/ppt/notesSlides/notesSlide54.xml" ContentType="application/vnd.openxmlformats-officedocument.presentationml.notesSlide+xml"/>
  <Override PartName="/ppt/tags/tag58.xml" ContentType="application/vnd.openxmlformats-officedocument.presentationml.tags+xml"/>
  <Override PartName="/ppt/notesSlides/notesSlide55.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5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87" r:id="rId4"/>
  </p:sldMasterIdLst>
  <p:notesMasterIdLst>
    <p:notesMasterId r:id="rId64"/>
  </p:notesMasterIdLst>
  <p:sldIdLst>
    <p:sldId id="267" r:id="rId5"/>
    <p:sldId id="2147471040" r:id="rId6"/>
    <p:sldId id="2147471041" r:id="rId7"/>
    <p:sldId id="2147471039" r:id="rId8"/>
    <p:sldId id="2147376040" r:id="rId9"/>
    <p:sldId id="2145706048" r:id="rId10"/>
    <p:sldId id="2147376041" r:id="rId11"/>
    <p:sldId id="1289" r:id="rId12"/>
    <p:sldId id="1421" r:id="rId13"/>
    <p:sldId id="1423" r:id="rId14"/>
    <p:sldId id="1425" r:id="rId15"/>
    <p:sldId id="1419" r:id="rId16"/>
    <p:sldId id="2147376097" r:id="rId17"/>
    <p:sldId id="2147376096" r:id="rId18"/>
    <p:sldId id="2147376095" r:id="rId19"/>
    <p:sldId id="2147376094" r:id="rId20"/>
    <p:sldId id="2147376115" r:id="rId21"/>
    <p:sldId id="2147376093" r:id="rId22"/>
    <p:sldId id="2147376105" r:id="rId23"/>
    <p:sldId id="2147376092" r:id="rId24"/>
    <p:sldId id="2147376091" r:id="rId25"/>
    <p:sldId id="2147376090" r:id="rId26"/>
    <p:sldId id="2147376089" r:id="rId27"/>
    <p:sldId id="2147376088" r:id="rId28"/>
    <p:sldId id="2147376087" r:id="rId29"/>
    <p:sldId id="2147376104" r:id="rId30"/>
    <p:sldId id="2147376103" r:id="rId31"/>
    <p:sldId id="2147376102" r:id="rId32"/>
    <p:sldId id="2147376101" r:id="rId33"/>
    <p:sldId id="2147376100" r:id="rId34"/>
    <p:sldId id="2147376099" r:id="rId35"/>
    <p:sldId id="2147376098" r:id="rId36"/>
    <p:sldId id="2147376085" r:id="rId37"/>
    <p:sldId id="1286" r:id="rId38"/>
    <p:sldId id="1531" r:id="rId39"/>
    <p:sldId id="2145706041" r:id="rId40"/>
    <p:sldId id="2145706044" r:id="rId41"/>
    <p:sldId id="2147376042" r:id="rId42"/>
    <p:sldId id="2147376106" r:id="rId43"/>
    <p:sldId id="2147376108" r:id="rId44"/>
    <p:sldId id="2147376066" r:id="rId45"/>
    <p:sldId id="2147376025" r:id="rId46"/>
    <p:sldId id="2147376059" r:id="rId47"/>
    <p:sldId id="2147376061" r:id="rId48"/>
    <p:sldId id="2147376062" r:id="rId49"/>
    <p:sldId id="2147376112" r:id="rId50"/>
    <p:sldId id="2147376063" r:id="rId51"/>
    <p:sldId id="1416" r:id="rId52"/>
    <p:sldId id="2147376109" r:id="rId53"/>
    <p:sldId id="2147376016" r:id="rId54"/>
    <p:sldId id="2147376107" r:id="rId55"/>
    <p:sldId id="2147376111" r:id="rId56"/>
    <p:sldId id="2147376039" r:id="rId57"/>
    <p:sldId id="2147376008" r:id="rId58"/>
    <p:sldId id="2147376113" r:id="rId59"/>
    <p:sldId id="2147376010" r:id="rId60"/>
    <p:sldId id="1278" r:id="rId61"/>
    <p:sldId id="1500" r:id="rId62"/>
    <p:sldId id="2147376114" r:id="rId63"/>
  </p:sldIdLst>
  <p:sldSz cx="12192000" cy="6858000"/>
  <p:notesSz cx="6858000" cy="9144000"/>
  <p:custDataLst>
    <p:tags r:id="rId6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 userDrawn="1">
          <p15:clr>
            <a:srgbClr val="A4A3A4"/>
          </p15:clr>
        </p15:guide>
        <p15:guide id="2" pos="57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F56852B-ECE1-7EAF-E401-9047B158B7C5}" name="DOLMAZON, Virginie" initials="DV" userId="S::dolmazonv@who.int::b92e1dd3-edaf-40eb-a51e-75ddce86258f" providerId="AD"/>
  <p188:author id="{61BA7331-4FE4-CB1D-C94C-67ACC1F934D2}" name="Sedillo, Jennifer | APHL" initials="SJ" userId="S::jennifer.sedillo_aphl.org#ext#@worldhealthorg.onmicrosoft.com::467f07e0-d8aa-44cb-9a14-f2ea16059321" providerId="AD"/>
  <p188:author id="{2CF60D36-99C1-79E7-6ED0-6A61DBAF861E}" name="Balish, Amanda (CDC/DDPHSIS/CGH/DGHP)" initials="B(" userId="S::zwt1_cdc.gov#ext#@worldhealthorg.onmicrosoft.com::bc33956e-7f37-4f03-949b-712e970795ed" providerId="AD"/>
  <p188:author id="{3592563A-9710-7A7C-7CA2-EC9F38CD882F}" name="Sedillo, Jennifer | APHL" initials="JS" userId="S::Jennifer.Sedillo@aphl.org::dbdda516-dcac-4b1b-851c-29992c83cc2f" providerId="AD"/>
  <p188:author id="{1B91B14C-9372-6FC1-E2A3-5A20CAD36640}" name="VAZ DRAGO, Rita Catarina" initials="" userId="S::vazr@who.int::ba088403-8eca-4953-a95a-1df5dda3e134" providerId="AD"/>
  <p188:author id="{D4AF4163-A2DA-7DA6-B176-E65A17B3A978}" name="Musumeci, Samantha | APHL" initials="SM" userId="S::Samantha.Musumeci@aphl.org::c6d8f3a2-f05b-41f3-bd97-8d62423df75f" providerId="AD"/>
  <p188:author id="{3228A863-6949-2C9F-425E-FF8F509437B0}" name="Uzma Bashir" initials="UB" userId="S::bashiru@who.int::b81b0c29-4af6-4cfa-846a-d9c7819939ec" providerId="AD"/>
  <p188:author id="{300CD39A-046A-9E6B-F5A8-71E7189C0FF8}" name="Autrey, Tatianna | APHL" initials="AA" userId="S::tatianna.autrey_aphl.org#ext#@worldhealthorg.onmicrosoft.com::5837d4d7-07d1-4408-a7b6-c4a916152ea6" providerId="AD"/>
  <p188:author id="{013D599B-2988-3CE7-A335-E77A3E05FCB7}" name="Isadore, Jocelyn | APHL" initials="JI" userId="S::jocelyn.isadore@aphl.org::f75f5f23-53dc-4ade-b7ea-b46b0baf91f6" providerId="AD"/>
  <p188:author id="{A4AECBA5-60E2-AFC5-EFA4-C4AB421FEDCC}" name="Wainwright, Katlyn (CDC/DDPHSIS/CGH/DGHP)" initials="WK(" userId="S::ruv2@cdc.gov::45bd6068-e7ca-42b4-98e7-4912f9ff7285" providerId="AD"/>
  <p188:author id="{CFC766B0-6662-D405-58DE-F0E7C1863BC4}" name="Emery, Shannon | APHL" initials="ES|A" userId="S::shannon.emery@aphl.org::84fadb00-fb74-40bc-9598-6a62c880c0e6"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celyn Isadore" initials="" lastIdx="2" clrIdx="0"/>
  <p:cmAuthor id="2" name="Mary Gill" initials="MG" lastIdx="21" clrIdx="1">
    <p:extLst>
      <p:ext uri="{19B8F6BF-5375-455C-9EA6-DF929625EA0E}">
        <p15:presenceInfo xmlns:p15="http://schemas.microsoft.com/office/powerpoint/2012/main" userId="a3f41fe444aade66" providerId="Windows Live"/>
      </p:ext>
    </p:extLst>
  </p:cmAuthor>
  <p:cmAuthor id="3" name="Shannon Emery" initials="SE" lastIdx="16" clrIdx="2">
    <p:extLst>
      <p:ext uri="{19B8F6BF-5375-455C-9EA6-DF929625EA0E}">
        <p15:presenceInfo xmlns:p15="http://schemas.microsoft.com/office/powerpoint/2012/main" userId="S-1-5-21-376835676-564275060-233764494-18619" providerId="AD"/>
      </p:ext>
    </p:extLst>
  </p:cmAuthor>
  <p:cmAuthor id="4" name="GOMEZ, Paula" initials="GP" lastIdx="4" clrIdx="3">
    <p:extLst>
      <p:ext uri="{19B8F6BF-5375-455C-9EA6-DF929625EA0E}">
        <p15:presenceInfo xmlns:p15="http://schemas.microsoft.com/office/powerpoint/2012/main" userId="S-1-5-21-1446143339-2250552318-1255726049-154059" providerId="AD"/>
      </p:ext>
    </p:extLst>
  </p:cmAuthor>
  <p:cmAuthor id="5" name="YU, Yan Ting Veronica" initials="YV" lastIdx="2" clrIdx="4">
    <p:extLst>
      <p:ext uri="{19B8F6BF-5375-455C-9EA6-DF929625EA0E}">
        <p15:presenceInfo xmlns:p15="http://schemas.microsoft.com/office/powerpoint/2012/main" userId="S::vyu@who.int::09225eda-44fe-43ab-b67a-17f5d0b346d9" providerId="AD"/>
      </p:ext>
    </p:extLst>
  </p:cmAuthor>
  <p:cmAuthor id="6" name="Jocelyn" initials="JEI" lastIdx="250" clrIdx="5">
    <p:extLst>
      <p:ext uri="{19B8F6BF-5375-455C-9EA6-DF929625EA0E}">
        <p15:presenceInfo xmlns:p15="http://schemas.microsoft.com/office/powerpoint/2012/main" userId="Jocelyn" providerId="None"/>
      </p:ext>
    </p:extLst>
  </p:cmAuthor>
  <p:cmAuthor id="7" name="DOLMAZON, Virginie" initials="DV" lastIdx="5" clrIdx="6">
    <p:extLst>
      <p:ext uri="{19B8F6BF-5375-455C-9EA6-DF929625EA0E}">
        <p15:presenceInfo xmlns:p15="http://schemas.microsoft.com/office/powerpoint/2012/main" userId="S-1-5-21-1446143339-2250552318-1255726049-134546" providerId="AD"/>
      </p:ext>
    </p:extLst>
  </p:cmAuthor>
  <p:cmAuthor id="8" name="Burton Wilcke" initials="BW" lastIdx="8" clrIdx="7">
    <p:extLst>
      <p:ext uri="{19B8F6BF-5375-455C-9EA6-DF929625EA0E}">
        <p15:presenceInfo xmlns:p15="http://schemas.microsoft.com/office/powerpoint/2012/main" userId="S::bwilcke@uvm.edu::200c5311-f7ae-42cc-b12d-979c9b318996" providerId="AD"/>
      </p:ext>
    </p:extLst>
  </p:cmAuthor>
  <p:cmAuthor id="9" name="Albetkova, Adilya A. (CDC/DDPHSIS/CGH/DGHP)" initials="AAA(" lastIdx="17" clrIdx="8">
    <p:extLst>
      <p:ext uri="{19B8F6BF-5375-455C-9EA6-DF929625EA0E}">
        <p15:presenceInfo xmlns:p15="http://schemas.microsoft.com/office/powerpoint/2012/main" userId="S::apa0@cdc.gov::e5d5e6ab-c798-4374-922d-003fbf453ebd" providerId="AD"/>
      </p:ext>
    </p:extLst>
  </p:cmAuthor>
  <p:cmAuthor id="10" name="CHAIGNAT WYSSEN, Evelyne" initials="CWE" lastIdx="5" clrIdx="9">
    <p:extLst>
      <p:ext uri="{19B8F6BF-5375-455C-9EA6-DF929625EA0E}">
        <p15:presenceInfo xmlns:p15="http://schemas.microsoft.com/office/powerpoint/2012/main" userId="S-1-5-21-1446143339-2250552318-1255726049-218816" providerId="AD"/>
      </p:ext>
    </p:extLst>
  </p:cmAuthor>
  <p:cmAuthor id="11" name="Jennifer Lasley" initials="JL" lastIdx="73" clrIdx="10">
    <p:extLst>
      <p:ext uri="{19B8F6BF-5375-455C-9EA6-DF929625EA0E}">
        <p15:presenceInfo xmlns:p15="http://schemas.microsoft.com/office/powerpoint/2012/main" userId="S::j.lasley@oie.int::adc489c1-f421-40c8-b294-163ed1506f7c" providerId="AD"/>
      </p:ext>
    </p:extLst>
  </p:cmAuthor>
  <p:cmAuthor id="12" name="Jennifer Lasley" initials="JL [2]" lastIdx="23" clrIdx="11">
    <p:extLst>
      <p:ext uri="{19B8F6BF-5375-455C-9EA6-DF929625EA0E}">
        <p15:presenceInfo xmlns:p15="http://schemas.microsoft.com/office/powerpoint/2012/main" userId="S::j.lasley_oie.int#ext#@ebvs.onmicrosoft.com::d74693e0-b244-447e-9070-e004e7e38671" providerId="AD"/>
      </p:ext>
    </p:extLst>
  </p:cmAuthor>
  <p:cmAuthor id="13" name="Barbara Martin" initials="BM" lastIdx="1" clrIdx="12">
    <p:extLst>
      <p:ext uri="{19B8F6BF-5375-455C-9EA6-DF929625EA0E}">
        <p15:presenceInfo xmlns:p15="http://schemas.microsoft.com/office/powerpoint/2012/main" userId="S::martin.barbara.m_gmail.com#ext#@ebvs.onmicrosoft.com::a716a002-b045-4960-9f7c-edd845b5d5d3" providerId="AD"/>
      </p:ext>
    </p:extLst>
  </p:cmAuthor>
  <p:cmAuthor id="14" name="Sally Liska" initials="SL" lastIdx="24" clrIdx="13"/>
  <p:cmAuthor id="15" name="Kim M. Lewis" initials="KL" lastIdx="64" clrIdx="14">
    <p:extLst>
      <p:ext uri="{19B8F6BF-5375-455C-9EA6-DF929625EA0E}">
        <p15:presenceInfo xmlns:p15="http://schemas.microsoft.com/office/powerpoint/2012/main" userId="S1532" providerId="AD"/>
      </p:ext>
    </p:extLst>
  </p:cmAuthor>
  <p:cmAuthor id="16" name="COGNAT, Sebastien Bruno Francois" initials="CF" lastIdx="13" clrIdx="15">
    <p:extLst>
      <p:ext uri="{19B8F6BF-5375-455C-9EA6-DF929625EA0E}">
        <p15:presenceInfo xmlns:p15="http://schemas.microsoft.com/office/powerpoint/2012/main" userId="S::cognats@who.int::b871b7d3-d3a1-4b14-83f8-53875973847e" providerId="AD"/>
      </p:ext>
    </p:extLst>
  </p:cmAuthor>
  <p:cmAuthor id="17" name="Albetkova, Adilya A. (CDC/DDPHSIS/CGH/DGHP)" initials="A(" lastIdx="11" clrIdx="16">
    <p:extLst>
      <p:ext uri="{19B8F6BF-5375-455C-9EA6-DF929625EA0E}">
        <p15:presenceInfo xmlns:p15="http://schemas.microsoft.com/office/powerpoint/2012/main" userId="S::apa0_cdc.gov#ext#@worldhealthorg.onmicrosoft.com::0bdf48a1-0e21-4e27-a48b-42ebac446232" providerId="AD"/>
      </p:ext>
    </p:extLst>
  </p:cmAuthor>
  <p:cmAuthor id="18" name="Jocelyn Isadore" initials="JI" lastIdx="3" clrIdx="17">
    <p:extLst>
      <p:ext uri="{19B8F6BF-5375-455C-9EA6-DF929625EA0E}">
        <p15:presenceInfo xmlns:p15="http://schemas.microsoft.com/office/powerpoint/2012/main" userId="S::joc.isadore_gmail.com#ext#@worldhealthorg.onmicrosoft.com::de726e75-c15d-4429-a2e2-6c0db1e1ca83" providerId="AD"/>
      </p:ext>
    </p:extLst>
  </p:cmAuthor>
  <p:cmAuthor id="19" name="GOMEZ, Paula" initials="GP [2]" lastIdx="5" clrIdx="18">
    <p:extLst>
      <p:ext uri="{19B8F6BF-5375-455C-9EA6-DF929625EA0E}">
        <p15:presenceInfo xmlns:p15="http://schemas.microsoft.com/office/powerpoint/2012/main" userId="S::gomezp@who.int::c93cf399-3ed7-4230-9282-8831e3fe5ae7" providerId="AD"/>
      </p:ext>
    </p:extLst>
  </p:cmAuthor>
  <p:cmAuthor id="20" name="Lidewij Wiersma (ceo@ebvs.eu)" initials="L(" lastIdx="36" clrIdx="19">
    <p:extLst>
      <p:ext uri="{19B8F6BF-5375-455C-9EA6-DF929625EA0E}">
        <p15:presenceInfo xmlns:p15="http://schemas.microsoft.com/office/powerpoint/2012/main" userId="S::ceo_ebvs.eu#ext#@worldhealthorg.onmicrosoft.com::c9d3b93c-69af-4566-a0b8-a32273455d26" providerId="AD"/>
      </p:ext>
    </p:extLst>
  </p:cmAuthor>
  <p:cmAuthor id="21" name="GASQUET, Philippe Eric" initials="GPE" lastIdx="7" clrIdx="20">
    <p:extLst>
      <p:ext uri="{19B8F6BF-5375-455C-9EA6-DF929625EA0E}">
        <p15:presenceInfo xmlns:p15="http://schemas.microsoft.com/office/powerpoint/2012/main" userId="S::gasquetp@who.int::fbeac95c-20b8-41ed-ad6e-b40e1aa08d86" providerId="AD"/>
      </p:ext>
    </p:extLst>
  </p:cmAuthor>
  <p:cmAuthor id="22" name="DOLMAZON, Virginie" initials="DV [2]" lastIdx="52" clrIdx="21">
    <p:extLst>
      <p:ext uri="{19B8F6BF-5375-455C-9EA6-DF929625EA0E}">
        <p15:presenceInfo xmlns:p15="http://schemas.microsoft.com/office/powerpoint/2012/main" userId="S::dolmazonv@who.int::b92e1dd3-edaf-40eb-a51e-75ddce86258f" providerId="AD"/>
      </p:ext>
    </p:extLst>
  </p:cmAuthor>
  <p:cmAuthor id="23" name="Burton Wilcke" initials="BW [2]" lastIdx="56" clrIdx="22">
    <p:extLst>
      <p:ext uri="{19B8F6BF-5375-455C-9EA6-DF929625EA0E}">
        <p15:presenceInfo xmlns:p15="http://schemas.microsoft.com/office/powerpoint/2012/main" userId="S::burton.wilcke_uvm.edu#ext#@worldhealthorg.onmicrosoft.com::9afdb5b3-75c9-41a1-b1ef-c5b9113206af" providerId="AD"/>
      </p:ext>
    </p:extLst>
  </p:cmAuthor>
  <p:cmAuthor id="24" name="evelyne.chaignat@bluewin.ch" initials="e" lastIdx="61" clrIdx="23">
    <p:extLst>
      <p:ext uri="{19B8F6BF-5375-455C-9EA6-DF929625EA0E}">
        <p15:presenceInfo xmlns:p15="http://schemas.microsoft.com/office/powerpoint/2012/main" userId="07ce14b798bd1eb7" providerId="Windows Live"/>
      </p:ext>
    </p:extLst>
  </p:cmAuthor>
  <p:cmAuthor id="25" name="Jocelyn Isadore" initials="JI [2]" lastIdx="5" clrIdx="24">
    <p:extLst>
      <p:ext uri="{19B8F6BF-5375-455C-9EA6-DF929625EA0E}">
        <p15:presenceInfo xmlns:p15="http://schemas.microsoft.com/office/powerpoint/2012/main" userId="S::jocelyn.isadore@aphl.org::f75f5f23-53dc-4ade-b7ea-b46b0baf91f6" providerId="AD"/>
      </p:ext>
    </p:extLst>
  </p:cmAuthor>
  <p:cmAuthor id="26" name="Kumar, Varsha (CDC/DDPHSIS/CGH/DGHP)" initials="KV(" lastIdx="3" clrIdx="25">
    <p:extLst>
      <p:ext uri="{19B8F6BF-5375-455C-9EA6-DF929625EA0E}">
        <p15:presenceInfo xmlns:p15="http://schemas.microsoft.com/office/powerpoint/2012/main" userId="S::owi6@cdc.gov::59a7355d-cf45-4d0a-8e57-de8a0c0f84b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381F"/>
    <a:srgbClr val="F36B34"/>
    <a:srgbClr val="F3AF3D"/>
    <a:srgbClr val="F46E32"/>
    <a:srgbClr val="F26C32"/>
    <a:srgbClr val="004D79"/>
    <a:srgbClr val="07729C"/>
    <a:srgbClr val="174C83"/>
    <a:srgbClr val="000000"/>
    <a:srgbClr val="A1A0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592B4E-1073-454A-BC15-104DA588D15E}" v="14" dt="2026-04-23T22:21:00.779"/>
  </p1510:revLst>
</p1510:revInfo>
</file>

<file path=ppt/tableStyles.xml><?xml version="1.0" encoding="utf-8"?>
<a:tblStyleLst xmlns:a="http://schemas.openxmlformats.org/drawingml/2006/main" def="{21E4AEA4-8DFA-4A89-87EB-49C32662AFE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647" autoAdjust="0"/>
    <p:restoredTop sz="82763" autoAdjust="0"/>
  </p:normalViewPr>
  <p:slideViewPr>
    <p:cSldViewPr snapToGrid="0">
      <p:cViewPr>
        <p:scale>
          <a:sx n="50" d="100"/>
          <a:sy n="50" d="100"/>
        </p:scale>
        <p:origin x="1215" y="468"/>
      </p:cViewPr>
      <p:guideLst>
        <p:guide orient="horz" pos="432"/>
        <p:guide pos="576"/>
      </p:guideLst>
    </p:cSldViewPr>
  </p:slideViewPr>
  <p:notesTextViewPr>
    <p:cViewPr>
      <p:scale>
        <a:sx n="1" d="1"/>
        <a:sy n="1" d="1"/>
      </p:scale>
      <p:origin x="0" y="0"/>
    </p:cViewPr>
  </p:notesTextViewPr>
  <p:sorterViewPr>
    <p:cViewPr>
      <p:scale>
        <a:sx n="100" d="100"/>
        <a:sy n="100" d="100"/>
      </p:scale>
      <p:origin x="0" y="-8514"/>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ags" Target="tags/tag1.xml"/><Relationship Id="rId73"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Z DRAGO, Rita Catarina" userId="ba088403-8eca-4953-a95a-1df5dda3e134" providerId="ADAL" clId="{169E40BA-4180-42AF-8644-41DD99697D30}"/>
    <pc:docChg chg="undo custSel addSld delSld modSld sldOrd modMainMaster">
      <pc:chgData name="VAZ DRAGO, Rita Catarina" userId="ba088403-8eca-4953-a95a-1df5dda3e134" providerId="ADAL" clId="{169E40BA-4180-42AF-8644-41DD99697D30}" dt="2026-04-23T22:22:22.596" v="2508" actId="20577"/>
      <pc:docMkLst>
        <pc:docMk/>
      </pc:docMkLst>
      <pc:sldChg chg="modSp mod">
        <pc:chgData name="VAZ DRAGO, Rita Catarina" userId="ba088403-8eca-4953-a95a-1df5dda3e134" providerId="ADAL" clId="{169E40BA-4180-42AF-8644-41DD99697D30}" dt="2026-04-23T22:22:22.596" v="2508" actId="20577"/>
        <pc:sldMkLst>
          <pc:docMk/>
          <pc:sldMk cId="4282238791" sldId="2147376016"/>
        </pc:sldMkLst>
        <pc:spChg chg="mod">
          <ac:chgData name="VAZ DRAGO, Rita Catarina" userId="ba088403-8eca-4953-a95a-1df5dda3e134" providerId="ADAL" clId="{169E40BA-4180-42AF-8644-41DD99697D30}" dt="2026-04-23T22:22:22.596" v="2508" actId="20577"/>
          <ac:spMkLst>
            <pc:docMk/>
            <pc:sldMk cId="4282238791" sldId="2147376016"/>
            <ac:spMk id="6" creationId="{8F49AC3E-5CD4-4ACA-763D-332ADCCAF28B}"/>
          </ac:spMkLst>
        </pc:spChg>
      </pc:sldChg>
      <pc:sldChg chg="addSp delSp modSp mod">
        <pc:chgData name="VAZ DRAGO, Rita Catarina" userId="ba088403-8eca-4953-a95a-1df5dda3e134" providerId="ADAL" clId="{169E40BA-4180-42AF-8644-41DD99697D30}" dt="2026-04-23T22:04:22.365" v="2136" actId="1076"/>
        <pc:sldMkLst>
          <pc:docMk/>
          <pc:sldMk cId="845137581" sldId="2147376025"/>
        </pc:sldMkLst>
        <pc:picChg chg="add mod modCrop">
          <ac:chgData name="VAZ DRAGO, Rita Catarina" userId="ba088403-8eca-4953-a95a-1df5dda3e134" providerId="ADAL" clId="{169E40BA-4180-42AF-8644-41DD99697D30}" dt="2026-04-23T22:04:22.365" v="2136" actId="1076"/>
          <ac:picMkLst>
            <pc:docMk/>
            <pc:sldMk cId="845137581" sldId="2147376025"/>
            <ac:picMk id="8" creationId="{E4B5CBE7-5B3F-9159-589E-149DF8EE0308}"/>
          </ac:picMkLst>
        </pc:picChg>
        <pc:picChg chg="del">
          <ac:chgData name="VAZ DRAGO, Rita Catarina" userId="ba088403-8eca-4953-a95a-1df5dda3e134" providerId="ADAL" clId="{169E40BA-4180-42AF-8644-41DD99697D30}" dt="2026-04-23T22:03:48.782" v="2131" actId="478"/>
          <ac:picMkLst>
            <pc:docMk/>
            <pc:sldMk cId="845137581" sldId="2147376025"/>
            <ac:picMk id="10" creationId="{78D33BE6-05DD-9B2F-846D-55452A1A905E}"/>
          </ac:picMkLst>
        </pc:picChg>
      </pc:sldChg>
      <pc:sldChg chg="modSp mod">
        <pc:chgData name="VAZ DRAGO, Rita Catarina" userId="ba088403-8eca-4953-a95a-1df5dda3e134" providerId="ADAL" clId="{169E40BA-4180-42AF-8644-41DD99697D30}" dt="2026-04-23T22:10:02.435" v="2192" actId="20577"/>
        <pc:sldMkLst>
          <pc:docMk/>
          <pc:sldMk cId="1242528497" sldId="2147376059"/>
        </pc:sldMkLst>
        <pc:spChg chg="mod">
          <ac:chgData name="VAZ DRAGO, Rita Catarina" userId="ba088403-8eca-4953-a95a-1df5dda3e134" providerId="ADAL" clId="{169E40BA-4180-42AF-8644-41DD99697D30}" dt="2026-04-23T22:10:02.435" v="2192" actId="20577"/>
          <ac:spMkLst>
            <pc:docMk/>
            <pc:sldMk cId="1242528497" sldId="2147376059"/>
            <ac:spMk id="4" creationId="{AA4006CB-69B6-AA9A-5242-E8B167D1CEF8}"/>
          </ac:spMkLst>
        </pc:spChg>
      </pc:sldChg>
      <pc:sldChg chg="modSp mod">
        <pc:chgData name="VAZ DRAGO, Rita Catarina" userId="ba088403-8eca-4953-a95a-1df5dda3e134" providerId="ADAL" clId="{169E40BA-4180-42AF-8644-41DD99697D30}" dt="2026-04-23T22:11:35.203" v="2214" actId="20577"/>
        <pc:sldMkLst>
          <pc:docMk/>
          <pc:sldMk cId="1795291579" sldId="2147376061"/>
        </pc:sldMkLst>
        <pc:spChg chg="mod">
          <ac:chgData name="VAZ DRAGO, Rita Catarina" userId="ba088403-8eca-4953-a95a-1df5dda3e134" providerId="ADAL" clId="{169E40BA-4180-42AF-8644-41DD99697D30}" dt="2026-04-23T22:11:35.203" v="2214" actId="20577"/>
          <ac:spMkLst>
            <pc:docMk/>
            <pc:sldMk cId="1795291579" sldId="2147376061"/>
            <ac:spMk id="4" creationId="{7F47CAF8-71C8-A3BF-C786-917654100AE4}"/>
          </ac:spMkLst>
        </pc:spChg>
      </pc:sldChg>
      <pc:sldChg chg="addSp modSp mod modAnim">
        <pc:chgData name="VAZ DRAGO, Rita Catarina" userId="ba088403-8eca-4953-a95a-1df5dda3e134" providerId="ADAL" clId="{169E40BA-4180-42AF-8644-41DD99697D30}" dt="2026-04-23T22:21:14.044" v="2469" actId="14100"/>
        <pc:sldMkLst>
          <pc:docMk/>
          <pc:sldMk cId="3296452583" sldId="2147376062"/>
        </pc:sldMkLst>
        <pc:spChg chg="mod">
          <ac:chgData name="VAZ DRAGO, Rita Catarina" userId="ba088403-8eca-4953-a95a-1df5dda3e134" providerId="ADAL" clId="{169E40BA-4180-42AF-8644-41DD99697D30}" dt="2026-04-23T22:20:04.601" v="2440" actId="115"/>
          <ac:spMkLst>
            <pc:docMk/>
            <pc:sldMk cId="3296452583" sldId="2147376062"/>
            <ac:spMk id="4" creationId="{77F8E02F-5F05-3922-81E0-DB94419FAB48}"/>
          </ac:spMkLst>
        </pc:spChg>
        <pc:spChg chg="mod">
          <ac:chgData name="VAZ DRAGO, Rita Catarina" userId="ba088403-8eca-4953-a95a-1df5dda3e134" providerId="ADAL" clId="{169E40BA-4180-42AF-8644-41DD99697D30}" dt="2026-04-23T22:20:59.485" v="2465" actId="14100"/>
          <ac:spMkLst>
            <pc:docMk/>
            <pc:sldMk cId="3296452583" sldId="2147376062"/>
            <ac:spMk id="6" creationId="{3865B048-79F4-8FF7-1090-10C65E10E218}"/>
          </ac:spMkLst>
        </pc:spChg>
        <pc:spChg chg="add mod">
          <ac:chgData name="VAZ DRAGO, Rita Catarina" userId="ba088403-8eca-4953-a95a-1df5dda3e134" providerId="ADAL" clId="{169E40BA-4180-42AF-8644-41DD99697D30}" dt="2026-04-23T22:21:14.044" v="2469" actId="14100"/>
          <ac:spMkLst>
            <pc:docMk/>
            <pc:sldMk cId="3296452583" sldId="2147376062"/>
            <ac:spMk id="9" creationId="{EB938AAA-98CF-100E-F987-020ECC788F0D}"/>
          </ac:spMkLst>
        </pc:spChg>
      </pc:sldChg>
      <pc:sldChg chg="modSp mod">
        <pc:chgData name="VAZ DRAGO, Rita Catarina" userId="ba088403-8eca-4953-a95a-1df5dda3e134" providerId="ADAL" clId="{169E40BA-4180-42AF-8644-41DD99697D30}" dt="2026-04-23T22:15:47.555" v="2327" actId="6549"/>
        <pc:sldMkLst>
          <pc:docMk/>
          <pc:sldMk cId="3551969688" sldId="2147376063"/>
        </pc:sldMkLst>
        <pc:spChg chg="mod">
          <ac:chgData name="VAZ DRAGO, Rita Catarina" userId="ba088403-8eca-4953-a95a-1df5dda3e134" providerId="ADAL" clId="{169E40BA-4180-42AF-8644-41DD99697D30}" dt="2026-04-23T22:15:47.555" v="2327" actId="6549"/>
          <ac:spMkLst>
            <pc:docMk/>
            <pc:sldMk cId="3551969688" sldId="2147376063"/>
            <ac:spMk id="12" creationId="{93234B67-9063-F7B0-CFD5-EFE090C45D94}"/>
          </ac:spMkLst>
        </pc:spChg>
      </pc:sldChg>
      <pc:sldChg chg="addSp delSp modSp mod modNotesTx">
        <pc:chgData name="VAZ DRAGO, Rita Catarina" userId="ba088403-8eca-4953-a95a-1df5dda3e134" providerId="ADAL" clId="{169E40BA-4180-42AF-8644-41DD99697D30}" dt="2026-04-23T22:08:37.872" v="2188" actId="1076"/>
        <pc:sldMkLst>
          <pc:docMk/>
          <pc:sldMk cId="3249695520" sldId="2147376066"/>
        </pc:sldMkLst>
        <pc:spChg chg="del">
          <ac:chgData name="VAZ DRAGO, Rita Catarina" userId="ba088403-8eca-4953-a95a-1df5dda3e134" providerId="ADAL" clId="{169E40BA-4180-42AF-8644-41DD99697D30}" dt="2026-04-23T22:04:39.761" v="2137" actId="478"/>
          <ac:spMkLst>
            <pc:docMk/>
            <pc:sldMk cId="3249695520" sldId="2147376066"/>
            <ac:spMk id="3" creationId="{01371E9B-4110-EE67-5CE1-9514C888FFC5}"/>
          </ac:spMkLst>
        </pc:spChg>
        <pc:spChg chg="mod">
          <ac:chgData name="VAZ DRAGO, Rita Catarina" userId="ba088403-8eca-4953-a95a-1df5dda3e134" providerId="ADAL" clId="{169E40BA-4180-42AF-8644-41DD99697D30}" dt="2026-04-23T22:08:37.872" v="2188" actId="1076"/>
          <ac:spMkLst>
            <pc:docMk/>
            <pc:sldMk cId="3249695520" sldId="2147376066"/>
            <ac:spMk id="9" creationId="{8C010093-C5BA-DEA5-F841-9921ADA4F42F}"/>
          </ac:spMkLst>
        </pc:spChg>
        <pc:grpChg chg="add mod">
          <ac:chgData name="VAZ DRAGO, Rita Catarina" userId="ba088403-8eca-4953-a95a-1df5dda3e134" providerId="ADAL" clId="{169E40BA-4180-42AF-8644-41DD99697D30}" dt="2026-04-23T22:08:24.919" v="2187" actId="14100"/>
          <ac:grpSpMkLst>
            <pc:docMk/>
            <pc:sldMk cId="3249695520" sldId="2147376066"/>
            <ac:grpSpMk id="14" creationId="{7E3CA485-4BB3-4838-DF16-668BA23F9EF8}"/>
          </ac:grpSpMkLst>
        </pc:grpChg>
        <pc:picChg chg="del">
          <ac:chgData name="VAZ DRAGO, Rita Catarina" userId="ba088403-8eca-4953-a95a-1df5dda3e134" providerId="ADAL" clId="{169E40BA-4180-42AF-8644-41DD99697D30}" dt="2026-04-23T22:06:08.690" v="2161" actId="478"/>
          <ac:picMkLst>
            <pc:docMk/>
            <pc:sldMk cId="3249695520" sldId="2147376066"/>
            <ac:picMk id="6" creationId="{FA8C8370-58B6-ABF4-6EC2-C00153B67B72}"/>
          </ac:picMkLst>
        </pc:picChg>
        <pc:picChg chg="mod">
          <ac:chgData name="VAZ DRAGO, Rita Catarina" userId="ba088403-8eca-4953-a95a-1df5dda3e134" providerId="ADAL" clId="{169E40BA-4180-42AF-8644-41DD99697D30}" dt="2026-04-23T22:08:22.890" v="2183" actId="1076"/>
          <ac:picMkLst>
            <pc:docMk/>
            <pc:sldMk cId="3249695520" sldId="2147376066"/>
            <ac:picMk id="8" creationId="{1042A2BB-7B8C-E47E-EFCB-1F64EE80E7CE}"/>
          </ac:picMkLst>
        </pc:picChg>
        <pc:picChg chg="add mod">
          <ac:chgData name="VAZ DRAGO, Rita Catarina" userId="ba088403-8eca-4953-a95a-1df5dda3e134" providerId="ADAL" clId="{169E40BA-4180-42AF-8644-41DD99697D30}" dt="2026-04-23T22:07:19.853" v="2175" actId="208"/>
          <ac:picMkLst>
            <pc:docMk/>
            <pc:sldMk cId="3249695520" sldId="2147376066"/>
            <ac:picMk id="11" creationId="{00C71CFA-3957-3D7A-6B25-5E50B4566804}"/>
          </ac:picMkLst>
        </pc:picChg>
        <pc:picChg chg="add mod">
          <ac:chgData name="VAZ DRAGO, Rita Catarina" userId="ba088403-8eca-4953-a95a-1df5dda3e134" providerId="ADAL" clId="{169E40BA-4180-42AF-8644-41DD99697D30}" dt="2026-04-23T22:08:23.860" v="2185" actId="1038"/>
          <ac:picMkLst>
            <pc:docMk/>
            <pc:sldMk cId="3249695520" sldId="2147376066"/>
            <ac:picMk id="13" creationId="{EF5FDEEA-245E-C390-E123-477937BA33A1}"/>
          </ac:picMkLst>
        </pc:picChg>
      </pc:sldChg>
      <pc:sldChg chg="delSp mod">
        <pc:chgData name="VAZ DRAGO, Rita Catarina" userId="ba088403-8eca-4953-a95a-1df5dda3e134" providerId="ADAL" clId="{169E40BA-4180-42AF-8644-41DD99697D30}" dt="2026-04-23T22:02:28.782" v="2130" actId="478"/>
        <pc:sldMkLst>
          <pc:docMk/>
          <pc:sldMk cId="3398997947" sldId="2147376099"/>
        </pc:sldMkLst>
        <pc:picChg chg="del">
          <ac:chgData name="VAZ DRAGO, Rita Catarina" userId="ba088403-8eca-4953-a95a-1df5dda3e134" providerId="ADAL" clId="{169E40BA-4180-42AF-8644-41DD99697D30}" dt="2026-04-23T22:02:28.782" v="2130" actId="478"/>
          <ac:picMkLst>
            <pc:docMk/>
            <pc:sldMk cId="3398997947" sldId="2147376099"/>
            <ac:picMk id="5" creationId="{B4255DFE-F7AA-E5E9-87AB-8C3095767B3A}"/>
          </ac:picMkLst>
        </pc:picChg>
      </pc:sldChg>
      <pc:sldChg chg="modSp mod modNotesTx">
        <pc:chgData name="VAZ DRAGO, Rita Catarina" userId="ba088403-8eca-4953-a95a-1df5dda3e134" providerId="ADAL" clId="{169E40BA-4180-42AF-8644-41DD99697D30}" dt="2026-04-23T22:22:08.319" v="2497" actId="20577"/>
        <pc:sldMkLst>
          <pc:docMk/>
          <pc:sldMk cId="731241405" sldId="2147376109"/>
        </pc:sldMkLst>
        <pc:spChg chg="mod">
          <ac:chgData name="VAZ DRAGO, Rita Catarina" userId="ba088403-8eca-4953-a95a-1df5dda3e134" providerId="ADAL" clId="{169E40BA-4180-42AF-8644-41DD99697D30}" dt="2026-04-23T22:21:59.870" v="2486" actId="20577"/>
          <ac:spMkLst>
            <pc:docMk/>
            <pc:sldMk cId="731241405" sldId="2147376109"/>
            <ac:spMk id="6" creationId="{8F49AC3E-5CD4-4ACA-763D-332ADCCAF28B}"/>
          </ac:spMkLst>
        </pc:spChg>
      </pc:sldChg>
      <pc:sldChg chg="addSp modSp mod modAnim">
        <pc:chgData name="VAZ DRAGO, Rita Catarina" userId="ba088403-8eca-4953-a95a-1df5dda3e134" providerId="ADAL" clId="{169E40BA-4180-42AF-8644-41DD99697D30}" dt="2026-04-23T22:21:41.922" v="2475" actId="113"/>
        <pc:sldMkLst>
          <pc:docMk/>
          <pc:sldMk cId="1914806626" sldId="2147376112"/>
        </pc:sldMkLst>
        <pc:spChg chg="mod">
          <ac:chgData name="VAZ DRAGO, Rita Catarina" userId="ba088403-8eca-4953-a95a-1df5dda3e134" providerId="ADAL" clId="{169E40BA-4180-42AF-8644-41DD99697D30}" dt="2026-04-23T22:21:41.922" v="2475" actId="113"/>
          <ac:spMkLst>
            <pc:docMk/>
            <pc:sldMk cId="1914806626" sldId="2147376112"/>
            <ac:spMk id="4" creationId="{BE32BDDD-AA74-0098-0D3C-85C82C18EC1F}"/>
          </ac:spMkLst>
        </pc:spChg>
        <pc:spChg chg="mod">
          <ac:chgData name="VAZ DRAGO, Rita Catarina" userId="ba088403-8eca-4953-a95a-1df5dda3e134" providerId="ADAL" clId="{169E40BA-4180-42AF-8644-41DD99697D30}" dt="2026-04-23T22:20:49.235" v="2463" actId="1035"/>
          <ac:spMkLst>
            <pc:docMk/>
            <pc:sldMk cId="1914806626" sldId="2147376112"/>
            <ac:spMk id="6" creationId="{E873DD33-ABD3-4E4B-EBEF-B0E9F7AC1299}"/>
          </ac:spMkLst>
        </pc:spChg>
        <pc:spChg chg="add mod">
          <ac:chgData name="VAZ DRAGO, Rita Catarina" userId="ba088403-8eca-4953-a95a-1df5dda3e134" providerId="ADAL" clId="{169E40BA-4180-42AF-8644-41DD99697D30}" dt="2026-04-23T22:20:49.235" v="2463" actId="1035"/>
          <ac:spMkLst>
            <pc:docMk/>
            <pc:sldMk cId="1914806626" sldId="2147376112"/>
            <ac:spMk id="9" creationId="{1CF4769E-5F55-2AF3-E92A-F0FF6B01701F}"/>
          </ac:spMkLst>
        </pc:spChg>
        <pc:spChg chg="add mod">
          <ac:chgData name="VAZ DRAGO, Rita Catarina" userId="ba088403-8eca-4953-a95a-1df5dda3e134" providerId="ADAL" clId="{169E40BA-4180-42AF-8644-41DD99697D30}" dt="2026-04-23T22:21:33.585" v="2471" actId="14100"/>
          <ac:spMkLst>
            <pc:docMk/>
            <pc:sldMk cId="1914806626" sldId="2147376112"/>
            <ac:spMk id="10" creationId="{FD8F596D-806C-02BE-FED3-D7E2BFFD8F47}"/>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71B40D-C5D8-4F09-836F-DAC77758D8EF}"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B45FB542-7A4A-4330-8ABA-30BDB900C902}">
      <dgm:prSet/>
      <dgm:spPr/>
      <dgm:t>
        <a:bodyPr/>
        <a:lstStyle/>
        <a:p>
          <a:r>
            <a:rPr lang="en-US"/>
            <a:t>One Health</a:t>
          </a:r>
        </a:p>
      </dgm:t>
    </dgm:pt>
    <dgm:pt modelId="{B6E0AD72-2BD9-4DD9-AB92-CBB3BA5DC971}" type="parTrans" cxnId="{EB4139EF-49D2-434B-837E-3EB773B725C5}">
      <dgm:prSet/>
      <dgm:spPr/>
      <dgm:t>
        <a:bodyPr/>
        <a:lstStyle/>
        <a:p>
          <a:endParaRPr lang="en-US"/>
        </a:p>
      </dgm:t>
    </dgm:pt>
    <dgm:pt modelId="{6D11CFB4-33D1-4396-8826-4B48E2BB1E4B}" type="sibTrans" cxnId="{EB4139EF-49D2-434B-837E-3EB773B725C5}">
      <dgm:prSet/>
      <dgm:spPr/>
      <dgm:t>
        <a:bodyPr/>
        <a:lstStyle/>
        <a:p>
          <a:endParaRPr lang="en-US"/>
        </a:p>
      </dgm:t>
    </dgm:pt>
    <dgm:pt modelId="{E823B3BE-8A7B-477C-8B9E-17B696A3D7E3}">
      <dgm:prSet/>
      <dgm:spPr/>
      <dgm:t>
        <a:bodyPr/>
        <a:lstStyle/>
        <a:p>
          <a:r>
            <a:rPr lang="en-US"/>
            <a:t>Ownership </a:t>
          </a:r>
        </a:p>
      </dgm:t>
    </dgm:pt>
    <dgm:pt modelId="{2A933BB9-C692-4FC9-AC77-819F8EEFCD10}" type="parTrans" cxnId="{42C4D805-F782-4A85-9AD3-6AF8DA850B15}">
      <dgm:prSet/>
      <dgm:spPr/>
      <dgm:t>
        <a:bodyPr/>
        <a:lstStyle/>
        <a:p>
          <a:endParaRPr lang="en-US"/>
        </a:p>
      </dgm:t>
    </dgm:pt>
    <dgm:pt modelId="{A49DA941-D610-4D44-87EA-30C0B761C716}" type="sibTrans" cxnId="{42C4D805-F782-4A85-9AD3-6AF8DA850B15}">
      <dgm:prSet/>
      <dgm:spPr/>
      <dgm:t>
        <a:bodyPr/>
        <a:lstStyle/>
        <a:p>
          <a:endParaRPr lang="en-US"/>
        </a:p>
      </dgm:t>
    </dgm:pt>
    <dgm:pt modelId="{AFB389D3-1AB0-40F7-BDC5-C6A34918FACF}">
      <dgm:prSet/>
      <dgm:spPr/>
      <dgm:t>
        <a:bodyPr/>
        <a:lstStyle/>
        <a:p>
          <a:r>
            <a:rPr lang="en-US"/>
            <a:t>Sustainability</a:t>
          </a:r>
        </a:p>
      </dgm:t>
    </dgm:pt>
    <dgm:pt modelId="{B4FB6DA1-C59C-4543-BBD1-6FF08A170EDA}" type="parTrans" cxnId="{83F5A94E-2EFF-4997-A6E4-9F04CCA939CC}">
      <dgm:prSet/>
      <dgm:spPr/>
      <dgm:t>
        <a:bodyPr/>
        <a:lstStyle/>
        <a:p>
          <a:endParaRPr lang="en-US"/>
        </a:p>
      </dgm:t>
    </dgm:pt>
    <dgm:pt modelId="{675EC4F8-8B27-4605-994C-95402C02B77E}" type="sibTrans" cxnId="{83F5A94E-2EFF-4997-A6E4-9F04CCA939CC}">
      <dgm:prSet/>
      <dgm:spPr/>
      <dgm:t>
        <a:bodyPr/>
        <a:lstStyle/>
        <a:p>
          <a:endParaRPr lang="en-US"/>
        </a:p>
      </dgm:t>
    </dgm:pt>
    <dgm:pt modelId="{577DA5AE-23A6-46F0-9A97-0FCE1F48DCC4}" type="pres">
      <dgm:prSet presAssocID="{CF71B40D-C5D8-4F09-836F-DAC77758D8EF}" presName="hierChild1" presStyleCnt="0">
        <dgm:presLayoutVars>
          <dgm:chPref val="1"/>
          <dgm:dir/>
          <dgm:animOne val="branch"/>
          <dgm:animLvl val="lvl"/>
          <dgm:resizeHandles/>
        </dgm:presLayoutVars>
      </dgm:prSet>
      <dgm:spPr/>
    </dgm:pt>
    <dgm:pt modelId="{516EBFBD-5993-4A4F-8F51-F02593F50E2D}" type="pres">
      <dgm:prSet presAssocID="{B45FB542-7A4A-4330-8ABA-30BDB900C902}" presName="hierRoot1" presStyleCnt="0"/>
      <dgm:spPr/>
    </dgm:pt>
    <dgm:pt modelId="{4BF18DB7-EA0A-47ED-912A-4CD394B7B97F}" type="pres">
      <dgm:prSet presAssocID="{B45FB542-7A4A-4330-8ABA-30BDB900C902}" presName="composite" presStyleCnt="0"/>
      <dgm:spPr/>
    </dgm:pt>
    <dgm:pt modelId="{1C388B5C-B70B-406C-93B3-FAF953C1DB73}" type="pres">
      <dgm:prSet presAssocID="{B45FB542-7A4A-4330-8ABA-30BDB900C902}" presName="background" presStyleLbl="node0" presStyleIdx="0" presStyleCnt="3"/>
      <dgm:spPr/>
    </dgm:pt>
    <dgm:pt modelId="{B7189379-588D-4684-9CDE-D0DFB4610EA4}" type="pres">
      <dgm:prSet presAssocID="{B45FB542-7A4A-4330-8ABA-30BDB900C902}" presName="text" presStyleLbl="fgAcc0" presStyleIdx="0" presStyleCnt="3">
        <dgm:presLayoutVars>
          <dgm:chPref val="3"/>
        </dgm:presLayoutVars>
      </dgm:prSet>
      <dgm:spPr/>
    </dgm:pt>
    <dgm:pt modelId="{4A215E28-15F0-4F5E-804F-F01D17846045}" type="pres">
      <dgm:prSet presAssocID="{B45FB542-7A4A-4330-8ABA-30BDB900C902}" presName="hierChild2" presStyleCnt="0"/>
      <dgm:spPr/>
    </dgm:pt>
    <dgm:pt modelId="{9FE5F528-7FE0-46CD-9976-182DD41F3DC5}" type="pres">
      <dgm:prSet presAssocID="{E823B3BE-8A7B-477C-8B9E-17B696A3D7E3}" presName="hierRoot1" presStyleCnt="0"/>
      <dgm:spPr/>
    </dgm:pt>
    <dgm:pt modelId="{8105B851-3454-4455-A251-AC86E336DA44}" type="pres">
      <dgm:prSet presAssocID="{E823B3BE-8A7B-477C-8B9E-17B696A3D7E3}" presName="composite" presStyleCnt="0"/>
      <dgm:spPr/>
    </dgm:pt>
    <dgm:pt modelId="{F4D66D3F-54A3-4483-85FA-6D1DFB9172D9}" type="pres">
      <dgm:prSet presAssocID="{E823B3BE-8A7B-477C-8B9E-17B696A3D7E3}" presName="background" presStyleLbl="node0" presStyleIdx="1" presStyleCnt="3"/>
      <dgm:spPr>
        <a:solidFill>
          <a:schemeClr val="tx2"/>
        </a:solidFill>
      </dgm:spPr>
    </dgm:pt>
    <dgm:pt modelId="{8A3CB56F-DB1C-4135-99EB-C8577756593A}" type="pres">
      <dgm:prSet presAssocID="{E823B3BE-8A7B-477C-8B9E-17B696A3D7E3}" presName="text" presStyleLbl="fgAcc0" presStyleIdx="1" presStyleCnt="3">
        <dgm:presLayoutVars>
          <dgm:chPref val="3"/>
        </dgm:presLayoutVars>
      </dgm:prSet>
      <dgm:spPr/>
    </dgm:pt>
    <dgm:pt modelId="{BC29949C-1DB8-4E06-9831-2A645A4EBA5E}" type="pres">
      <dgm:prSet presAssocID="{E823B3BE-8A7B-477C-8B9E-17B696A3D7E3}" presName="hierChild2" presStyleCnt="0"/>
      <dgm:spPr/>
    </dgm:pt>
    <dgm:pt modelId="{35C2050B-7989-4F43-8B4A-591FD0940065}" type="pres">
      <dgm:prSet presAssocID="{AFB389D3-1AB0-40F7-BDC5-C6A34918FACF}" presName="hierRoot1" presStyleCnt="0"/>
      <dgm:spPr/>
    </dgm:pt>
    <dgm:pt modelId="{C4DE1A31-EB66-4D2F-8A2C-E2D079C1B45B}" type="pres">
      <dgm:prSet presAssocID="{AFB389D3-1AB0-40F7-BDC5-C6A34918FACF}" presName="composite" presStyleCnt="0"/>
      <dgm:spPr/>
    </dgm:pt>
    <dgm:pt modelId="{1446857B-E55D-45D7-B83D-B8DEBA7E29AB}" type="pres">
      <dgm:prSet presAssocID="{AFB389D3-1AB0-40F7-BDC5-C6A34918FACF}" presName="background" presStyleLbl="node0" presStyleIdx="2" presStyleCnt="3"/>
      <dgm:spPr>
        <a:solidFill>
          <a:schemeClr val="accent2"/>
        </a:solidFill>
      </dgm:spPr>
    </dgm:pt>
    <dgm:pt modelId="{B93C950A-D1CC-4682-B2DC-612B4FF1623E}" type="pres">
      <dgm:prSet presAssocID="{AFB389D3-1AB0-40F7-BDC5-C6A34918FACF}" presName="text" presStyleLbl="fgAcc0" presStyleIdx="2" presStyleCnt="3">
        <dgm:presLayoutVars>
          <dgm:chPref val="3"/>
        </dgm:presLayoutVars>
      </dgm:prSet>
      <dgm:spPr/>
    </dgm:pt>
    <dgm:pt modelId="{5786F42A-28B7-430B-BDC7-8A559E60EF5C}" type="pres">
      <dgm:prSet presAssocID="{AFB389D3-1AB0-40F7-BDC5-C6A34918FACF}" presName="hierChild2" presStyleCnt="0"/>
      <dgm:spPr/>
    </dgm:pt>
  </dgm:ptLst>
  <dgm:cxnLst>
    <dgm:cxn modelId="{42C4D805-F782-4A85-9AD3-6AF8DA850B15}" srcId="{CF71B40D-C5D8-4F09-836F-DAC77758D8EF}" destId="{E823B3BE-8A7B-477C-8B9E-17B696A3D7E3}" srcOrd="1" destOrd="0" parTransId="{2A933BB9-C692-4FC9-AC77-819F8EEFCD10}" sibTransId="{A49DA941-D610-4D44-87EA-30C0B761C716}"/>
    <dgm:cxn modelId="{6612DC10-BB05-4B44-9AFA-172E8B55E1EF}" type="presOf" srcId="{CF71B40D-C5D8-4F09-836F-DAC77758D8EF}" destId="{577DA5AE-23A6-46F0-9A97-0FCE1F48DCC4}" srcOrd="0" destOrd="0" presId="urn:microsoft.com/office/officeart/2005/8/layout/hierarchy1"/>
    <dgm:cxn modelId="{83F5A94E-2EFF-4997-A6E4-9F04CCA939CC}" srcId="{CF71B40D-C5D8-4F09-836F-DAC77758D8EF}" destId="{AFB389D3-1AB0-40F7-BDC5-C6A34918FACF}" srcOrd="2" destOrd="0" parTransId="{B4FB6DA1-C59C-4543-BBD1-6FF08A170EDA}" sibTransId="{675EC4F8-8B27-4605-994C-95402C02B77E}"/>
    <dgm:cxn modelId="{5651C374-84A3-44CF-83A1-423A5D11353A}" type="presOf" srcId="{B45FB542-7A4A-4330-8ABA-30BDB900C902}" destId="{B7189379-588D-4684-9CDE-D0DFB4610EA4}" srcOrd="0" destOrd="0" presId="urn:microsoft.com/office/officeart/2005/8/layout/hierarchy1"/>
    <dgm:cxn modelId="{EEC5C689-44AC-4133-83C2-2B3DE4A01924}" type="presOf" srcId="{AFB389D3-1AB0-40F7-BDC5-C6A34918FACF}" destId="{B93C950A-D1CC-4682-B2DC-612B4FF1623E}" srcOrd="0" destOrd="0" presId="urn:microsoft.com/office/officeart/2005/8/layout/hierarchy1"/>
    <dgm:cxn modelId="{BF895CEE-C10E-42F8-B4E5-38E8974B37C6}" type="presOf" srcId="{E823B3BE-8A7B-477C-8B9E-17B696A3D7E3}" destId="{8A3CB56F-DB1C-4135-99EB-C8577756593A}" srcOrd="0" destOrd="0" presId="urn:microsoft.com/office/officeart/2005/8/layout/hierarchy1"/>
    <dgm:cxn modelId="{EB4139EF-49D2-434B-837E-3EB773B725C5}" srcId="{CF71B40D-C5D8-4F09-836F-DAC77758D8EF}" destId="{B45FB542-7A4A-4330-8ABA-30BDB900C902}" srcOrd="0" destOrd="0" parTransId="{B6E0AD72-2BD9-4DD9-AB92-CBB3BA5DC971}" sibTransId="{6D11CFB4-33D1-4396-8826-4B48E2BB1E4B}"/>
    <dgm:cxn modelId="{28CFCCA7-08AB-488D-9D6A-EA2DA86CEC5D}" type="presParOf" srcId="{577DA5AE-23A6-46F0-9A97-0FCE1F48DCC4}" destId="{516EBFBD-5993-4A4F-8F51-F02593F50E2D}" srcOrd="0" destOrd="0" presId="urn:microsoft.com/office/officeart/2005/8/layout/hierarchy1"/>
    <dgm:cxn modelId="{FB801E38-8237-4E7C-A7F4-4231B94E3DBE}" type="presParOf" srcId="{516EBFBD-5993-4A4F-8F51-F02593F50E2D}" destId="{4BF18DB7-EA0A-47ED-912A-4CD394B7B97F}" srcOrd="0" destOrd="0" presId="urn:microsoft.com/office/officeart/2005/8/layout/hierarchy1"/>
    <dgm:cxn modelId="{B6F698E4-3FD9-4D09-8F41-B97C504A74A9}" type="presParOf" srcId="{4BF18DB7-EA0A-47ED-912A-4CD394B7B97F}" destId="{1C388B5C-B70B-406C-93B3-FAF953C1DB73}" srcOrd="0" destOrd="0" presId="urn:microsoft.com/office/officeart/2005/8/layout/hierarchy1"/>
    <dgm:cxn modelId="{C36024EF-FAC0-43C5-896B-140F93DE5DCA}" type="presParOf" srcId="{4BF18DB7-EA0A-47ED-912A-4CD394B7B97F}" destId="{B7189379-588D-4684-9CDE-D0DFB4610EA4}" srcOrd="1" destOrd="0" presId="urn:microsoft.com/office/officeart/2005/8/layout/hierarchy1"/>
    <dgm:cxn modelId="{03404395-3C35-4D0B-A534-2DFEBB7F6CC5}" type="presParOf" srcId="{516EBFBD-5993-4A4F-8F51-F02593F50E2D}" destId="{4A215E28-15F0-4F5E-804F-F01D17846045}" srcOrd="1" destOrd="0" presId="urn:microsoft.com/office/officeart/2005/8/layout/hierarchy1"/>
    <dgm:cxn modelId="{B45AD2C2-B72E-4AE9-8B5E-3EE283EC5168}" type="presParOf" srcId="{577DA5AE-23A6-46F0-9A97-0FCE1F48DCC4}" destId="{9FE5F528-7FE0-46CD-9976-182DD41F3DC5}" srcOrd="1" destOrd="0" presId="urn:microsoft.com/office/officeart/2005/8/layout/hierarchy1"/>
    <dgm:cxn modelId="{579A722E-51EE-4D0B-9EB1-E1D6453C276E}" type="presParOf" srcId="{9FE5F528-7FE0-46CD-9976-182DD41F3DC5}" destId="{8105B851-3454-4455-A251-AC86E336DA44}" srcOrd="0" destOrd="0" presId="urn:microsoft.com/office/officeart/2005/8/layout/hierarchy1"/>
    <dgm:cxn modelId="{DDD45FF1-49FF-4001-9911-22D97CE7EC90}" type="presParOf" srcId="{8105B851-3454-4455-A251-AC86E336DA44}" destId="{F4D66D3F-54A3-4483-85FA-6D1DFB9172D9}" srcOrd="0" destOrd="0" presId="urn:microsoft.com/office/officeart/2005/8/layout/hierarchy1"/>
    <dgm:cxn modelId="{8D7C4275-D333-44BE-A8C9-B6D64020A834}" type="presParOf" srcId="{8105B851-3454-4455-A251-AC86E336DA44}" destId="{8A3CB56F-DB1C-4135-99EB-C8577756593A}" srcOrd="1" destOrd="0" presId="urn:microsoft.com/office/officeart/2005/8/layout/hierarchy1"/>
    <dgm:cxn modelId="{DD0B74A8-80DB-4B1C-B108-C6C2A7DF46B9}" type="presParOf" srcId="{9FE5F528-7FE0-46CD-9976-182DD41F3DC5}" destId="{BC29949C-1DB8-4E06-9831-2A645A4EBA5E}" srcOrd="1" destOrd="0" presId="urn:microsoft.com/office/officeart/2005/8/layout/hierarchy1"/>
    <dgm:cxn modelId="{AAC4BC3C-43FD-41DE-AE0D-4E279D88B47D}" type="presParOf" srcId="{577DA5AE-23A6-46F0-9A97-0FCE1F48DCC4}" destId="{35C2050B-7989-4F43-8B4A-591FD0940065}" srcOrd="2" destOrd="0" presId="urn:microsoft.com/office/officeart/2005/8/layout/hierarchy1"/>
    <dgm:cxn modelId="{88165E89-946A-4A07-82CA-8CCFF4A30EF3}" type="presParOf" srcId="{35C2050B-7989-4F43-8B4A-591FD0940065}" destId="{C4DE1A31-EB66-4D2F-8A2C-E2D079C1B45B}" srcOrd="0" destOrd="0" presId="urn:microsoft.com/office/officeart/2005/8/layout/hierarchy1"/>
    <dgm:cxn modelId="{F0C0960A-B36A-46BC-853E-AAB94F85C46B}" type="presParOf" srcId="{C4DE1A31-EB66-4D2F-8A2C-E2D079C1B45B}" destId="{1446857B-E55D-45D7-B83D-B8DEBA7E29AB}" srcOrd="0" destOrd="0" presId="urn:microsoft.com/office/officeart/2005/8/layout/hierarchy1"/>
    <dgm:cxn modelId="{E873C8FF-0E27-4D0C-9F75-C1E95B734FB2}" type="presParOf" srcId="{C4DE1A31-EB66-4D2F-8A2C-E2D079C1B45B}" destId="{B93C950A-D1CC-4682-B2DC-612B4FF1623E}" srcOrd="1" destOrd="0" presId="urn:microsoft.com/office/officeart/2005/8/layout/hierarchy1"/>
    <dgm:cxn modelId="{28CC31C4-21C9-4C58-BFC3-200C062CC01F}" type="presParOf" srcId="{35C2050B-7989-4F43-8B4A-591FD0940065}" destId="{5786F42A-28B7-430B-BDC7-8A559E60EF5C}"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04BAAA-685D-40F5-AFFF-7961675ECEF6}" type="doc">
      <dgm:prSet loTypeId="urn:microsoft.com/office/officeart/2016/7/layout/BasicLinearProcessNumbered" loCatId="process" qsTypeId="urn:microsoft.com/office/officeart/2005/8/quickstyle/simple2" qsCatId="simple" csTypeId="urn:microsoft.com/office/officeart/2005/8/colors/accent2_2" csCatId="accent2" phldr="1"/>
      <dgm:spPr/>
      <dgm:t>
        <a:bodyPr/>
        <a:lstStyle/>
        <a:p>
          <a:endParaRPr lang="en-US"/>
        </a:p>
      </dgm:t>
    </dgm:pt>
    <dgm:pt modelId="{374F558A-A0FD-44D6-8846-47BD55524931}">
      <dgm:prSet/>
      <dgm:spPr/>
      <dgm:t>
        <a:bodyPr/>
        <a:lstStyle/>
        <a:p>
          <a:r>
            <a:rPr lang="en-US"/>
            <a:t>Not prescriptive</a:t>
          </a:r>
        </a:p>
      </dgm:t>
    </dgm:pt>
    <dgm:pt modelId="{0C7B36EB-D69D-447E-B5B1-91DDDD300F7B}" type="parTrans" cxnId="{80F5EE28-8EEA-46FF-804C-AE75422B0A5C}">
      <dgm:prSet/>
      <dgm:spPr/>
      <dgm:t>
        <a:bodyPr/>
        <a:lstStyle/>
        <a:p>
          <a:endParaRPr lang="en-US"/>
        </a:p>
      </dgm:t>
    </dgm:pt>
    <dgm:pt modelId="{C1CF1400-2A3C-43D9-963F-1C0F612385A1}" type="sibTrans" cxnId="{80F5EE28-8EEA-46FF-804C-AE75422B0A5C}">
      <dgm:prSet phldrT="1" phldr="0"/>
      <dgm:spPr/>
      <dgm:t>
        <a:bodyPr/>
        <a:lstStyle/>
        <a:p>
          <a:r>
            <a:rPr lang="en-US"/>
            <a:t>1</a:t>
          </a:r>
        </a:p>
      </dgm:t>
    </dgm:pt>
    <dgm:pt modelId="{0D09ABBB-6032-4CC6-87E5-3CFC6CC4BC7A}">
      <dgm:prSet/>
      <dgm:spPr/>
      <dgm:t>
        <a:bodyPr/>
        <a:lstStyle/>
        <a:p>
          <a:r>
            <a:rPr lang="en-US" dirty="0"/>
            <a:t>Additional steps can be added/ removed</a:t>
          </a:r>
        </a:p>
      </dgm:t>
    </dgm:pt>
    <dgm:pt modelId="{02026CA7-595D-451B-B356-1C8C338E072B}" type="parTrans" cxnId="{2201E4C6-1C07-456F-BCB6-BE344B94BE0C}">
      <dgm:prSet/>
      <dgm:spPr/>
      <dgm:t>
        <a:bodyPr/>
        <a:lstStyle/>
        <a:p>
          <a:endParaRPr lang="en-US"/>
        </a:p>
      </dgm:t>
    </dgm:pt>
    <dgm:pt modelId="{6A9DE2D5-62DE-4EC6-B213-2C291958066F}" type="sibTrans" cxnId="{2201E4C6-1C07-456F-BCB6-BE344B94BE0C}">
      <dgm:prSet phldrT="2" phldr="0"/>
      <dgm:spPr/>
      <dgm:t>
        <a:bodyPr/>
        <a:lstStyle/>
        <a:p>
          <a:r>
            <a:rPr lang="en-US"/>
            <a:t>2</a:t>
          </a:r>
        </a:p>
      </dgm:t>
    </dgm:pt>
    <dgm:pt modelId="{A38624E2-0FC9-4646-AC01-1308DEC490BD}">
      <dgm:prSet/>
      <dgm:spPr/>
      <dgm:t>
        <a:bodyPr/>
        <a:lstStyle/>
        <a:p>
          <a:r>
            <a:rPr lang="en-US"/>
            <a:t>Suggested chronological order can be changed</a:t>
          </a:r>
        </a:p>
      </dgm:t>
    </dgm:pt>
    <dgm:pt modelId="{004CC754-83BF-4629-8924-3BFF391335A9}" type="parTrans" cxnId="{AC10B6DD-C3D5-4AE4-8B8D-1B3E70552BB3}">
      <dgm:prSet/>
      <dgm:spPr/>
      <dgm:t>
        <a:bodyPr/>
        <a:lstStyle/>
        <a:p>
          <a:endParaRPr lang="en-US"/>
        </a:p>
      </dgm:t>
    </dgm:pt>
    <dgm:pt modelId="{2FDD8FB7-8141-4120-B88D-AD4EFAC62450}" type="sibTrans" cxnId="{AC10B6DD-C3D5-4AE4-8B8D-1B3E70552BB3}">
      <dgm:prSet phldrT="3" phldr="0"/>
      <dgm:spPr/>
      <dgm:t>
        <a:bodyPr/>
        <a:lstStyle/>
        <a:p>
          <a:r>
            <a:rPr lang="en-US"/>
            <a:t>3</a:t>
          </a:r>
        </a:p>
      </dgm:t>
    </dgm:pt>
    <dgm:pt modelId="{D4BF8386-35DF-48E5-AA73-09A1AFFA5CD5}" type="pres">
      <dgm:prSet presAssocID="{F204BAAA-685D-40F5-AFFF-7961675ECEF6}" presName="Name0" presStyleCnt="0">
        <dgm:presLayoutVars>
          <dgm:animLvl val="lvl"/>
          <dgm:resizeHandles val="exact"/>
        </dgm:presLayoutVars>
      </dgm:prSet>
      <dgm:spPr/>
    </dgm:pt>
    <dgm:pt modelId="{E33EF5FB-5F8E-4CE1-A3D3-7393C0F3907B}" type="pres">
      <dgm:prSet presAssocID="{374F558A-A0FD-44D6-8846-47BD55524931}" presName="compositeNode" presStyleCnt="0">
        <dgm:presLayoutVars>
          <dgm:bulletEnabled val="1"/>
        </dgm:presLayoutVars>
      </dgm:prSet>
      <dgm:spPr/>
    </dgm:pt>
    <dgm:pt modelId="{8ED38686-DC8A-4C09-B669-90D20A18BFB4}" type="pres">
      <dgm:prSet presAssocID="{374F558A-A0FD-44D6-8846-47BD55524931}" presName="bgRect" presStyleLbl="bgAccFollowNode1" presStyleIdx="0" presStyleCnt="3"/>
      <dgm:spPr/>
    </dgm:pt>
    <dgm:pt modelId="{5EB4E177-A375-4D2E-AEBD-EBE38F749D8A}" type="pres">
      <dgm:prSet presAssocID="{C1CF1400-2A3C-43D9-963F-1C0F612385A1}" presName="sibTransNodeCircle" presStyleLbl="alignNode1" presStyleIdx="0" presStyleCnt="6">
        <dgm:presLayoutVars>
          <dgm:chMax val="0"/>
          <dgm:bulletEnabled/>
        </dgm:presLayoutVars>
      </dgm:prSet>
      <dgm:spPr/>
    </dgm:pt>
    <dgm:pt modelId="{7117E8CE-0A61-454A-8859-60EFD2D1DF9A}" type="pres">
      <dgm:prSet presAssocID="{374F558A-A0FD-44D6-8846-47BD55524931}" presName="bottomLine" presStyleLbl="alignNode1" presStyleIdx="1" presStyleCnt="6">
        <dgm:presLayoutVars/>
      </dgm:prSet>
      <dgm:spPr/>
    </dgm:pt>
    <dgm:pt modelId="{E56323F0-F654-4B30-B60F-182BB141EC07}" type="pres">
      <dgm:prSet presAssocID="{374F558A-A0FD-44D6-8846-47BD55524931}" presName="nodeText" presStyleLbl="bgAccFollowNode1" presStyleIdx="0" presStyleCnt="3">
        <dgm:presLayoutVars>
          <dgm:bulletEnabled val="1"/>
        </dgm:presLayoutVars>
      </dgm:prSet>
      <dgm:spPr/>
    </dgm:pt>
    <dgm:pt modelId="{616B7DC1-A0E0-4639-B954-46ACB0A87BCB}" type="pres">
      <dgm:prSet presAssocID="{C1CF1400-2A3C-43D9-963F-1C0F612385A1}" presName="sibTrans" presStyleCnt="0"/>
      <dgm:spPr/>
    </dgm:pt>
    <dgm:pt modelId="{5FEA1C0F-0A55-49B5-AE98-47996D27CD3C}" type="pres">
      <dgm:prSet presAssocID="{0D09ABBB-6032-4CC6-87E5-3CFC6CC4BC7A}" presName="compositeNode" presStyleCnt="0">
        <dgm:presLayoutVars>
          <dgm:bulletEnabled val="1"/>
        </dgm:presLayoutVars>
      </dgm:prSet>
      <dgm:spPr/>
    </dgm:pt>
    <dgm:pt modelId="{E2CE793D-1D67-463D-ACAF-BDF33A3C2820}" type="pres">
      <dgm:prSet presAssocID="{0D09ABBB-6032-4CC6-87E5-3CFC6CC4BC7A}" presName="bgRect" presStyleLbl="bgAccFollowNode1" presStyleIdx="1" presStyleCnt="3"/>
      <dgm:spPr/>
    </dgm:pt>
    <dgm:pt modelId="{FC5501E5-0B03-4824-83C9-383D3F73CA2B}" type="pres">
      <dgm:prSet presAssocID="{6A9DE2D5-62DE-4EC6-B213-2C291958066F}" presName="sibTransNodeCircle" presStyleLbl="alignNode1" presStyleIdx="2" presStyleCnt="6">
        <dgm:presLayoutVars>
          <dgm:chMax val="0"/>
          <dgm:bulletEnabled/>
        </dgm:presLayoutVars>
      </dgm:prSet>
      <dgm:spPr/>
    </dgm:pt>
    <dgm:pt modelId="{1941A0AD-7E39-45BA-9848-B60845A1C9D0}" type="pres">
      <dgm:prSet presAssocID="{0D09ABBB-6032-4CC6-87E5-3CFC6CC4BC7A}" presName="bottomLine" presStyleLbl="alignNode1" presStyleIdx="3" presStyleCnt="6">
        <dgm:presLayoutVars/>
      </dgm:prSet>
      <dgm:spPr/>
    </dgm:pt>
    <dgm:pt modelId="{7CBF712C-08F6-44A9-91C0-C65F1D0BD92E}" type="pres">
      <dgm:prSet presAssocID="{0D09ABBB-6032-4CC6-87E5-3CFC6CC4BC7A}" presName="nodeText" presStyleLbl="bgAccFollowNode1" presStyleIdx="1" presStyleCnt="3">
        <dgm:presLayoutVars>
          <dgm:bulletEnabled val="1"/>
        </dgm:presLayoutVars>
      </dgm:prSet>
      <dgm:spPr/>
    </dgm:pt>
    <dgm:pt modelId="{E5794F95-1921-43A8-A6CD-FE9DA2157E54}" type="pres">
      <dgm:prSet presAssocID="{6A9DE2D5-62DE-4EC6-B213-2C291958066F}" presName="sibTrans" presStyleCnt="0"/>
      <dgm:spPr/>
    </dgm:pt>
    <dgm:pt modelId="{43CFF1C5-337F-423A-8A2B-76C16DDD1E62}" type="pres">
      <dgm:prSet presAssocID="{A38624E2-0FC9-4646-AC01-1308DEC490BD}" presName="compositeNode" presStyleCnt="0">
        <dgm:presLayoutVars>
          <dgm:bulletEnabled val="1"/>
        </dgm:presLayoutVars>
      </dgm:prSet>
      <dgm:spPr/>
    </dgm:pt>
    <dgm:pt modelId="{8C3889FA-8DDE-4826-AECF-A5A96CC22050}" type="pres">
      <dgm:prSet presAssocID="{A38624E2-0FC9-4646-AC01-1308DEC490BD}" presName="bgRect" presStyleLbl="bgAccFollowNode1" presStyleIdx="2" presStyleCnt="3"/>
      <dgm:spPr/>
    </dgm:pt>
    <dgm:pt modelId="{4F6D73FD-3452-4C06-B437-8D62A3A2D0F5}" type="pres">
      <dgm:prSet presAssocID="{2FDD8FB7-8141-4120-B88D-AD4EFAC62450}" presName="sibTransNodeCircle" presStyleLbl="alignNode1" presStyleIdx="4" presStyleCnt="6">
        <dgm:presLayoutVars>
          <dgm:chMax val="0"/>
          <dgm:bulletEnabled/>
        </dgm:presLayoutVars>
      </dgm:prSet>
      <dgm:spPr/>
    </dgm:pt>
    <dgm:pt modelId="{2FD05BA0-3597-4439-B68B-18B4F07D6610}" type="pres">
      <dgm:prSet presAssocID="{A38624E2-0FC9-4646-AC01-1308DEC490BD}" presName="bottomLine" presStyleLbl="alignNode1" presStyleIdx="5" presStyleCnt="6">
        <dgm:presLayoutVars/>
      </dgm:prSet>
      <dgm:spPr/>
    </dgm:pt>
    <dgm:pt modelId="{A067A58D-433A-4E90-8E78-2FB5BA2A87B8}" type="pres">
      <dgm:prSet presAssocID="{A38624E2-0FC9-4646-AC01-1308DEC490BD}" presName="nodeText" presStyleLbl="bgAccFollowNode1" presStyleIdx="2" presStyleCnt="3">
        <dgm:presLayoutVars>
          <dgm:bulletEnabled val="1"/>
        </dgm:presLayoutVars>
      </dgm:prSet>
      <dgm:spPr/>
    </dgm:pt>
  </dgm:ptLst>
  <dgm:cxnLst>
    <dgm:cxn modelId="{75BA6507-A266-4315-AE77-1588948FECC3}" type="presOf" srcId="{0D09ABBB-6032-4CC6-87E5-3CFC6CC4BC7A}" destId="{7CBF712C-08F6-44A9-91C0-C65F1D0BD92E}" srcOrd="1" destOrd="0" presId="urn:microsoft.com/office/officeart/2016/7/layout/BasicLinearProcessNumbered"/>
    <dgm:cxn modelId="{4DA8F612-4C5D-460C-B204-ACE5D019661A}" type="presOf" srcId="{C1CF1400-2A3C-43D9-963F-1C0F612385A1}" destId="{5EB4E177-A375-4D2E-AEBD-EBE38F749D8A}" srcOrd="0" destOrd="0" presId="urn:microsoft.com/office/officeart/2016/7/layout/BasicLinearProcessNumbered"/>
    <dgm:cxn modelId="{7146991E-4410-4996-9548-6AD9901FFEFA}" type="presOf" srcId="{A38624E2-0FC9-4646-AC01-1308DEC490BD}" destId="{A067A58D-433A-4E90-8E78-2FB5BA2A87B8}" srcOrd="1" destOrd="0" presId="urn:microsoft.com/office/officeart/2016/7/layout/BasicLinearProcessNumbered"/>
    <dgm:cxn modelId="{80F5EE28-8EEA-46FF-804C-AE75422B0A5C}" srcId="{F204BAAA-685D-40F5-AFFF-7961675ECEF6}" destId="{374F558A-A0FD-44D6-8846-47BD55524931}" srcOrd="0" destOrd="0" parTransId="{0C7B36EB-D69D-447E-B5B1-91DDDD300F7B}" sibTransId="{C1CF1400-2A3C-43D9-963F-1C0F612385A1}"/>
    <dgm:cxn modelId="{BE87FD60-523F-4E76-8DBF-4FED5E9207EE}" type="presOf" srcId="{6A9DE2D5-62DE-4EC6-B213-2C291958066F}" destId="{FC5501E5-0B03-4824-83C9-383D3F73CA2B}" srcOrd="0" destOrd="0" presId="urn:microsoft.com/office/officeart/2016/7/layout/BasicLinearProcessNumbered"/>
    <dgm:cxn modelId="{FF82D773-9391-4CEB-B2DB-71C7CAA8DE4D}" type="presOf" srcId="{0D09ABBB-6032-4CC6-87E5-3CFC6CC4BC7A}" destId="{E2CE793D-1D67-463D-ACAF-BDF33A3C2820}" srcOrd="0" destOrd="0" presId="urn:microsoft.com/office/officeart/2016/7/layout/BasicLinearProcessNumbered"/>
    <dgm:cxn modelId="{F1013D58-214D-4C06-A7B4-1A6D19D5E8D8}" type="presOf" srcId="{374F558A-A0FD-44D6-8846-47BD55524931}" destId="{8ED38686-DC8A-4C09-B669-90D20A18BFB4}" srcOrd="0" destOrd="0" presId="urn:microsoft.com/office/officeart/2016/7/layout/BasicLinearProcessNumbered"/>
    <dgm:cxn modelId="{8D3A887E-F19B-4629-A4CF-AD59C3F46ECF}" type="presOf" srcId="{A38624E2-0FC9-4646-AC01-1308DEC490BD}" destId="{8C3889FA-8DDE-4826-AECF-A5A96CC22050}" srcOrd="0" destOrd="0" presId="urn:microsoft.com/office/officeart/2016/7/layout/BasicLinearProcessNumbered"/>
    <dgm:cxn modelId="{094A008E-3DB0-4160-B8A2-A500DBFE28E6}" type="presOf" srcId="{374F558A-A0FD-44D6-8846-47BD55524931}" destId="{E56323F0-F654-4B30-B60F-182BB141EC07}" srcOrd="1" destOrd="0" presId="urn:microsoft.com/office/officeart/2016/7/layout/BasicLinearProcessNumbered"/>
    <dgm:cxn modelId="{2201E4C6-1C07-456F-BCB6-BE344B94BE0C}" srcId="{F204BAAA-685D-40F5-AFFF-7961675ECEF6}" destId="{0D09ABBB-6032-4CC6-87E5-3CFC6CC4BC7A}" srcOrd="1" destOrd="0" parTransId="{02026CA7-595D-451B-B356-1C8C338E072B}" sibTransId="{6A9DE2D5-62DE-4EC6-B213-2C291958066F}"/>
    <dgm:cxn modelId="{AC10B6DD-C3D5-4AE4-8B8D-1B3E70552BB3}" srcId="{F204BAAA-685D-40F5-AFFF-7961675ECEF6}" destId="{A38624E2-0FC9-4646-AC01-1308DEC490BD}" srcOrd="2" destOrd="0" parTransId="{004CC754-83BF-4629-8924-3BFF391335A9}" sibTransId="{2FDD8FB7-8141-4120-B88D-AD4EFAC62450}"/>
    <dgm:cxn modelId="{D30EDCE9-A8AA-494C-82E1-6893BBD10658}" type="presOf" srcId="{F204BAAA-685D-40F5-AFFF-7961675ECEF6}" destId="{D4BF8386-35DF-48E5-AA73-09A1AFFA5CD5}" srcOrd="0" destOrd="0" presId="urn:microsoft.com/office/officeart/2016/7/layout/BasicLinearProcessNumbered"/>
    <dgm:cxn modelId="{8B86E1ED-296E-496E-99B6-E0E2B024441E}" type="presOf" srcId="{2FDD8FB7-8141-4120-B88D-AD4EFAC62450}" destId="{4F6D73FD-3452-4C06-B437-8D62A3A2D0F5}" srcOrd="0" destOrd="0" presId="urn:microsoft.com/office/officeart/2016/7/layout/BasicLinearProcessNumbered"/>
    <dgm:cxn modelId="{A979A594-C3AB-43D7-87FA-353A97B8E2B8}" type="presParOf" srcId="{D4BF8386-35DF-48E5-AA73-09A1AFFA5CD5}" destId="{E33EF5FB-5F8E-4CE1-A3D3-7393C0F3907B}" srcOrd="0" destOrd="0" presId="urn:microsoft.com/office/officeart/2016/7/layout/BasicLinearProcessNumbered"/>
    <dgm:cxn modelId="{D21C985B-6216-4CEB-B8D4-CB7BB10CC36A}" type="presParOf" srcId="{E33EF5FB-5F8E-4CE1-A3D3-7393C0F3907B}" destId="{8ED38686-DC8A-4C09-B669-90D20A18BFB4}" srcOrd="0" destOrd="0" presId="urn:microsoft.com/office/officeart/2016/7/layout/BasicLinearProcessNumbered"/>
    <dgm:cxn modelId="{F8AE3988-5927-4210-9D39-391A29A9B63F}" type="presParOf" srcId="{E33EF5FB-5F8E-4CE1-A3D3-7393C0F3907B}" destId="{5EB4E177-A375-4D2E-AEBD-EBE38F749D8A}" srcOrd="1" destOrd="0" presId="urn:microsoft.com/office/officeart/2016/7/layout/BasicLinearProcessNumbered"/>
    <dgm:cxn modelId="{4656803F-8CE3-45EE-AB31-D522EEF6B723}" type="presParOf" srcId="{E33EF5FB-5F8E-4CE1-A3D3-7393C0F3907B}" destId="{7117E8CE-0A61-454A-8859-60EFD2D1DF9A}" srcOrd="2" destOrd="0" presId="urn:microsoft.com/office/officeart/2016/7/layout/BasicLinearProcessNumbered"/>
    <dgm:cxn modelId="{F666AC8B-0B32-4E30-9F38-937CFEA0BCA9}" type="presParOf" srcId="{E33EF5FB-5F8E-4CE1-A3D3-7393C0F3907B}" destId="{E56323F0-F654-4B30-B60F-182BB141EC07}" srcOrd="3" destOrd="0" presId="urn:microsoft.com/office/officeart/2016/7/layout/BasicLinearProcessNumbered"/>
    <dgm:cxn modelId="{8CBD766D-A3D6-4033-81BC-4895424446E6}" type="presParOf" srcId="{D4BF8386-35DF-48E5-AA73-09A1AFFA5CD5}" destId="{616B7DC1-A0E0-4639-B954-46ACB0A87BCB}" srcOrd="1" destOrd="0" presId="urn:microsoft.com/office/officeart/2016/7/layout/BasicLinearProcessNumbered"/>
    <dgm:cxn modelId="{69B4A05C-5D20-47BF-B132-B5EB6FD09C89}" type="presParOf" srcId="{D4BF8386-35DF-48E5-AA73-09A1AFFA5CD5}" destId="{5FEA1C0F-0A55-49B5-AE98-47996D27CD3C}" srcOrd="2" destOrd="0" presId="urn:microsoft.com/office/officeart/2016/7/layout/BasicLinearProcessNumbered"/>
    <dgm:cxn modelId="{043827A5-0594-4974-94AD-D2EEA4A90623}" type="presParOf" srcId="{5FEA1C0F-0A55-49B5-AE98-47996D27CD3C}" destId="{E2CE793D-1D67-463D-ACAF-BDF33A3C2820}" srcOrd="0" destOrd="0" presId="urn:microsoft.com/office/officeart/2016/7/layout/BasicLinearProcessNumbered"/>
    <dgm:cxn modelId="{876DC425-1303-4402-B728-00D888E6B836}" type="presParOf" srcId="{5FEA1C0F-0A55-49B5-AE98-47996D27CD3C}" destId="{FC5501E5-0B03-4824-83C9-383D3F73CA2B}" srcOrd="1" destOrd="0" presId="urn:microsoft.com/office/officeart/2016/7/layout/BasicLinearProcessNumbered"/>
    <dgm:cxn modelId="{C2956E16-DB3C-497C-93B9-6736B988733C}" type="presParOf" srcId="{5FEA1C0F-0A55-49B5-AE98-47996D27CD3C}" destId="{1941A0AD-7E39-45BA-9848-B60845A1C9D0}" srcOrd="2" destOrd="0" presId="urn:microsoft.com/office/officeart/2016/7/layout/BasicLinearProcessNumbered"/>
    <dgm:cxn modelId="{26C88C03-4B4B-41DD-9660-59D0397E7E12}" type="presParOf" srcId="{5FEA1C0F-0A55-49B5-AE98-47996D27CD3C}" destId="{7CBF712C-08F6-44A9-91C0-C65F1D0BD92E}" srcOrd="3" destOrd="0" presId="urn:microsoft.com/office/officeart/2016/7/layout/BasicLinearProcessNumbered"/>
    <dgm:cxn modelId="{35EECE7F-C90B-4DED-9FE3-283A79C4992F}" type="presParOf" srcId="{D4BF8386-35DF-48E5-AA73-09A1AFFA5CD5}" destId="{E5794F95-1921-43A8-A6CD-FE9DA2157E54}" srcOrd="3" destOrd="0" presId="urn:microsoft.com/office/officeart/2016/7/layout/BasicLinearProcessNumbered"/>
    <dgm:cxn modelId="{2EE168A1-86B4-4E17-8D58-5452005AD850}" type="presParOf" srcId="{D4BF8386-35DF-48E5-AA73-09A1AFFA5CD5}" destId="{43CFF1C5-337F-423A-8A2B-76C16DDD1E62}" srcOrd="4" destOrd="0" presId="urn:microsoft.com/office/officeart/2016/7/layout/BasicLinearProcessNumbered"/>
    <dgm:cxn modelId="{C3A13927-0260-4BE4-88F2-50DD347F07E2}" type="presParOf" srcId="{43CFF1C5-337F-423A-8A2B-76C16DDD1E62}" destId="{8C3889FA-8DDE-4826-AECF-A5A96CC22050}" srcOrd="0" destOrd="0" presId="urn:microsoft.com/office/officeart/2016/7/layout/BasicLinearProcessNumbered"/>
    <dgm:cxn modelId="{FF5AF81F-F77C-40E7-B9B4-5D71E5220EA7}" type="presParOf" srcId="{43CFF1C5-337F-423A-8A2B-76C16DDD1E62}" destId="{4F6D73FD-3452-4C06-B437-8D62A3A2D0F5}" srcOrd="1" destOrd="0" presId="urn:microsoft.com/office/officeart/2016/7/layout/BasicLinearProcessNumbered"/>
    <dgm:cxn modelId="{6E2D7C8E-A48E-44DB-8224-0376BCBCFF12}" type="presParOf" srcId="{43CFF1C5-337F-423A-8A2B-76C16DDD1E62}" destId="{2FD05BA0-3597-4439-B68B-18B4F07D6610}" srcOrd="2" destOrd="0" presId="urn:microsoft.com/office/officeart/2016/7/layout/BasicLinearProcessNumbered"/>
    <dgm:cxn modelId="{7F2F35C3-8E6E-46F4-995F-E3192DFB4F11}" type="presParOf" srcId="{43CFF1C5-337F-423A-8A2B-76C16DDD1E62}" destId="{A067A58D-433A-4E90-8E78-2FB5BA2A87B8}" srcOrd="3" destOrd="0" presId="urn:microsoft.com/office/officeart/2016/7/layout/BasicLinearProcessNumbered"/>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388B5C-B70B-406C-93B3-FAF953C1DB73}">
      <dsp:nvSpPr>
        <dsp:cNvPr id="0" name=""/>
        <dsp:cNvSpPr/>
      </dsp:nvSpPr>
      <dsp:spPr>
        <a:xfrm>
          <a:off x="0" y="996674"/>
          <a:ext cx="2957512" cy="187802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189379-588D-4684-9CDE-D0DFB4610EA4}">
      <dsp:nvSpPr>
        <dsp:cNvPr id="0" name=""/>
        <dsp:cNvSpPr/>
      </dsp:nvSpPr>
      <dsp:spPr>
        <a:xfrm>
          <a:off x="328612" y="1308856"/>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a:t>One Health</a:t>
          </a:r>
        </a:p>
      </dsp:txBody>
      <dsp:txXfrm>
        <a:off x="383617" y="1363861"/>
        <a:ext cx="2847502" cy="1768010"/>
      </dsp:txXfrm>
    </dsp:sp>
    <dsp:sp modelId="{F4D66D3F-54A3-4483-85FA-6D1DFB9172D9}">
      <dsp:nvSpPr>
        <dsp:cNvPr id="0" name=""/>
        <dsp:cNvSpPr/>
      </dsp:nvSpPr>
      <dsp:spPr>
        <a:xfrm>
          <a:off x="3614737" y="996674"/>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3CB56F-DB1C-4135-99EB-C8577756593A}">
      <dsp:nvSpPr>
        <dsp:cNvPr id="0" name=""/>
        <dsp:cNvSpPr/>
      </dsp:nvSpPr>
      <dsp:spPr>
        <a:xfrm>
          <a:off x="3943350" y="1308856"/>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a:t>Ownership </a:t>
          </a:r>
        </a:p>
      </dsp:txBody>
      <dsp:txXfrm>
        <a:off x="3998355" y="1363861"/>
        <a:ext cx="2847502" cy="1768010"/>
      </dsp:txXfrm>
    </dsp:sp>
    <dsp:sp modelId="{1446857B-E55D-45D7-B83D-B8DEBA7E29AB}">
      <dsp:nvSpPr>
        <dsp:cNvPr id="0" name=""/>
        <dsp:cNvSpPr/>
      </dsp:nvSpPr>
      <dsp:spPr>
        <a:xfrm>
          <a:off x="7229475" y="996674"/>
          <a:ext cx="2957512" cy="1878020"/>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3C950A-D1CC-4682-B2DC-612B4FF1623E}">
      <dsp:nvSpPr>
        <dsp:cNvPr id="0" name=""/>
        <dsp:cNvSpPr/>
      </dsp:nvSpPr>
      <dsp:spPr>
        <a:xfrm>
          <a:off x="7558087" y="1308856"/>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a:t>Sustainability</a:t>
          </a:r>
        </a:p>
      </dsp:txBody>
      <dsp:txXfrm>
        <a:off x="7613092" y="1363861"/>
        <a:ext cx="2847502" cy="17680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D38686-DC8A-4C09-B669-90D20A18BFB4}">
      <dsp:nvSpPr>
        <dsp:cNvPr id="0" name=""/>
        <dsp:cNvSpPr/>
      </dsp:nvSpPr>
      <dsp:spPr>
        <a:xfrm>
          <a:off x="0" y="0"/>
          <a:ext cx="3454792" cy="3921667"/>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9349" tIns="330200" rIns="269349" bIns="330200" numCol="1" spcCol="1270" anchor="t" anchorCtr="0">
          <a:noAutofit/>
        </a:bodyPr>
        <a:lstStyle/>
        <a:p>
          <a:pPr marL="0" lvl="0" indent="0" algn="l" defTabSz="1155700">
            <a:lnSpc>
              <a:spcPct val="90000"/>
            </a:lnSpc>
            <a:spcBef>
              <a:spcPct val="0"/>
            </a:spcBef>
            <a:spcAft>
              <a:spcPct val="35000"/>
            </a:spcAft>
            <a:buNone/>
          </a:pPr>
          <a:r>
            <a:rPr lang="en-US" sz="2600" kern="1200"/>
            <a:t>Not prescriptive</a:t>
          </a:r>
        </a:p>
      </dsp:txBody>
      <dsp:txXfrm>
        <a:off x="0" y="1490233"/>
        <a:ext cx="3454792" cy="2353000"/>
      </dsp:txXfrm>
    </dsp:sp>
    <dsp:sp modelId="{5EB4E177-A375-4D2E-AEBD-EBE38F749D8A}">
      <dsp:nvSpPr>
        <dsp:cNvPr id="0" name=""/>
        <dsp:cNvSpPr/>
      </dsp:nvSpPr>
      <dsp:spPr>
        <a:xfrm>
          <a:off x="1139146" y="392166"/>
          <a:ext cx="1176500" cy="1176500"/>
        </a:xfrm>
        <a:prstGeom prst="ellips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91725" tIns="12700" rIns="91725" bIns="12700" numCol="1" spcCol="1270" anchor="ctr" anchorCtr="0">
          <a:noAutofit/>
        </a:bodyPr>
        <a:lstStyle/>
        <a:p>
          <a:pPr marL="0" lvl="0" indent="0" algn="ctr" defTabSz="2133600">
            <a:lnSpc>
              <a:spcPct val="90000"/>
            </a:lnSpc>
            <a:spcBef>
              <a:spcPct val="0"/>
            </a:spcBef>
            <a:spcAft>
              <a:spcPct val="35000"/>
            </a:spcAft>
            <a:buNone/>
          </a:pPr>
          <a:r>
            <a:rPr lang="en-US" sz="4800" kern="1200"/>
            <a:t>1</a:t>
          </a:r>
        </a:p>
      </dsp:txBody>
      <dsp:txXfrm>
        <a:off x="1311440" y="564460"/>
        <a:ext cx="831912" cy="831912"/>
      </dsp:txXfrm>
    </dsp:sp>
    <dsp:sp modelId="{7117E8CE-0A61-454A-8859-60EFD2D1DF9A}">
      <dsp:nvSpPr>
        <dsp:cNvPr id="0" name=""/>
        <dsp:cNvSpPr/>
      </dsp:nvSpPr>
      <dsp:spPr>
        <a:xfrm>
          <a:off x="0" y="3921595"/>
          <a:ext cx="3454792" cy="72"/>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2CE793D-1D67-463D-ACAF-BDF33A3C2820}">
      <dsp:nvSpPr>
        <dsp:cNvPr id="0" name=""/>
        <dsp:cNvSpPr/>
      </dsp:nvSpPr>
      <dsp:spPr>
        <a:xfrm>
          <a:off x="3800271" y="0"/>
          <a:ext cx="3454792" cy="3921667"/>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9349" tIns="330200" rIns="269349" bIns="330200" numCol="1" spcCol="1270" anchor="t" anchorCtr="0">
          <a:noAutofit/>
        </a:bodyPr>
        <a:lstStyle/>
        <a:p>
          <a:pPr marL="0" lvl="0" indent="0" algn="l" defTabSz="1155700">
            <a:lnSpc>
              <a:spcPct val="90000"/>
            </a:lnSpc>
            <a:spcBef>
              <a:spcPct val="0"/>
            </a:spcBef>
            <a:spcAft>
              <a:spcPct val="35000"/>
            </a:spcAft>
            <a:buNone/>
          </a:pPr>
          <a:r>
            <a:rPr lang="en-US" sz="2600" kern="1200" dirty="0"/>
            <a:t>Additional steps can be added/ removed</a:t>
          </a:r>
        </a:p>
      </dsp:txBody>
      <dsp:txXfrm>
        <a:off x="3800271" y="1490233"/>
        <a:ext cx="3454792" cy="2353000"/>
      </dsp:txXfrm>
    </dsp:sp>
    <dsp:sp modelId="{FC5501E5-0B03-4824-83C9-383D3F73CA2B}">
      <dsp:nvSpPr>
        <dsp:cNvPr id="0" name=""/>
        <dsp:cNvSpPr/>
      </dsp:nvSpPr>
      <dsp:spPr>
        <a:xfrm>
          <a:off x="4939417" y="392166"/>
          <a:ext cx="1176500" cy="1176500"/>
        </a:xfrm>
        <a:prstGeom prst="ellips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91725" tIns="12700" rIns="91725" bIns="12700" numCol="1" spcCol="1270" anchor="ctr" anchorCtr="0">
          <a:noAutofit/>
        </a:bodyPr>
        <a:lstStyle/>
        <a:p>
          <a:pPr marL="0" lvl="0" indent="0" algn="ctr" defTabSz="2133600">
            <a:lnSpc>
              <a:spcPct val="90000"/>
            </a:lnSpc>
            <a:spcBef>
              <a:spcPct val="0"/>
            </a:spcBef>
            <a:spcAft>
              <a:spcPct val="35000"/>
            </a:spcAft>
            <a:buNone/>
          </a:pPr>
          <a:r>
            <a:rPr lang="en-US" sz="4800" kern="1200"/>
            <a:t>2</a:t>
          </a:r>
        </a:p>
      </dsp:txBody>
      <dsp:txXfrm>
        <a:off x="5111711" y="564460"/>
        <a:ext cx="831912" cy="831912"/>
      </dsp:txXfrm>
    </dsp:sp>
    <dsp:sp modelId="{1941A0AD-7E39-45BA-9848-B60845A1C9D0}">
      <dsp:nvSpPr>
        <dsp:cNvPr id="0" name=""/>
        <dsp:cNvSpPr/>
      </dsp:nvSpPr>
      <dsp:spPr>
        <a:xfrm>
          <a:off x="3800271" y="3921595"/>
          <a:ext cx="3454792" cy="72"/>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8C3889FA-8DDE-4826-AECF-A5A96CC22050}">
      <dsp:nvSpPr>
        <dsp:cNvPr id="0" name=""/>
        <dsp:cNvSpPr/>
      </dsp:nvSpPr>
      <dsp:spPr>
        <a:xfrm>
          <a:off x="7600542" y="0"/>
          <a:ext cx="3454792" cy="3921667"/>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9349" tIns="330200" rIns="269349" bIns="330200" numCol="1" spcCol="1270" anchor="t" anchorCtr="0">
          <a:noAutofit/>
        </a:bodyPr>
        <a:lstStyle/>
        <a:p>
          <a:pPr marL="0" lvl="0" indent="0" algn="l" defTabSz="1155700">
            <a:lnSpc>
              <a:spcPct val="90000"/>
            </a:lnSpc>
            <a:spcBef>
              <a:spcPct val="0"/>
            </a:spcBef>
            <a:spcAft>
              <a:spcPct val="35000"/>
            </a:spcAft>
            <a:buNone/>
          </a:pPr>
          <a:r>
            <a:rPr lang="en-US" sz="2600" kern="1200"/>
            <a:t>Suggested chronological order can be changed</a:t>
          </a:r>
        </a:p>
      </dsp:txBody>
      <dsp:txXfrm>
        <a:off x="7600542" y="1490233"/>
        <a:ext cx="3454792" cy="2353000"/>
      </dsp:txXfrm>
    </dsp:sp>
    <dsp:sp modelId="{4F6D73FD-3452-4C06-B437-8D62A3A2D0F5}">
      <dsp:nvSpPr>
        <dsp:cNvPr id="0" name=""/>
        <dsp:cNvSpPr/>
      </dsp:nvSpPr>
      <dsp:spPr>
        <a:xfrm>
          <a:off x="8739688" y="392166"/>
          <a:ext cx="1176500" cy="1176500"/>
        </a:xfrm>
        <a:prstGeom prst="ellips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91725" tIns="12700" rIns="91725" bIns="12700" numCol="1" spcCol="1270" anchor="ctr" anchorCtr="0">
          <a:noAutofit/>
        </a:bodyPr>
        <a:lstStyle/>
        <a:p>
          <a:pPr marL="0" lvl="0" indent="0" algn="ctr" defTabSz="2133600">
            <a:lnSpc>
              <a:spcPct val="90000"/>
            </a:lnSpc>
            <a:spcBef>
              <a:spcPct val="0"/>
            </a:spcBef>
            <a:spcAft>
              <a:spcPct val="35000"/>
            </a:spcAft>
            <a:buNone/>
          </a:pPr>
          <a:r>
            <a:rPr lang="en-US" sz="4800" kern="1200"/>
            <a:t>3</a:t>
          </a:r>
        </a:p>
      </dsp:txBody>
      <dsp:txXfrm>
        <a:off x="8911982" y="564460"/>
        <a:ext cx="831912" cy="831912"/>
      </dsp:txXfrm>
    </dsp:sp>
    <dsp:sp modelId="{2FD05BA0-3597-4439-B68B-18B4F07D6610}">
      <dsp:nvSpPr>
        <dsp:cNvPr id="0" name=""/>
        <dsp:cNvSpPr/>
      </dsp:nvSpPr>
      <dsp:spPr>
        <a:xfrm>
          <a:off x="7600542" y="3921595"/>
          <a:ext cx="3454792" cy="72"/>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0471C0-A0E3-B34A-AF37-D4BD705E3588}" type="datetimeFigureOut">
              <a:rPr lang="en-US" smtClean="0"/>
              <a:t>4/24/2026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B48DA2-5A1E-A647-8F98-8F6408046E1A}" type="slidenum">
              <a:rPr lang="en-US" smtClean="0"/>
              <a:t>‹#›</a:t>
            </a:fld>
            <a:endParaRPr lang="en-US"/>
          </a:p>
        </p:txBody>
      </p:sp>
    </p:spTree>
    <p:extLst>
      <p:ext uri="{BB962C8B-B14F-4D97-AF65-F5344CB8AC3E}">
        <p14:creationId xmlns:p14="http://schemas.microsoft.com/office/powerpoint/2010/main" val="3154270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who.int/news/item/27-03-2023-quadripartite-call-to-action-for-one-health-for-a-safer-world"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edocs.unep.org/bitstream/handle/20.500.11822/37600/JTFOWU.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researchgate.net/publication/19283145_Rainfall_and_Epizootic_Rift_Valley_Fever"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researchgate.net/publication/11914871_Climate-disease_connections_Rift_Valley_Fever_in_Kenya"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ncbi.nlm.nih.gov/pmc/articles/PMC2725911/"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who.int/about/collaboration/collaborating-centres" TargetMode="External"/><Relationship Id="rId7" Type="http://schemas.openxmlformats.org/officeDocument/2006/relationships/hyperlink" Target="https://www.woah.org/en/what-we-offer/expertise-network/"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www.offlu.org/" TargetMode="External"/><Relationship Id="rId5" Type="http://schemas.openxmlformats.org/officeDocument/2006/relationships/hyperlink" Target="https://extranet.who.int/hslp/package/ihr-training-toolkit" TargetMode="External"/><Relationship Id="rId4" Type="http://schemas.openxmlformats.org/officeDocument/2006/relationships/hyperlink" Target="http://www.fao.org/ag/againfo/partners/en/ref_centres.htm"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mentimeter.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ww.mentimeter.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oi.org/10.1093/pubmed/fdp032"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dx.doi.org/10.2471/BLT.17.195883"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Add </a:t>
            </a:r>
            <a:r>
              <a:rPr lang="en-US" b="0" dirty="0"/>
              <a:t>speakers names and date</a:t>
            </a:r>
            <a:endParaRPr lang="en-US" b="1" dirty="0"/>
          </a:p>
        </p:txBody>
      </p:sp>
      <p:sp>
        <p:nvSpPr>
          <p:cNvPr id="4" name="Slide Number Placeholder 3"/>
          <p:cNvSpPr>
            <a:spLocks noGrp="1"/>
          </p:cNvSpPr>
          <p:nvPr>
            <p:ph type="sldNum" sz="quarter" idx="10"/>
          </p:nvPr>
        </p:nvSpPr>
        <p:spPr/>
        <p:txBody>
          <a:bodyPr/>
          <a:lstStyle/>
          <a:p>
            <a:fld id="{D5B48DA2-5A1E-A647-8F98-8F6408046E1A}" type="slidenum">
              <a:rPr lang="en-US" smtClean="0"/>
              <a:t>1</a:t>
            </a:fld>
            <a:endParaRPr lang="en-US"/>
          </a:p>
        </p:txBody>
      </p:sp>
    </p:spTree>
    <p:extLst>
      <p:ext uri="{BB962C8B-B14F-4D97-AF65-F5344CB8AC3E}">
        <p14:creationId xmlns:p14="http://schemas.microsoft.com/office/powerpoint/2010/main" val="109376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CH"/>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Explain</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that with a limited number of laboratory leadership training opportunities available there was a need for a Laboratory Leadership Competency Framework to guide comprehensive curriculum and programme development.</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a:effectLst/>
                <a:latin typeface="Franklin Gothic Book" panose="020B0503020102020204" pitchFamily="34" charset="0"/>
                <a:ea typeface="Times New Roman" panose="02020603050405020304" pitchFamily="18" charset="0"/>
                <a:cs typeface="Courier New" panose="02070309020205020404" pitchFamily="49" charset="0"/>
              </a:rPr>
              <a:t>In addition, many issues are relevant for </a:t>
            </a:r>
            <a:r>
              <a:rPr lang="en-US" sz="1800" u="sng">
                <a:effectLst/>
                <a:latin typeface="Franklin Gothic Book" panose="020B0503020102020204" pitchFamily="34" charset="0"/>
                <a:ea typeface="Times New Roman" panose="02020603050405020304" pitchFamily="18" charset="0"/>
                <a:cs typeface="Courier New" panose="02070309020205020404" pitchFamily="49" charset="0"/>
              </a:rPr>
              <a:t>all</a:t>
            </a:r>
            <a:r>
              <a:rPr lang="en-US" sz="1800">
                <a:effectLst/>
                <a:latin typeface="Franklin Gothic Book" panose="020B0503020102020204" pitchFamily="34" charset="0"/>
                <a:ea typeface="Times New Roman" panose="02020603050405020304" pitchFamily="18" charset="0"/>
                <a:cs typeface="Courier New" panose="02070309020205020404" pitchFamily="49" charset="0"/>
              </a:rPr>
              <a:t> sectors, and other audiences can benefit from a cross sectoral training program</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en-GB" sz="1800" b="1">
              <a:effectLst/>
              <a:latin typeface="Franklin Gothic Book" panose="020B0503020102020204" pitchFamily="34" charset="0"/>
              <a:ea typeface="Times New Roman" panose="02020603050405020304" pitchFamily="18" charset="0"/>
              <a:cs typeface="Courier New" panose="02070309020205020404" pitchFamily="49" charset="0"/>
            </a:endParaRPr>
          </a:p>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11</a:t>
            </a:fld>
            <a:endParaRPr lang="en-US"/>
          </a:p>
        </p:txBody>
      </p:sp>
    </p:spTree>
    <p:extLst>
      <p:ext uri="{BB962C8B-B14F-4D97-AF65-F5344CB8AC3E}">
        <p14:creationId xmlns:p14="http://schemas.microsoft.com/office/powerpoint/2010/main" val="3140076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a:spcAft>
                <a:spcPts val="600"/>
              </a:spcAft>
            </a:pPr>
            <a:r>
              <a:rPr lang="en-GB" sz="1800" u="sng">
                <a:effectLst/>
                <a:latin typeface="Franklin Gothic Book" panose="020B0503020102020204" pitchFamily="34" charset="0"/>
                <a:ea typeface="Times New Roman" panose="02020603050405020304" pitchFamily="18" charset="0"/>
                <a:cs typeface="Courier New" panose="02070309020205020404" pitchFamily="49" charset="0"/>
              </a:rPr>
              <a:t>Note</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this slide builds.</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en-GB" sz="1800" b="1">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Explain </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that strengthening laboratory services requires an over-arching approach, inclusive of all aspects of laboratories.</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Review</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the strengthening focus areas for laboratories.</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Click </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to reveal orange outline circles.</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Say: </a:t>
            </a:r>
            <a:r>
              <a:rPr lang="en-GB" sz="1800" b="0">
                <a:effectLst/>
                <a:latin typeface="Franklin Gothic Book" panose="020B0503020102020204" pitchFamily="34" charset="0"/>
                <a:ea typeface="Times New Roman" panose="02020603050405020304" pitchFamily="18" charset="0"/>
                <a:cs typeface="Courier New" panose="02070309020205020404" pitchFamily="49" charset="0"/>
              </a:rPr>
              <a:t>The GLLP focus is workforce development, specifically around leadership of laboratory systems</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12</a:t>
            </a:fld>
            <a:endParaRPr lang="en-US"/>
          </a:p>
        </p:txBody>
      </p:sp>
    </p:spTree>
    <p:extLst>
      <p:ext uri="{BB962C8B-B14F-4D97-AF65-F5344CB8AC3E}">
        <p14:creationId xmlns:p14="http://schemas.microsoft.com/office/powerpoint/2010/main" val="2538910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D18E0B-4985-FC05-1BA3-AB6CC70402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E8E66E-A00B-8DDB-2D2B-3FD5BFC018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FA0E3C-D8A1-D320-C533-E5AE8340A0DA}"/>
              </a:ext>
            </a:extLst>
          </p:cNvPr>
          <p:cNvSpPr>
            <a:spLocks noGrp="1"/>
          </p:cNvSpPr>
          <p:nvPr>
            <p:ph type="body" idx="1"/>
          </p:nvPr>
        </p:nvSpPr>
        <p:spPr/>
        <p:txBody>
          <a:bodyPr/>
          <a:lstStyle/>
          <a:p>
            <a:r>
              <a:rPr lang="en-US" sz="1400" b="0" dirty="0">
                <a:highlight>
                  <a:srgbClr val="FFFF00"/>
                </a:highlight>
              </a:rPr>
              <a:t>Following from the discussion of a collaboration between sectors, the One Health approach is also key to the GLLP. </a:t>
            </a:r>
          </a:p>
          <a:p>
            <a:endParaRPr lang="en-US" sz="1200" dirty="0">
              <a:effectLst/>
              <a:latin typeface="Franklin Gothic Book" panose="020B0503020102020204" pitchFamily="34" charset="0"/>
              <a:ea typeface="MS Mincho" panose="02020609040205080304" pitchFamily="49" charset="-128"/>
              <a:cs typeface="Courier New" panose="02070309020205020404" pitchFamily="49" charset="0"/>
            </a:endParaRPr>
          </a:p>
          <a:p>
            <a:r>
              <a:rPr lang="en-GB" sz="1200" dirty="0">
                <a:effectLst/>
                <a:latin typeface="Franklin Gothic Book" panose="020B0503020102020204" pitchFamily="34" charset="0"/>
                <a:ea typeface="MS Mincho" panose="02020609040205080304" pitchFamily="49" charset="-128"/>
                <a:cs typeface="Courier New" panose="02070309020205020404" pitchFamily="49" charset="0"/>
              </a:rPr>
              <a:t>The term ‘One Health’ has been used for many years. However, there is not one unanimous global definition of One Health. FAO, WOAH and WHO have been working together for many years to share responsibilities and coordinate global activities to address health risks at the animal-human-ecosystems interfaces. In 2019, A Tripartite Guide to Addressing Zoonotic Disease in Countries was published by FAO, WOAH and WHO. The guide provides one definition of ‘One Health’, but it is not the only valid definition. </a:t>
            </a:r>
          </a:p>
          <a:p>
            <a:endParaRPr lang="en-GB" sz="1200" dirty="0">
              <a:effectLst/>
              <a:latin typeface="Franklin Gothic Book" panose="020B0503020102020204" pitchFamily="34" charset="0"/>
              <a:ea typeface="MS Mincho" panose="02020609040205080304" pitchFamily="49" charset="-128"/>
              <a:cs typeface="Courier New" panose="02070309020205020404" pitchFamily="49" charset="0"/>
            </a:endParaRPr>
          </a:p>
          <a:p>
            <a:r>
              <a:rPr lang="en-GB" sz="1200" dirty="0">
                <a:effectLst/>
                <a:latin typeface="Franklin Gothic Book"/>
                <a:ea typeface="MS Mincho"/>
                <a:cs typeface="Courier New" panose="02070309020205020404" pitchFamily="49" charset="0"/>
              </a:rPr>
              <a:t>UNEP joined in 2022 to form what is now the ‘Quadripartite’. “</a:t>
            </a:r>
            <a:r>
              <a:rPr lang="en-US" sz="1200" dirty="0">
                <a:effectLst/>
                <a:latin typeface="Franklin Gothic Book"/>
                <a:ea typeface="Times New Roman" panose="02020603050405020304" pitchFamily="18" charset="0"/>
                <a:cs typeface="Courier New" panose="02070309020205020404" pitchFamily="49" charset="0"/>
              </a:rPr>
              <a:t>The Quadripartite aims to achieve together what no one sector can achieve alone” (from the </a:t>
            </a:r>
            <a:r>
              <a:rPr lang="en-US" sz="1800" dirty="0">
                <a:hlinkClick r:id="rId3"/>
              </a:rPr>
              <a:t>Quadripartite call to action for One Health for a safer world (who.int)</a:t>
            </a:r>
            <a:r>
              <a:rPr lang="en-US" sz="1800" dirty="0"/>
              <a:t>)</a:t>
            </a:r>
            <a:endParaRPr lang="en-US" sz="1200" dirty="0">
              <a:effectLst/>
              <a:latin typeface="Franklin Gothic Book" panose="020B0503020102020204" pitchFamily="34" charset="0"/>
              <a:cs typeface="Courier New" panose="02070309020205020404" pitchFamily="49" charset="0"/>
            </a:endParaRPr>
          </a:p>
          <a:p>
            <a:endParaRPr lang="en-GB" sz="1200" dirty="0">
              <a:effectLst/>
              <a:latin typeface="Franklin Gothic Book" panose="020B0503020102020204" pitchFamily="34" charset="0"/>
              <a:ea typeface="MS Mincho" panose="02020609040205080304" pitchFamily="49" charset="-128"/>
              <a:cs typeface="Courier New" panose="02070309020205020404" pitchFamily="49" charset="0"/>
            </a:endParaRPr>
          </a:p>
          <a:p>
            <a:pPr>
              <a:defRPr/>
            </a:pPr>
            <a:r>
              <a:rPr lang="en-US" sz="1800" b="0" dirty="0">
                <a:effectLst/>
                <a:latin typeface="Segoe UI"/>
                <a:cs typeface="Segoe UI"/>
              </a:rPr>
              <a:t>If sectors are working separately, </a:t>
            </a:r>
            <a:r>
              <a:rPr lang="en-US" sz="1800" b="0" dirty="0">
                <a:latin typeface="Segoe UI"/>
                <a:cs typeface="Segoe UI"/>
              </a:rPr>
              <a:t>there will be duplication</a:t>
            </a:r>
            <a:r>
              <a:rPr lang="en-US" sz="1800" b="0" dirty="0">
                <a:effectLst/>
                <a:latin typeface="Segoe UI"/>
                <a:cs typeface="Segoe UI"/>
              </a:rPr>
              <a:t> of services. </a:t>
            </a:r>
            <a:r>
              <a:rPr lang="en-US" sz="1800" b="0" dirty="0">
                <a:latin typeface="Segoe UI"/>
                <a:cs typeface="Segoe UI"/>
              </a:rPr>
              <a:t>They need</a:t>
            </a:r>
            <a:r>
              <a:rPr lang="en-US" sz="1800" b="0" dirty="0">
                <a:effectLst/>
                <a:latin typeface="Segoe UI"/>
                <a:cs typeface="Segoe UI"/>
              </a:rPr>
              <a:t> to collaborate and t</a:t>
            </a:r>
            <a:r>
              <a:rPr lang="en-US" sz="1800" b="0" dirty="0">
                <a:latin typeface="Segoe UI"/>
                <a:cs typeface="Segoe UI"/>
              </a:rPr>
              <a:t>his is </a:t>
            </a:r>
            <a:r>
              <a:rPr lang="en-US" sz="1800" b="0" dirty="0">
                <a:effectLst/>
                <a:latin typeface="Segoe UI"/>
                <a:cs typeface="Segoe UI"/>
              </a:rPr>
              <a:t>why GLLP is a one health program</a:t>
            </a:r>
            <a:r>
              <a:rPr lang="en-US" sz="1800" b="0" dirty="0">
                <a:latin typeface="Segoe UI"/>
                <a:cs typeface="Segoe UI"/>
              </a:rPr>
              <a:t>.</a:t>
            </a:r>
            <a:endParaRPr lang="en-US" sz="1800" b="0" dirty="0">
              <a:effectLst/>
              <a:latin typeface="Segoe UI"/>
              <a:cs typeface="Segoe UI"/>
            </a:endParaRPr>
          </a:p>
          <a:p>
            <a:endParaRPr lang="en-GB" sz="1200" dirty="0">
              <a:effectLst/>
              <a:latin typeface="Franklin Gothic Book" panose="020B0503020102020204" pitchFamily="34" charset="0"/>
              <a:ea typeface="MS Mincho" panose="02020609040205080304" pitchFamily="49" charset="-128"/>
              <a:cs typeface="Courier New" panose="02070309020205020404" pitchFamily="49" charset="0"/>
            </a:endParaRPr>
          </a:p>
        </p:txBody>
      </p:sp>
      <p:sp>
        <p:nvSpPr>
          <p:cNvPr id="4" name="Slide Number Placeholder 3">
            <a:extLst>
              <a:ext uri="{FF2B5EF4-FFF2-40B4-BE49-F238E27FC236}">
                <a16:creationId xmlns:a16="http://schemas.microsoft.com/office/drawing/2014/main" id="{ECDFA45F-F6D3-6EA0-F69C-B40086610A8B}"/>
              </a:ext>
            </a:extLst>
          </p:cNvPr>
          <p:cNvSpPr>
            <a:spLocks noGrp="1"/>
          </p:cNvSpPr>
          <p:nvPr>
            <p:ph type="sldNum" sz="quarter" idx="5"/>
          </p:nvPr>
        </p:nvSpPr>
        <p:spPr/>
        <p:txBody>
          <a:bodyPr/>
          <a:lstStyle/>
          <a:p>
            <a:fld id="{D5B48DA2-5A1E-A647-8F98-8F6408046E1A}" type="slidenum">
              <a:rPr lang="en-US" smtClean="0"/>
              <a:t>13</a:t>
            </a:fld>
            <a:endParaRPr lang="en-US"/>
          </a:p>
        </p:txBody>
      </p:sp>
    </p:spTree>
    <p:extLst>
      <p:ext uri="{BB962C8B-B14F-4D97-AF65-F5344CB8AC3E}">
        <p14:creationId xmlns:p14="http://schemas.microsoft.com/office/powerpoint/2010/main" val="560974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D4AE1-938C-286C-05A9-F4090E7F7A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30CB1D-CCBE-85D8-518B-57EDCF8B77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D45DE2-E864-7491-476A-3D9EFA1E4B02}"/>
              </a:ext>
            </a:extLst>
          </p:cNvPr>
          <p:cNvSpPr>
            <a:spLocks noGrp="1"/>
          </p:cNvSpPr>
          <p:nvPr>
            <p:ph type="body" idx="1"/>
          </p:nvPr>
        </p:nvSpPr>
        <p:spPr/>
        <p:txBody>
          <a:bodyPr/>
          <a:lstStyle/>
          <a:p>
            <a:pPr>
              <a:lnSpc>
                <a:spcPct val="107000"/>
              </a:lnSpc>
              <a:spcAft>
                <a:spcPts val="800"/>
              </a:spcAft>
            </a:pPr>
            <a:r>
              <a:rPr lang="en-GB" sz="1800"/>
              <a:t>One Health is an integrated, unifying approach that aims to sustainably balance and optimize the health of people, animals and ecosystems</a:t>
            </a:r>
            <a:endParaRPr lang="en-US" sz="1800"/>
          </a:p>
          <a:p>
            <a:pPr>
              <a:lnSpc>
                <a:spcPct val="107000"/>
              </a:lnSpc>
              <a:spcBef>
                <a:spcPts val="0"/>
              </a:spcBef>
              <a:spcAft>
                <a:spcPts val="800"/>
              </a:spcAft>
            </a:pPr>
            <a:endParaRPr lang="en-GB" sz="1800"/>
          </a:p>
          <a:p>
            <a:pPr>
              <a:lnSpc>
                <a:spcPct val="107000"/>
              </a:lnSpc>
              <a:spcAft>
                <a:spcPts val="800"/>
              </a:spcAft>
            </a:pPr>
            <a:r>
              <a:rPr lang="en-GB" sz="1800"/>
              <a:t>It recognizes the health of humans, domestic and wild animals, plants, and the wider environment (including ecosystems) are closely linked and inter-dependent</a:t>
            </a:r>
            <a:endParaRPr lang="en-US" sz="1800"/>
          </a:p>
          <a:p>
            <a:pPr>
              <a:lnSpc>
                <a:spcPct val="107000"/>
              </a:lnSpc>
              <a:spcBef>
                <a:spcPts val="0"/>
              </a:spcBef>
              <a:spcAft>
                <a:spcPts val="800"/>
              </a:spcAft>
            </a:pPr>
            <a:endParaRPr lang="en-GB" sz="1800"/>
          </a:p>
          <a:p>
            <a:pPr>
              <a:lnSpc>
                <a:spcPct val="107000"/>
              </a:lnSpc>
              <a:spcAft>
                <a:spcPts val="800"/>
              </a:spcAft>
            </a:pPr>
            <a:r>
              <a:rPr lang="en-GB" sz="1800"/>
              <a:t>One Health mobilizes multiple sectors, disciplines and communities at varying levels of society to work together to foster well-being and tackle threats to health and ecosystems, while addressing the collective need for clean water, energy and air, safe and nutritious food, taking action on climate change, and contributing to sustainable development</a:t>
            </a:r>
          </a:p>
          <a:p>
            <a:endParaRPr lang="en-US" sz="1800"/>
          </a:p>
          <a:p>
            <a:r>
              <a:rPr lang="en-US" sz="1800"/>
              <a:t>Taking a multisectoral, One Health approach includes ensuring balance and equity among all the partners</a:t>
            </a:r>
          </a:p>
          <a:p>
            <a:pPr marL="457200">
              <a:spcAft>
                <a:spcPts val="600"/>
              </a:spcAft>
            </a:pPr>
            <a:endParaRPr lang="en-US" sz="1800" b="1">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en-US" sz="1800" b="1">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en-US" sz="1800" b="1">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en-US" sz="1800" b="1">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en-US" sz="1800" b="1">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b="1">
                <a:effectLst/>
                <a:latin typeface="Franklin Gothic Book"/>
                <a:ea typeface="Times New Roman" panose="02020603050405020304" pitchFamily="18" charset="0"/>
                <a:cs typeface="Courier New" panose="02070309020205020404" pitchFamily="49" charset="0"/>
              </a:rPr>
              <a:t>Review</a:t>
            </a:r>
            <a:r>
              <a:rPr lang="en-US" sz="1800">
                <a:effectLst/>
                <a:latin typeface="Franklin Gothic Book"/>
                <a:ea typeface="Times New Roman" panose="02020603050405020304" pitchFamily="18" charset="0"/>
                <a:cs typeface="Courier New" panose="02070309020205020404" pitchFamily="49" charset="0"/>
              </a:rPr>
              <a:t> the One health definition,</a:t>
            </a:r>
            <a:r>
              <a:rPr lang="en-US" sz="1800" u="sng">
                <a:effectLst/>
                <a:latin typeface="Franklin Gothic Book"/>
                <a:ea typeface="Times New Roman" panose="02020603050405020304" pitchFamily="18" charset="0"/>
                <a:cs typeface="Courier New" panose="02070309020205020404" pitchFamily="49" charset="0"/>
              </a:rPr>
              <a:t> </a:t>
            </a:r>
            <a:r>
              <a:rPr lang="en-GB" sz="1800">
                <a:effectLst/>
                <a:latin typeface="Franklin Gothic Book"/>
                <a:ea typeface="Times New Roman" panose="02020603050405020304" pitchFamily="18" charset="0"/>
                <a:cs typeface="Courier New" panose="02070309020205020404" pitchFamily="49" charset="0"/>
              </a:rPr>
              <a:t>emphasizing the need for balance and equity among human, animal and environmental sectors. </a:t>
            </a:r>
            <a:endParaRPr lang="fr-FR" sz="1800">
              <a:effectLst/>
              <a:latin typeface="Franklin Gothic Book"/>
              <a:ea typeface="Times New Roman" panose="02020603050405020304" pitchFamily="18" charset="0"/>
              <a:cs typeface="Courier New" panose="02070309020205020404" pitchFamily="49" charset="0"/>
            </a:endParaRPr>
          </a:p>
          <a:p>
            <a:pPr marL="457200">
              <a:spcAft>
                <a:spcPts val="600"/>
              </a:spcAft>
            </a:pPr>
            <a:r>
              <a:rPr lang="en-US" sz="1800">
                <a:effectLst/>
                <a:latin typeface="Franklin Gothic Book" panose="020B0503020102020204" pitchFamily="34" charset="0"/>
                <a:ea typeface="Times New Roman" panose="02020603050405020304" pitchFamily="18" charset="0"/>
                <a:cs typeface="Courier New" panose="02070309020205020404" pitchFamily="49" charset="0"/>
              </a:rPr>
              <a:t>One health is defined an integrated, unifying approach that aims to sustainably balance and optimize the health of people, animals and ecosystems.</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a:effectLst/>
                <a:latin typeface="Franklin Gothic Book" panose="020B0503020102020204" pitchFamily="34" charset="0"/>
                <a:ea typeface="Times New Roman" panose="02020603050405020304" pitchFamily="18" charset="0"/>
                <a:cs typeface="Courier New" panose="02070309020205020404" pitchFamily="49" charset="0"/>
              </a:rPr>
              <a:t>It recognizes the health of humans, domestic and wild animals, plants, and the wider environment (including ecosystems) are closely linked and inter-dependent.</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a:effectLst/>
                <a:latin typeface="Franklin Gothic Book" panose="020B0503020102020204" pitchFamily="34" charset="0"/>
                <a:ea typeface="Times New Roman" panose="02020603050405020304" pitchFamily="18" charset="0"/>
                <a:cs typeface="Courier New" panose="02070309020205020404" pitchFamily="49" charset="0"/>
              </a:rPr>
              <a:t>The approach mobilizes multiple sectors, disciplines and communities at varying levels of society to work together to foster well-being and tackle threats to health and ecosystems, while addressing the collective need for clean water, energy and air, safe and nutritious food, taking action on climate change, and contributing to sustainable development.</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a:effectLst/>
                <a:latin typeface="Franklin Gothic Book"/>
                <a:ea typeface="Times New Roman" panose="02020603050405020304" pitchFamily="18" charset="0"/>
                <a:cs typeface="Courier New" panose="02070309020205020404" pitchFamily="49" charset="0"/>
              </a:rPr>
              <a:t>Definition from: One Health High Level Expert Panel (OHHLEP),</a:t>
            </a:r>
            <a:r>
              <a:rPr lang="en-US" sz="1800" b="1">
                <a:effectLst/>
                <a:latin typeface="Franklin Gothic Book"/>
                <a:ea typeface="Times New Roman" panose="02020603050405020304" pitchFamily="18" charset="0"/>
                <a:cs typeface="Courier New" panose="02070309020205020404" pitchFamily="49" charset="0"/>
              </a:rPr>
              <a:t> </a:t>
            </a:r>
            <a:r>
              <a:rPr lang="en-GB" sz="1800" u="sng">
                <a:solidFill>
                  <a:srgbClr val="0000FF"/>
                </a:solidFill>
                <a:effectLst/>
                <a:latin typeface="Franklin Gothic Book"/>
                <a:ea typeface="Times New Roman" panose="02020603050405020304" pitchFamily="18" charset="0"/>
                <a:cs typeface="Courier New" panose="02070309020205020404" pitchFamily="49" charset="0"/>
                <a:hlinkClick r:id="rId3"/>
              </a:rPr>
              <a:t>https://wedocs.unep.org/bitstream/handle/20.500.11822/37600/JTFOWU.pdf</a:t>
            </a:r>
            <a:r>
              <a:rPr lang="en-GB" sz="1800">
                <a:effectLst/>
                <a:latin typeface="Franklin Gothic Book"/>
                <a:ea typeface="Times New Roman" panose="02020603050405020304" pitchFamily="18" charset="0"/>
                <a:cs typeface="Courier New" panose="02070309020205020404" pitchFamily="49" charset="0"/>
              </a:rPr>
              <a:t>, 1 Dec 2021.</a:t>
            </a:r>
            <a:endParaRPr lang="fr-FR" sz="1800">
              <a:effectLst/>
              <a:latin typeface="Franklin Gothic Book"/>
              <a:ea typeface="Times New Roman" panose="02020603050405020304" pitchFamily="18" charset="0"/>
              <a:cs typeface="Courier New" panose="02070309020205020404" pitchFamily="49" charset="0"/>
            </a:endParaRPr>
          </a:p>
          <a:p>
            <a:endParaRPr lang="en-US"/>
          </a:p>
        </p:txBody>
      </p:sp>
      <p:sp>
        <p:nvSpPr>
          <p:cNvPr id="4" name="Slide Number Placeholder 3">
            <a:extLst>
              <a:ext uri="{FF2B5EF4-FFF2-40B4-BE49-F238E27FC236}">
                <a16:creationId xmlns:a16="http://schemas.microsoft.com/office/drawing/2014/main" id="{AA58BC38-151B-9368-FCD5-70755C1D988D}"/>
              </a:ext>
            </a:extLst>
          </p:cNvPr>
          <p:cNvSpPr>
            <a:spLocks noGrp="1"/>
          </p:cNvSpPr>
          <p:nvPr>
            <p:ph type="sldNum" sz="quarter" idx="5"/>
          </p:nvPr>
        </p:nvSpPr>
        <p:spPr/>
        <p:txBody>
          <a:bodyPr/>
          <a:lstStyle/>
          <a:p>
            <a:fld id="{D5B48DA2-5A1E-A647-8F98-8F6408046E1A}" type="slidenum">
              <a:rPr lang="en-US" smtClean="0"/>
              <a:t>14</a:t>
            </a:fld>
            <a:endParaRPr lang="en-US"/>
          </a:p>
        </p:txBody>
      </p:sp>
    </p:spTree>
    <p:extLst>
      <p:ext uri="{BB962C8B-B14F-4D97-AF65-F5344CB8AC3E}">
        <p14:creationId xmlns:p14="http://schemas.microsoft.com/office/powerpoint/2010/main" val="1046096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27614-3C79-11E6-915E-F7E6A3D79C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6203E8-9FD5-9A88-7E04-83F00719A1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800D21-C6FC-FB10-E091-ACA810A64FFA}"/>
              </a:ext>
            </a:extLst>
          </p:cNvPr>
          <p:cNvSpPr>
            <a:spLocks noGrp="1"/>
          </p:cNvSpPr>
          <p:nvPr>
            <p:ph type="body" idx="1"/>
          </p:nvPr>
        </p:nvSpPr>
        <p:spPr/>
        <p:txBody>
          <a:bodyPr/>
          <a:lstStyle/>
          <a:p>
            <a:r>
              <a:rPr lang="fr-CH" b="1"/>
              <a:t>Ask</a:t>
            </a:r>
          </a:p>
          <a:p>
            <a:r>
              <a:rPr lang="en-US">
                <a:solidFill>
                  <a:srgbClr val="FF0000"/>
                </a:solidFill>
              </a:rPr>
              <a:t>What</a:t>
            </a:r>
            <a:r>
              <a:rPr lang="en-US"/>
              <a:t> are the benefits of </a:t>
            </a:r>
            <a:r>
              <a:rPr lang="en-US">
                <a:solidFill>
                  <a:srgbClr val="FF0000"/>
                </a:solidFill>
              </a:rPr>
              <a:t>a</a:t>
            </a:r>
            <a:r>
              <a:rPr lang="en-US"/>
              <a:t> One Health approach?</a:t>
            </a:r>
          </a:p>
          <a:p>
            <a:r>
              <a:rPr lang="en-US"/>
              <a:t>What are the advantages of multisectoral collaboration?</a:t>
            </a:r>
          </a:p>
          <a:p>
            <a:r>
              <a:rPr lang="fr-CH"/>
              <a:t>And how </a:t>
            </a:r>
            <a:r>
              <a:rPr lang="fr-CH" err="1"/>
              <a:t>does</a:t>
            </a:r>
            <a:r>
              <a:rPr lang="fr-CH"/>
              <a:t> </a:t>
            </a:r>
            <a:r>
              <a:rPr lang="fr-CH" err="1"/>
              <a:t>it</a:t>
            </a:r>
            <a:r>
              <a:rPr lang="fr-CH"/>
              <a:t> </a:t>
            </a:r>
            <a:r>
              <a:rPr lang="fr-CH" err="1"/>
              <a:t>practically</a:t>
            </a:r>
            <a:r>
              <a:rPr lang="fr-CH"/>
              <a:t> </a:t>
            </a:r>
            <a:r>
              <a:rPr lang="fr-CH" err="1"/>
              <a:t>happen</a:t>
            </a:r>
            <a:r>
              <a:rPr lang="fr-CH"/>
              <a:t> in the </a:t>
            </a:r>
            <a:r>
              <a:rPr lang="fr-CH" err="1"/>
              <a:t>lab</a:t>
            </a:r>
            <a:r>
              <a:rPr lang="fr-CH"/>
              <a:t>?</a:t>
            </a:r>
          </a:p>
          <a:p>
            <a:r>
              <a:rPr lang="fr-CH" b="1" err="1"/>
              <a:t>Explain</a:t>
            </a:r>
            <a:r>
              <a:rPr lang="fr-CH" b="1"/>
              <a:t> </a:t>
            </a:r>
            <a:r>
              <a:rPr lang="fr-CH" b="0"/>
              <a:t>on </a:t>
            </a:r>
            <a:r>
              <a:rPr lang="fr-CH" b="0" err="1"/>
              <a:t>next</a:t>
            </a:r>
            <a:r>
              <a:rPr lang="fr-CH" b="0"/>
              <a:t> slides</a:t>
            </a:r>
            <a:endParaRPr lang="en-US" b="1"/>
          </a:p>
        </p:txBody>
      </p:sp>
      <p:sp>
        <p:nvSpPr>
          <p:cNvPr id="4" name="Slide Number Placeholder 3">
            <a:extLst>
              <a:ext uri="{FF2B5EF4-FFF2-40B4-BE49-F238E27FC236}">
                <a16:creationId xmlns:a16="http://schemas.microsoft.com/office/drawing/2014/main" id="{A5424B55-9817-C930-ACF3-FA2C050775F7}"/>
              </a:ext>
            </a:extLst>
          </p:cNvPr>
          <p:cNvSpPr>
            <a:spLocks noGrp="1"/>
          </p:cNvSpPr>
          <p:nvPr>
            <p:ph type="sldNum" sz="quarter" idx="5"/>
          </p:nvPr>
        </p:nvSpPr>
        <p:spPr/>
        <p:txBody>
          <a:bodyPr/>
          <a:lstStyle/>
          <a:p>
            <a:fld id="{D5B48DA2-5A1E-A647-8F98-8F6408046E1A}" type="slidenum">
              <a:rPr lang="en-US" smtClean="0"/>
              <a:t>15</a:t>
            </a:fld>
            <a:endParaRPr lang="en-US"/>
          </a:p>
        </p:txBody>
      </p:sp>
    </p:spTree>
    <p:extLst>
      <p:ext uri="{BB962C8B-B14F-4D97-AF65-F5344CB8AC3E}">
        <p14:creationId xmlns:p14="http://schemas.microsoft.com/office/powerpoint/2010/main" val="3542246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DA8C9-0AB2-31D9-5939-A9186CDEE4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DFF675-ECA5-5FCB-50C4-C230204D9D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7FF3D8-5A68-2645-75D9-37EA8ABE3C2C}"/>
              </a:ext>
            </a:extLst>
          </p:cNvPr>
          <p:cNvSpPr>
            <a:spLocks noGrp="1"/>
          </p:cNvSpPr>
          <p:nvPr>
            <p:ph type="body" idx="1"/>
          </p:nvPr>
        </p:nvSpPr>
        <p:spPr/>
        <p:txBody>
          <a:bodyPr/>
          <a:lstStyle/>
          <a:p>
            <a:pPr marL="457200">
              <a:spcAft>
                <a:spcPts val="600"/>
              </a:spcAft>
            </a:pPr>
            <a:r>
              <a:rPr lang="en-GB" sz="1800" b="1" dirty="0">
                <a:effectLst/>
                <a:latin typeface="Franklin Gothic Book" panose="020B0503020102020204" pitchFamily="34" charset="0"/>
                <a:ea typeface="Times New Roman" panose="02020603050405020304" pitchFamily="18" charset="0"/>
                <a:cs typeface="Courier New" panose="02070309020205020404" pitchFamily="49" charset="0"/>
              </a:rPr>
              <a:t>Say</a:t>
            </a: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 Taking a One health approach holds many advantages of multi sectional collaboration.</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dirty="0">
                <a:effectLst/>
                <a:latin typeface="Franklin Gothic Book" panose="020B0503020102020204" pitchFamily="34" charset="0"/>
                <a:ea typeface="Times New Roman" panose="02020603050405020304" pitchFamily="18" charset="0"/>
                <a:cs typeface="Courier New" panose="02070309020205020404" pitchFamily="49" charset="0"/>
              </a:rPr>
              <a:t>Review</a:t>
            </a: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 the benefits of early detection.</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Early warning of potential epidemics before the first human case e.g., by using environmental or animal health events as sentinels Here is an example using again Rift Valley Fever (RVF):</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December 1997: 497 unexplained human deaths in Kenya reported to WHO</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Diagnosis: RVF</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1997: flooding due to 100 more than normal rainfall</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A link was found: the flooding gives more breeding places for mosquitoes which in turn spread more the RVF</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Therefore, now flooding is a sign of early warning for RVF</a:t>
            </a:r>
            <a:b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br>
            <a:r>
              <a:rPr lang="en-GB" sz="1800" u="sng" dirty="0">
                <a:effectLst/>
                <a:latin typeface="Franklin Gothic Book" panose="020B0503020102020204" pitchFamily="34" charset="0"/>
                <a:ea typeface="Times New Roman" panose="02020603050405020304" pitchFamily="18" charset="0"/>
                <a:cs typeface="Courier New" panose="02070309020205020404" pitchFamily="49" charset="0"/>
              </a:rPr>
              <a:t>References</a:t>
            </a: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 </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u="sng" dirty="0">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hlinkClick r:id="rId3"/>
              </a:rPr>
              <a:t>https://www.researchgate.net/publication/19283145_Rainfall_and_Epizootic_Rift_Valley_Fever</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u="sng" dirty="0">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hlinkClick r:id="rId4"/>
              </a:rPr>
              <a:t>https://www.researchgate.net/publication/11914871_Climate-disease_connections_Rift_Valley_Fever_in_Kenya</a:t>
            </a: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 </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Better diagnosis and reporting due to cooperation of human and animal health laboratories e.g., surge capacity across sectors, by sharing laboratory results, diagnostic kits, specimens, equipment or personnel</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Conducting joint risk assessments with input from relevant sectors and disciplines in order to have a more complete picture of the disease</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endParaRPr lang="en-US" dirty="0"/>
          </a:p>
          <a:p>
            <a:r>
              <a:rPr lang="en-US" sz="1800" b="1" dirty="0">
                <a:effectLst/>
                <a:latin typeface="Segoe UI" panose="020B0502040204020203" pitchFamily="34" charset="0"/>
              </a:rPr>
              <a:t>Cholera - when flooding expected, place malaria test kits in flood prone areas</a:t>
            </a:r>
            <a:endParaRPr lang="en-US" b="1" dirty="0"/>
          </a:p>
        </p:txBody>
      </p:sp>
      <p:sp>
        <p:nvSpPr>
          <p:cNvPr id="4" name="Slide Number Placeholder 3">
            <a:extLst>
              <a:ext uri="{FF2B5EF4-FFF2-40B4-BE49-F238E27FC236}">
                <a16:creationId xmlns:a16="http://schemas.microsoft.com/office/drawing/2014/main" id="{A3FD8479-6150-8947-B61C-3594B56DF911}"/>
              </a:ext>
            </a:extLst>
          </p:cNvPr>
          <p:cNvSpPr>
            <a:spLocks noGrp="1"/>
          </p:cNvSpPr>
          <p:nvPr>
            <p:ph type="sldNum" sz="quarter" idx="5"/>
          </p:nvPr>
        </p:nvSpPr>
        <p:spPr/>
        <p:txBody>
          <a:bodyPr/>
          <a:lstStyle/>
          <a:p>
            <a:fld id="{D5B48DA2-5A1E-A647-8F98-8F6408046E1A}" type="slidenum">
              <a:rPr lang="en-US" smtClean="0"/>
              <a:t>16</a:t>
            </a:fld>
            <a:endParaRPr lang="en-US"/>
          </a:p>
        </p:txBody>
      </p:sp>
    </p:spTree>
    <p:extLst>
      <p:ext uri="{BB962C8B-B14F-4D97-AF65-F5344CB8AC3E}">
        <p14:creationId xmlns:p14="http://schemas.microsoft.com/office/powerpoint/2010/main" val="693911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a:spcAft>
                <a:spcPts val="600"/>
              </a:spcAft>
            </a:pPr>
            <a:r>
              <a:rPr lang="en-GB" sz="1800" b="1" dirty="0">
                <a:effectLst/>
                <a:latin typeface="Franklin Gothic Book" panose="020B0503020102020204" pitchFamily="34" charset="0"/>
                <a:ea typeface="Times New Roman" panose="02020603050405020304" pitchFamily="18" charset="0"/>
                <a:cs typeface="Courier New" panose="02070309020205020404" pitchFamily="49" charset="0"/>
              </a:rPr>
              <a:t>Review </a:t>
            </a: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the benefits of rapid response.</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More effective joint responses to disease outbreaks e.g., by sharing epidemiological information, safety equipment or treatment resources. For example, Surge capacity using laboratories from relevant sectors during major public health events or pandemic (ex. COVID-19)</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Ultimately improved cost-effectiveness due to a more aligned strategy, response and better control of economic side-effects</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Overall more proactive instead of reactive response</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Example for better prevention:</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2000: Vaccination covered only 50% of children in Chad</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70% of the population live in rural area and are poor: They base their livelihood on livestock</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MoH and Veterinary Services conducted a joint human (polio) and livestock (anthrax, blackleg, pastoralises and CBPP) vaccination campaign</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u="sng" dirty="0">
                <a:effectLst/>
                <a:latin typeface="Franklin Gothic Book" panose="020B0503020102020204" pitchFamily="34" charset="0"/>
                <a:ea typeface="Times New Roman" panose="02020603050405020304" pitchFamily="18" charset="0"/>
                <a:cs typeface="Courier New" panose="02070309020205020404" pitchFamily="49" charset="0"/>
              </a:rPr>
              <a:t>Results</a:t>
            </a: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 140 children and women vaccinated per day (instead of 100 when human vaccination is done alone); cost per vaccinated child: 11.9€ instead of 30.3€ (Cost-sharing initiative)</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dirty="0">
                <a:effectLst/>
                <a:latin typeface="Franklin Gothic Book" panose="020B0503020102020204" pitchFamily="34" charset="0"/>
                <a:ea typeface="Times New Roman" panose="02020603050405020304" pitchFamily="18" charset="0"/>
                <a:cs typeface="Courier New" panose="02070309020205020404" pitchFamily="49" charset="0"/>
              </a:rPr>
              <a:t>Reference: </a:t>
            </a:r>
            <a:r>
              <a:rPr lang="en-GB" sz="1800" u="sng" dirty="0">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hlinkClick r:id="rId3"/>
              </a:rPr>
              <a:t>https://www.ncbi.nlm.nih.gov/pmc/articles/PMC2725911/</a:t>
            </a:r>
            <a:endParaRPr lang="fr-FR" sz="1800" dirty="0">
              <a:effectLst/>
              <a:latin typeface="Franklin Gothic Book" panose="020B0503020102020204" pitchFamily="34" charset="0"/>
              <a:ea typeface="Times New Roman" panose="02020603050405020304" pitchFamily="18" charset="0"/>
              <a:cs typeface="Courier New" panose="02070309020205020404" pitchFamily="49" charset="0"/>
            </a:endParaRPr>
          </a:p>
          <a:p>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17</a:t>
            </a:fld>
            <a:endParaRPr lang="en-US"/>
          </a:p>
        </p:txBody>
      </p:sp>
    </p:spTree>
    <p:extLst>
      <p:ext uri="{BB962C8B-B14F-4D97-AF65-F5344CB8AC3E}">
        <p14:creationId xmlns:p14="http://schemas.microsoft.com/office/powerpoint/2010/main" val="3184654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0CDEA-3376-5708-4E72-A84572E2C6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8E0CC8-A542-6698-E865-A0B412FA76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A270F0-CF03-809B-A896-8D6275BFA433}"/>
              </a:ext>
            </a:extLst>
          </p:cNvPr>
          <p:cNvSpPr>
            <a:spLocks noGrp="1"/>
          </p:cNvSpPr>
          <p:nvPr>
            <p:ph type="body" idx="1"/>
          </p:nvPr>
        </p:nvSpPr>
        <p:spPr/>
        <p:txBody>
          <a:bodyPr/>
          <a:lstStyle/>
          <a:p>
            <a:r>
              <a:rPr lang="en-US" b="1" dirty="0"/>
              <a:t>Say </a:t>
            </a:r>
            <a:r>
              <a:rPr lang="en-US" b="0" dirty="0"/>
              <a:t>now</a:t>
            </a:r>
            <a:r>
              <a:rPr lang="en-US" dirty="0"/>
              <a:t> let’s take a few minutes to talk about the laboratory systems for which we want to train leaders. </a:t>
            </a:r>
          </a:p>
          <a:p>
            <a:endParaRPr lang="en-US" dirty="0"/>
          </a:p>
          <a:p>
            <a:r>
              <a:rPr lang="en-US" dirty="0"/>
              <a:t>NOTE TO FACILITATORS: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egoe UI" panose="020B0502040204020203" pitchFamily="34" charset="0"/>
              </a:rPr>
              <a:t>These slides and content are extracted from GLLP module 1A.2. These definitions are provided in the framework of the GLLP. There are various definitions and understanding of lab systems and lab networks. In the context of a national or regional </a:t>
            </a:r>
            <a:r>
              <a:rPr lang="en-US" sz="1800" dirty="0" err="1">
                <a:effectLst/>
                <a:latin typeface="Segoe UI" panose="020B0502040204020203" pitchFamily="34" charset="0"/>
              </a:rPr>
              <a:t>programme</a:t>
            </a:r>
            <a:r>
              <a:rPr lang="en-US" sz="1800" dirty="0">
                <a:effectLst/>
                <a:latin typeface="Segoe UI" panose="020B0502040204020203" pitchFamily="34" charset="0"/>
              </a:rPr>
              <a:t> (GLLP), if there are agreed-upon/official definitions of those terms, they can be provided here and discussed in comparison to the GLLP definitions. Oftentimes the words "system" and "network" are used within a sector, whereas we see the system bigger, promoting cross-sectoral collaboration and partnership, and also encompassing partners outside the laboratories but essential for the laboratories to perform their diagnostic function: e.g. suppliers, healthcare providers.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Segoe UI" panose="020B0502040204020203" pitchFamily="34" charset="0"/>
              </a:rPr>
              <a:t>SUGGESTION FOR FACILITATION: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egoe UI" panose="020B0502040204020203" pitchFamily="34" charset="0"/>
              </a:rPr>
              <a:t>This section of the module consists of many definitions with the intent to ensure all participants have a clear understanding of laboratory systems and networks as defined by this program. The section may be facilitated as a lecture, or as an exercise with participants engaged to explain their current understanding of the national health system, health laboratories, national laboratory system and laboratory networks. These slides can be used to clarify each definition according to the GLLP. </a:t>
            </a:r>
            <a:endParaRPr lang="en-US" sz="1800" dirty="0">
              <a:effectLst/>
              <a:latin typeface="Arial" panose="020B0604020202020204" pitchFamily="34" charset="0"/>
            </a:endParaRPr>
          </a:p>
          <a:p>
            <a:endParaRPr lang="en-US" dirty="0"/>
          </a:p>
          <a:p>
            <a:endParaRPr lang="en-US" dirty="0"/>
          </a:p>
        </p:txBody>
      </p:sp>
      <p:sp>
        <p:nvSpPr>
          <p:cNvPr id="4" name="Slide Number Placeholder 3">
            <a:extLst>
              <a:ext uri="{FF2B5EF4-FFF2-40B4-BE49-F238E27FC236}">
                <a16:creationId xmlns:a16="http://schemas.microsoft.com/office/drawing/2014/main" id="{1C179BC3-5D7A-B3AC-9E3D-5BB5F6FC58C5}"/>
              </a:ext>
            </a:extLst>
          </p:cNvPr>
          <p:cNvSpPr>
            <a:spLocks noGrp="1"/>
          </p:cNvSpPr>
          <p:nvPr>
            <p:ph type="sldNum" sz="quarter" idx="5"/>
          </p:nvPr>
        </p:nvSpPr>
        <p:spPr/>
        <p:txBody>
          <a:bodyPr/>
          <a:lstStyle/>
          <a:p>
            <a:fld id="{D5B48DA2-5A1E-A647-8F98-8F6408046E1A}" type="slidenum">
              <a:rPr lang="en-US" smtClean="0"/>
              <a:t>18</a:t>
            </a:fld>
            <a:endParaRPr lang="en-US"/>
          </a:p>
        </p:txBody>
      </p:sp>
    </p:spTree>
    <p:extLst>
      <p:ext uri="{BB962C8B-B14F-4D97-AF65-F5344CB8AC3E}">
        <p14:creationId xmlns:p14="http://schemas.microsoft.com/office/powerpoint/2010/main" val="1888660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D5B29-C5D7-84AF-B282-530C61059C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8DDE2F-C8B8-C111-C846-F1119B025BA5}"/>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3FA903B2-BFA8-7655-79CD-69B0C2BB5299}"/>
              </a:ext>
            </a:extLst>
          </p:cNvPr>
          <p:cNvSpPr>
            <a:spLocks noGrp="1"/>
          </p:cNvSpPr>
          <p:nvPr>
            <p:ph type="body" idx="1"/>
          </p:nvPr>
        </p:nvSpPr>
        <p:spPr/>
        <p:txBody>
          <a:bodyPr/>
          <a:lstStyle/>
          <a:p>
            <a:pPr marL="457200">
              <a:spcAft>
                <a:spcPts val="600"/>
              </a:spcAft>
            </a:pPr>
            <a:r>
              <a:rPr lang="en-GB" sz="1800" u="sng">
                <a:effectLst/>
                <a:latin typeface="Franklin Gothic Book" panose="020B0503020102020204" pitchFamily="34" charset="0"/>
                <a:ea typeface="Times New Roman" panose="02020603050405020304" pitchFamily="18" charset="0"/>
                <a:cs typeface="Courier New" panose="02070309020205020404" pitchFamily="49" charset="0"/>
              </a:rPr>
              <a:t>Note</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this slide builds.</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Explain </a:t>
            </a:r>
            <a:r>
              <a:rPr lang="en-GB" sz="1800" b="0">
                <a:effectLst/>
                <a:latin typeface="Franklin Gothic Book" panose="020B0503020102020204" pitchFamily="34" charset="0"/>
                <a:ea typeface="Times New Roman" panose="02020603050405020304" pitchFamily="18" charset="0"/>
                <a:cs typeface="Courier New" panose="02070309020205020404" pitchFamily="49" charset="0"/>
              </a:rPr>
              <a:t> that before we continue the discussion on workforce challenges we need to have a clear understanding of what we mean by health laboratories since our definition may be more inclusive than other definitions. </a:t>
            </a:r>
            <a:endParaRPr lang="en-GB" sz="1800" b="1">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Ask </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participants to define a health laboratory. </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Capture</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key points of their definitions on a flip chart or white board. </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Click</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to reveal the definition. </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Review </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the definition of health laboratory/ies noting similarities and differences from participants’ definitions.</a:t>
            </a: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  </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endParaRPr lang="en-US"/>
          </a:p>
        </p:txBody>
      </p:sp>
      <p:sp>
        <p:nvSpPr>
          <p:cNvPr id="4" name="Slide Number Placeholder 3">
            <a:extLst>
              <a:ext uri="{FF2B5EF4-FFF2-40B4-BE49-F238E27FC236}">
                <a16:creationId xmlns:a16="http://schemas.microsoft.com/office/drawing/2014/main" id="{FB3A5746-39C6-2114-64CE-EE6206D64486}"/>
              </a:ext>
            </a:extLst>
          </p:cNvPr>
          <p:cNvSpPr>
            <a:spLocks noGrp="1"/>
          </p:cNvSpPr>
          <p:nvPr>
            <p:ph type="sldNum" sz="quarter" idx="5"/>
          </p:nvPr>
        </p:nvSpPr>
        <p:spPr/>
        <p:txBody>
          <a:bodyPr/>
          <a:lstStyle/>
          <a:p>
            <a:fld id="{D5B48DA2-5A1E-A647-8F98-8F6408046E1A}" type="slidenum">
              <a:rPr lang="en-US" smtClean="0"/>
              <a:t>19</a:t>
            </a:fld>
            <a:endParaRPr lang="en-US"/>
          </a:p>
        </p:txBody>
      </p:sp>
    </p:spTree>
    <p:extLst>
      <p:ext uri="{BB962C8B-B14F-4D97-AF65-F5344CB8AC3E}">
        <p14:creationId xmlns:p14="http://schemas.microsoft.com/office/powerpoint/2010/main" val="18096756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F066C-ED98-19D7-5437-87F28EB8AF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8BA414-FF96-507B-1083-117C2358E1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D80395-C452-EF93-E806-0BEAE011980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kern="1200">
              <a:effectLst/>
              <a:latin typeface="+mn-lt"/>
              <a:ea typeface="Calibri"/>
              <a:cs typeface="Calibri"/>
            </a:endParaRPr>
          </a:p>
          <a:p>
            <a:r>
              <a:rPr lang="en-US"/>
              <a:t>At the highest level there is a national health system which </a:t>
            </a:r>
            <a:r>
              <a:rPr lang="en-US" sz="1200"/>
              <a:t>promotes, restores, and maintains human, animal and environmental health at a national level.</a:t>
            </a:r>
            <a:endParaRPr lang="en-US" sz="1200">
              <a:ea typeface="Calibri"/>
              <a:cs typeface="Calibri"/>
            </a:endParaRPr>
          </a:p>
          <a:p>
            <a:endParaRPr lang="en-US" sz="1200">
              <a:ea typeface="Calibri"/>
              <a:cs typeface="Calibri"/>
            </a:endParaRPr>
          </a:p>
          <a:p>
            <a:r>
              <a:rPr lang="en-US" sz="1200"/>
              <a:t>But this system builds upon many other, including the National Health Laboratory system. </a:t>
            </a:r>
            <a:endParaRPr lang="en-US" sz="120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t>Ask </a:t>
            </a:r>
            <a:r>
              <a:rPr lang="en-US" b="0"/>
              <a:t> participants how they would define a national health laboratory system.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Write key words from their responses on a flip chart </a:t>
            </a:r>
            <a:endParaRPr lang="en-US" b="1"/>
          </a:p>
          <a:p>
            <a:endParaRPr lang="en-US"/>
          </a:p>
        </p:txBody>
      </p:sp>
      <p:sp>
        <p:nvSpPr>
          <p:cNvPr id="4" name="Slide Number Placeholder 3">
            <a:extLst>
              <a:ext uri="{FF2B5EF4-FFF2-40B4-BE49-F238E27FC236}">
                <a16:creationId xmlns:a16="http://schemas.microsoft.com/office/drawing/2014/main" id="{3E786DCA-8722-4744-C2A3-D532CE42E9D6}"/>
              </a:ext>
            </a:extLst>
          </p:cNvPr>
          <p:cNvSpPr>
            <a:spLocks noGrp="1"/>
          </p:cNvSpPr>
          <p:nvPr>
            <p:ph type="sldNum" sz="quarter" idx="5"/>
          </p:nvPr>
        </p:nvSpPr>
        <p:spPr/>
        <p:txBody>
          <a:bodyPr/>
          <a:lstStyle/>
          <a:p>
            <a:fld id="{5F1C995E-920E-49C9-B6C8-F018540A836D}" type="slidenum">
              <a:rPr lang="en-US" smtClean="0"/>
              <a:t>20</a:t>
            </a:fld>
            <a:endParaRPr lang="en-US"/>
          </a:p>
        </p:txBody>
      </p:sp>
    </p:spTree>
    <p:extLst>
      <p:ext uri="{BB962C8B-B14F-4D97-AF65-F5344CB8AC3E}">
        <p14:creationId xmlns:p14="http://schemas.microsoft.com/office/powerpoint/2010/main" val="2576664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ea typeface="Calibri"/>
                <a:cs typeface="Calibri"/>
              </a:rPr>
              <a:t>Use </a:t>
            </a:r>
            <a:r>
              <a:rPr lang="pt-PT" err="1">
                <a:ea typeface="Calibri"/>
                <a:cs typeface="Calibri"/>
              </a:rPr>
              <a:t>this</a:t>
            </a:r>
            <a:r>
              <a:rPr lang="pt-PT">
                <a:ea typeface="Calibri"/>
                <a:cs typeface="Calibri"/>
              </a:rPr>
              <a:t> slide </a:t>
            </a:r>
            <a:r>
              <a:rPr lang="pt-PT" err="1">
                <a:ea typeface="Calibri"/>
                <a:cs typeface="Calibri"/>
              </a:rPr>
              <a:t>only</a:t>
            </a:r>
            <a:r>
              <a:rPr lang="pt-PT">
                <a:ea typeface="Calibri"/>
                <a:cs typeface="Calibri"/>
              </a:rPr>
              <a:t> for virtual </a:t>
            </a:r>
            <a:r>
              <a:rPr lang="pt-PT" err="1">
                <a:ea typeface="Calibri"/>
                <a:cs typeface="Calibri"/>
              </a:rPr>
              <a:t>presentations</a:t>
            </a:r>
            <a:r>
              <a:rPr lang="pt-PT">
                <a:ea typeface="Calibri"/>
                <a:cs typeface="Calibri"/>
              </a:rPr>
              <a:t>. </a:t>
            </a:r>
            <a:r>
              <a:rPr lang="pt-PT" err="1">
                <a:ea typeface="Calibri"/>
                <a:cs typeface="Calibri"/>
              </a:rPr>
              <a:t>If</a:t>
            </a:r>
            <a:r>
              <a:rPr lang="pt-PT">
                <a:ea typeface="Calibri"/>
                <a:cs typeface="Calibri"/>
              </a:rPr>
              <a:t> </a:t>
            </a:r>
            <a:r>
              <a:rPr lang="pt-PT" err="1">
                <a:ea typeface="Calibri"/>
                <a:cs typeface="Calibri"/>
              </a:rPr>
              <a:t>you</a:t>
            </a:r>
            <a:r>
              <a:rPr lang="pt-PT">
                <a:ea typeface="Calibri"/>
                <a:cs typeface="Calibri"/>
              </a:rPr>
              <a:t> are </a:t>
            </a:r>
            <a:r>
              <a:rPr lang="pt-PT" err="1">
                <a:ea typeface="Calibri"/>
                <a:cs typeface="Calibri"/>
              </a:rPr>
              <a:t>using</a:t>
            </a:r>
            <a:r>
              <a:rPr lang="pt-PT">
                <a:ea typeface="Calibri"/>
                <a:cs typeface="Calibri"/>
              </a:rPr>
              <a:t> a </a:t>
            </a:r>
            <a:r>
              <a:rPr lang="pt-PT" err="1">
                <a:ea typeface="Calibri"/>
                <a:cs typeface="Calibri"/>
              </a:rPr>
              <a:t>platform</a:t>
            </a:r>
            <a:r>
              <a:rPr lang="pt-PT">
                <a:ea typeface="Calibri"/>
                <a:cs typeface="Calibri"/>
              </a:rPr>
              <a:t> </a:t>
            </a:r>
            <a:r>
              <a:rPr lang="pt-PT" err="1">
                <a:ea typeface="Calibri"/>
                <a:cs typeface="Calibri"/>
              </a:rPr>
              <a:t>other</a:t>
            </a:r>
            <a:r>
              <a:rPr lang="pt-PT">
                <a:ea typeface="Calibri"/>
                <a:cs typeface="Calibri"/>
              </a:rPr>
              <a:t> </a:t>
            </a:r>
            <a:r>
              <a:rPr lang="pt-PT" err="1">
                <a:ea typeface="Calibri"/>
                <a:cs typeface="Calibri"/>
              </a:rPr>
              <a:t>than</a:t>
            </a:r>
            <a:r>
              <a:rPr lang="pt-PT">
                <a:ea typeface="Calibri"/>
                <a:cs typeface="Calibri"/>
              </a:rPr>
              <a:t> Zoom, </a:t>
            </a:r>
            <a:r>
              <a:rPr lang="pt-PT" err="1">
                <a:ea typeface="Calibri"/>
                <a:cs typeface="Calibri"/>
              </a:rPr>
              <a:t>adapt</a:t>
            </a:r>
            <a:r>
              <a:rPr lang="pt-PT">
                <a:ea typeface="Calibri"/>
                <a:cs typeface="Calibri"/>
              </a:rPr>
              <a:t> </a:t>
            </a:r>
            <a:r>
              <a:rPr lang="pt-PT" err="1">
                <a:ea typeface="Calibri"/>
                <a:cs typeface="Calibri"/>
              </a:rPr>
              <a:t>the</a:t>
            </a:r>
            <a:r>
              <a:rPr lang="pt-PT">
                <a:ea typeface="Calibri"/>
                <a:cs typeface="Calibri"/>
              </a:rPr>
              <a:t> slide as </a:t>
            </a:r>
            <a:r>
              <a:rPr lang="pt-PT" err="1">
                <a:ea typeface="Calibri"/>
                <a:cs typeface="Calibri"/>
              </a:rPr>
              <a:t>needed</a:t>
            </a:r>
            <a:r>
              <a:rPr lang="pt-PT">
                <a:ea typeface="Calibri"/>
                <a:cs typeface="Calibri"/>
              </a:rPr>
              <a:t>.</a:t>
            </a:r>
            <a:endParaRPr lang="pt-PT"/>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a:t>
            </a:fld>
            <a:endParaRPr lang="en-US"/>
          </a:p>
        </p:txBody>
      </p:sp>
    </p:spTree>
    <p:extLst>
      <p:ext uri="{BB962C8B-B14F-4D97-AF65-F5344CB8AC3E}">
        <p14:creationId xmlns:p14="http://schemas.microsoft.com/office/powerpoint/2010/main" val="2398079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249EE2-D042-8A39-349F-0B527E8B54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527FEF-26C6-68C8-F939-7B04B052F2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E197E2-66D1-C8E8-B384-F1AF8439BA8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Compare the key words from the flip chart with this GLLP definition of a national health laboratory 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the participants if this definition is appropriate for their country. Discuss why or why not.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highlight>
                  <a:srgbClr val="FFFF00"/>
                </a:highlight>
              </a:rPr>
              <a:t>Note that a Sector is </a:t>
            </a:r>
            <a:r>
              <a:rPr lang="en-US" sz="1200"/>
              <a:t>portion of the National Laboratory System that is directed by or under the authority of a specific Ministry or branch of the government.  For example, public health, animal health, environmental health.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a:extLst>
              <a:ext uri="{FF2B5EF4-FFF2-40B4-BE49-F238E27FC236}">
                <a16:creationId xmlns:a16="http://schemas.microsoft.com/office/drawing/2014/main" id="{9354B171-7DF7-EC40-60E2-84A4AE7B2B5B}"/>
              </a:ext>
            </a:extLst>
          </p:cNvPr>
          <p:cNvSpPr>
            <a:spLocks noGrp="1"/>
          </p:cNvSpPr>
          <p:nvPr>
            <p:ph type="sldNum" sz="quarter" idx="5"/>
          </p:nvPr>
        </p:nvSpPr>
        <p:spPr/>
        <p:txBody>
          <a:bodyPr/>
          <a:lstStyle/>
          <a:p>
            <a:fld id="{5F1C995E-920E-49C9-B6C8-F018540A836D}" type="slidenum">
              <a:rPr lang="en-US" smtClean="0"/>
              <a:t>21</a:t>
            </a:fld>
            <a:endParaRPr lang="en-US"/>
          </a:p>
        </p:txBody>
      </p:sp>
    </p:spTree>
    <p:extLst>
      <p:ext uri="{BB962C8B-B14F-4D97-AF65-F5344CB8AC3E}">
        <p14:creationId xmlns:p14="http://schemas.microsoft.com/office/powerpoint/2010/main" val="1990981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B61AF-53F3-5D09-BBDB-D5A680430F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70A5F1-A338-E8B9-5994-742C66B2C6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CE2F30-3FE2-9005-558F-EBEFACAD8AA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that in many places the terms system and network are used interchangeably. However, </a:t>
            </a:r>
            <a:r>
              <a:rPr lang="en-US" sz="1200">
                <a:effectLst/>
                <a:latin typeface="Segoe UI" panose="020B0502040204020203" pitchFamily="34" charset="0"/>
              </a:rPr>
              <a:t>for the GLLP, we see the system as larger than a network, promoting cross-sectoral collaboration and partnership, and also encompassing partners outside the laboratories but essential for the laboratories to perform their diagnostic function: e.g. suppliers, healthcare providers.</a:t>
            </a:r>
            <a:endParaRPr lang="en-US" sz="1200">
              <a:effectLst/>
              <a:latin typeface="Arial" panose="020B0604020202020204" pitchFamily="34" charset="0"/>
            </a:endParaRPr>
          </a:p>
          <a:p>
            <a:endParaRPr lang="en-US"/>
          </a:p>
        </p:txBody>
      </p:sp>
      <p:sp>
        <p:nvSpPr>
          <p:cNvPr id="4" name="Slide Number Placeholder 3">
            <a:extLst>
              <a:ext uri="{FF2B5EF4-FFF2-40B4-BE49-F238E27FC236}">
                <a16:creationId xmlns:a16="http://schemas.microsoft.com/office/drawing/2014/main" id="{CB4F66BF-C3B9-103F-94AD-AE0A94D27C63}"/>
              </a:ext>
            </a:extLst>
          </p:cNvPr>
          <p:cNvSpPr>
            <a:spLocks noGrp="1"/>
          </p:cNvSpPr>
          <p:nvPr>
            <p:ph type="sldNum" sz="quarter" idx="5"/>
          </p:nvPr>
        </p:nvSpPr>
        <p:spPr/>
        <p:txBody>
          <a:bodyPr/>
          <a:lstStyle/>
          <a:p>
            <a:fld id="{5F1C995E-920E-49C9-B6C8-F018540A836D}" type="slidenum">
              <a:rPr lang="en-US" smtClean="0"/>
              <a:t>22</a:t>
            </a:fld>
            <a:endParaRPr lang="en-US"/>
          </a:p>
        </p:txBody>
      </p:sp>
    </p:spTree>
    <p:extLst>
      <p:ext uri="{BB962C8B-B14F-4D97-AF65-F5344CB8AC3E}">
        <p14:creationId xmlns:p14="http://schemas.microsoft.com/office/powerpoint/2010/main" val="28072074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C9A30-1037-4FCA-FFBC-EC3AD41661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9EA145-1348-4158-F633-04C5429462AA}"/>
              </a:ext>
            </a:extLst>
          </p:cNvPr>
          <p:cNvSpPr>
            <a:spLocks noGrp="1" noRot="1" noChangeAspect="1"/>
          </p:cNvSpPr>
          <p:nvPr>
            <p:ph type="sldImg"/>
          </p:nvPr>
        </p:nvSpPr>
        <p:spPr>
          <a:xfrm>
            <a:off x="685800" y="530225"/>
            <a:ext cx="3251200" cy="1828800"/>
          </a:xfrm>
        </p:spPr>
      </p:sp>
      <p:sp>
        <p:nvSpPr>
          <p:cNvPr id="3" name="Notes Placeholder 2">
            <a:extLst>
              <a:ext uri="{FF2B5EF4-FFF2-40B4-BE49-F238E27FC236}">
                <a16:creationId xmlns:a16="http://schemas.microsoft.com/office/drawing/2014/main" id="{D70EF5AC-5631-2561-1CB8-A220C399E5AB}"/>
              </a:ext>
            </a:extLst>
          </p:cNvPr>
          <p:cNvSpPr>
            <a:spLocks noGrp="1"/>
          </p:cNvSpPr>
          <p:nvPr>
            <p:ph type="body" idx="1"/>
          </p:nvPr>
        </p:nvSpPr>
        <p:spPr/>
        <p:txBody>
          <a:bodyPr/>
          <a:lstStyle/>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These are some examples of international laboratory networks that support laboratory systems. </a:t>
            </a:r>
          </a:p>
          <a:p>
            <a:pPr marL="457200">
              <a:spcAft>
                <a:spcPts val="600"/>
              </a:spcAft>
            </a:pPr>
            <a:endParaRPr lang="en-GB" sz="1800" b="1">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Explain</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that WHO Collaborating Centres are institutions designated by the Director-General of WHO to form part of an international collaborative network set up by WHO in support of its programme at all levels. The WHO's network of WHO CCs brings together 822 highly regarded academic and scientific institutions in over 80 countries to support WHO in implementing its mandated </a:t>
            </a:r>
            <a:r>
              <a:rPr lang="en-GB" sz="1800" u="sng">
                <a:effectLst/>
                <a:latin typeface="Franklin Gothic Book" panose="020B0503020102020204" pitchFamily="34" charset="0"/>
                <a:ea typeface="Times New Roman" panose="02020603050405020304" pitchFamily="18" charset="0"/>
                <a:cs typeface="Courier New" panose="02070309020205020404" pitchFamily="49" charset="0"/>
              </a:rPr>
              <a:t>work and priorities with time and expertise.</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u="sng">
                <a:effectLst/>
                <a:latin typeface="Franklin Gothic Book" panose="020B0503020102020204" pitchFamily="34" charset="0"/>
                <a:ea typeface="Times New Roman" panose="02020603050405020304" pitchFamily="18" charset="0"/>
                <a:cs typeface="Courier New" panose="02070309020205020404" pitchFamily="49" charset="0"/>
              </a:rPr>
              <a:t>Source</a:t>
            </a:r>
            <a:r>
              <a:rPr lang="en-US" sz="1800">
                <a:effectLst/>
                <a:latin typeface="Franklin Gothic Book" panose="020B0503020102020204" pitchFamily="34" charset="0"/>
                <a:ea typeface="Times New Roman" panose="02020603050405020304" pitchFamily="18" charset="0"/>
                <a:cs typeface="Courier New" panose="02070309020205020404" pitchFamily="49" charset="0"/>
              </a:rPr>
              <a:t>: </a:t>
            </a:r>
            <a:r>
              <a:rPr lang="en-GB" sz="1800" u="sng">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hlinkClick r:id="rId3"/>
              </a:rPr>
              <a:t>About WHO: Collaborating centres </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Say</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FAO Reference Centres for animal health are institutions designated to provide specific, independent technical/scientific advice on issues related to FAO’s mandate. </a:t>
            </a:r>
            <a:br>
              <a:rPr lang="en-GB" sz="1800">
                <a:effectLst/>
                <a:latin typeface="Franklin Gothic Book" panose="020B0503020102020204" pitchFamily="34" charset="0"/>
                <a:ea typeface="Times New Roman" panose="02020603050405020304" pitchFamily="18" charset="0"/>
                <a:cs typeface="Courier New" panose="02070309020205020404" pitchFamily="49" charset="0"/>
              </a:rPr>
            </a:br>
            <a:r>
              <a:rPr lang="en-GB" sz="1800" u="sng">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hlinkClick r:id="rId4"/>
              </a:rPr>
              <a:t>http://www.fao.org/ag/againfo/partners/en/ref_centres.htm</a:t>
            </a:r>
            <a:endParaRPr lang="en-GB" sz="1800" u="sng">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u="sng">
                <a:effectLst/>
                <a:latin typeface="Franklin Gothic Book" panose="020B0503020102020204" pitchFamily="34" charset="0"/>
                <a:ea typeface="Times New Roman" panose="02020603050405020304" pitchFamily="18" charset="0"/>
                <a:cs typeface="Courier New" panose="02070309020205020404" pitchFamily="49" charset="0"/>
              </a:rPr>
              <a:t>Source</a:t>
            </a:r>
            <a:r>
              <a:rPr lang="en-US" sz="1800">
                <a:effectLst/>
                <a:latin typeface="Franklin Gothic Book" panose="020B0503020102020204" pitchFamily="34" charset="0"/>
                <a:ea typeface="Times New Roman" panose="02020603050405020304" pitchFamily="18" charset="0"/>
                <a:cs typeface="Courier New" panose="02070309020205020404" pitchFamily="49" charset="0"/>
              </a:rPr>
              <a:t>: </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a:t>
            </a:r>
            <a:r>
              <a:rPr lang="en-GB" sz="1800" u="sng">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hlinkClick r:id="rId5"/>
              </a:rPr>
              <a:t>IHR Training Toolkit | HSLP (who.int) </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a:effectLst/>
                <a:latin typeface="Franklin Gothic Book" panose="020B0503020102020204" pitchFamily="34" charset="0"/>
                <a:ea typeface="Times New Roman" panose="02020603050405020304" pitchFamily="18" charset="0"/>
                <a:cs typeface="Courier New" panose="02070309020205020404" pitchFamily="49" charset="0"/>
              </a:rPr>
              <a:t>OFFLU:</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u="sng">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hlinkClick r:id="rId6"/>
              </a:rPr>
              <a:t>https://www.offlu.org/</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a:effectLst/>
                <a:latin typeface="Franklin Gothic Book" panose="020B0503020102020204" pitchFamily="34" charset="0"/>
                <a:ea typeface="Times New Roman" panose="02020603050405020304" pitchFamily="18" charset="0"/>
                <a:cs typeface="Courier New" panose="02070309020205020404" pitchFamily="49" charset="0"/>
              </a:rPr>
              <a:t>WOAH Reference Laboratory: </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u="sng">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hlinkClick r:id="rId7"/>
              </a:rPr>
              <a:t>https://www.woah.org/en/what-we-offer/expertise-network/</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pt-PT" sz="1800">
                <a:effectLst/>
                <a:latin typeface="Franklin Gothic Book" panose="020B0503020102020204" pitchFamily="34" charset="0"/>
                <a:ea typeface="Times New Roman" panose="02020603050405020304" pitchFamily="18" charset="0"/>
                <a:cs typeface="Courier New" panose="02070309020205020404" pitchFamily="49" charset="0"/>
              </a:rPr>
              <a:t>FAO reference centres:</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pt-PT" sz="1800" u="sng">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hlinkClick r:id="rId4"/>
              </a:rPr>
              <a:t>http://www.fao.org/ag/againfo/partners/en/ref_centres.htm</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Explain</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OFFLU’s objectives:</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To exchange scientific data and biological materials (including virus strains) within the network, to analyse such data, and to share such information with the wider scientific community</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To offer technical advice, training and veterinary expertise to Member Countries to assist in the prevention, diagnosis, surveillance and control of animal influenza</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To collaborate with the WHO influenza network on issues relating to the animal-human interface, including early preparation of human vaccine</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342900" lvl="0" indent="-342900">
              <a:spcAft>
                <a:spcPts val="600"/>
              </a:spcAft>
              <a:buFont typeface="Symbol" panose="05050102010706020507" pitchFamily="18" charset="2"/>
              <a:buChar char=""/>
            </a:pP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To highlight influenza research needs, promote their development and ensure coordination</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r>
              <a:rPr lang="en-US" b="1">
                <a:cs typeface="Calibri"/>
              </a:rPr>
              <a:t>Ask about country specific or regional networks from country/region.</a:t>
            </a:r>
          </a:p>
        </p:txBody>
      </p:sp>
      <p:sp>
        <p:nvSpPr>
          <p:cNvPr id="4" name="Slide Number Placeholder 3">
            <a:extLst>
              <a:ext uri="{FF2B5EF4-FFF2-40B4-BE49-F238E27FC236}">
                <a16:creationId xmlns:a16="http://schemas.microsoft.com/office/drawing/2014/main" id="{73D6D229-6E09-B998-00C1-90D14C5ED21D}"/>
              </a:ext>
            </a:extLst>
          </p:cNvPr>
          <p:cNvSpPr>
            <a:spLocks noGrp="1"/>
          </p:cNvSpPr>
          <p:nvPr>
            <p:ph type="sldNum" sz="quarter" idx="5"/>
          </p:nvPr>
        </p:nvSpPr>
        <p:spPr/>
        <p:txBody>
          <a:bodyPr/>
          <a:lstStyle/>
          <a:p>
            <a:fld id="{D5B48DA2-5A1E-A647-8F98-8F6408046E1A}" type="slidenum">
              <a:rPr lang="en-US" smtClean="0"/>
              <a:t>23</a:t>
            </a:fld>
            <a:endParaRPr lang="en-US"/>
          </a:p>
        </p:txBody>
      </p:sp>
    </p:spTree>
    <p:extLst>
      <p:ext uri="{BB962C8B-B14F-4D97-AF65-F5344CB8AC3E}">
        <p14:creationId xmlns:p14="http://schemas.microsoft.com/office/powerpoint/2010/main" val="35733220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51B80-C522-E619-5C28-9ACB603716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BA626C-15AA-AA4B-FC06-9A6C088289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26558C-9A47-BC0C-E88E-73074AB08314}"/>
              </a:ext>
            </a:extLst>
          </p:cNvPr>
          <p:cNvSpPr>
            <a:spLocks noGrp="1"/>
          </p:cNvSpPr>
          <p:nvPr>
            <p:ph type="body" idx="1"/>
          </p:nvPr>
        </p:nvSpPr>
        <p:spPr/>
        <p:txBody>
          <a:bodyPr/>
          <a:lstStyle/>
          <a:p>
            <a:r>
              <a:rPr lang="en-US"/>
              <a:t>Add information on relevant regional or national networks as examples. </a:t>
            </a:r>
          </a:p>
        </p:txBody>
      </p:sp>
      <p:sp>
        <p:nvSpPr>
          <p:cNvPr id="4" name="Slide Number Placeholder 3">
            <a:extLst>
              <a:ext uri="{FF2B5EF4-FFF2-40B4-BE49-F238E27FC236}">
                <a16:creationId xmlns:a16="http://schemas.microsoft.com/office/drawing/2014/main" id="{7738489F-C8D8-86C4-FD8F-CAECBC1CAD33}"/>
              </a:ext>
            </a:extLst>
          </p:cNvPr>
          <p:cNvSpPr>
            <a:spLocks noGrp="1"/>
          </p:cNvSpPr>
          <p:nvPr>
            <p:ph type="sldNum" sz="quarter" idx="5"/>
          </p:nvPr>
        </p:nvSpPr>
        <p:spPr/>
        <p:txBody>
          <a:bodyPr/>
          <a:lstStyle/>
          <a:p>
            <a:fld id="{D5B48DA2-5A1E-A647-8F98-8F6408046E1A}" type="slidenum">
              <a:rPr lang="en-US" smtClean="0"/>
              <a:t>24</a:t>
            </a:fld>
            <a:endParaRPr lang="en-US"/>
          </a:p>
        </p:txBody>
      </p:sp>
    </p:spTree>
    <p:extLst>
      <p:ext uri="{BB962C8B-B14F-4D97-AF65-F5344CB8AC3E}">
        <p14:creationId xmlns:p14="http://schemas.microsoft.com/office/powerpoint/2010/main" val="16666379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3735A-E125-E264-8B59-0F4F1FF2F7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CFABCE-344A-4DA2-4511-4E43166528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D94F9D-325E-FFC8-AC83-76AB4945CA7D}"/>
              </a:ext>
            </a:extLst>
          </p:cNvPr>
          <p:cNvSpPr>
            <a:spLocks noGrp="1"/>
          </p:cNvSpPr>
          <p:nvPr>
            <p:ph type="body" idx="1"/>
          </p:nvPr>
        </p:nvSpPr>
        <p:spPr/>
        <p:txBody>
          <a:bodyPr/>
          <a:lstStyle/>
          <a:p>
            <a:r>
              <a:rPr lang="en-US" u="sng"/>
              <a:t>This slide builds</a:t>
            </a:r>
          </a:p>
          <a:p>
            <a:r>
              <a:rPr lang="en-US"/>
              <a:t>Ask participants what they think the goal of a national laboratory system should be. Write key works/phrases on a flip chart. </a:t>
            </a:r>
          </a:p>
          <a:p>
            <a:endParaRPr lang="en-US" b="1"/>
          </a:p>
          <a:p>
            <a:r>
              <a:rPr lang="en-US" b="1"/>
              <a:t>Click to show the goal</a:t>
            </a:r>
            <a:r>
              <a:rPr lang="en-US"/>
              <a:t>. Is this goal similar to those discussed? Quality services and collaboration are key? Were they included? </a:t>
            </a:r>
          </a:p>
        </p:txBody>
      </p:sp>
      <p:sp>
        <p:nvSpPr>
          <p:cNvPr id="4" name="Slide Number Placeholder 3">
            <a:extLst>
              <a:ext uri="{FF2B5EF4-FFF2-40B4-BE49-F238E27FC236}">
                <a16:creationId xmlns:a16="http://schemas.microsoft.com/office/drawing/2014/main" id="{81EAFD3C-449C-DEFC-2618-76C23D9963D6}"/>
              </a:ext>
            </a:extLst>
          </p:cNvPr>
          <p:cNvSpPr>
            <a:spLocks noGrp="1"/>
          </p:cNvSpPr>
          <p:nvPr>
            <p:ph type="sldNum" sz="quarter" idx="5"/>
          </p:nvPr>
        </p:nvSpPr>
        <p:spPr/>
        <p:txBody>
          <a:bodyPr/>
          <a:lstStyle/>
          <a:p>
            <a:fld id="{D5B48DA2-5A1E-A647-8F98-8F6408046E1A}" type="slidenum">
              <a:rPr lang="en-US" smtClean="0"/>
              <a:t>25</a:t>
            </a:fld>
            <a:endParaRPr lang="en-US"/>
          </a:p>
        </p:txBody>
      </p:sp>
    </p:spTree>
    <p:extLst>
      <p:ext uri="{BB962C8B-B14F-4D97-AF65-F5344CB8AC3E}">
        <p14:creationId xmlns:p14="http://schemas.microsoft.com/office/powerpoint/2010/main" val="24764061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D6C4E-E93B-0910-5E46-70716DD9F6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70FC2C-6B28-6A0D-B9D4-BD041C3943BE}"/>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283D7DC0-7D0C-9B96-65DF-29F59DA1B16F}"/>
              </a:ext>
            </a:extLst>
          </p:cNvPr>
          <p:cNvSpPr>
            <a:spLocks noGrp="1"/>
          </p:cNvSpPr>
          <p:nvPr>
            <p:ph type="body" idx="1"/>
          </p:nvPr>
        </p:nvSpPr>
        <p:spPr/>
        <p:txBody>
          <a:bodyPr/>
          <a:lstStyle/>
          <a:p>
            <a:r>
              <a:rPr lang="en-US" b="1" dirty="0">
                <a:latin typeface="Calibri"/>
                <a:ea typeface="ＭＳ Ｐゴシック"/>
                <a:cs typeface="Calibri"/>
              </a:rPr>
              <a:t>Say </a:t>
            </a:r>
            <a:r>
              <a:rPr lang="en-US" dirty="0">
                <a:latin typeface="Calibri"/>
                <a:ea typeface="ＭＳ Ｐゴシック"/>
                <a:cs typeface="Calibri"/>
              </a:rPr>
              <a:t>now we will start to move into the specifics about the Laboratory Leadership Competency Framework. </a:t>
            </a:r>
            <a:endParaRPr lang="en-US" dirty="0"/>
          </a:p>
        </p:txBody>
      </p:sp>
      <p:sp>
        <p:nvSpPr>
          <p:cNvPr id="4" name="Slide Number Placeholder 3">
            <a:extLst>
              <a:ext uri="{FF2B5EF4-FFF2-40B4-BE49-F238E27FC236}">
                <a16:creationId xmlns:a16="http://schemas.microsoft.com/office/drawing/2014/main" id="{71A93F89-06A7-AB3A-433F-52118FC57603}"/>
              </a:ext>
            </a:extLst>
          </p:cNvPr>
          <p:cNvSpPr>
            <a:spLocks noGrp="1"/>
          </p:cNvSpPr>
          <p:nvPr>
            <p:ph type="sldNum" sz="quarter" idx="5"/>
          </p:nvPr>
        </p:nvSpPr>
        <p:spPr/>
        <p:txBody>
          <a:bodyPr/>
          <a:lstStyle/>
          <a:p>
            <a:fld id="{D5B48DA2-5A1E-A647-8F98-8F6408046E1A}" type="slidenum">
              <a:rPr lang="en-US" smtClean="0"/>
              <a:t>26</a:t>
            </a:fld>
            <a:endParaRPr lang="en-US"/>
          </a:p>
        </p:txBody>
      </p:sp>
    </p:spTree>
    <p:extLst>
      <p:ext uri="{BB962C8B-B14F-4D97-AF65-F5344CB8AC3E}">
        <p14:creationId xmlns:p14="http://schemas.microsoft.com/office/powerpoint/2010/main" val="31784388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B7BA3-5DD3-8FBE-6843-7BCC97ADA8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C3735E-9464-3BC2-A029-6ACE1F8158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9643B2-C1A5-2EEB-C39D-08D737C2761C}"/>
              </a:ext>
            </a:extLst>
          </p:cNvPr>
          <p:cNvSpPr>
            <a:spLocks noGrp="1"/>
          </p:cNvSpPr>
          <p:nvPr>
            <p:ph type="body" idx="1"/>
          </p:nvPr>
        </p:nvSpPr>
        <p:spPr/>
        <p:txBody>
          <a:bodyPr/>
          <a:lstStyle/>
          <a:p>
            <a:r>
              <a:rPr lang="en-US" b="1" dirty="0"/>
              <a:t>Explain </a:t>
            </a:r>
            <a:r>
              <a:rPr lang="en-US" b="0" dirty="0"/>
              <a:t>that </a:t>
            </a:r>
            <a:r>
              <a:rPr lang="en-US" dirty="0"/>
              <a:t>when the GLLP partners came together they knew they wanted to create a competency-based One Health laboratory leadership program that would provide a foundation for a leadership program with the aim of supporting laboratory system building. They quickly realized there were no laboratory leadership competencies available and determined that a competency framework would be their first product leading to the development of the Laboratory Leadership Competency Framework shown here. </a:t>
            </a:r>
          </a:p>
          <a:p>
            <a:endParaRPr lang="en-US" dirty="0"/>
          </a:p>
          <a:p>
            <a:r>
              <a:rPr lang="en-US" dirty="0"/>
              <a:t>The purpose of the Framework is to outline the essential competencies needed by laboratory leaders to build and direct sustainable national laboratory systems for disease detection, control and prevention in health systems.</a:t>
            </a:r>
          </a:p>
          <a:p>
            <a:endParaRPr lang="en-US" dirty="0"/>
          </a:p>
          <a:p>
            <a:r>
              <a:rPr lang="en-US" dirty="0"/>
              <a:t>This Framework takes a multisectoral One Health approach addressing the entire “National health laboratory system”, defined in the context of the Framework as network(s) that includes human, animal, environmental, agricultural, food, aquatic and chemical laboratories in support of health systems </a:t>
            </a:r>
          </a:p>
          <a:p>
            <a:endParaRPr lang="en-US" dirty="0"/>
          </a:p>
          <a:p>
            <a:r>
              <a:rPr lang="en-US" dirty="0"/>
              <a:t>Accordingly, this Framework provides a strong orientation to the One Health approach, recognizing that improving coordination between human, animal and environmental health sectors has reciprocal benefits and will lead to stronger health systems</a:t>
            </a:r>
          </a:p>
          <a:p>
            <a:endParaRPr lang="en-US" dirty="0">
              <a:ea typeface="Calibri"/>
              <a:cs typeface="Calibri"/>
            </a:endParaRPr>
          </a:p>
        </p:txBody>
      </p:sp>
      <p:sp>
        <p:nvSpPr>
          <p:cNvPr id="4" name="Slide Number Placeholder 3">
            <a:extLst>
              <a:ext uri="{FF2B5EF4-FFF2-40B4-BE49-F238E27FC236}">
                <a16:creationId xmlns:a16="http://schemas.microsoft.com/office/drawing/2014/main" id="{BEE62C8B-E08F-5AC8-5C8E-676D8A20E0C7}"/>
              </a:ext>
            </a:extLst>
          </p:cNvPr>
          <p:cNvSpPr>
            <a:spLocks noGrp="1"/>
          </p:cNvSpPr>
          <p:nvPr>
            <p:ph type="sldNum" sz="quarter" idx="5"/>
          </p:nvPr>
        </p:nvSpPr>
        <p:spPr/>
        <p:txBody>
          <a:bodyPr/>
          <a:lstStyle/>
          <a:p>
            <a:fld id="{D5B48DA2-5A1E-A647-8F98-8F6408046E1A}" type="slidenum">
              <a:rPr lang="en-US" smtClean="0"/>
              <a:t>27</a:t>
            </a:fld>
            <a:endParaRPr lang="en-US"/>
          </a:p>
        </p:txBody>
      </p:sp>
    </p:spTree>
    <p:extLst>
      <p:ext uri="{BB962C8B-B14F-4D97-AF65-F5344CB8AC3E}">
        <p14:creationId xmlns:p14="http://schemas.microsoft.com/office/powerpoint/2010/main" val="16080895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a:extLst>
            <a:ext uri="{FF2B5EF4-FFF2-40B4-BE49-F238E27FC236}">
              <a16:creationId xmlns:a16="http://schemas.microsoft.com/office/drawing/2014/main" id="{337F1AFF-FF0F-09BA-FE7F-573109B5788B}"/>
            </a:ext>
          </a:extLst>
        </p:cNvPr>
        <p:cNvGrpSpPr/>
        <p:nvPr/>
      </p:nvGrpSpPr>
      <p:grpSpPr>
        <a:xfrm>
          <a:off x="0" y="0"/>
          <a:ext cx="0" cy="0"/>
          <a:chOff x="0" y="0"/>
          <a:chExt cx="0" cy="0"/>
        </a:xfrm>
      </p:grpSpPr>
      <p:sp>
        <p:nvSpPr>
          <p:cNvPr id="648" name="Google Shape;648;p44:notes">
            <a:extLst>
              <a:ext uri="{FF2B5EF4-FFF2-40B4-BE49-F238E27FC236}">
                <a16:creationId xmlns:a16="http://schemas.microsoft.com/office/drawing/2014/main" id="{3A1D1221-F0D3-E627-CBA8-2CBE2B68AF2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9" name="Google Shape;649;p44:notes">
            <a:extLst>
              <a:ext uri="{FF2B5EF4-FFF2-40B4-BE49-F238E27FC236}">
                <a16:creationId xmlns:a16="http://schemas.microsoft.com/office/drawing/2014/main" id="{C68D2967-51C1-0682-0679-AF1EB20BAE4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Remind</a:t>
            </a:r>
            <a:r>
              <a:rPr lang="en-US" dirty="0"/>
              <a:t> participants that the competency framework included 9 competency areas and these nine competencies provide the foundation for the GLLP curriculum.</a:t>
            </a:r>
            <a:endParaRPr dirty="0"/>
          </a:p>
        </p:txBody>
      </p:sp>
      <p:sp>
        <p:nvSpPr>
          <p:cNvPr id="650" name="Google Shape;650;p44:notes">
            <a:extLst>
              <a:ext uri="{FF2B5EF4-FFF2-40B4-BE49-F238E27FC236}">
                <a16:creationId xmlns:a16="http://schemas.microsoft.com/office/drawing/2014/main" id="{151A951C-EEB9-A70D-9927-024D2D9C4D2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extLst>
      <p:ext uri="{BB962C8B-B14F-4D97-AF65-F5344CB8AC3E}">
        <p14:creationId xmlns:p14="http://schemas.microsoft.com/office/powerpoint/2010/main" val="38323486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FD52C-C752-899C-1846-4DCBDD5CBB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B17E5F-51A7-CAF0-69CF-4C02B105A3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588C27-CA55-3793-5D3C-D8E0A6BFC0A5}"/>
              </a:ext>
            </a:extLst>
          </p:cNvPr>
          <p:cNvSpPr>
            <a:spLocks noGrp="1"/>
          </p:cNvSpPr>
          <p:nvPr>
            <p:ph type="body" idx="1"/>
          </p:nvPr>
        </p:nvSpPr>
        <p:spPr/>
        <p:txBody>
          <a:bodyPr/>
          <a:lstStyle/>
          <a:p>
            <a:r>
              <a:rPr lang="en-US" b="1" dirty="0"/>
              <a:t>Explain </a:t>
            </a:r>
            <a:r>
              <a:rPr lang="en-US" b="0" dirty="0"/>
              <a:t>that </a:t>
            </a:r>
            <a:r>
              <a:rPr lang="en-US" dirty="0"/>
              <a:t>the Framework can be used for: </a:t>
            </a:r>
          </a:p>
          <a:p>
            <a:r>
              <a:rPr lang="en-US" dirty="0"/>
              <a:t>• workforce development: as a standardized reference for laboratory workforce development applicable across human, animal, environmental, and other relevant health sectors; </a:t>
            </a:r>
          </a:p>
          <a:p>
            <a:r>
              <a:rPr lang="en-US" dirty="0"/>
              <a:t>• </a:t>
            </a:r>
            <a:r>
              <a:rPr lang="en-US" dirty="0" err="1"/>
              <a:t>programme</a:t>
            </a:r>
            <a:r>
              <a:rPr lang="en-US" dirty="0"/>
              <a:t> development: as a foundation for laboratory leadership learning </a:t>
            </a:r>
            <a:r>
              <a:rPr lang="en-US" dirty="0" err="1"/>
              <a:t>programmes</a:t>
            </a:r>
            <a:r>
              <a:rPr lang="en-US" dirty="0"/>
              <a:t>; </a:t>
            </a:r>
          </a:p>
          <a:p>
            <a:r>
              <a:rPr lang="en-US" dirty="0"/>
              <a:t>• specific job descriptions: as guidance in writing standardized job descriptions; </a:t>
            </a:r>
          </a:p>
          <a:p>
            <a:r>
              <a:rPr lang="en-US" dirty="0"/>
              <a:t>• needs assessment: as guidance in developing a tool for self-assessment, observer assessment or a combination of both to identify individual or group needs and guide staff development planning; </a:t>
            </a:r>
          </a:p>
          <a:p>
            <a:r>
              <a:rPr lang="en-US" dirty="0"/>
              <a:t>• self-assessment: as guidance for individuals in assessing their current level of knowledge, skills and abilities, identifying areas in need of improvement, and planning for achieving higher levels of proficiency.</a:t>
            </a:r>
            <a:endParaRPr lang="en-US" dirty="0">
              <a:cs typeface="Calibri"/>
            </a:endParaRPr>
          </a:p>
          <a:p>
            <a:endParaRPr lang="en-US" dirty="0"/>
          </a:p>
          <a:p>
            <a:r>
              <a:rPr lang="en-US" dirty="0"/>
              <a:t>Based on the LLCF, an </a:t>
            </a:r>
            <a:r>
              <a:rPr lang="en-US" dirty="0" err="1"/>
              <a:t>eTool</a:t>
            </a:r>
            <a:r>
              <a:rPr lang="en-US" dirty="0"/>
              <a:t>, GLLP partners developed a Laboratory Leadership Competency Self-Assessment </a:t>
            </a:r>
            <a:r>
              <a:rPr lang="en-US" dirty="0" err="1"/>
              <a:t>eTool</a:t>
            </a:r>
            <a:r>
              <a:rPr lang="en-US" dirty="0"/>
              <a:t>, to enable individuals assessing their current level of knowledge, skills and abilities. This tool will be introduced and used in unit 3 ‘The </a:t>
            </a:r>
            <a:r>
              <a:rPr lang="en-US" dirty="0" err="1"/>
              <a:t>programme</a:t>
            </a:r>
            <a:r>
              <a:rPr lang="en-US" dirty="0"/>
              <a:t>’.</a:t>
            </a:r>
          </a:p>
        </p:txBody>
      </p:sp>
      <p:sp>
        <p:nvSpPr>
          <p:cNvPr id="4" name="Slide Number Placeholder 3">
            <a:extLst>
              <a:ext uri="{FF2B5EF4-FFF2-40B4-BE49-F238E27FC236}">
                <a16:creationId xmlns:a16="http://schemas.microsoft.com/office/drawing/2014/main" id="{78CFEB0D-99BB-84D5-1384-FDFF15316D9A}"/>
              </a:ext>
            </a:extLst>
          </p:cNvPr>
          <p:cNvSpPr>
            <a:spLocks noGrp="1"/>
          </p:cNvSpPr>
          <p:nvPr>
            <p:ph type="sldNum" sz="quarter" idx="5"/>
          </p:nvPr>
        </p:nvSpPr>
        <p:spPr/>
        <p:txBody>
          <a:bodyPr/>
          <a:lstStyle/>
          <a:p>
            <a:fld id="{D5B48DA2-5A1E-A647-8F98-8F6408046E1A}" type="slidenum">
              <a:rPr lang="en-US" smtClean="0"/>
              <a:t>29</a:t>
            </a:fld>
            <a:endParaRPr lang="en-US"/>
          </a:p>
        </p:txBody>
      </p:sp>
    </p:spTree>
    <p:extLst>
      <p:ext uri="{BB962C8B-B14F-4D97-AF65-F5344CB8AC3E}">
        <p14:creationId xmlns:p14="http://schemas.microsoft.com/office/powerpoint/2010/main" val="35821341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0E2B0-01AB-D8EE-686D-710D3FD730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CCB521-A83B-6829-367C-8167518920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E70769-6911-9F8A-4DDB-D711FDF47F36}"/>
              </a:ext>
            </a:extLst>
          </p:cNvPr>
          <p:cNvSpPr>
            <a:spLocks noGrp="1"/>
          </p:cNvSpPr>
          <p:nvPr>
            <p:ph type="body" idx="1"/>
          </p:nvPr>
        </p:nvSpPr>
        <p:spPr/>
        <p:txBody>
          <a:bodyPr/>
          <a:lstStyle/>
          <a:p>
            <a:pPr marL="0" marR="0">
              <a:lnSpc>
                <a:spcPct val="150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Say </a:t>
            </a:r>
            <a:r>
              <a:rPr lang="en-US" sz="1800" b="0" dirty="0">
                <a:effectLst/>
                <a:latin typeface="Calibri" panose="020F0502020204030204" pitchFamily="34" charset="0"/>
                <a:ea typeface="Calibri" panose="020F0502020204030204" pitchFamily="34" charset="0"/>
                <a:cs typeface="Times New Roman" panose="02020603050405020304" pitchFamily="18" charset="0"/>
              </a:rPr>
              <a:t>that </a:t>
            </a:r>
            <a:r>
              <a:rPr lang="en-US" sz="1800" dirty="0">
                <a:effectLst/>
                <a:latin typeface="Calibri" panose="020F0502020204030204" pitchFamily="34" charset="0"/>
                <a:ea typeface="Calibri" panose="020F0502020204030204" pitchFamily="34" charset="0"/>
                <a:cs typeface="Times New Roman" panose="02020603050405020304" pitchFamily="18" charset="0"/>
              </a:rPr>
              <a:t>the nine essential competencies outlined in the Laboratory Leadership Competency Framework are broken down as you see here:</a:t>
            </a:r>
          </a:p>
          <a:p>
            <a:pPr marL="0" marR="0">
              <a:lnSpc>
                <a:spcPct val="150000"/>
              </a:lnSpc>
              <a:spcBef>
                <a:spcPts val="0"/>
              </a:spcBef>
              <a:spcAft>
                <a:spcPts val="800"/>
              </a:spcAft>
            </a:pPr>
            <a:r>
              <a:rPr lang="en-US" sz="1800" dirty="0">
                <a:effectLst/>
                <a:latin typeface="Calibri" panose="020F0502020204030204" pitchFamily="34" charset="0"/>
                <a:cs typeface="Times New Roman" panose="02020603050405020304" pitchFamily="18" charset="0"/>
              </a:rPr>
              <a:t>Each Competency has multiple domains, subdomains, areas of activity and each activity has performance activities that allow evaluation of proficiency for each activity.</a:t>
            </a:r>
            <a:endParaRPr lang="en-US" dirty="0"/>
          </a:p>
        </p:txBody>
      </p:sp>
      <p:sp>
        <p:nvSpPr>
          <p:cNvPr id="4" name="Slide Number Placeholder 3">
            <a:extLst>
              <a:ext uri="{FF2B5EF4-FFF2-40B4-BE49-F238E27FC236}">
                <a16:creationId xmlns:a16="http://schemas.microsoft.com/office/drawing/2014/main" id="{62BC6ED2-0849-9BCA-FA46-44457AE0695E}"/>
              </a:ext>
            </a:extLst>
          </p:cNvPr>
          <p:cNvSpPr>
            <a:spLocks noGrp="1"/>
          </p:cNvSpPr>
          <p:nvPr>
            <p:ph type="sldNum" sz="quarter" idx="5"/>
          </p:nvPr>
        </p:nvSpPr>
        <p:spPr/>
        <p:txBody>
          <a:bodyPr/>
          <a:lstStyle/>
          <a:p>
            <a:fld id="{D5B48DA2-5A1E-A647-8F98-8F6408046E1A}" type="slidenum">
              <a:rPr lang="en-US" smtClean="0"/>
              <a:t>30</a:t>
            </a:fld>
            <a:endParaRPr lang="en-US"/>
          </a:p>
        </p:txBody>
      </p:sp>
    </p:spTree>
    <p:extLst>
      <p:ext uri="{BB962C8B-B14F-4D97-AF65-F5344CB8AC3E}">
        <p14:creationId xmlns:p14="http://schemas.microsoft.com/office/powerpoint/2010/main" val="1101686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t>Use </a:t>
            </a:r>
            <a:r>
              <a:rPr lang="pt-PT" err="1"/>
              <a:t>this</a:t>
            </a:r>
            <a:r>
              <a:rPr lang="pt-PT"/>
              <a:t> slide </a:t>
            </a:r>
            <a:r>
              <a:rPr lang="pt-PT" err="1"/>
              <a:t>only</a:t>
            </a:r>
            <a:r>
              <a:rPr lang="pt-PT"/>
              <a:t> for virtual </a:t>
            </a:r>
            <a:r>
              <a:rPr lang="pt-PT" err="1"/>
              <a:t>presentations</a:t>
            </a:r>
            <a:r>
              <a:rPr lang="pt-PT"/>
              <a:t>. </a:t>
            </a:r>
            <a:r>
              <a:rPr lang="pt-PT" err="1"/>
              <a:t>If</a:t>
            </a:r>
            <a:r>
              <a:rPr lang="pt-PT"/>
              <a:t> </a:t>
            </a:r>
            <a:r>
              <a:rPr lang="pt-PT" err="1"/>
              <a:t>you</a:t>
            </a:r>
            <a:r>
              <a:rPr lang="pt-PT"/>
              <a:t> are </a:t>
            </a:r>
            <a:r>
              <a:rPr lang="pt-PT" err="1"/>
              <a:t>using</a:t>
            </a:r>
            <a:r>
              <a:rPr lang="pt-PT"/>
              <a:t> a </a:t>
            </a:r>
            <a:r>
              <a:rPr lang="pt-PT" err="1"/>
              <a:t>platform</a:t>
            </a:r>
            <a:r>
              <a:rPr lang="pt-PT"/>
              <a:t> </a:t>
            </a:r>
            <a:r>
              <a:rPr lang="pt-PT" err="1"/>
              <a:t>other</a:t>
            </a:r>
            <a:r>
              <a:rPr lang="pt-PT"/>
              <a:t> </a:t>
            </a:r>
            <a:r>
              <a:rPr lang="pt-PT" err="1"/>
              <a:t>than</a:t>
            </a:r>
            <a:r>
              <a:rPr lang="pt-PT"/>
              <a:t> Zoom, </a:t>
            </a:r>
            <a:r>
              <a:rPr lang="pt-PT" err="1"/>
              <a:t>adapt</a:t>
            </a:r>
            <a:r>
              <a:rPr lang="pt-PT"/>
              <a:t> </a:t>
            </a:r>
            <a:r>
              <a:rPr lang="pt-PT" err="1"/>
              <a:t>the</a:t>
            </a:r>
            <a:r>
              <a:rPr lang="pt-PT"/>
              <a:t> slide as </a:t>
            </a:r>
            <a:r>
              <a:rPr lang="pt-PT" err="1"/>
              <a:t>needed</a:t>
            </a:r>
            <a:r>
              <a:rPr lang="pt-PT"/>
              <a:t>.</a:t>
            </a: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3</a:t>
            </a:fld>
            <a:endParaRPr lang="en-US"/>
          </a:p>
        </p:txBody>
      </p:sp>
    </p:spTree>
    <p:extLst>
      <p:ext uri="{BB962C8B-B14F-4D97-AF65-F5344CB8AC3E}">
        <p14:creationId xmlns:p14="http://schemas.microsoft.com/office/powerpoint/2010/main" val="1944335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66839-AC23-CC29-6617-4A026F945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3F0C8A-CC48-8234-1F87-9510CF2D97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39AE11-A0AF-2A41-FACA-C12365DD3330}"/>
              </a:ext>
            </a:extLst>
          </p:cNvPr>
          <p:cNvSpPr>
            <a:spLocks noGrp="1"/>
          </p:cNvSpPr>
          <p:nvPr>
            <p:ph type="body" idx="1"/>
          </p:nvPr>
        </p:nvSpPr>
        <p:spPr/>
        <p:txBody>
          <a:bodyPr/>
          <a:lstStyle/>
          <a:p>
            <a:r>
              <a:rPr lang="en-US"/>
              <a:t>For each Performance Activity there are 3 Levels of Proficiency that can be used for evaluation:</a:t>
            </a:r>
          </a:p>
          <a:p>
            <a:endParaRPr lang="en-US"/>
          </a:p>
          <a:p>
            <a:r>
              <a:rPr lang="en-US"/>
              <a:t>Developing: Key: knowledge attained through education or training, supervision required, </a:t>
            </a:r>
          </a:p>
          <a:p>
            <a:r>
              <a:rPr lang="en-US"/>
              <a:t>Skilled: Key: can apply principles/concepts attained through education/training and experience</a:t>
            </a:r>
          </a:p>
          <a:p>
            <a:r>
              <a:rPr lang="en-US"/>
              <a:t>Expert: Key: mastered principles/concepts and can perform demanding assignments through applying innovation , can teach and provide coaching or mentoring. </a:t>
            </a:r>
          </a:p>
        </p:txBody>
      </p:sp>
      <p:sp>
        <p:nvSpPr>
          <p:cNvPr id="4" name="Slide Number Placeholder 3">
            <a:extLst>
              <a:ext uri="{FF2B5EF4-FFF2-40B4-BE49-F238E27FC236}">
                <a16:creationId xmlns:a16="http://schemas.microsoft.com/office/drawing/2014/main" id="{03DA91FB-39CF-0246-143C-4FC232DDD36E}"/>
              </a:ext>
            </a:extLst>
          </p:cNvPr>
          <p:cNvSpPr>
            <a:spLocks noGrp="1"/>
          </p:cNvSpPr>
          <p:nvPr>
            <p:ph type="sldNum" sz="quarter" idx="5"/>
          </p:nvPr>
        </p:nvSpPr>
        <p:spPr/>
        <p:txBody>
          <a:bodyPr/>
          <a:lstStyle/>
          <a:p>
            <a:fld id="{D5B48DA2-5A1E-A647-8F98-8F6408046E1A}" type="slidenum">
              <a:rPr lang="en-US" smtClean="0"/>
              <a:t>31</a:t>
            </a:fld>
            <a:endParaRPr lang="en-US"/>
          </a:p>
        </p:txBody>
      </p:sp>
    </p:spTree>
    <p:extLst>
      <p:ext uri="{BB962C8B-B14F-4D97-AF65-F5344CB8AC3E}">
        <p14:creationId xmlns:p14="http://schemas.microsoft.com/office/powerpoint/2010/main" val="26213930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09B6E-9B2C-0F39-034E-E8CAE42C1C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47F26A-2674-4706-F115-E644C30BA5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6D5BD5-F221-0336-9A5B-8BB7346A782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SAY</a:t>
            </a:r>
            <a:r>
              <a:rPr lang="en-US"/>
              <a:t>: Lets look at an example of how the levels of proficiency are applied to a Laboratory Leadership Competency, Communication. </a:t>
            </a:r>
          </a:p>
          <a:p>
            <a:endParaRPr lang="en-US"/>
          </a:p>
          <a:p>
            <a:r>
              <a:rPr lang="en-US"/>
              <a:t>Communication is broken down into 5 Domains: General Communication Skills, Proposal Writing, Media, Risk Communication, and Scientific communication.</a:t>
            </a:r>
          </a:p>
          <a:p>
            <a:endParaRPr lang="en-US"/>
          </a:p>
          <a:p>
            <a:r>
              <a:rPr lang="en-US"/>
              <a:t>Within each domain, there are subdomains; for example, Doman 4.1 General Communication Skills is </a:t>
            </a:r>
          </a:p>
          <a:p>
            <a:pPr marL="171450" indent="-171450">
              <a:buFontTx/>
              <a:buChar char="-"/>
            </a:pPr>
            <a:r>
              <a:rPr lang="en-US"/>
              <a:t>4.1.1 Oral Communications</a:t>
            </a:r>
          </a:p>
          <a:p>
            <a:pPr marL="171450" indent="-171450">
              <a:buFontTx/>
              <a:buChar char="-"/>
            </a:pPr>
            <a:r>
              <a:rPr lang="en-US"/>
              <a:t>4.1.2 Writing Communication</a:t>
            </a:r>
          </a:p>
          <a:p>
            <a:pPr marL="171450" indent="-171450">
              <a:buFontTx/>
              <a:buChar char="-"/>
            </a:pPr>
            <a:endParaRPr lang="en-US"/>
          </a:p>
          <a:p>
            <a:pPr marL="0" indent="0">
              <a:buFontTx/>
              <a:buNone/>
            </a:pPr>
            <a:r>
              <a:rPr lang="en-US"/>
              <a:t>These Subdomains can be used for evaluation.  The evaluation will be based on the developing, skilled, and expert proficiencies. </a:t>
            </a:r>
          </a:p>
        </p:txBody>
      </p:sp>
      <p:sp>
        <p:nvSpPr>
          <p:cNvPr id="4" name="Slide Number Placeholder 3">
            <a:extLst>
              <a:ext uri="{FF2B5EF4-FFF2-40B4-BE49-F238E27FC236}">
                <a16:creationId xmlns:a16="http://schemas.microsoft.com/office/drawing/2014/main" id="{3FEB603C-9F80-C522-7908-9D67E19C5AAA}"/>
              </a:ext>
            </a:extLst>
          </p:cNvPr>
          <p:cNvSpPr>
            <a:spLocks noGrp="1"/>
          </p:cNvSpPr>
          <p:nvPr>
            <p:ph type="sldNum" sz="quarter" idx="5"/>
          </p:nvPr>
        </p:nvSpPr>
        <p:spPr/>
        <p:txBody>
          <a:bodyPr/>
          <a:lstStyle/>
          <a:p>
            <a:fld id="{D5B48DA2-5A1E-A647-8F98-8F6408046E1A}" type="slidenum">
              <a:rPr lang="en-US" smtClean="0"/>
              <a:t>32</a:t>
            </a:fld>
            <a:endParaRPr lang="en-US"/>
          </a:p>
        </p:txBody>
      </p:sp>
    </p:spTree>
    <p:extLst>
      <p:ext uri="{BB962C8B-B14F-4D97-AF65-F5344CB8AC3E}">
        <p14:creationId xmlns:p14="http://schemas.microsoft.com/office/powerpoint/2010/main" val="13946295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details are provided later in this training. </a:t>
            </a:r>
          </a:p>
        </p:txBody>
      </p:sp>
      <p:sp>
        <p:nvSpPr>
          <p:cNvPr id="4" name="Slide Number Placeholder 3"/>
          <p:cNvSpPr>
            <a:spLocks noGrp="1"/>
          </p:cNvSpPr>
          <p:nvPr>
            <p:ph type="sldNum" sz="quarter" idx="5"/>
          </p:nvPr>
        </p:nvSpPr>
        <p:spPr/>
        <p:txBody>
          <a:bodyPr/>
          <a:lstStyle/>
          <a:p>
            <a:fld id="{D5B48DA2-5A1E-A647-8F98-8F6408046E1A}" type="slidenum">
              <a:rPr lang="en-US" smtClean="0"/>
              <a:t>33</a:t>
            </a:fld>
            <a:endParaRPr lang="en-US"/>
          </a:p>
        </p:txBody>
      </p:sp>
    </p:spTree>
    <p:extLst>
      <p:ext uri="{BB962C8B-B14F-4D97-AF65-F5344CB8AC3E}">
        <p14:creationId xmlns:p14="http://schemas.microsoft.com/office/powerpoint/2010/main" val="38755039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Say </a:t>
            </a:r>
            <a:r>
              <a:rPr lang="en-US" b="0" dirty="0"/>
              <a:t>that t</a:t>
            </a:r>
            <a:r>
              <a:rPr lang="en-US" dirty="0"/>
              <a:t>he GLLP Laboratory Leadership Framework provide the foundation for the GLLP </a:t>
            </a:r>
            <a:r>
              <a:rPr lang="en-US" dirty="0" err="1"/>
              <a:t>programme</a:t>
            </a:r>
            <a:r>
              <a:rPr lang="en-US" dirty="0"/>
              <a:t>. The GLLP is a competency based, One Health laboratory leadership program with a focus on laboratory system development. </a:t>
            </a:r>
          </a:p>
          <a:p>
            <a:endParaRPr lang="en-US" dirty="0"/>
          </a:p>
          <a:p>
            <a:r>
              <a:rPr lang="en-US" dirty="0"/>
              <a:t>Let’s talk about the program in more detail.</a:t>
            </a:r>
          </a:p>
        </p:txBody>
      </p:sp>
      <p:sp>
        <p:nvSpPr>
          <p:cNvPr id="4" name="Slide Number Placeholder 3"/>
          <p:cNvSpPr>
            <a:spLocks noGrp="1"/>
          </p:cNvSpPr>
          <p:nvPr>
            <p:ph type="sldNum" sz="quarter" idx="5"/>
          </p:nvPr>
        </p:nvSpPr>
        <p:spPr/>
        <p:txBody>
          <a:bodyPr/>
          <a:lstStyle/>
          <a:p>
            <a:fld id="{D5B48DA2-5A1E-A647-8F98-8F6408046E1A}" type="slidenum">
              <a:rPr lang="en-US" smtClean="0"/>
              <a:t>34</a:t>
            </a:fld>
            <a:endParaRPr lang="en-US"/>
          </a:p>
        </p:txBody>
      </p:sp>
    </p:spTree>
    <p:extLst>
      <p:ext uri="{BB962C8B-B14F-4D97-AF65-F5344CB8AC3E}">
        <p14:creationId xmlns:p14="http://schemas.microsoft.com/office/powerpoint/2010/main" val="39709423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Explain</a:t>
            </a:r>
            <a:r>
              <a:rPr lang="en-US" sz="1200" kern="1200" dirty="0">
                <a:solidFill>
                  <a:schemeClr val="tx1"/>
                </a:solidFill>
                <a:effectLst/>
                <a:latin typeface="+mn-lt"/>
                <a:ea typeface="+mn-ea"/>
                <a:cs typeface="+mn-cs"/>
              </a:rPr>
              <a:t> that specialized training in leadership and management is needed to help laboratory directors and senior laboratory managers worldwide to ensure that laboratories can effectively play their critical role in the detection, prevention and control of diseases. </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GLLP is a collaborative initiative formed to respond to this need by the 6 leading organizations, with One Health at the core. </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As a reminder, the partners first developed the Laboratory Leadership Competency framework which defines 9 competency areas described in the previously for effective laboratory leadership, which you can see on the left of this slide.</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course materials are available for face to face or virtual instructor led program models and some modules are available as asynchronous eLearning training courses."</a:t>
            </a:r>
          </a:p>
          <a:p>
            <a:pPr marL="800100" lvl="1" indent="-342900">
              <a:spcAft>
                <a:spcPts val="600"/>
              </a:spcAft>
              <a:buClr>
                <a:schemeClr val="accent1"/>
              </a:buClr>
              <a:buFont typeface="Arial" panose="020B0604020202020204" pitchFamily="34" charset="0"/>
              <a:buChar char="•"/>
            </a:pPr>
            <a:endParaRPr lang="en-US" sz="2000" dirty="0"/>
          </a:p>
          <a:p>
            <a:pPr marL="0" marR="0">
              <a:lnSpc>
                <a:spcPct val="107000"/>
              </a:lnSpc>
              <a:spcBef>
                <a:spcPts val="0"/>
              </a:spcBef>
              <a:spcAft>
                <a:spcPts val="800"/>
              </a:spcAft>
            </a:pPr>
            <a:r>
              <a:rPr lang="en-US" dirty="0">
                <a:cs typeface="Calibri"/>
              </a:rPr>
              <a:t>The course materials are available for face to face or virtual instructor led program models and some modules are available as asynchronous eLearning training courses.  </a:t>
            </a:r>
            <a:endParaRPr lang="en-US" dirty="0">
              <a:ea typeface="Calibri"/>
              <a:cs typeface="Calibri"/>
            </a:endParaRPr>
          </a:p>
        </p:txBody>
      </p:sp>
      <p:sp>
        <p:nvSpPr>
          <p:cNvPr id="4" name="Slide Number Placeholder 3"/>
          <p:cNvSpPr>
            <a:spLocks noGrp="1"/>
          </p:cNvSpPr>
          <p:nvPr>
            <p:ph type="sldNum" sz="quarter" idx="10"/>
          </p:nvPr>
        </p:nvSpPr>
        <p:spPr/>
        <p:txBody>
          <a:bodyPr/>
          <a:lstStyle/>
          <a:p>
            <a:fld id="{91A929AF-B619-46CF-8870-2810E3673A0F}" type="slidenum">
              <a:rPr lang="en-US" smtClean="0"/>
              <a:t>35</a:t>
            </a:fld>
            <a:endParaRPr lang="en-US"/>
          </a:p>
        </p:txBody>
      </p:sp>
    </p:spTree>
    <p:extLst>
      <p:ext uri="{BB962C8B-B14F-4D97-AF65-F5344CB8AC3E}">
        <p14:creationId xmlns:p14="http://schemas.microsoft.com/office/powerpoint/2010/main" val="16735238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Explain </a:t>
            </a:r>
            <a:r>
              <a:rPr lang="en-US" b="0" dirty="0"/>
              <a:t>t</a:t>
            </a:r>
            <a:r>
              <a:rPr lang="en-US" dirty="0"/>
              <a:t>he goal of the GLLP (as a </a:t>
            </a:r>
            <a:r>
              <a:rPr lang="en-US" dirty="0" err="1"/>
              <a:t>programme</a:t>
            </a:r>
            <a:r>
              <a:rPr lang="en-US" dirty="0"/>
              <a:t>) is to </a:t>
            </a:r>
            <a:r>
              <a:rPr lang="en-GB" sz="1200" dirty="0">
                <a:ea typeface="+mn-lt"/>
                <a:cs typeface="+mn-lt"/>
              </a:rPr>
              <a:t>foster and mentor current and emerging laboratory leaders to build, strengthen and sustain national laboratory systems.</a:t>
            </a:r>
            <a:endParaRPr lang="en-US" dirty="0">
              <a:ea typeface="+mn-lt"/>
              <a:cs typeface="+mn-lt"/>
            </a:endParaRPr>
          </a:p>
          <a:p>
            <a:endParaRPr lang="en-US" dirty="0"/>
          </a:p>
          <a:p>
            <a:r>
              <a:rPr lang="en-US" dirty="0"/>
              <a:t>And this goal exists because of a recognized a gap in the availability of resources, tools, and support systems to enable members of the laboratory workforce to become leaders, and ultimately build and sustain national laboratory systems.</a:t>
            </a:r>
          </a:p>
          <a:p>
            <a:endParaRPr lang="en-US" dirty="0"/>
          </a:p>
          <a:p>
            <a:r>
              <a:rPr lang="en-US" dirty="0"/>
              <a:t>As a </a:t>
            </a:r>
            <a:r>
              <a:rPr lang="en-US" dirty="0" err="1"/>
              <a:t>programme</a:t>
            </a:r>
            <a:r>
              <a:rPr lang="en-US" dirty="0"/>
              <a:t>, GLLP targets lab professionals from all sectors, working either in a lab or in charge of laboratories in a governmental body, such as a Ministry. </a:t>
            </a:r>
          </a:p>
          <a:p>
            <a:r>
              <a:rPr lang="en-US" dirty="0"/>
              <a:t>Through targeting these individuals who are the leaders or the leaders of tomorrow, the ultimate goal is to strengthen the entire laboratory system in a country, and ultimately give more voice to the lab.</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1A929AF-B619-46CF-8870-2810E3673A0F}" type="slidenum">
              <a:rPr lang="en-US" smtClean="0"/>
              <a:t>36</a:t>
            </a:fld>
            <a:endParaRPr lang="en-US"/>
          </a:p>
        </p:txBody>
      </p:sp>
    </p:spTree>
    <p:extLst>
      <p:ext uri="{BB962C8B-B14F-4D97-AF65-F5344CB8AC3E}">
        <p14:creationId xmlns:p14="http://schemas.microsoft.com/office/powerpoint/2010/main" val="4844716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b="1" i="0" u="none" strike="noStrike">
                <a:solidFill>
                  <a:srgbClr val="FF0000"/>
                </a:solidFill>
                <a:effectLst/>
                <a:latin typeface="Calibri" panose="020F0502020204030204" pitchFamily="34" charset="0"/>
              </a:rPr>
              <a:t>Ask participants for an example of what each means to you </a:t>
            </a:r>
          </a:p>
          <a:p>
            <a:pPr algn="l" rtl="0" fontAlgn="base"/>
            <a:endParaRPr lang="en-GB" b="1" i="0" u="none" strike="noStrike">
              <a:solidFill>
                <a:srgbClr val="FF0000"/>
              </a:solidFill>
              <a:effectLst/>
              <a:latin typeface="Calibri" panose="020F0502020204030204" pitchFamily="34" charset="0"/>
            </a:endParaRPr>
          </a:p>
          <a:p>
            <a:pPr algn="l" rtl="0" fontAlgn="base"/>
            <a:r>
              <a:rPr lang="en-GB" b="0" i="0" u="none" strike="noStrike">
                <a:solidFill>
                  <a:srgbClr val="FF0000"/>
                </a:solidFill>
                <a:effectLst/>
                <a:latin typeface="Calibri" panose="020F0502020204030204" pitchFamily="34" charset="0"/>
              </a:rPr>
              <a:t>The program is designed around the GLLP values of One Health, Ownership and Sustainability. </a:t>
            </a:r>
          </a:p>
          <a:p>
            <a:pPr algn="l" rtl="0" fontAlgn="base"/>
            <a:endParaRPr lang="en-GB" b="0" i="0" u="none" strike="noStrike">
              <a:solidFill>
                <a:srgbClr val="FF0000"/>
              </a:solidFill>
              <a:effectLst/>
              <a:latin typeface="Calibri" panose="020F0502020204030204" pitchFamily="34" charset="0"/>
            </a:endParaRPr>
          </a:p>
          <a:p>
            <a:pPr algn="l" rtl="0" fontAlgn="base"/>
            <a:r>
              <a:rPr lang="en-US" b="1" i="0" u="none" strike="noStrike">
                <a:solidFill>
                  <a:srgbClr val="FF0000"/>
                </a:solidFill>
                <a:effectLst/>
                <a:latin typeface="Calibri" panose="020F0502020204030204" pitchFamily="34" charset="0"/>
              </a:rPr>
              <a:t>One Health:</a:t>
            </a:r>
            <a:r>
              <a:rPr lang="en-US" b="0" i="0" u="none" strike="noStrike">
                <a:solidFill>
                  <a:srgbClr val="FF0000"/>
                </a:solidFill>
                <a:effectLst/>
                <a:latin typeface="Calibri" panose="020F0502020204030204" pitchFamily="34" charset="0"/>
              </a:rPr>
              <a:t> Multisectoral representation and involvement at all stages of planning and delivery, and multisectoral audience. </a:t>
            </a:r>
          </a:p>
          <a:p>
            <a:pPr algn="l" rtl="0" fontAlgn="base"/>
            <a:endParaRPr lang="en-US" b="0" i="0" u="none" strike="noStrike">
              <a:solidFill>
                <a:srgbClr val="FF0000"/>
              </a:solidFill>
              <a:effectLst/>
              <a:latin typeface="Calibri" panose="020F0502020204030204" pitchFamily="34" charset="0"/>
            </a:endParaRPr>
          </a:p>
          <a:p>
            <a:pPr algn="l" rtl="0" fontAlgn="base"/>
            <a:r>
              <a:rPr lang="en-US" b="1" i="0" u="none" strike="noStrike">
                <a:solidFill>
                  <a:srgbClr val="FF0000"/>
                </a:solidFill>
                <a:effectLst/>
                <a:latin typeface="Calibri" panose="020F0502020204030204" pitchFamily="34" charset="0"/>
              </a:rPr>
              <a:t>Ownership:</a:t>
            </a:r>
            <a:r>
              <a:rPr lang="en-US" b="0" i="0" u="none" strike="noStrike">
                <a:solidFill>
                  <a:srgbClr val="FF0000"/>
                </a:solidFill>
                <a:effectLst/>
                <a:latin typeface="Calibri" panose="020F0502020204030204" pitchFamily="34" charset="0"/>
              </a:rPr>
              <a:t> Local institutions across sectors included in planning and delivery to consider equivalence with national continuing education credits, and/or integration in national curriculum.  </a:t>
            </a:r>
          </a:p>
          <a:p>
            <a:pPr algn="l" rtl="0" fontAlgn="base"/>
            <a:endParaRPr lang="en-US" b="0" i="0" u="none" strike="noStrike">
              <a:solidFill>
                <a:srgbClr val="FF0000"/>
              </a:solidFill>
              <a:effectLst/>
              <a:latin typeface="Calibri" panose="020F0502020204030204" pitchFamily="34" charset="0"/>
            </a:endParaRPr>
          </a:p>
          <a:p>
            <a:pPr algn="l" rtl="0" fontAlgn="base"/>
            <a:r>
              <a:rPr lang="en-US" b="1" i="0" u="none" strike="noStrike">
                <a:solidFill>
                  <a:srgbClr val="FF0000"/>
                </a:solidFill>
                <a:effectLst/>
                <a:latin typeface="Calibri" panose="020F0502020204030204" pitchFamily="34" charset="0"/>
              </a:rPr>
              <a:t>Sustainability:</a:t>
            </a:r>
            <a:r>
              <a:rPr lang="en-US" b="0" i="0" u="none" strike="noStrike">
                <a:solidFill>
                  <a:srgbClr val="FF0000"/>
                </a:solidFill>
                <a:effectLst/>
                <a:latin typeface="Calibri" panose="020F0502020204030204" pitchFamily="34" charset="0"/>
              </a:rPr>
              <a:t> Inclusion of technical and financial resources into national planning. </a:t>
            </a:r>
          </a:p>
          <a:p>
            <a:pPr algn="l" rtl="0" fontAlgn="base"/>
            <a:endParaRPr lang="en-GB" b="0" i="0" u="none" strike="noStrike">
              <a:solidFill>
                <a:srgbClr val="FF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37</a:t>
            </a:fld>
            <a:endParaRPr lang="en-US"/>
          </a:p>
        </p:txBody>
      </p:sp>
    </p:spTree>
    <p:extLst>
      <p:ext uri="{BB962C8B-B14F-4D97-AF65-F5344CB8AC3E}">
        <p14:creationId xmlns:p14="http://schemas.microsoft.com/office/powerpoint/2010/main" val="4881036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38</a:t>
            </a:fld>
            <a:endParaRPr lang="en-US"/>
          </a:p>
        </p:txBody>
      </p:sp>
    </p:spTree>
    <p:extLst>
      <p:ext uri="{BB962C8B-B14F-4D97-AF65-F5344CB8AC3E}">
        <p14:creationId xmlns:p14="http://schemas.microsoft.com/office/powerpoint/2010/main" val="5316511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29AEA-7DE2-AF94-E3DF-7E538E5ED7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B2E929-F094-1EC1-0EB1-9E0D9026BE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BF6E56-CA27-D62D-A647-AC19276C8FB8}"/>
              </a:ext>
            </a:extLst>
          </p:cNvPr>
          <p:cNvSpPr>
            <a:spLocks noGrp="1"/>
          </p:cNvSpPr>
          <p:nvPr>
            <p:ph type="body" idx="1"/>
          </p:nvPr>
        </p:nvSpPr>
        <p:spPr/>
        <p:txBody>
          <a:bodyPr/>
          <a:lstStyle/>
          <a:p>
            <a:r>
              <a:rPr lang="en-US" b="1" dirty="0"/>
              <a:t>Note for facilitator:</a:t>
            </a:r>
          </a:p>
          <a:p>
            <a:r>
              <a:rPr lang="en-US" dirty="0"/>
              <a:t>This section is optional and can be skipped. Select whether you want to deliver this content based on the profile, role during GLLP implementation and needs of your target audience.</a:t>
            </a:r>
          </a:p>
          <a:p>
            <a:endParaRPr lang="en-US" dirty="0"/>
          </a:p>
          <a:p>
            <a:r>
              <a:rPr lang="en-US" dirty="0"/>
              <a:t>Remove “Optional” on slide if you choose to use it. </a:t>
            </a:r>
          </a:p>
          <a:p>
            <a:endParaRPr lang="en-US" dirty="0"/>
          </a:p>
          <a:p>
            <a:endParaRPr lang="en-US" dirty="0"/>
          </a:p>
        </p:txBody>
      </p:sp>
      <p:sp>
        <p:nvSpPr>
          <p:cNvPr id="4" name="Slide Number Placeholder 3">
            <a:extLst>
              <a:ext uri="{FF2B5EF4-FFF2-40B4-BE49-F238E27FC236}">
                <a16:creationId xmlns:a16="http://schemas.microsoft.com/office/drawing/2014/main" id="{E1D90280-84AF-B917-E62F-F668D1E05FF6}"/>
              </a:ext>
            </a:extLst>
          </p:cNvPr>
          <p:cNvSpPr>
            <a:spLocks noGrp="1"/>
          </p:cNvSpPr>
          <p:nvPr>
            <p:ph type="sldNum" sz="quarter" idx="5"/>
          </p:nvPr>
        </p:nvSpPr>
        <p:spPr/>
        <p:txBody>
          <a:bodyPr/>
          <a:lstStyle/>
          <a:p>
            <a:fld id="{D5B48DA2-5A1E-A647-8F98-8F6408046E1A}" type="slidenum">
              <a:rPr lang="en-US" smtClean="0"/>
              <a:t>39</a:t>
            </a:fld>
            <a:endParaRPr lang="en-US"/>
          </a:p>
        </p:txBody>
      </p:sp>
    </p:spTree>
    <p:extLst>
      <p:ext uri="{BB962C8B-B14F-4D97-AF65-F5344CB8AC3E}">
        <p14:creationId xmlns:p14="http://schemas.microsoft.com/office/powerpoint/2010/main" val="1774694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b="1" dirty="0"/>
              <a:t>Say </a:t>
            </a:r>
            <a:r>
              <a:rPr lang="en-GB" sz="1200" dirty="0"/>
              <a:t>a GLLP-based programme requires significant organizational commitment and coordination for implementation. </a:t>
            </a:r>
          </a:p>
          <a:p>
            <a:r>
              <a:rPr lang="en-GB" sz="1200" dirty="0"/>
              <a:t>Based on implementation experiences, a GLLP roadmap document has been developed by the GLLP Partners to </a:t>
            </a:r>
            <a:r>
              <a:rPr lang="en-GB" sz="1200" b="0" dirty="0">
                <a:solidFill>
                  <a:schemeClr val="tx1"/>
                </a:solidFill>
              </a:rPr>
              <a:t>guide countries in programme planning and implementation, at </a:t>
            </a:r>
            <a:r>
              <a:rPr lang="en-GB" sz="1200" dirty="0">
                <a:solidFill>
                  <a:schemeClr val="tx1"/>
                </a:solidFill>
              </a:rPr>
              <a:t>national </a:t>
            </a:r>
            <a:r>
              <a:rPr lang="en-GB" sz="1200" b="0" dirty="0">
                <a:solidFill>
                  <a:schemeClr val="tx1"/>
                </a:solidFill>
              </a:rPr>
              <a:t>level primarily, but most steps are translatable for regional/multi-country implementation.</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B48DA2-5A1E-A647-8F98-8F6408046E1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3284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4</a:t>
            </a:fld>
            <a:endParaRPr lang="en-GB"/>
          </a:p>
        </p:txBody>
      </p:sp>
    </p:spTree>
    <p:extLst>
      <p:ext uri="{BB962C8B-B14F-4D97-AF65-F5344CB8AC3E}">
        <p14:creationId xmlns:p14="http://schemas.microsoft.com/office/powerpoint/2010/main" val="31246185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81FF7-C8DB-A622-2BFB-7315452336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EF7E21-FBF7-3B89-EF61-AFFC6AA023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99BF1C-C5BB-DAF1-F37A-B5F460EAE378}"/>
              </a:ext>
            </a:extLst>
          </p:cNvPr>
          <p:cNvSpPr>
            <a:spLocks noGrp="1"/>
          </p:cNvSpPr>
          <p:nvPr>
            <p:ph type="body" idx="1"/>
          </p:nvPr>
        </p:nvSpPr>
        <p:spPr/>
        <p:txBody>
          <a:bodyPr/>
          <a:lstStyle/>
          <a:p>
            <a:r>
              <a:rPr lang="en-GB" b="1" dirty="0"/>
              <a:t>Explain </a:t>
            </a:r>
            <a:r>
              <a:rPr lang="en-GB" dirty="0"/>
              <a:t>the </a:t>
            </a:r>
            <a:r>
              <a:rPr lang="en-GB" i="1" dirty="0"/>
              <a:t>GLLP Implementation Roadmap </a:t>
            </a:r>
            <a:r>
              <a:rPr lang="pt-PT" dirty="0"/>
              <a:t>describes </a:t>
            </a:r>
            <a:r>
              <a:rPr lang="en-US" dirty="0"/>
              <a:t>the steps, resources, and timeline required to successfully implement the GLLP. It serves as a guide for implementers and stakeholder to understand the key 23 steps required for implementation of 1</a:t>
            </a:r>
            <a:r>
              <a:rPr lang="en-US" baseline="30000" dirty="0"/>
              <a:t>st</a:t>
            </a:r>
            <a:r>
              <a:rPr lang="en-US" dirty="0"/>
              <a:t> GLLP iterations, i.e. the first time the </a:t>
            </a:r>
            <a:r>
              <a:rPr lang="en-US" dirty="0" err="1"/>
              <a:t>programme</a:t>
            </a:r>
            <a:r>
              <a:rPr lang="en-US" dirty="0"/>
              <a:t> is run. </a:t>
            </a:r>
          </a:p>
          <a:p>
            <a:r>
              <a:rPr lang="en-US" b="0" dirty="0"/>
              <a:t>Roles of the different actors are described and these include instructors </a:t>
            </a:r>
            <a:r>
              <a:rPr lang="en-US" dirty="0"/>
              <a:t>and mentors. Both play a pivotal role.</a:t>
            </a:r>
          </a:p>
          <a:p>
            <a:r>
              <a:rPr lang="en-US" dirty="0"/>
              <a:t>Beside your role as future instructors and/or mentors, you are here because your respective countries expressed a strong interest in leadership </a:t>
            </a:r>
            <a:r>
              <a:rPr lang="en-US" dirty="0" err="1"/>
              <a:t>programme</a:t>
            </a:r>
            <a:r>
              <a:rPr lang="en-US" dirty="0"/>
              <a:t> for their lab workforce. You’ve been selected to also plan a “champion” role and you may be requested to facilitate the planning stages. That is why we are presenting you the implementation roadmap and would like to discuss the next steps with you.</a:t>
            </a:r>
          </a:p>
          <a:p>
            <a:endParaRPr lang="en-US" dirty="0"/>
          </a:p>
          <a:p>
            <a:pPr marL="0" marR="0" lvl="0" indent="0" algn="l" defTabSz="912721" rtl="0" eaLnBrk="1" fontAlgn="auto" latinLnBrk="0" hangingPunct="1">
              <a:lnSpc>
                <a:spcPct val="100000"/>
              </a:lnSpc>
              <a:spcBef>
                <a:spcPts val="0"/>
              </a:spcBef>
              <a:spcAft>
                <a:spcPts val="0"/>
              </a:spcAft>
              <a:buClrTx/>
              <a:buSzTx/>
              <a:buFontTx/>
              <a:buNone/>
              <a:tabLst/>
              <a:defRPr/>
            </a:pPr>
            <a:r>
              <a:rPr kumimoji="0" lang="pt-PT" sz="1200" b="0" i="0" u="none" strike="noStrike" kern="1200" cap="none" spc="0" normalizeH="0" baseline="0" noProof="0" dirty="0">
                <a:ln w="0"/>
                <a:solidFill>
                  <a:srgbClr val="000000"/>
                </a:solidFill>
                <a:effectLst>
                  <a:outerShdw blurRad="38100" dist="19050" dir="2700000" algn="tl" rotWithShape="0">
                    <a:srgbClr val="000000">
                      <a:alpha val="40000"/>
                    </a:srgbClr>
                  </a:outerShdw>
                </a:effectLst>
                <a:uLnTx/>
                <a:uFillTx/>
                <a:latin typeface="Trebuchet MS"/>
                <a:ea typeface="+mn-ea"/>
                <a:cs typeface="+mn-cs"/>
              </a:rPr>
              <a:t>The </a:t>
            </a:r>
            <a:r>
              <a:rPr kumimoji="0" lang="pt-PT" sz="1200" b="0" i="1" u="none" strike="noStrike" kern="1200" cap="none" spc="0" normalizeH="0" baseline="0" noProof="0" dirty="0">
                <a:ln w="0"/>
                <a:solidFill>
                  <a:srgbClr val="000000"/>
                </a:solidFill>
                <a:effectLst>
                  <a:outerShdw blurRad="38100" dist="19050" dir="2700000" algn="tl" rotWithShape="0">
                    <a:srgbClr val="000000">
                      <a:alpha val="40000"/>
                    </a:srgbClr>
                  </a:outerShdw>
                </a:effectLst>
                <a:uLnTx/>
                <a:uFillTx/>
                <a:latin typeface="Trebuchet MS"/>
                <a:ea typeface="+mn-ea"/>
                <a:cs typeface="+mn-cs"/>
              </a:rPr>
              <a:t>GLLP Implementation Roadmap </a:t>
            </a:r>
            <a:r>
              <a:rPr kumimoji="0" lang="pt-PT" sz="1200" b="0" i="0" u="none" strike="noStrike" kern="1200" cap="none" spc="0" normalizeH="0" baseline="0" noProof="0" dirty="0">
                <a:ln w="0"/>
                <a:solidFill>
                  <a:srgbClr val="000000"/>
                </a:solidFill>
                <a:effectLst>
                  <a:outerShdw blurRad="38100" dist="19050" dir="2700000" algn="tl" rotWithShape="0">
                    <a:srgbClr val="000000">
                      <a:alpha val="40000"/>
                    </a:srgbClr>
                  </a:outerShdw>
                </a:effectLst>
                <a:uLnTx/>
                <a:uFillTx/>
                <a:latin typeface="Trebuchet MS"/>
                <a:ea typeface="+mn-ea"/>
                <a:cs typeface="+mn-cs"/>
              </a:rPr>
              <a:t>is </a:t>
            </a:r>
            <a:r>
              <a:rPr kumimoji="0" lang="pt-PT" sz="1200" b="0" i="0" u="none" strike="noStrike" kern="1200" cap="none" spc="0" normalizeH="0" baseline="0" noProof="0" dirty="0" err="1">
                <a:ln w="0"/>
                <a:solidFill>
                  <a:srgbClr val="000000"/>
                </a:solidFill>
                <a:effectLst>
                  <a:outerShdw blurRad="38100" dist="19050" dir="2700000" algn="tl" rotWithShape="0">
                    <a:srgbClr val="000000">
                      <a:alpha val="40000"/>
                    </a:srgbClr>
                  </a:outerShdw>
                </a:effectLst>
                <a:uLnTx/>
                <a:uFillTx/>
                <a:latin typeface="Trebuchet MS"/>
                <a:ea typeface="+mn-ea"/>
                <a:cs typeface="+mn-cs"/>
              </a:rPr>
              <a:t>available</a:t>
            </a:r>
            <a:r>
              <a:rPr kumimoji="0" lang="pt-PT" sz="1200" b="0" i="0" u="none" strike="noStrike" kern="1200" cap="none" spc="0" normalizeH="0" baseline="0" noProof="0" dirty="0">
                <a:ln w="0"/>
                <a:solidFill>
                  <a:srgbClr val="000000"/>
                </a:solidFill>
                <a:effectLst>
                  <a:outerShdw blurRad="38100" dist="19050" dir="2700000" algn="tl" rotWithShape="0">
                    <a:srgbClr val="000000">
                      <a:alpha val="40000"/>
                    </a:srgbClr>
                  </a:outerShdw>
                </a:effectLst>
                <a:uLnTx/>
                <a:uFillTx/>
                <a:latin typeface="Trebuchet MS"/>
                <a:ea typeface="+mn-ea"/>
                <a:cs typeface="+mn-cs"/>
              </a:rPr>
              <a:t> </a:t>
            </a:r>
            <a:r>
              <a:rPr kumimoji="0" lang="pt-PT" sz="1200" b="0" i="0" u="none" strike="noStrike" kern="1200" cap="none" spc="0" normalizeH="0" baseline="0" noProof="0" dirty="0" err="1">
                <a:ln w="0"/>
                <a:solidFill>
                  <a:srgbClr val="000000"/>
                </a:solidFill>
                <a:effectLst>
                  <a:outerShdw blurRad="38100" dist="19050" dir="2700000" algn="tl" rotWithShape="0">
                    <a:srgbClr val="000000">
                      <a:alpha val="40000"/>
                    </a:srgbClr>
                  </a:outerShdw>
                </a:effectLst>
                <a:uLnTx/>
                <a:uFillTx/>
                <a:latin typeface="Trebuchet MS"/>
                <a:ea typeface="+mn-ea"/>
                <a:cs typeface="+mn-cs"/>
              </a:rPr>
              <a:t>on</a:t>
            </a:r>
            <a:r>
              <a:rPr kumimoji="0" lang="pt-PT" sz="1200" b="0" i="0" u="none" strike="noStrike" kern="1200" cap="none" spc="0" normalizeH="0" baseline="0" noProof="0" dirty="0">
                <a:ln w="0"/>
                <a:solidFill>
                  <a:srgbClr val="000000"/>
                </a:solidFill>
                <a:effectLst>
                  <a:outerShdw blurRad="38100" dist="19050" dir="2700000" algn="tl" rotWithShape="0">
                    <a:srgbClr val="000000">
                      <a:alpha val="40000"/>
                    </a:srgbClr>
                  </a:outerShdw>
                </a:effectLst>
                <a:uLnTx/>
                <a:uFillTx/>
                <a:latin typeface="Trebuchet MS"/>
                <a:ea typeface="+mn-ea"/>
                <a:cs typeface="+mn-cs"/>
              </a:rPr>
              <a:t> </a:t>
            </a:r>
            <a:r>
              <a:rPr kumimoji="0" lang="pt-PT" sz="1200" b="0" i="0" u="none" strike="noStrike" kern="1200" cap="none" spc="0" normalizeH="0" baseline="0" noProof="0" dirty="0" err="1">
                <a:ln w="0"/>
                <a:solidFill>
                  <a:srgbClr val="000000"/>
                </a:solidFill>
                <a:effectLst>
                  <a:outerShdw blurRad="38100" dist="19050" dir="2700000" algn="tl" rotWithShape="0">
                    <a:srgbClr val="000000">
                      <a:alpha val="40000"/>
                    </a:srgbClr>
                  </a:outerShdw>
                </a:effectLst>
                <a:uLnTx/>
                <a:uFillTx/>
                <a:latin typeface="Trebuchet MS"/>
                <a:ea typeface="+mn-ea"/>
                <a:cs typeface="+mn-cs"/>
              </a:rPr>
              <a:t>the</a:t>
            </a:r>
            <a:r>
              <a:rPr kumimoji="0" lang="en-GB" sz="1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 </a:t>
            </a:r>
            <a:r>
              <a:rPr lang="en-US" sz="1200" kern="1200" dirty="0">
                <a:solidFill>
                  <a:schemeClr val="tx1"/>
                </a:solidFill>
                <a:effectLst/>
                <a:latin typeface="+mn-lt"/>
                <a:ea typeface="+mn-ea"/>
                <a:cs typeface="+mn-cs"/>
              </a:rPr>
              <a:t>WHO Health Security Learning Platform and APHL Learning Center (ALC). </a:t>
            </a:r>
            <a:endParaRPr lang="en-GB" dirty="0"/>
          </a:p>
        </p:txBody>
      </p:sp>
      <p:sp>
        <p:nvSpPr>
          <p:cNvPr id="4" name="Slide Number Placeholder 3">
            <a:extLst>
              <a:ext uri="{FF2B5EF4-FFF2-40B4-BE49-F238E27FC236}">
                <a16:creationId xmlns:a16="http://schemas.microsoft.com/office/drawing/2014/main" id="{ABBF7A58-D5A6-F1E4-786B-7314E036A28A}"/>
              </a:ext>
            </a:extLst>
          </p:cNvPr>
          <p:cNvSpPr>
            <a:spLocks noGrp="1"/>
          </p:cNvSpPr>
          <p:nvPr>
            <p:ph type="sldNum" sz="quarter" idx="5"/>
          </p:nvPr>
        </p:nvSpPr>
        <p:spPr/>
        <p:txBody>
          <a:bodyPr/>
          <a:lstStyle/>
          <a:p>
            <a:fld id="{CF0D6D01-EAB7-41B9-938B-EB132FF9F011}" type="slidenum">
              <a:rPr lang="en-GB" smtClean="0"/>
              <a:t>41</a:t>
            </a:fld>
            <a:endParaRPr lang="en-GB"/>
          </a:p>
        </p:txBody>
      </p:sp>
    </p:spTree>
    <p:extLst>
      <p:ext uri="{BB962C8B-B14F-4D97-AF65-F5344CB8AC3E}">
        <p14:creationId xmlns:p14="http://schemas.microsoft.com/office/powerpoint/2010/main" val="12137121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b="1"/>
              <a:t>Say: </a:t>
            </a:r>
            <a:r>
              <a:rPr lang="pt-PT"/>
              <a:t>For </a:t>
            </a:r>
            <a:r>
              <a:rPr lang="pt-PT" err="1"/>
              <a:t>each</a:t>
            </a:r>
            <a:r>
              <a:rPr lang="pt-PT"/>
              <a:t> </a:t>
            </a:r>
            <a:r>
              <a:rPr lang="pt-PT" err="1"/>
              <a:t>phase</a:t>
            </a:r>
            <a:r>
              <a:rPr lang="pt-PT"/>
              <a:t>/ step, a</a:t>
            </a:r>
            <a:r>
              <a:rPr lang="en-GB" sz="1800">
                <a:effectLst/>
                <a:latin typeface="Franklin Gothic Book" panose="020B0503020102020204" pitchFamily="34" charset="0"/>
                <a:ea typeface="Calibri" panose="020F0502020204030204" pitchFamily="34" charset="0"/>
                <a:cs typeface="Arial" panose="020B0604020202020204" pitchFamily="34" charset="0"/>
              </a:rPr>
              <a:t> description of what needs to be done, which human resources need to be mobilized and which documents can be used to support interpretation of the roadmap is provided.</a:t>
            </a:r>
            <a:endParaRPr lang="en-GB">
              <a:solidFill>
                <a:srgbClr val="7030A0"/>
              </a:solidFill>
            </a:endParaRPr>
          </a:p>
          <a:p>
            <a:endParaRPr lang="en-GB"/>
          </a:p>
          <a:p>
            <a:r>
              <a:rPr lang="en-GB"/>
              <a:t>The first step that you see on the slide, expression of interest, can be done through different channels. The generic address provided on the slide allows you to reach out to the GLLP Partners if you need clarifications and also to get access to the GLLP didactic content materials (the modules) that are not publicly available at this point in time. </a:t>
            </a:r>
          </a:p>
          <a:p>
            <a:r>
              <a:rPr lang="en-GB"/>
              <a:t>Usually the GLLP Partners ask the requestor to fill in a request form to understand how the GLLP materials are intended to be used. </a:t>
            </a:r>
          </a:p>
          <a:p>
            <a:r>
              <a:rPr lang="en-GB"/>
              <a:t>As you were part of the </a:t>
            </a:r>
            <a:r>
              <a:rPr lang="en-GB" err="1"/>
              <a:t>ToT</a:t>
            </a:r>
            <a:r>
              <a:rPr lang="en-GB"/>
              <a:t>/M and were tasked to prepare and adapt GLLP modules, we have already provided you access to all GLLP materials. For preparing implementation in your countries, please contact GLLP@who.int to arrange access for additional colleagues. </a:t>
            </a:r>
          </a:p>
          <a:p>
            <a:r>
              <a:rPr lang="en-GB"/>
              <a:t>The estimated duration you see on the right (3-6 months) is for the entire pre-planning phase, not just for the first step.</a:t>
            </a:r>
          </a:p>
          <a:p>
            <a:endParaRPr lang="en-GB"/>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effectLst/>
                <a:latin typeface="Franklin Gothic Book" panose="020B0503020102020204" pitchFamily="34" charset="0"/>
                <a:ea typeface="Calibri" panose="020F0502020204030204" pitchFamily="34" charset="0"/>
                <a:cs typeface="Arial" panose="020B0604020202020204" pitchFamily="34" charset="0"/>
              </a:rPr>
              <a:t>Say:</a:t>
            </a:r>
            <a:r>
              <a:rPr lang="en-GB" sz="1200">
                <a:effectLst/>
                <a:latin typeface="Franklin Gothic Book" panose="020B0503020102020204" pitchFamily="34" charset="0"/>
                <a:ea typeface="Calibri" panose="020F0502020204030204" pitchFamily="34" charset="0"/>
                <a:cs typeface="Arial" panose="020B0604020202020204" pitchFamily="34" charset="0"/>
              </a:rPr>
              <a:t> The following slides provide a description of the most important steps of each phase.</a:t>
            </a:r>
            <a:endParaRPr lang="en-GB"/>
          </a:p>
          <a:p>
            <a:endParaRPr lang="en-GB"/>
          </a:p>
        </p:txBody>
      </p:sp>
      <p:sp>
        <p:nvSpPr>
          <p:cNvPr id="4" name="Marcador de Posição do Número do Diapositivo 3"/>
          <p:cNvSpPr>
            <a:spLocks noGrp="1"/>
          </p:cNvSpPr>
          <p:nvPr>
            <p:ph type="sldNum" sz="quarter" idx="5"/>
          </p:nvPr>
        </p:nvSpPr>
        <p:spPr/>
        <p:txBody>
          <a:bodyPr/>
          <a:lstStyle/>
          <a:p>
            <a:fld id="{2F323583-A1D2-4E20-899B-CDD05D78B9D2}" type="slidenum">
              <a:rPr lang="en-GB" smtClean="0"/>
              <a:t>42</a:t>
            </a:fld>
            <a:endParaRPr lang="en-GB"/>
          </a:p>
        </p:txBody>
      </p:sp>
    </p:spTree>
    <p:extLst>
      <p:ext uri="{BB962C8B-B14F-4D97-AF65-F5344CB8AC3E}">
        <p14:creationId xmlns:p14="http://schemas.microsoft.com/office/powerpoint/2010/main" val="8757958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b="1"/>
              <a:t>Review</a:t>
            </a:r>
            <a:r>
              <a:rPr lang="en-GB"/>
              <a:t> the slide</a:t>
            </a:r>
            <a:endParaRPr lang="en-GB" b="1"/>
          </a:p>
          <a:p>
            <a:r>
              <a:rPr lang="en-GB" b="1"/>
              <a:t>Say: </a:t>
            </a:r>
            <a:r>
              <a:rPr lang="en-GB"/>
              <a:t>During pre-planning, countries should bring the interested parties around the table, define their national entity, determine country readiness and start drafting their GLLP Terms of Reference. It is strongly recommended that the interested parties represent One Health and other relevant sectors.</a:t>
            </a:r>
          </a:p>
          <a:p>
            <a:r>
              <a:rPr lang="en-GB"/>
              <a:t>In some countries a national One Health group/committee/coordination mechanism exist and can be leveraged to bring the interested parties around the table.</a:t>
            </a:r>
          </a:p>
        </p:txBody>
      </p:sp>
      <p:sp>
        <p:nvSpPr>
          <p:cNvPr id="4" name="Marcador de Posição do Número do Diapositivo 3"/>
          <p:cNvSpPr>
            <a:spLocks noGrp="1"/>
          </p:cNvSpPr>
          <p:nvPr>
            <p:ph type="sldNum" sz="quarter" idx="5"/>
          </p:nvPr>
        </p:nvSpPr>
        <p:spPr/>
        <p:txBody>
          <a:bodyPr/>
          <a:lstStyle/>
          <a:p>
            <a:fld id="{2F323583-A1D2-4E20-899B-CDD05D78B9D2}" type="slidenum">
              <a:rPr lang="en-GB" smtClean="0"/>
              <a:t>43</a:t>
            </a:fld>
            <a:endParaRPr lang="en-GB"/>
          </a:p>
        </p:txBody>
      </p:sp>
    </p:spTree>
    <p:extLst>
      <p:ext uri="{BB962C8B-B14F-4D97-AF65-F5344CB8AC3E}">
        <p14:creationId xmlns:p14="http://schemas.microsoft.com/office/powerpoint/2010/main" val="20238407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b="1"/>
              <a:t>Review</a:t>
            </a:r>
            <a:r>
              <a:rPr lang="en-GB"/>
              <a:t> the slide.</a:t>
            </a:r>
          </a:p>
          <a:p>
            <a:r>
              <a:rPr lang="en-GB" b="1"/>
              <a:t>Say: </a:t>
            </a:r>
            <a:r>
              <a:rPr lang="en-GB"/>
              <a:t>A key step of planning and development phase is the pre-identification of “Capstone Projects” topics. Those should be aligned with national plans and laboratory system needs. </a:t>
            </a:r>
          </a:p>
          <a:p>
            <a:r>
              <a:rPr lang="en-GB"/>
              <a:t>Through the capstone projects, “use” your GLLP participants to advance your national priorities for labs. </a:t>
            </a:r>
          </a:p>
        </p:txBody>
      </p:sp>
      <p:sp>
        <p:nvSpPr>
          <p:cNvPr id="4" name="Marcador de Posição do Número do Diapositivo 3"/>
          <p:cNvSpPr>
            <a:spLocks noGrp="1"/>
          </p:cNvSpPr>
          <p:nvPr>
            <p:ph type="sldNum" sz="quarter" idx="5"/>
          </p:nvPr>
        </p:nvSpPr>
        <p:spPr/>
        <p:txBody>
          <a:bodyPr/>
          <a:lstStyle/>
          <a:p>
            <a:fld id="{2F323583-A1D2-4E20-899B-CDD05D78B9D2}" type="slidenum">
              <a:rPr lang="en-GB" smtClean="0"/>
              <a:t>44</a:t>
            </a:fld>
            <a:endParaRPr lang="en-GB"/>
          </a:p>
        </p:txBody>
      </p:sp>
    </p:spTree>
    <p:extLst>
      <p:ext uri="{BB962C8B-B14F-4D97-AF65-F5344CB8AC3E}">
        <p14:creationId xmlns:p14="http://schemas.microsoft.com/office/powerpoint/2010/main" val="20381244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gn="just">
              <a:lnSpc>
                <a:spcPct val="107000"/>
              </a:lnSpc>
              <a:spcAft>
                <a:spcPts val="800"/>
              </a:spcAft>
            </a:pPr>
            <a:r>
              <a:rPr lang="en-GB"/>
              <a:t>Instructors and mentors play a vital role during actual implementation of the programme.</a:t>
            </a:r>
          </a:p>
          <a:p>
            <a:pPr algn="just">
              <a:lnSpc>
                <a:spcPct val="107000"/>
              </a:lnSpc>
              <a:spcAft>
                <a:spcPts val="800"/>
              </a:spcAft>
            </a:pPr>
            <a:r>
              <a:rPr lang="en-GB"/>
              <a:t>As “lead” instructors and mentors, you have also the responsibility to train additional national instructors and mentors to ensure a sufficient number of instructors and mentors.</a:t>
            </a:r>
          </a:p>
        </p:txBody>
      </p:sp>
      <p:sp>
        <p:nvSpPr>
          <p:cNvPr id="4" name="Marcador de Posição do Número do Diapositivo 3"/>
          <p:cNvSpPr>
            <a:spLocks noGrp="1"/>
          </p:cNvSpPr>
          <p:nvPr>
            <p:ph type="sldNum" sz="quarter" idx="5"/>
          </p:nvPr>
        </p:nvSpPr>
        <p:spPr/>
        <p:txBody>
          <a:bodyPr/>
          <a:lstStyle/>
          <a:p>
            <a:fld id="{2F323583-A1D2-4E20-899B-CDD05D78B9D2}" type="slidenum">
              <a:rPr lang="en-GB" smtClean="0"/>
              <a:t>45</a:t>
            </a:fld>
            <a:endParaRPr lang="en-GB"/>
          </a:p>
        </p:txBody>
      </p:sp>
    </p:spTree>
    <p:extLst>
      <p:ext uri="{BB962C8B-B14F-4D97-AF65-F5344CB8AC3E}">
        <p14:creationId xmlns:p14="http://schemas.microsoft.com/office/powerpoint/2010/main" val="12598029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EC1B7-0144-431C-8A57-C054ED71DAF6}"/>
            </a:ext>
          </a:extLst>
        </p:cNvPr>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317838D1-A051-19C9-FA28-0F855AC66E49}"/>
              </a:ext>
            </a:extLst>
          </p:cNvPr>
          <p:cNvSpPr>
            <a:spLocks noGrp="1" noRot="1" noChangeAspect="1"/>
          </p:cNvSpPr>
          <p:nvPr>
            <p:ph type="sldImg"/>
          </p:nvPr>
        </p:nvSpPr>
        <p:spPr/>
      </p:sp>
      <p:sp>
        <p:nvSpPr>
          <p:cNvPr id="3" name="Marcador de Posição de Notas 2">
            <a:extLst>
              <a:ext uri="{FF2B5EF4-FFF2-40B4-BE49-F238E27FC236}">
                <a16:creationId xmlns:a16="http://schemas.microsoft.com/office/drawing/2014/main" id="{2C10D5CC-9634-B398-7751-B28644DE70D1}"/>
              </a:ext>
            </a:extLst>
          </p:cNvPr>
          <p:cNvSpPr>
            <a:spLocks noGrp="1"/>
          </p:cNvSpPr>
          <p:nvPr>
            <p:ph type="body" idx="1"/>
          </p:nvPr>
        </p:nvSpPr>
        <p:spPr/>
        <p:txBody>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lang="en-US" b="1" i="0" dirty="0"/>
              <a:t>Explain </a:t>
            </a:r>
            <a:r>
              <a:rPr lang="en-US" b="0" i="0" dirty="0"/>
              <a:t>that </a:t>
            </a:r>
            <a:r>
              <a:rPr lang="en-US" i="0" dirty="0"/>
              <a:t>mentors are responsible for supporting participants throughout the </a:t>
            </a:r>
            <a:r>
              <a:rPr lang="en-US" i="0" dirty="0" err="1"/>
              <a:t>programme</a:t>
            </a:r>
            <a:r>
              <a:rPr lang="en-US" i="0" dirty="0"/>
              <a:t>, including the development of projects</a:t>
            </a:r>
            <a:endParaRPr lang="en-GB" i="0" dirty="0"/>
          </a:p>
          <a:p>
            <a:pPr algn="just">
              <a:lnSpc>
                <a:spcPct val="107000"/>
              </a:lnSpc>
              <a:spcAft>
                <a:spcPts val="800"/>
              </a:spcAft>
            </a:pPr>
            <a:endParaRPr lang="en-GB" dirty="0"/>
          </a:p>
        </p:txBody>
      </p:sp>
      <p:sp>
        <p:nvSpPr>
          <p:cNvPr id="4" name="Marcador de Posição do Número do Diapositivo 3">
            <a:extLst>
              <a:ext uri="{FF2B5EF4-FFF2-40B4-BE49-F238E27FC236}">
                <a16:creationId xmlns:a16="http://schemas.microsoft.com/office/drawing/2014/main" id="{A5E2B8BC-587F-BD47-C790-95BE5E8B47BA}"/>
              </a:ext>
            </a:extLst>
          </p:cNvPr>
          <p:cNvSpPr>
            <a:spLocks noGrp="1"/>
          </p:cNvSpPr>
          <p:nvPr>
            <p:ph type="sldNum" sz="quarter" idx="5"/>
          </p:nvPr>
        </p:nvSpPr>
        <p:spPr/>
        <p:txBody>
          <a:bodyPr/>
          <a:lstStyle/>
          <a:p>
            <a:fld id="{2F323583-A1D2-4E20-899B-CDD05D78B9D2}" type="slidenum">
              <a:rPr lang="en-GB" smtClean="0"/>
              <a:t>46</a:t>
            </a:fld>
            <a:endParaRPr lang="en-GB"/>
          </a:p>
        </p:txBody>
      </p:sp>
    </p:spTree>
    <p:extLst>
      <p:ext uri="{BB962C8B-B14F-4D97-AF65-F5344CB8AC3E}">
        <p14:creationId xmlns:p14="http://schemas.microsoft.com/office/powerpoint/2010/main" val="12418999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sz="1800" b="1" i="0" u="none" strike="noStrike" baseline="0">
                <a:solidFill>
                  <a:srgbClr val="000000"/>
                </a:solidFill>
                <a:latin typeface="Franklin Gothic Book" panose="020B0503020102020204" pitchFamily="34" charset="0"/>
              </a:rPr>
              <a:t>Say: </a:t>
            </a:r>
            <a:r>
              <a:rPr lang="en-US" sz="1800" b="0" i="0" u="none" strike="noStrike" baseline="0">
                <a:solidFill>
                  <a:srgbClr val="000000"/>
                </a:solidFill>
                <a:latin typeface="Franklin Gothic Book" panose="020B0503020102020204" pitchFamily="34" charset="0"/>
              </a:rPr>
              <a:t>It is essential to understand that the commitment to GLLP implementation is envisaged as a long-term, country-owned and supported initiative, and not a one-time training activity. </a:t>
            </a:r>
          </a:p>
          <a:p>
            <a:r>
              <a:rPr lang="en-US" sz="1800" b="1" i="0" u="none" strike="noStrike" baseline="0">
                <a:solidFill>
                  <a:srgbClr val="000000"/>
                </a:solidFill>
                <a:latin typeface="Franklin Gothic Book" panose="020B0503020102020204" pitchFamily="34" charset="0"/>
              </a:rPr>
              <a:t>Explain: </a:t>
            </a:r>
            <a:r>
              <a:rPr lang="en-US" sz="1800" b="0" i="0" u="none" strike="noStrike" baseline="0">
                <a:solidFill>
                  <a:srgbClr val="000000"/>
                </a:solidFill>
                <a:latin typeface="Franklin Gothic Book" panose="020B0503020102020204" pitchFamily="34" charset="0"/>
              </a:rPr>
              <a:t>By sharing lessons learnt and best practices with implementers, instructors can contribute to the ongoing development and improvement of the programme for future iterations.</a:t>
            </a:r>
            <a:endParaRPr lang="en-GB"/>
          </a:p>
        </p:txBody>
      </p:sp>
      <p:sp>
        <p:nvSpPr>
          <p:cNvPr id="4" name="Marcador de Posição do Número do Diapositivo 3"/>
          <p:cNvSpPr>
            <a:spLocks noGrp="1"/>
          </p:cNvSpPr>
          <p:nvPr>
            <p:ph type="sldNum" sz="quarter" idx="5"/>
          </p:nvPr>
        </p:nvSpPr>
        <p:spPr/>
        <p:txBody>
          <a:bodyPr/>
          <a:lstStyle/>
          <a:p>
            <a:fld id="{2F323583-A1D2-4E20-899B-CDD05D78B9D2}" type="slidenum">
              <a:rPr lang="en-GB" smtClean="0"/>
              <a:t>47</a:t>
            </a:fld>
            <a:endParaRPr lang="en-GB"/>
          </a:p>
        </p:txBody>
      </p:sp>
    </p:spTree>
    <p:extLst>
      <p:ext uri="{BB962C8B-B14F-4D97-AF65-F5344CB8AC3E}">
        <p14:creationId xmlns:p14="http://schemas.microsoft.com/office/powerpoint/2010/main" val="19171979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b="1"/>
              <a:t>Say: </a:t>
            </a:r>
            <a:r>
              <a:rPr lang="en-GB"/>
              <a:t>Roadmap can be adapted to country needs.</a:t>
            </a:r>
          </a:p>
        </p:txBody>
      </p:sp>
      <p:sp>
        <p:nvSpPr>
          <p:cNvPr id="4" name="Marcador de Posição do Número do Diapositivo 3"/>
          <p:cNvSpPr>
            <a:spLocks noGrp="1"/>
          </p:cNvSpPr>
          <p:nvPr>
            <p:ph type="sldNum" sz="quarter" idx="5"/>
          </p:nvPr>
        </p:nvSpPr>
        <p:spPr/>
        <p:txBody>
          <a:bodyPr/>
          <a:lstStyle/>
          <a:p>
            <a:fld id="{2F323583-A1D2-4E20-899B-CDD05D78B9D2}" type="slidenum">
              <a:rPr lang="en-GB" smtClean="0"/>
              <a:t>48</a:t>
            </a:fld>
            <a:endParaRPr lang="en-GB"/>
          </a:p>
        </p:txBody>
      </p:sp>
    </p:spTree>
    <p:extLst>
      <p:ext uri="{BB962C8B-B14F-4D97-AF65-F5344CB8AC3E}">
        <p14:creationId xmlns:p14="http://schemas.microsoft.com/office/powerpoint/2010/main" val="41714996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E8BB2-DB2C-EFF8-9654-FCB40CA8E7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329C43-549E-03B1-E9DD-08CAC753C464}"/>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BB063C62-0742-D558-365C-6D7151C95F20}"/>
              </a:ext>
            </a:extLst>
          </p:cNvPr>
          <p:cNvSpPr>
            <a:spLocks noGrp="1"/>
          </p:cNvSpPr>
          <p:nvPr>
            <p:ph type="body" idx="1"/>
          </p:nvPr>
        </p:nvSpPr>
        <p:spPr/>
        <p:txBody>
          <a:bodyPr/>
          <a:lstStyle/>
          <a:p>
            <a:pPr>
              <a:lnSpc>
                <a:spcPct val="100000"/>
              </a:lnSpc>
              <a:spcAft>
                <a:spcPts val="0"/>
              </a:spcAft>
            </a:pPr>
            <a:r>
              <a:rPr lang="en-US" sz="3200" b="1" i="0" u="none" strike="noStrike" dirty="0">
                <a:solidFill>
                  <a:srgbClr val="000000"/>
                </a:solidFill>
                <a:effectLst/>
                <a:latin typeface="Calibri" panose="020F0502020204030204" pitchFamily="34" charset="0"/>
              </a:rPr>
              <a:t>Notes for facilitators: </a:t>
            </a:r>
          </a:p>
          <a:p>
            <a:pPr>
              <a:lnSpc>
                <a:spcPct val="100000"/>
              </a:lnSpc>
              <a:spcAft>
                <a:spcPts val="0"/>
              </a:spcAft>
            </a:pPr>
            <a:r>
              <a:rPr lang="en-US" sz="3200" b="0" i="0" u="none" strike="noStrike" dirty="0">
                <a:solidFill>
                  <a:srgbClr val="000000"/>
                </a:solidFill>
                <a:effectLst/>
                <a:latin typeface="Calibri" panose="020F0502020204030204" pitchFamily="34" charset="0"/>
              </a:rPr>
              <a:t>2 options are proposed. Please check the following hidden slide proposing an option 2 and choose which activity is the most relevant in your context.</a:t>
            </a:r>
            <a:r>
              <a:rPr lang="en-US" sz="3200" b="0" i="0" dirty="0">
                <a:solidFill>
                  <a:srgbClr val="000000"/>
                </a:solidFill>
                <a:effectLst/>
                <a:latin typeface="Calibri" panose="020F0502020204030204" pitchFamily="34" charset="0"/>
              </a:rPr>
              <a:t>​</a:t>
            </a:r>
          </a:p>
          <a:p>
            <a:pPr>
              <a:lnSpc>
                <a:spcPct val="100000"/>
              </a:lnSpc>
              <a:spcAft>
                <a:spcPts val="0"/>
              </a:spcAft>
            </a:pPr>
            <a:endParaRPr lang="en-US" sz="3200" b="0" i="0" dirty="0">
              <a:solidFill>
                <a:srgbClr val="000000"/>
              </a:solidFill>
              <a:effectLst/>
              <a:latin typeface="Calibri" panose="020F0502020204030204" pitchFamily="34" charset="0"/>
            </a:endParaRPr>
          </a:p>
          <a:p>
            <a:pPr>
              <a:lnSpc>
                <a:spcPct val="100000"/>
              </a:lnSpc>
              <a:spcAft>
                <a:spcPts val="0"/>
              </a:spcAft>
            </a:pPr>
            <a:r>
              <a:rPr lang="en-US" sz="2000" b="1" dirty="0"/>
              <a:t>Proposed timing for 1h group activity:</a:t>
            </a:r>
          </a:p>
          <a:p>
            <a:pPr>
              <a:lnSpc>
                <a:spcPct val="100000"/>
              </a:lnSpc>
              <a:spcAft>
                <a:spcPts val="0"/>
              </a:spcAft>
            </a:pPr>
            <a:r>
              <a:rPr lang="en-US" sz="2000" dirty="0"/>
              <a:t>- Instructions in plenary 5’</a:t>
            </a:r>
          </a:p>
          <a:p>
            <a:pPr>
              <a:lnSpc>
                <a:spcPct val="100000"/>
              </a:lnSpc>
              <a:spcAft>
                <a:spcPts val="0"/>
              </a:spcAft>
            </a:pPr>
            <a:r>
              <a:rPr lang="en-US" sz="2000" dirty="0"/>
              <a:t>- Group work in virtual breakout rooms 25’</a:t>
            </a:r>
          </a:p>
          <a:p>
            <a:pPr>
              <a:lnSpc>
                <a:spcPct val="100000"/>
              </a:lnSpc>
              <a:spcAft>
                <a:spcPts val="0"/>
              </a:spcAft>
            </a:pPr>
            <a:r>
              <a:rPr lang="en-US" sz="2000" dirty="0"/>
              <a:t>- Presentation in plenary 20’ (1 group may present its response to 1 of the 4 questions)</a:t>
            </a:r>
          </a:p>
          <a:p>
            <a:pPr>
              <a:lnSpc>
                <a:spcPct val="100000"/>
              </a:lnSpc>
              <a:spcAft>
                <a:spcPts val="0"/>
              </a:spcAft>
            </a:pPr>
            <a:r>
              <a:rPr lang="en-US" sz="2000" dirty="0"/>
              <a:t>- Recap/debriefing 10’</a:t>
            </a:r>
          </a:p>
          <a:p>
            <a:pPr>
              <a:lnSpc>
                <a:spcPct val="100000"/>
              </a:lnSpc>
              <a:spcAft>
                <a:spcPts val="0"/>
              </a:spcAft>
            </a:pPr>
            <a:endParaRPr lang="en-US" sz="2000" dirty="0"/>
          </a:p>
          <a:p>
            <a:pPr>
              <a:lnSpc>
                <a:spcPct val="100000"/>
              </a:lnSpc>
              <a:spcAft>
                <a:spcPts val="0"/>
              </a:spcAft>
            </a:pPr>
            <a:r>
              <a:rPr lang="en-US" sz="2000" b="1" dirty="0"/>
              <a:t>Preparation</a:t>
            </a:r>
          </a:p>
          <a:p>
            <a:pPr>
              <a:lnSpc>
                <a:spcPct val="100000"/>
              </a:lnSpc>
              <a:spcAft>
                <a:spcPts val="0"/>
              </a:spcAft>
            </a:pPr>
            <a:r>
              <a:rPr lang="en-US" sz="1800" dirty="0">
                <a:effectLst/>
                <a:latin typeface="Segoe UI" panose="020B0502040204020203" pitchFamily="34" charset="0"/>
              </a:rPr>
              <a:t>Virtual breakout rooms should be set up in advance.</a:t>
            </a:r>
          </a:p>
          <a:p>
            <a:pPr>
              <a:lnSpc>
                <a:spcPct val="100000"/>
              </a:lnSpc>
              <a:spcAft>
                <a:spcPts val="0"/>
              </a:spcAft>
            </a:pPr>
            <a:endParaRPr lang="en-US" sz="2000" dirty="0"/>
          </a:p>
          <a:p>
            <a:pPr>
              <a:lnSpc>
                <a:spcPct val="100000"/>
              </a:lnSpc>
              <a:spcAft>
                <a:spcPts val="0"/>
              </a:spcAft>
            </a:pPr>
            <a:r>
              <a:rPr lang="en-US" sz="2000" b="1" dirty="0"/>
              <a:t>Instructions:</a:t>
            </a:r>
          </a:p>
          <a:p>
            <a:pPr marL="342900" indent="-342900" algn="l" defTabSz="912721" rtl="0" eaLnBrk="1" latinLnBrk="0" hangingPunct="1">
              <a:lnSpc>
                <a:spcPct val="100000"/>
              </a:lnSpc>
              <a:spcAft>
                <a:spcPts val="0"/>
              </a:spcAft>
              <a:buFontTx/>
              <a:buChar char="-"/>
            </a:pPr>
            <a:r>
              <a:rPr lang="en-US" sz="2000" kern="1200" dirty="0">
                <a:solidFill>
                  <a:schemeClr val="tx1"/>
                </a:solidFill>
                <a:latin typeface="+mn-lt"/>
                <a:ea typeface="+mn-ea"/>
                <a:cs typeface="+mn-cs"/>
              </a:rPr>
              <a:t>Participants will be divided into 4 groups</a:t>
            </a:r>
          </a:p>
          <a:p>
            <a:pPr marL="342900" indent="-342900">
              <a:lnSpc>
                <a:spcPct val="100000"/>
              </a:lnSpc>
              <a:spcAft>
                <a:spcPts val="0"/>
              </a:spcAft>
              <a:buFontTx/>
              <a:buChar char="-"/>
            </a:pPr>
            <a:r>
              <a:rPr lang="en-US" sz="2000" kern="1200" dirty="0">
                <a:solidFill>
                  <a:schemeClr val="tx1"/>
                </a:solidFill>
                <a:latin typeface="+mn-lt"/>
                <a:ea typeface="+mn-ea"/>
                <a:cs typeface="+mn-cs"/>
              </a:rPr>
              <a:t>Each group will be provided with a copy of the GLLP Implementation Roadmap (you can either share it in the webinar chat or send it by email)</a:t>
            </a:r>
          </a:p>
          <a:p>
            <a:pPr marL="342900" marR="0" lvl="0" indent="-342900" algn="l" defTabSz="912721" rtl="0" eaLnBrk="1" fontAlgn="auto" latinLnBrk="0" hangingPunct="1">
              <a:lnSpc>
                <a:spcPct val="100000"/>
              </a:lnSpc>
              <a:spcBef>
                <a:spcPts val="0"/>
              </a:spcBef>
              <a:spcAft>
                <a:spcPts val="0"/>
              </a:spcAft>
              <a:buClrTx/>
              <a:buSzTx/>
              <a:buFontTx/>
              <a:buChar char="-"/>
              <a:tabLst/>
              <a:defRPr/>
            </a:pPr>
            <a:r>
              <a:rPr lang="en-US" sz="2000" kern="1200" dirty="0">
                <a:solidFill>
                  <a:schemeClr val="tx1"/>
                </a:solidFill>
                <a:latin typeface="+mn-lt"/>
                <a:ea typeface="+mn-ea"/>
                <a:cs typeface="+mn-cs"/>
              </a:rPr>
              <a:t>Each group should start with selecting a facilitator and a rapporteur. The rapporteur will share his/her screen and takes notes directly in a document (e.g. ppt) or on a whiteboard.</a:t>
            </a:r>
          </a:p>
          <a:p>
            <a:pPr marL="342900" indent="-342900">
              <a:lnSpc>
                <a:spcPct val="100000"/>
              </a:lnSpc>
              <a:spcAft>
                <a:spcPts val="0"/>
              </a:spcAft>
              <a:buFontTx/>
              <a:buChar char="-"/>
            </a:pPr>
            <a:r>
              <a:rPr lang="en-US" sz="2000" kern="1200" dirty="0">
                <a:solidFill>
                  <a:schemeClr val="tx1"/>
                </a:solidFill>
                <a:latin typeface="+mn-lt"/>
                <a:ea typeface="+mn-ea"/>
                <a:cs typeface="+mn-cs"/>
              </a:rPr>
              <a:t>All groups will carefully go through the document to ensure overall understanding of the entire process</a:t>
            </a:r>
          </a:p>
          <a:p>
            <a:pPr marL="342900" indent="-342900">
              <a:lnSpc>
                <a:spcPct val="100000"/>
              </a:lnSpc>
              <a:spcAft>
                <a:spcPts val="0"/>
              </a:spcAft>
              <a:buFontTx/>
              <a:buChar char="-"/>
            </a:pPr>
            <a:endParaRPr lang="en-US" sz="2000" dirty="0"/>
          </a:p>
          <a:p>
            <a:pPr>
              <a:lnSpc>
                <a:spcPct val="100000"/>
              </a:lnSpc>
              <a:spcAft>
                <a:spcPts val="0"/>
              </a:spcAft>
            </a:pPr>
            <a:r>
              <a:rPr lang="en-US" sz="2000" dirty="0"/>
              <a:t>Each group will be assigned a phase of GLLP implementation:</a:t>
            </a:r>
          </a:p>
          <a:p>
            <a:pPr marL="800100" lvl="1" indent="-457200">
              <a:spcBef>
                <a:spcPts val="0"/>
              </a:spcBef>
              <a:spcAft>
                <a:spcPts val="0"/>
              </a:spcAft>
              <a:buFont typeface="+mj-lt"/>
              <a:buAutoNum type="arabicPeriod"/>
            </a:pPr>
            <a:r>
              <a:rPr lang="en-US" sz="2000" dirty="0"/>
              <a:t>Group 1: Pre-planning</a:t>
            </a:r>
          </a:p>
          <a:p>
            <a:pPr marL="800100" lvl="1" indent="-457200">
              <a:spcBef>
                <a:spcPts val="0"/>
              </a:spcBef>
              <a:spcAft>
                <a:spcPts val="0"/>
              </a:spcAft>
              <a:buFont typeface="+mj-lt"/>
              <a:buAutoNum type="arabicPeriod"/>
            </a:pPr>
            <a:r>
              <a:rPr lang="en-US" sz="2000" dirty="0"/>
              <a:t>Group 2: Planning and development</a:t>
            </a:r>
          </a:p>
          <a:p>
            <a:pPr marL="800100" lvl="1" indent="-457200">
              <a:spcBef>
                <a:spcPts val="0"/>
              </a:spcBef>
              <a:spcAft>
                <a:spcPts val="0"/>
              </a:spcAft>
              <a:buFont typeface="+mj-lt"/>
              <a:buAutoNum type="arabicPeriod"/>
            </a:pPr>
            <a:r>
              <a:rPr lang="en-US" sz="2000" dirty="0"/>
              <a:t>Group 3: Implementation</a:t>
            </a:r>
          </a:p>
          <a:p>
            <a:pPr marL="800100" lvl="1" indent="-457200">
              <a:spcBef>
                <a:spcPts val="0"/>
              </a:spcBef>
              <a:spcAft>
                <a:spcPts val="0"/>
              </a:spcAft>
              <a:buFont typeface="+mj-lt"/>
              <a:buAutoNum type="arabicPeriod"/>
            </a:pPr>
            <a:r>
              <a:rPr lang="en-US" sz="2000" dirty="0"/>
              <a:t>Group 4: Post-Implementation</a:t>
            </a:r>
          </a:p>
          <a:p>
            <a:pPr marL="342900" lvl="1" indent="0">
              <a:spcBef>
                <a:spcPts val="0"/>
              </a:spcBef>
              <a:spcAft>
                <a:spcPts val="0"/>
              </a:spcAft>
              <a:buFont typeface="+mj-lt"/>
              <a:buNone/>
            </a:pPr>
            <a:endParaRPr lang="en-US" sz="2000" dirty="0"/>
          </a:p>
          <a:p>
            <a:pPr marL="342900" lvl="1" indent="0">
              <a:spcBef>
                <a:spcPts val="0"/>
              </a:spcBef>
              <a:spcAft>
                <a:spcPts val="0"/>
              </a:spcAft>
              <a:buFont typeface="+mj-lt"/>
              <a:buNone/>
            </a:pPr>
            <a:r>
              <a:rPr lang="en-US" sz="2000" dirty="0"/>
              <a:t>Each group will present in plenary the steps of the assigned phase (5’ per group), including:</a:t>
            </a:r>
          </a:p>
          <a:p>
            <a:pPr marL="800100" lvl="1" indent="-457200">
              <a:spcBef>
                <a:spcPts val="0"/>
              </a:spcBef>
              <a:spcAft>
                <a:spcPts val="0"/>
              </a:spcAft>
              <a:buFont typeface="+mj-lt"/>
              <a:buAutoNum type="arabicPeriod"/>
            </a:pPr>
            <a:r>
              <a:rPr lang="en-US" sz="2000" dirty="0"/>
              <a:t>What needs to be done</a:t>
            </a:r>
          </a:p>
          <a:p>
            <a:pPr marL="800100" lvl="1" indent="-457200">
              <a:spcBef>
                <a:spcPts val="0"/>
              </a:spcBef>
              <a:spcAft>
                <a:spcPts val="0"/>
              </a:spcAft>
              <a:buFont typeface="+mj-lt"/>
              <a:buAutoNum type="arabicPeriod"/>
            </a:pPr>
            <a:r>
              <a:rPr lang="en-US" sz="2000" dirty="0"/>
              <a:t>How to do it</a:t>
            </a:r>
          </a:p>
          <a:p>
            <a:pPr marL="800100" lvl="1" indent="-457200">
              <a:spcBef>
                <a:spcPts val="0"/>
              </a:spcBef>
              <a:spcAft>
                <a:spcPts val="0"/>
              </a:spcAft>
              <a:buFont typeface="+mj-lt"/>
              <a:buAutoNum type="arabicPeriod"/>
            </a:pPr>
            <a:r>
              <a:rPr lang="en-US" sz="2000" dirty="0"/>
              <a:t>Who is </a:t>
            </a:r>
            <a:r>
              <a:rPr lang="en-US" sz="2000" dirty="0" err="1"/>
              <a:t>resopnsible</a:t>
            </a:r>
            <a:endParaRPr lang="en-US" sz="2000" dirty="0"/>
          </a:p>
          <a:p>
            <a:pPr marL="800100" lvl="1" indent="-457200">
              <a:spcBef>
                <a:spcPts val="0"/>
              </a:spcBef>
              <a:spcAft>
                <a:spcPts val="0"/>
              </a:spcAft>
              <a:buFont typeface="+mj-lt"/>
              <a:buAutoNum type="arabicPeriod"/>
            </a:pPr>
            <a:r>
              <a:rPr lang="en-US" sz="2000" dirty="0"/>
              <a:t>How long it can take</a:t>
            </a:r>
          </a:p>
          <a:p>
            <a:pPr marL="342900" lvl="1" indent="0">
              <a:spcBef>
                <a:spcPts val="0"/>
              </a:spcBef>
              <a:spcAft>
                <a:spcPts val="0"/>
              </a:spcAft>
              <a:buFont typeface="+mj-lt"/>
              <a:buNone/>
            </a:pPr>
            <a:endParaRPr lang="en-US" sz="2000" dirty="0"/>
          </a:p>
          <a:p>
            <a:pPr marL="342900" lvl="1" indent="0">
              <a:spcBef>
                <a:spcPts val="0"/>
              </a:spcBef>
              <a:spcAft>
                <a:spcPts val="0"/>
              </a:spcAft>
              <a:buFont typeface="+mj-lt"/>
              <a:buNone/>
            </a:pPr>
            <a:r>
              <a:rPr lang="en-US" sz="1800" dirty="0">
                <a:effectLst/>
                <a:latin typeface="Segoe UI" panose="020B0502040204020203" pitchFamily="34" charset="0"/>
              </a:rPr>
              <a:t>Steps should be presented in the context of the country (when the TOT is for 1 country). In multi-countries event </a:t>
            </a:r>
            <a:r>
              <a:rPr lang="en-US" sz="2000" dirty="0">
                <a:effectLst/>
                <a:latin typeface="Segoe UI" panose="020B0502040204020203" pitchFamily="34" charset="0"/>
              </a:rPr>
              <a:t>participants may choose a country from 1 person in the group.</a:t>
            </a:r>
          </a:p>
          <a:p>
            <a:pPr marL="342900" lvl="1" indent="0">
              <a:spcBef>
                <a:spcPts val="0"/>
              </a:spcBef>
              <a:spcAft>
                <a:spcPts val="0"/>
              </a:spcAft>
              <a:buFont typeface="+mj-lt"/>
              <a:buNone/>
            </a:pPr>
            <a:endParaRPr lang="en-US" sz="2000" dirty="0"/>
          </a:p>
          <a:p>
            <a:pPr marL="0" marR="0" lvl="0" indent="0" algn="l" defTabSz="912721" rtl="0" eaLnBrk="1" fontAlgn="auto" latinLnBrk="0" hangingPunct="1">
              <a:lnSpc>
                <a:spcPct val="100000"/>
              </a:lnSpc>
              <a:spcBef>
                <a:spcPts val="0"/>
              </a:spcBef>
              <a:spcAft>
                <a:spcPts val="0"/>
              </a:spcAft>
              <a:buClrTx/>
              <a:buSzTx/>
              <a:buFontTx/>
              <a:buNone/>
              <a:tabLst/>
              <a:defRPr/>
            </a:pPr>
            <a:r>
              <a:rPr lang="en-US" dirty="0"/>
              <a:t>Groups may present their findings/responses in plenary in 1 slide.</a:t>
            </a:r>
          </a:p>
        </p:txBody>
      </p:sp>
      <p:sp>
        <p:nvSpPr>
          <p:cNvPr id="4" name="Slide Number Placeholder 3">
            <a:extLst>
              <a:ext uri="{FF2B5EF4-FFF2-40B4-BE49-F238E27FC236}">
                <a16:creationId xmlns:a16="http://schemas.microsoft.com/office/drawing/2014/main" id="{3C42EA73-9AB7-2980-7950-F5C4588BDC1F}"/>
              </a:ext>
            </a:extLst>
          </p:cNvPr>
          <p:cNvSpPr>
            <a:spLocks noGrp="1"/>
          </p:cNvSpPr>
          <p:nvPr>
            <p:ph type="sldNum" sz="quarter" idx="5"/>
          </p:nvPr>
        </p:nvSpPr>
        <p:spPr/>
        <p:txBody>
          <a:bodyPr/>
          <a:lstStyle/>
          <a:p>
            <a:fld id="{D5B48DA2-5A1E-A647-8F98-8F6408046E1A}" type="slidenum">
              <a:rPr lang="en-US" smtClean="0"/>
              <a:t>49</a:t>
            </a:fld>
            <a:endParaRPr lang="en-US"/>
          </a:p>
        </p:txBody>
      </p:sp>
    </p:spTree>
    <p:extLst>
      <p:ext uri="{BB962C8B-B14F-4D97-AF65-F5344CB8AC3E}">
        <p14:creationId xmlns:p14="http://schemas.microsoft.com/office/powerpoint/2010/main" val="26227926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E8BB2-DB2C-EFF8-9654-FCB40CA8E7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329C43-549E-03B1-E9DD-08CAC753C464}"/>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BB063C62-0742-D558-365C-6D7151C95F20}"/>
              </a:ext>
            </a:extLst>
          </p:cNvPr>
          <p:cNvSpPr>
            <a:spLocks noGrp="1"/>
          </p:cNvSpPr>
          <p:nvPr>
            <p:ph type="body" idx="1"/>
          </p:nvPr>
        </p:nvSpPr>
        <p:spPr/>
        <p:txBody>
          <a:bodyPr/>
          <a:lstStyle/>
          <a:p>
            <a:pPr>
              <a:lnSpc>
                <a:spcPct val="100000"/>
              </a:lnSpc>
              <a:spcAft>
                <a:spcPts val="0"/>
              </a:spcAft>
            </a:pPr>
            <a:r>
              <a:rPr lang="en-US" sz="2000" b="1"/>
              <a:t>Proposed timing for 1h group activity:</a:t>
            </a:r>
          </a:p>
          <a:p>
            <a:pPr>
              <a:lnSpc>
                <a:spcPct val="100000"/>
              </a:lnSpc>
              <a:spcAft>
                <a:spcPts val="0"/>
              </a:spcAft>
            </a:pPr>
            <a:r>
              <a:rPr lang="en-US" sz="2000"/>
              <a:t>- Instructions in plenary 5’</a:t>
            </a:r>
          </a:p>
          <a:p>
            <a:pPr>
              <a:lnSpc>
                <a:spcPct val="100000"/>
              </a:lnSpc>
              <a:spcAft>
                <a:spcPts val="0"/>
              </a:spcAft>
            </a:pPr>
            <a:r>
              <a:rPr lang="en-US" sz="2000"/>
              <a:t>- Group work in virtual breakout rooms 15-20’</a:t>
            </a:r>
          </a:p>
          <a:p>
            <a:pPr marL="0" marR="0" lvl="0" indent="0" algn="l" defTabSz="912721" rtl="0" eaLnBrk="1" fontAlgn="auto" latinLnBrk="0" hangingPunct="1">
              <a:lnSpc>
                <a:spcPct val="100000"/>
              </a:lnSpc>
              <a:spcBef>
                <a:spcPts val="0"/>
              </a:spcBef>
              <a:spcAft>
                <a:spcPts val="0"/>
              </a:spcAft>
              <a:buClrTx/>
              <a:buSzTx/>
              <a:buFontTx/>
              <a:buNone/>
              <a:tabLst/>
              <a:defRPr/>
            </a:pPr>
            <a:r>
              <a:rPr lang="en-US" sz="2000"/>
              <a:t>- Presentation (5’ per group) 25’ (1 group may present its response to 1 of the 5 questions)</a:t>
            </a:r>
          </a:p>
          <a:p>
            <a:pPr>
              <a:lnSpc>
                <a:spcPct val="100000"/>
              </a:lnSpc>
              <a:spcAft>
                <a:spcPts val="0"/>
              </a:spcAft>
            </a:pPr>
            <a:r>
              <a:rPr lang="en-US" sz="2000"/>
              <a:t>- Recap/debriefing 5’</a:t>
            </a:r>
          </a:p>
          <a:p>
            <a:pPr>
              <a:lnSpc>
                <a:spcPct val="100000"/>
              </a:lnSpc>
              <a:spcAft>
                <a:spcPts val="0"/>
              </a:spcAft>
            </a:pPr>
            <a:endParaRPr lang="en-US" sz="2000"/>
          </a:p>
          <a:p>
            <a:pPr>
              <a:lnSpc>
                <a:spcPct val="100000"/>
              </a:lnSpc>
              <a:spcAft>
                <a:spcPts val="0"/>
              </a:spcAft>
            </a:pPr>
            <a:r>
              <a:rPr lang="en-US" sz="2000" b="1"/>
              <a:t>Instructions:</a:t>
            </a:r>
          </a:p>
          <a:p>
            <a:pPr>
              <a:lnSpc>
                <a:spcPct val="100000"/>
              </a:lnSpc>
              <a:spcAft>
                <a:spcPts val="0"/>
              </a:spcAft>
            </a:pPr>
            <a:r>
              <a:rPr lang="en-US" sz="2000"/>
              <a:t>- Participants will be divided into 5 groups</a:t>
            </a:r>
          </a:p>
          <a:p>
            <a:pPr>
              <a:lnSpc>
                <a:spcPct val="100000"/>
              </a:lnSpc>
              <a:spcAft>
                <a:spcPts val="0"/>
              </a:spcAft>
            </a:pPr>
            <a:r>
              <a:rPr lang="en-US" sz="2000"/>
              <a:t>- Each group will be provided with a copy of the GLLP Implementation Roadmap</a:t>
            </a:r>
          </a:p>
          <a:p>
            <a:pPr marL="0" indent="0">
              <a:lnSpc>
                <a:spcPct val="100000"/>
              </a:lnSpc>
              <a:spcAft>
                <a:spcPts val="0"/>
              </a:spcAft>
              <a:buFontTx/>
              <a:buNone/>
            </a:pPr>
            <a:r>
              <a:rPr lang="en-US" sz="2000"/>
              <a:t>- All groups will carefully go through the document to ensure overall understanding of the entire process</a:t>
            </a:r>
          </a:p>
          <a:p>
            <a:pPr marL="0" indent="0">
              <a:lnSpc>
                <a:spcPct val="100000"/>
              </a:lnSpc>
              <a:spcAft>
                <a:spcPts val="0"/>
              </a:spcAft>
              <a:buFontTx/>
              <a:buNone/>
            </a:pPr>
            <a:r>
              <a:rPr lang="en-US" sz="2000"/>
              <a:t>- All groups review steps 1.3 to 2.2</a:t>
            </a:r>
          </a:p>
          <a:p>
            <a:pPr marL="171450" indent="-171450">
              <a:lnSpc>
                <a:spcPct val="100000"/>
              </a:lnSpc>
              <a:spcAft>
                <a:spcPts val="0"/>
              </a:spcAft>
              <a:buFontTx/>
              <a:buChar char="-"/>
            </a:pPr>
            <a:r>
              <a:rPr lang="en-US"/>
              <a:t>Groups may present their findings/responses in plenary using 1 PPT slide.</a:t>
            </a:r>
          </a:p>
          <a:p>
            <a:pPr marL="171450" indent="-171450">
              <a:lnSpc>
                <a:spcPct val="100000"/>
              </a:lnSpc>
              <a:spcAft>
                <a:spcPts val="0"/>
              </a:spcAft>
              <a:buFontTx/>
              <a:buChar char="-"/>
            </a:pPr>
            <a:endParaRPr lang="en-US" sz="1200"/>
          </a:p>
          <a:p>
            <a:pPr marL="0" indent="0">
              <a:lnSpc>
                <a:spcPct val="100000"/>
              </a:lnSpc>
              <a:spcAft>
                <a:spcPts val="0"/>
              </a:spcAft>
              <a:buFontTx/>
              <a:buNone/>
            </a:pPr>
            <a:endParaRPr lang="en-US" sz="1200"/>
          </a:p>
          <a:p>
            <a:pPr marL="0" indent="0">
              <a:lnSpc>
                <a:spcPct val="100000"/>
              </a:lnSpc>
              <a:spcAft>
                <a:spcPts val="0"/>
              </a:spcAft>
              <a:buFontTx/>
              <a:buNone/>
            </a:pPr>
            <a:r>
              <a:rPr lang="en-US" b="1"/>
              <a:t>Steps 1.3 – 2.2 explained</a:t>
            </a:r>
            <a:endParaRPr lang="en-US" sz="1200" b="1"/>
          </a:p>
          <a:p>
            <a:pPr>
              <a:lnSpc>
                <a:spcPct val="100000"/>
              </a:lnSpc>
              <a:spcAft>
                <a:spcPts val="0"/>
              </a:spcAft>
            </a:pPr>
            <a:r>
              <a:rPr lang="en-US" sz="1200"/>
              <a:t>Step 1.3: Bring the interested parties around the table</a:t>
            </a:r>
          </a:p>
          <a:p>
            <a:pPr>
              <a:lnSpc>
                <a:spcPct val="100000"/>
              </a:lnSpc>
              <a:spcAft>
                <a:spcPts val="0"/>
              </a:spcAft>
            </a:pPr>
            <a:r>
              <a:rPr lang="en-US" sz="1200"/>
              <a:t>Step 1.4: Define which entity is responsible for programme coordination and oversight</a:t>
            </a:r>
          </a:p>
          <a:p>
            <a:pPr>
              <a:lnSpc>
                <a:spcPct val="100000"/>
              </a:lnSpc>
              <a:spcAft>
                <a:spcPts val="0"/>
              </a:spcAft>
            </a:pPr>
            <a:r>
              <a:rPr lang="en-US" sz="1200"/>
              <a:t>Step 1.5: Write programme description (include target audience, implementation modalities, etc.)</a:t>
            </a:r>
          </a:p>
          <a:p>
            <a:pPr>
              <a:lnSpc>
                <a:spcPct val="100000"/>
              </a:lnSpc>
              <a:spcAft>
                <a:spcPts val="0"/>
              </a:spcAft>
            </a:pPr>
            <a:r>
              <a:rPr lang="en-US" sz="1200"/>
              <a:t>Step 2.1: Start operationalization of programme description </a:t>
            </a:r>
          </a:p>
          <a:p>
            <a:pPr>
              <a:lnSpc>
                <a:spcPct val="100000"/>
              </a:lnSpc>
              <a:spcAft>
                <a:spcPts val="0"/>
              </a:spcAft>
            </a:pPr>
            <a:r>
              <a:rPr lang="en-US" sz="1200"/>
              <a:t>Step 2.2: Define delivery schedule and pre-identify “Capstone Projects” topics (in alignment with national plans)</a:t>
            </a:r>
          </a:p>
          <a:p>
            <a:pPr marL="171450" indent="-171450">
              <a:lnSpc>
                <a:spcPct val="100000"/>
              </a:lnSpc>
              <a:spcAft>
                <a:spcPts val="0"/>
              </a:spcAft>
              <a:buFontTx/>
              <a:buChar char="-"/>
            </a:pPr>
            <a:endParaRPr lang="en-US" sz="1200"/>
          </a:p>
        </p:txBody>
      </p:sp>
      <p:sp>
        <p:nvSpPr>
          <p:cNvPr id="4" name="Slide Number Placeholder 3">
            <a:extLst>
              <a:ext uri="{FF2B5EF4-FFF2-40B4-BE49-F238E27FC236}">
                <a16:creationId xmlns:a16="http://schemas.microsoft.com/office/drawing/2014/main" id="{3C42EA73-9AB7-2980-7950-F5C4588BDC1F}"/>
              </a:ext>
            </a:extLst>
          </p:cNvPr>
          <p:cNvSpPr>
            <a:spLocks noGrp="1"/>
          </p:cNvSpPr>
          <p:nvPr>
            <p:ph type="sldNum" sz="quarter" idx="5"/>
          </p:nvPr>
        </p:nvSpPr>
        <p:spPr/>
        <p:txBody>
          <a:bodyPr/>
          <a:lstStyle/>
          <a:p>
            <a:fld id="{D5B48DA2-5A1E-A647-8F98-8F6408046E1A}" type="slidenum">
              <a:rPr lang="en-US" smtClean="0"/>
              <a:t>50</a:t>
            </a:fld>
            <a:endParaRPr lang="en-US"/>
          </a:p>
        </p:txBody>
      </p:sp>
    </p:spTree>
    <p:extLst>
      <p:ext uri="{BB962C8B-B14F-4D97-AF65-F5344CB8AC3E}">
        <p14:creationId xmlns:p14="http://schemas.microsoft.com/office/powerpoint/2010/main" val="2622792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 for facilitator:</a:t>
            </a:r>
          </a:p>
          <a:p>
            <a:r>
              <a:rPr lang="en-US" dirty="0"/>
              <a:t>Two learning objectives in this Unit are optional. Optional objectives and their slides can be skipped. Select which slides you want deliver based on the profile and needs of your target audience. Remove any optional objectives not covered in module content. </a:t>
            </a:r>
          </a:p>
          <a:p>
            <a:endParaRPr lang="en-US" dirty="0"/>
          </a:p>
          <a:p>
            <a:r>
              <a:rPr lang="en-US" b="1" dirty="0"/>
              <a:t>Review </a:t>
            </a:r>
            <a:r>
              <a:rPr lang="en-US" b="0" dirty="0"/>
              <a:t> the module objectives. </a:t>
            </a:r>
            <a:endParaRPr lang="en-US" b="1" dirty="0"/>
          </a:p>
          <a:p>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6</a:t>
            </a:fld>
            <a:endParaRPr lang="en-US"/>
          </a:p>
        </p:txBody>
      </p:sp>
    </p:spTree>
    <p:extLst>
      <p:ext uri="{BB962C8B-B14F-4D97-AF65-F5344CB8AC3E}">
        <p14:creationId xmlns:p14="http://schemas.microsoft.com/office/powerpoint/2010/main" val="21284420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D9751-F77D-A53E-2B9E-719FD7E174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990C69-065F-9500-B5FB-63826CB1FA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B54F1E-B24F-5DAD-1C9A-F8609F7192DF}"/>
              </a:ext>
            </a:extLst>
          </p:cNvPr>
          <p:cNvSpPr>
            <a:spLocks noGrp="1"/>
          </p:cNvSpPr>
          <p:nvPr>
            <p:ph type="body" idx="1"/>
          </p:nvPr>
        </p:nvSpPr>
        <p:spPr/>
        <p:txBody>
          <a:bodyPr/>
          <a:lstStyle/>
          <a:p>
            <a:r>
              <a:rPr lang="en-US" b="1" dirty="0"/>
              <a:t>Note for speaker:</a:t>
            </a:r>
          </a:p>
          <a:p>
            <a:r>
              <a:rPr lang="en-US" dirty="0"/>
              <a:t>This section is optional and can be skipped. Select whether you want to deliver this content based on the profile, role during GLLP implementation and needs of your target audience.</a:t>
            </a:r>
          </a:p>
          <a:p>
            <a:endParaRPr lang="en-US" dirty="0"/>
          </a:p>
          <a:p>
            <a:r>
              <a:rPr lang="en-US" dirty="0"/>
              <a:t>Remove “Optional” if you choose to use. Note that some of the slides are </a:t>
            </a:r>
            <a:r>
              <a:rPr lang="en-US"/>
              <a:t>included in Unit 3. </a:t>
            </a:r>
          </a:p>
        </p:txBody>
      </p:sp>
      <p:sp>
        <p:nvSpPr>
          <p:cNvPr id="4" name="Slide Number Placeholder 3">
            <a:extLst>
              <a:ext uri="{FF2B5EF4-FFF2-40B4-BE49-F238E27FC236}">
                <a16:creationId xmlns:a16="http://schemas.microsoft.com/office/drawing/2014/main" id="{51FBB901-5707-4D31-3FB4-31125F251F51}"/>
              </a:ext>
            </a:extLst>
          </p:cNvPr>
          <p:cNvSpPr>
            <a:spLocks noGrp="1"/>
          </p:cNvSpPr>
          <p:nvPr>
            <p:ph type="sldNum" sz="quarter" idx="5"/>
          </p:nvPr>
        </p:nvSpPr>
        <p:spPr/>
        <p:txBody>
          <a:bodyPr/>
          <a:lstStyle/>
          <a:p>
            <a:fld id="{D5B48DA2-5A1E-A647-8F98-8F6408046E1A}" type="slidenum">
              <a:rPr lang="en-US" smtClean="0"/>
              <a:t>51</a:t>
            </a:fld>
            <a:endParaRPr lang="en-US"/>
          </a:p>
        </p:txBody>
      </p:sp>
    </p:spTree>
    <p:extLst>
      <p:ext uri="{BB962C8B-B14F-4D97-AF65-F5344CB8AC3E}">
        <p14:creationId xmlns:p14="http://schemas.microsoft.com/office/powerpoint/2010/main" val="28469573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pt-PT" b="1" i="0" u="none" strike="noStrike">
                <a:solidFill>
                  <a:srgbClr val="000000"/>
                </a:solidFill>
                <a:effectLst/>
                <a:latin typeface="Calibri" panose="020F0502020204030204" pitchFamily="34" charset="0"/>
              </a:rPr>
              <a:t>Review</a:t>
            </a:r>
            <a:r>
              <a:rPr lang="pt-PT" b="0" i="0" u="none" strike="noStrike">
                <a:solidFill>
                  <a:srgbClr val="000000"/>
                </a:solidFill>
                <a:effectLst/>
                <a:latin typeface="Calibri" panose="020F0502020204030204" pitchFamily="34" charset="0"/>
              </a:rPr>
              <a:t> the slide.</a:t>
            </a:r>
            <a:r>
              <a:rPr lang="en-US" b="0" i="0">
                <a:solidFill>
                  <a:srgbClr val="444444"/>
                </a:solidFill>
                <a:effectLst/>
                <a:latin typeface="Calibri" panose="020F0502020204030204" pitchFamily="34" charset="0"/>
              </a:rPr>
              <a:t>​</a:t>
            </a:r>
          </a:p>
          <a:p>
            <a:pPr algn="l" rtl="0" fontAlgn="base"/>
            <a:r>
              <a:rPr lang="pt-PT" b="0" i="0" u="none" strike="noStrike">
                <a:solidFill>
                  <a:srgbClr val="000000"/>
                </a:solidFill>
                <a:effectLst/>
                <a:latin typeface="Calibri" panose="020F0502020204030204" pitchFamily="34" charset="0"/>
              </a:rPr>
              <a:t>Add that implementer and national entity can be the same entity or different if the actual implementation is delegated to another entity.</a:t>
            </a:r>
            <a:r>
              <a:rPr lang="en-US" b="0" i="0">
                <a:solidFill>
                  <a:srgbClr val="444444"/>
                </a:solidFill>
                <a:effectLst/>
                <a:latin typeface="Calibri" panose="020F0502020204030204" pitchFamily="34" charset="0"/>
              </a:rPr>
              <a:t>​</a:t>
            </a:r>
          </a:p>
          <a:p>
            <a:pPr algn="l" rtl="0" fontAlgn="base"/>
            <a:r>
              <a:rPr lang="en-ZA" b="0" i="0" u="none" strike="noStrike">
                <a:solidFill>
                  <a:srgbClr val="000000"/>
                </a:solidFill>
                <a:effectLst/>
                <a:latin typeface="Calibri" panose="020F0502020204030204" pitchFamily="34" charset="0"/>
              </a:rPr>
              <a:t>Add that some countries have a “steering committee” in lieu of or on top of the technical working group. The technical working group does not have to be created de novo. It can also be an existing group (e.g. national laboratory working group or national One Health working group) covering GLLP.</a:t>
            </a:r>
            <a:endParaRPr lang="en-US" b="0" i="0">
              <a:solidFill>
                <a:srgbClr val="444444"/>
              </a:solidFill>
              <a:effectLst/>
              <a:latin typeface="Calibri" panose="020F0502020204030204" pitchFamily="34" charset="0"/>
            </a:endParaRPr>
          </a:p>
          <a:p>
            <a:endParaRPr lang="en-ZA"/>
          </a:p>
          <a:p>
            <a:pPr marL="0" marR="0" lvl="0" indent="0" algn="l" defTabSz="912721" rtl="0" eaLnBrk="1" fontAlgn="auto" latinLnBrk="0" hangingPunct="1">
              <a:lnSpc>
                <a:spcPct val="100000"/>
              </a:lnSpc>
              <a:spcBef>
                <a:spcPts val="0"/>
              </a:spcBef>
              <a:spcAft>
                <a:spcPts val="0"/>
              </a:spcAft>
              <a:buClrTx/>
              <a:buSzTx/>
              <a:buFontTx/>
              <a:buNone/>
              <a:tabLst/>
              <a:defRPr/>
            </a:pPr>
            <a:r>
              <a:rPr lang="en-US" sz="1800" b="1">
                <a:effectLst/>
                <a:latin typeface="Segoe UI" panose="020B0502040204020203" pitchFamily="34" charset="0"/>
              </a:rPr>
              <a:t>Ask participants </a:t>
            </a:r>
            <a:r>
              <a:rPr lang="en-US" sz="1800">
                <a:effectLst/>
                <a:latin typeface="Segoe UI" panose="020B0502040204020203" pitchFamily="34" charset="0"/>
              </a:rPr>
              <a:t>the question </a:t>
            </a:r>
            <a:r>
              <a:rPr lang="en-US" sz="1800" b="1">
                <a:effectLst/>
                <a:latin typeface="Segoe UI" panose="020B0502040204020203" pitchFamily="34" charset="0"/>
              </a:rPr>
              <a:t>Which other actors, not yet on the screen, will be involved in implementation </a:t>
            </a:r>
            <a:r>
              <a:rPr lang="en-US" sz="1800">
                <a:effectLst/>
                <a:latin typeface="Segoe UI" panose="020B0502040204020203" pitchFamily="34" charset="0"/>
              </a:rPr>
              <a:t>(that is the next phase)? Participants may respond by typing on the webinar chat. </a:t>
            </a:r>
            <a:br>
              <a:rPr lang="en-US" sz="1800">
                <a:effectLst/>
                <a:latin typeface="Segoe UI" panose="020B0502040204020203" pitchFamily="34" charset="0"/>
              </a:rPr>
            </a:br>
            <a:endParaRPr lang="en-US" sz="1800">
              <a:effectLst/>
              <a:latin typeface="Segoe UI" panose="020B0502040204020203" pitchFamily="34" charset="0"/>
            </a:endParaRPr>
          </a:p>
          <a:p>
            <a:pPr marL="0" marR="0" lvl="0" indent="0" algn="l" defTabSz="912721" rtl="0" eaLnBrk="1" fontAlgn="auto" latinLnBrk="0" hangingPunct="1">
              <a:lnSpc>
                <a:spcPct val="100000"/>
              </a:lnSpc>
              <a:spcBef>
                <a:spcPts val="0"/>
              </a:spcBef>
              <a:spcAft>
                <a:spcPts val="0"/>
              </a:spcAft>
              <a:buClrTx/>
              <a:buSzTx/>
              <a:buFontTx/>
              <a:buNone/>
              <a:tabLst/>
              <a:defRPr/>
            </a:pPr>
            <a:r>
              <a:rPr lang="en-US" sz="1800">
                <a:effectLst/>
                <a:latin typeface="Segoe UI" panose="020B0502040204020203" pitchFamily="34" charset="0"/>
              </a:rPr>
              <a:t>Acknowledge contributions, then move to the next slide to show the answer. </a:t>
            </a:r>
            <a:endParaRPr lang="en-US" sz="1800">
              <a:effectLst/>
              <a:latin typeface="Arial" panose="020B0604020202020204" pitchFamily="34" charset="0"/>
            </a:endParaRPr>
          </a:p>
          <a:p>
            <a:endParaRPr lang="en-ZA"/>
          </a:p>
        </p:txBody>
      </p:sp>
      <p:sp>
        <p:nvSpPr>
          <p:cNvPr id="4" name="Slide Number Placeholder 3"/>
          <p:cNvSpPr>
            <a:spLocks noGrp="1"/>
          </p:cNvSpPr>
          <p:nvPr>
            <p:ph type="sldNum" sz="quarter" idx="5"/>
          </p:nvPr>
        </p:nvSpPr>
        <p:spPr/>
        <p:txBody>
          <a:bodyPr/>
          <a:lstStyle/>
          <a:p>
            <a:fld id="{D5B48DA2-5A1E-A647-8F98-8F6408046E1A}" type="slidenum">
              <a:rPr lang="en-US" smtClean="0"/>
              <a:t>52</a:t>
            </a:fld>
            <a:endParaRPr lang="en-US"/>
          </a:p>
        </p:txBody>
      </p:sp>
    </p:spTree>
    <p:extLst>
      <p:ext uri="{BB962C8B-B14F-4D97-AF65-F5344CB8AC3E}">
        <p14:creationId xmlns:p14="http://schemas.microsoft.com/office/powerpoint/2010/main" val="2368352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721" rtl="0" eaLnBrk="1" fontAlgn="base" latinLnBrk="0" hangingPunct="1">
              <a:lnSpc>
                <a:spcPct val="100000"/>
              </a:lnSpc>
              <a:spcBef>
                <a:spcPts val="0"/>
              </a:spcBef>
              <a:spcAft>
                <a:spcPts val="0"/>
              </a:spcAft>
              <a:buClrTx/>
              <a:buSzTx/>
              <a:buFontTx/>
              <a:buNone/>
              <a:tabLst/>
              <a:defRPr/>
            </a:pPr>
            <a:r>
              <a:rPr lang="pt-PT" b="1" i="0" u="none" strike="noStrike" err="1">
                <a:solidFill>
                  <a:srgbClr val="000000"/>
                </a:solidFill>
                <a:effectLst/>
                <a:latin typeface="Calibri" panose="020F0502020204030204" pitchFamily="34" charset="0"/>
              </a:rPr>
              <a:t>Review</a:t>
            </a:r>
            <a:r>
              <a:rPr lang="pt-PT" b="0" i="0" u="none" strike="noStrike">
                <a:solidFill>
                  <a:srgbClr val="000000"/>
                </a:solidFill>
                <a:effectLst/>
                <a:latin typeface="Calibri" panose="020F0502020204030204" pitchFamily="34" charset="0"/>
              </a:rPr>
              <a:t> </a:t>
            </a:r>
            <a:r>
              <a:rPr lang="pt-PT" b="0" i="0" u="none" strike="noStrike" err="1">
                <a:solidFill>
                  <a:srgbClr val="000000"/>
                </a:solidFill>
                <a:effectLst/>
                <a:latin typeface="Calibri" panose="020F0502020204030204" pitchFamily="34" charset="0"/>
              </a:rPr>
              <a:t>the</a:t>
            </a:r>
            <a:r>
              <a:rPr lang="pt-PT" b="0" i="0" u="none" strike="noStrike">
                <a:solidFill>
                  <a:srgbClr val="000000"/>
                </a:solidFill>
                <a:effectLst/>
                <a:latin typeface="Calibri" panose="020F0502020204030204" pitchFamily="34" charset="0"/>
              </a:rPr>
              <a:t> slide.</a:t>
            </a:r>
            <a:r>
              <a:rPr lang="en-US" b="0" i="0">
                <a:solidFill>
                  <a:srgbClr val="444444"/>
                </a:solidFill>
                <a:effectLst/>
                <a:latin typeface="Calibri" panose="020F0502020204030204" pitchFamily="34" charset="0"/>
              </a:rPr>
              <a:t>​</a:t>
            </a:r>
          </a:p>
          <a:p>
            <a:pPr marL="0" marR="0" lvl="0" indent="0" algn="l" defTabSz="914400" rtl="0" eaLnBrk="1" fontAlgn="base" latinLnBrk="0" hangingPunct="1">
              <a:lnSpc>
                <a:spcPct val="100000"/>
              </a:lnSpc>
              <a:spcBef>
                <a:spcPts val="0"/>
              </a:spcBef>
              <a:spcAft>
                <a:spcPts val="0"/>
              </a:spcAft>
              <a:buClrTx/>
              <a:buSzTx/>
              <a:buFontTx/>
              <a:buNone/>
              <a:tabLst/>
              <a:defRPr/>
            </a:pPr>
            <a:r>
              <a:rPr lang="en-US" b="1" i="0" u="none" strike="noStrike">
                <a:solidFill>
                  <a:srgbClr val="000000"/>
                </a:solidFill>
                <a:effectLst/>
                <a:latin typeface="Calibri" panose="020F0502020204030204" pitchFamily="34" charset="0"/>
              </a:rPr>
              <a:t>Say: </a:t>
            </a:r>
            <a:r>
              <a:rPr lang="en-US" b="0" i="0" u="none" strike="noStrike">
                <a:solidFill>
                  <a:srgbClr val="000000"/>
                </a:solidFill>
                <a:effectLst/>
                <a:latin typeface="Calibri" panose="020F0502020204030204" pitchFamily="34" charset="0"/>
              </a:rPr>
              <a:t>Multidisciplinary and multisectoral participant cohorts are encouraged to support the integration of the One Health approach at all levels of national health laboratory systems and to support the sustained development of communities of practice for health laboratory leaders at the national, regional, and global levels. </a:t>
            </a:r>
            <a:endParaRPr lang="en-ZA" b="0" i="0">
              <a:solidFill>
                <a:srgbClr val="444444"/>
              </a:solidFill>
              <a:effectLst/>
              <a:latin typeface="Calibri" panose="020F0502020204030204" pitchFamily="34" charset="0"/>
            </a:endParaRPr>
          </a:p>
          <a:p>
            <a:pPr algn="l" rtl="0" fontAlgn="base"/>
            <a:endParaRPr lang="en-US" b="1" i="0" u="none" strike="noStrike">
              <a:solidFill>
                <a:srgbClr val="000000"/>
              </a:solidFill>
              <a:effectLst/>
              <a:latin typeface="Calibri" panose="020F0502020204030204" pitchFamily="34" charset="0"/>
            </a:endParaRPr>
          </a:p>
          <a:p>
            <a:pPr algn="l" rtl="0" fontAlgn="base"/>
            <a:r>
              <a:rPr lang="en-US" b="1" i="0" u="none" strike="noStrike">
                <a:solidFill>
                  <a:srgbClr val="000000"/>
                </a:solidFill>
                <a:effectLst/>
                <a:latin typeface="Calibri" panose="020F0502020204030204" pitchFamily="34" charset="0"/>
              </a:rPr>
              <a:t>Instructors</a:t>
            </a:r>
            <a:r>
              <a:rPr lang="en-US" b="0" i="0" u="none" strike="noStrike">
                <a:solidFill>
                  <a:srgbClr val="000000"/>
                </a:solidFill>
                <a:effectLst/>
                <a:latin typeface="Calibri" panose="020F0502020204030204" pitchFamily="34" charset="0"/>
              </a:rPr>
              <a:t> are experts recruited or identified by the implementer to deliver the didactic component of the programme coming from human, animal and environmental health or other fields related to the modules/sessions they will be teaching. </a:t>
            </a:r>
          </a:p>
          <a:p>
            <a:pPr algn="l" rtl="0" fontAlgn="base"/>
            <a:r>
              <a:rPr lang="en-US" b="1" i="0" u="none" strike="noStrike">
                <a:solidFill>
                  <a:srgbClr val="000000"/>
                </a:solidFill>
                <a:effectLst/>
                <a:latin typeface="Calibri" panose="020F0502020204030204" pitchFamily="34" charset="0"/>
              </a:rPr>
              <a:t>Mentors</a:t>
            </a:r>
            <a:r>
              <a:rPr lang="en-US" b="0" i="0" u="none" strike="noStrike">
                <a:solidFill>
                  <a:srgbClr val="000000"/>
                </a:solidFill>
                <a:effectLst/>
                <a:latin typeface="Calibri" panose="020F0502020204030204" pitchFamily="34" charset="0"/>
              </a:rPr>
              <a:t> are senior subject matter experts coming from human, animal and environmental health who support participants throughout the programme, by developing their personal goals within the programme and aligning them to their career development/enhancement goals. They support mentoring process and projects component of the programme. </a:t>
            </a:r>
          </a:p>
          <a:p>
            <a:pPr algn="l" rtl="0" fontAlgn="base"/>
            <a:r>
              <a:rPr lang="en-US" b="1" i="0" u="none" strike="noStrike">
                <a:solidFill>
                  <a:srgbClr val="000000"/>
                </a:solidFill>
                <a:effectLst/>
                <a:latin typeface="Calibri" panose="020F0502020204030204" pitchFamily="34" charset="0"/>
              </a:rPr>
              <a:t>GLLP participants </a:t>
            </a:r>
            <a:r>
              <a:rPr lang="en-US" b="0" i="0" u="none" strike="noStrike">
                <a:solidFill>
                  <a:srgbClr val="000000"/>
                </a:solidFill>
                <a:effectLst/>
                <a:latin typeface="Calibri" panose="020F0502020204030204" pitchFamily="34" charset="0"/>
              </a:rPr>
              <a:t>may include, but are not limited to,</a:t>
            </a:r>
            <a:r>
              <a:rPr lang="en-US" b="1" i="0" u="none" strike="noStrike">
                <a:solidFill>
                  <a:srgbClr val="953735"/>
                </a:solidFill>
                <a:effectLst/>
                <a:latin typeface="Calibri" panose="020F0502020204030204" pitchFamily="34" charset="0"/>
              </a:rPr>
              <a:t> </a:t>
            </a:r>
            <a:r>
              <a:rPr lang="en-US" b="0" i="0" u="none" strike="noStrike">
                <a:solidFill>
                  <a:srgbClr val="000000"/>
                </a:solidFill>
                <a:effectLst/>
                <a:latin typeface="Calibri" panose="020F0502020204030204" pitchFamily="34" charset="0"/>
              </a:rPr>
              <a:t>laboratory managers, supervisory laboratory scientists, laboratory directors, and non-bench laboratory personnel in multidisciplinary, private, university, and public sectors related to laboratory services.</a:t>
            </a:r>
            <a:r>
              <a:rPr lang="en-US" b="0" i="0">
                <a:solidFill>
                  <a:srgbClr val="444444"/>
                </a:solidFill>
                <a:effectLst/>
                <a:latin typeface="Calibri" panose="020F0502020204030204" pitchFamily="34" charset="0"/>
              </a:rPr>
              <a:t>​</a:t>
            </a:r>
          </a:p>
          <a:p>
            <a:pPr algn="l" rtl="0" fontAlgn="base"/>
            <a:r>
              <a:rPr lang="en-US" b="0" i="0">
                <a:solidFill>
                  <a:srgbClr val="444444"/>
                </a:solidFill>
                <a:effectLst/>
                <a:latin typeface="Calibri" panose="020F0502020204030204" pitchFamily="34" charset="0"/>
              </a:rPr>
              <a:t>​</a:t>
            </a:r>
          </a:p>
          <a:p>
            <a:endParaRPr lang="en-ZA"/>
          </a:p>
        </p:txBody>
      </p:sp>
      <p:sp>
        <p:nvSpPr>
          <p:cNvPr id="4" name="Slide Number Placeholder 3"/>
          <p:cNvSpPr>
            <a:spLocks noGrp="1"/>
          </p:cNvSpPr>
          <p:nvPr>
            <p:ph type="sldNum" sz="quarter" idx="5"/>
          </p:nvPr>
        </p:nvSpPr>
        <p:spPr/>
        <p:txBody>
          <a:bodyPr/>
          <a:lstStyle/>
          <a:p>
            <a:fld id="{D5B48DA2-5A1E-A647-8F98-8F6408046E1A}" type="slidenum">
              <a:rPr lang="en-US" smtClean="0"/>
              <a:t>53</a:t>
            </a:fld>
            <a:endParaRPr lang="en-US"/>
          </a:p>
        </p:txBody>
      </p:sp>
    </p:spTree>
    <p:extLst>
      <p:ext uri="{BB962C8B-B14F-4D97-AF65-F5344CB8AC3E}">
        <p14:creationId xmlns:p14="http://schemas.microsoft.com/office/powerpoint/2010/main" val="15097566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b="1"/>
              <a:t>Say: </a:t>
            </a:r>
            <a:r>
              <a:rPr lang="en-ZA"/>
              <a:t>The role of instructors may include the following:</a:t>
            </a:r>
          </a:p>
          <a:p>
            <a:endParaRPr lang="en-ZA"/>
          </a:p>
          <a:p>
            <a:r>
              <a:rPr lang="en-ZA"/>
              <a:t>Review the slide.</a:t>
            </a:r>
          </a:p>
          <a:p>
            <a:endParaRPr lang="en-ZA"/>
          </a:p>
          <a:p>
            <a:r>
              <a:rPr lang="en-ZA" b="1"/>
              <a:t>Alternative</a:t>
            </a:r>
          </a:p>
          <a:p>
            <a:pPr marL="0" marR="0" lvl="0" indent="0" algn="l" defTabSz="912721" rtl="0" eaLnBrk="1" fontAlgn="auto" latinLnBrk="0" hangingPunct="1">
              <a:lnSpc>
                <a:spcPct val="100000"/>
              </a:lnSpc>
              <a:spcBef>
                <a:spcPts val="0"/>
              </a:spcBef>
              <a:spcAft>
                <a:spcPts val="0"/>
              </a:spcAft>
              <a:buClrTx/>
              <a:buSzTx/>
              <a:buFontTx/>
              <a:buNone/>
              <a:tabLst/>
              <a:defRPr/>
            </a:pPr>
            <a:r>
              <a:rPr lang="en-ZA"/>
              <a:t>You may create an interactive activity on this topic, for example using </a:t>
            </a:r>
            <a:r>
              <a:rPr lang="en-US" sz="1200" err="1"/>
              <a:t>Mentimeter</a:t>
            </a:r>
            <a:r>
              <a:rPr lang="en-US" sz="1200"/>
              <a:t> (</a:t>
            </a:r>
            <a:r>
              <a:rPr lang="en-US" sz="1200">
                <a:hlinkClick r:id="rId3"/>
              </a:rPr>
              <a:t>https://www.mentimeter.com/</a:t>
            </a:r>
            <a:r>
              <a:rPr lang="en-US" sz="1200"/>
              <a:t>). The content of the slide can be transformed into a multiple-choice question to which participants will respond online, through a link or QR code. Their responses will be visible immediately to all.</a:t>
            </a:r>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a:t>The question may be: </a:t>
            </a:r>
            <a:r>
              <a:rPr lang="en-US" sz="1200" b="1"/>
              <a:t>Based on what you have learnt so far, what may be the role of GLLP instructors?</a:t>
            </a:r>
          </a:p>
          <a:p>
            <a:endParaRPr lang="en-ZA"/>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200"/>
              <a:t>Review and adapt all materials of selected modules</a:t>
            </a:r>
            <a:endParaRPr lang="en-US" sz="1200">
              <a:latin typeface="+mj-lt"/>
            </a:endParaRPr>
          </a:p>
          <a:p>
            <a:pPr marL="171450" indent="-171450">
              <a:buFont typeface="Wingdings" panose="05000000000000000000" pitchFamily="2" charset="2"/>
              <a:buChar char="ü"/>
            </a:pPr>
            <a:r>
              <a:rPr lang="en-US" sz="1200">
                <a:latin typeface="+mj-lt"/>
              </a:rPr>
              <a:t>Prepare to facilitate</a:t>
            </a:r>
          </a:p>
          <a:p>
            <a:pPr marL="171450" indent="-171450">
              <a:buFont typeface="Wingdings" panose="05000000000000000000" pitchFamily="2" charset="2"/>
              <a:buChar char="ü"/>
            </a:pPr>
            <a:r>
              <a:rPr lang="en-US" sz="1200">
                <a:latin typeface="+mj-lt"/>
              </a:rPr>
              <a:t>T</a:t>
            </a:r>
            <a:r>
              <a:rPr lang="en-US" sz="1200" b="0" i="0">
                <a:effectLst/>
                <a:latin typeface="+mj-lt"/>
              </a:rPr>
              <a:t>each in a particular subject area</a:t>
            </a:r>
          </a:p>
          <a:p>
            <a:pPr marL="171450" indent="-171450">
              <a:buFont typeface="Wingdings" panose="05000000000000000000" pitchFamily="2" charset="2"/>
              <a:buChar char="ü"/>
            </a:pPr>
            <a:r>
              <a:rPr lang="en-US" sz="1200">
                <a:latin typeface="+mj-lt"/>
              </a:rPr>
              <a:t>Create a conducive learning environment </a:t>
            </a:r>
          </a:p>
          <a:p>
            <a:pPr marL="171450" indent="-171450">
              <a:buFont typeface="Wingdings" panose="05000000000000000000" pitchFamily="2" charset="2"/>
              <a:buChar char="ü"/>
            </a:pPr>
            <a:r>
              <a:rPr lang="en-US" sz="1200">
                <a:latin typeface="+mj-lt"/>
              </a:rPr>
              <a:t>Apply adult learning principles </a:t>
            </a:r>
          </a:p>
          <a:p>
            <a:pPr marL="171450" indent="-171450">
              <a:buFont typeface="Wingdings" panose="05000000000000000000" pitchFamily="2" charset="2"/>
              <a:buChar char="q"/>
            </a:pPr>
            <a:r>
              <a:rPr lang="en-US" sz="1200">
                <a:latin typeface="+mj-lt"/>
              </a:rPr>
              <a:t>Provide individual guidance (this is the role of GLLP mentors)</a:t>
            </a:r>
          </a:p>
          <a:p>
            <a:endParaRPr lang="en-ZA"/>
          </a:p>
        </p:txBody>
      </p:sp>
      <p:sp>
        <p:nvSpPr>
          <p:cNvPr id="4" name="Slide Number Placeholder 3"/>
          <p:cNvSpPr>
            <a:spLocks noGrp="1"/>
          </p:cNvSpPr>
          <p:nvPr>
            <p:ph type="sldNum" sz="quarter" idx="5"/>
          </p:nvPr>
        </p:nvSpPr>
        <p:spPr/>
        <p:txBody>
          <a:bodyPr/>
          <a:lstStyle/>
          <a:p>
            <a:fld id="{D5B48DA2-5A1E-A647-8F98-8F6408046E1A}" type="slidenum">
              <a:rPr lang="en-US" smtClean="0"/>
              <a:t>54</a:t>
            </a:fld>
            <a:endParaRPr lang="en-US"/>
          </a:p>
        </p:txBody>
      </p:sp>
    </p:spTree>
    <p:extLst>
      <p:ext uri="{BB962C8B-B14F-4D97-AF65-F5344CB8AC3E}">
        <p14:creationId xmlns:p14="http://schemas.microsoft.com/office/powerpoint/2010/main" val="7617635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58651-D317-7F7E-D127-434F09BA21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C96E42-4DBD-D736-24FD-95AF25BDA3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9D8AC3-CD92-2B38-3DFB-19D7DBA868AA}"/>
              </a:ext>
            </a:extLst>
          </p:cNvPr>
          <p:cNvSpPr>
            <a:spLocks noGrp="1"/>
          </p:cNvSpPr>
          <p:nvPr>
            <p:ph type="body" idx="1"/>
          </p:nvPr>
        </p:nvSpPr>
        <p:spPr/>
        <p:txBody>
          <a:bodyPr/>
          <a:lstStyle/>
          <a:p>
            <a:r>
              <a:rPr lang="en-ZA" b="1"/>
              <a:t>Say: </a:t>
            </a:r>
            <a:r>
              <a:rPr lang="en-ZA"/>
              <a:t>The role of mentors may include the following:</a:t>
            </a:r>
          </a:p>
          <a:p>
            <a:endParaRPr lang="en-ZA"/>
          </a:p>
          <a:p>
            <a:r>
              <a:rPr lang="en-ZA"/>
              <a:t>Review the slide.</a:t>
            </a:r>
          </a:p>
          <a:p>
            <a:endParaRPr lang="en-ZA"/>
          </a:p>
          <a:p>
            <a:r>
              <a:rPr lang="en-ZA" b="1"/>
              <a:t>Alternative</a:t>
            </a:r>
          </a:p>
          <a:p>
            <a:pPr marL="0" marR="0" lvl="0" indent="0" algn="l" defTabSz="912721" rtl="0" eaLnBrk="1" fontAlgn="auto" latinLnBrk="0" hangingPunct="1">
              <a:lnSpc>
                <a:spcPct val="100000"/>
              </a:lnSpc>
              <a:spcBef>
                <a:spcPts val="0"/>
              </a:spcBef>
              <a:spcAft>
                <a:spcPts val="0"/>
              </a:spcAft>
              <a:buClrTx/>
              <a:buSzTx/>
              <a:buFontTx/>
              <a:buNone/>
              <a:tabLst/>
              <a:defRPr/>
            </a:pPr>
            <a:r>
              <a:rPr lang="en-ZA"/>
              <a:t>You may create an interactive activity on this topic, for example using </a:t>
            </a:r>
            <a:r>
              <a:rPr lang="en-US" sz="1200" err="1"/>
              <a:t>Mentimeter</a:t>
            </a:r>
            <a:r>
              <a:rPr lang="en-US" sz="1200"/>
              <a:t> (</a:t>
            </a:r>
            <a:r>
              <a:rPr lang="en-US" sz="1200">
                <a:hlinkClick r:id="rId3"/>
              </a:rPr>
              <a:t>https://www.mentimeter.com/</a:t>
            </a:r>
            <a:r>
              <a:rPr lang="en-US" sz="1200"/>
              <a:t>). The content of the slide can be transformed into a multiple-choice question to which participants will respond online, through a link or QR code. Their responses will be visible immediately to all.</a:t>
            </a:r>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a:t>The question may be: </a:t>
            </a:r>
            <a:r>
              <a:rPr lang="en-US" sz="1200" b="1"/>
              <a:t>Based on what you have learnt so far, what may be the role of GLLP mentors?</a:t>
            </a:r>
          </a:p>
          <a:p>
            <a:endParaRPr lang="en-ZA"/>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200"/>
              <a:t>Attend mentor induction session</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200"/>
              <a:t>Review, mentoring materials to support mentoring process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200"/>
              <a:t>Provide guidance, advice, and expertise to the mentee to help them advance their careers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200"/>
              <a:t>Provide guidance, advice, and expertise to the mentee on capstone project development and implementation</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200"/>
              <a:t>Ensure confidentiality of all the information regarding mentees</a:t>
            </a:r>
          </a:p>
          <a:p>
            <a:pPr marL="171450" indent="-171450">
              <a:buFont typeface="Wingdings" panose="05000000000000000000" pitchFamily="2" charset="2"/>
              <a:buChar char="q"/>
            </a:pPr>
            <a:r>
              <a:rPr lang="en-US" sz="1200">
                <a:latin typeface="+mj-lt"/>
              </a:rPr>
              <a:t>Review and adapt all materials of selected modules (this is the role of GLLP instructors)</a:t>
            </a:r>
          </a:p>
          <a:p>
            <a:endParaRPr lang="en-ZA"/>
          </a:p>
        </p:txBody>
      </p:sp>
      <p:sp>
        <p:nvSpPr>
          <p:cNvPr id="4" name="Slide Number Placeholder 3">
            <a:extLst>
              <a:ext uri="{FF2B5EF4-FFF2-40B4-BE49-F238E27FC236}">
                <a16:creationId xmlns:a16="http://schemas.microsoft.com/office/drawing/2014/main" id="{92A776E3-8396-FE99-AAE7-6A0A9AD279AF}"/>
              </a:ext>
            </a:extLst>
          </p:cNvPr>
          <p:cNvSpPr>
            <a:spLocks noGrp="1"/>
          </p:cNvSpPr>
          <p:nvPr>
            <p:ph type="sldNum" sz="quarter" idx="5"/>
          </p:nvPr>
        </p:nvSpPr>
        <p:spPr/>
        <p:txBody>
          <a:bodyPr/>
          <a:lstStyle/>
          <a:p>
            <a:fld id="{D5B48DA2-5A1E-A647-8F98-8F6408046E1A}" type="slidenum">
              <a:rPr lang="en-US" smtClean="0"/>
              <a:t>55</a:t>
            </a:fld>
            <a:endParaRPr lang="en-US"/>
          </a:p>
        </p:txBody>
      </p:sp>
    </p:spTree>
    <p:extLst>
      <p:ext uri="{BB962C8B-B14F-4D97-AF65-F5344CB8AC3E}">
        <p14:creationId xmlns:p14="http://schemas.microsoft.com/office/powerpoint/2010/main" val="32497249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Say: </a:t>
            </a:r>
            <a:r>
              <a:rPr lang="en-US" b="0" i="0" u="none" strike="noStrike">
                <a:solidFill>
                  <a:srgbClr val="000000"/>
                </a:solidFill>
                <a:effectLst/>
                <a:latin typeface="Calibri" panose="020F0502020204030204" pitchFamily="34" charset="0"/>
              </a:rPr>
              <a:t>In some cases, it may be necessary for the same individuals to serve in a dual capacity as both instructors and mentors. While instructors and mentors have different roles during GLLP implementation, merging them can be practical and efficient.</a:t>
            </a:r>
          </a:p>
          <a:p>
            <a:r>
              <a:rPr lang="en-US" b="0" i="0" u="none" strike="noStrike">
                <a:solidFill>
                  <a:srgbClr val="000000"/>
                </a:solidFill>
                <a:effectLst/>
                <a:latin typeface="Calibri" panose="020F0502020204030204" pitchFamily="34" charset="0"/>
              </a:rPr>
              <a:t>When a country adopts this model, it is crucial to acknowledge the potential for increase workload and to ensure these individuals are adequately trained in both skill sets.</a:t>
            </a:r>
          </a:p>
          <a:p>
            <a:endParaRPr lang="en-US" b="0" i="0" u="none" strike="noStrike">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56</a:t>
            </a:fld>
            <a:endParaRPr lang="en-US"/>
          </a:p>
        </p:txBody>
      </p:sp>
    </p:spTree>
    <p:extLst>
      <p:ext uri="{BB962C8B-B14F-4D97-AF65-F5344CB8AC3E}">
        <p14:creationId xmlns:p14="http://schemas.microsoft.com/office/powerpoint/2010/main" val="25135334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rgbClr val="000000"/>
                </a:solidFill>
                <a:latin typeface="+mn-lt"/>
                <a:ea typeface="Source Sans Pro Regular"/>
                <a:cs typeface="+mn-lt"/>
              </a:rPr>
              <a:t>Instructor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rgbClr val="000000"/>
                </a:solidFill>
                <a:latin typeface="+mn-lt"/>
                <a:ea typeface="Source Sans Pro Regular"/>
                <a:cs typeface="+mn-lt"/>
              </a:rPr>
              <a:t>In order to keep good practices and improve aspects that need to over the next days and during future trainings, collect participant's feedback related to various aspects of the TOT&amp;M – content, methodologies, materials, facilitation, logistics.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rgbClr val="000000"/>
                </a:solidFill>
                <a:latin typeface="+mn-lt"/>
                <a:ea typeface="Source Sans Pro Regular"/>
                <a:cs typeface="+mn-lt"/>
              </a:rPr>
              <a:t>The GLLP TOT&amp;M package includes a daily evaluation form that can be used by the implementer. Depending on the TOT&amp;M agenda you may need to request participant to complete the daily evaluation after facilitation of this Unit.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59</a:t>
            </a:fld>
            <a:endParaRPr lang="en-US"/>
          </a:p>
        </p:txBody>
      </p:sp>
    </p:spTree>
    <p:extLst>
      <p:ext uri="{BB962C8B-B14F-4D97-AF65-F5344CB8AC3E}">
        <p14:creationId xmlns:p14="http://schemas.microsoft.com/office/powerpoint/2010/main" val="10012737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79585-8FD5-4409-6E5A-6A22DEDBA2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168D3A-315D-F529-B7C6-9341D405AE75}"/>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3EB357E7-9C01-2789-175B-DAEF4342AE3B}"/>
              </a:ext>
            </a:extLst>
          </p:cNvPr>
          <p:cNvSpPr>
            <a:spLocks noGrp="1"/>
          </p:cNvSpPr>
          <p:nvPr>
            <p:ph type="body" idx="1"/>
          </p:nvPr>
        </p:nvSpPr>
        <p:spPr/>
        <p:txBody>
          <a:bodyPr/>
          <a:lstStyle/>
          <a:p>
            <a:r>
              <a:rPr lang="en-US" b="1" dirty="0"/>
              <a:t>Note for speaker:</a:t>
            </a:r>
          </a:p>
          <a:p>
            <a:r>
              <a:rPr lang="en-US" dirty="0"/>
              <a:t>Two agenda items in this Unit is optional. Optional agenda items and their corresponding slides can be skipped. Select which slides you want deliver based on the profile and needs of your target audience and update this slide according to the content provided. </a:t>
            </a:r>
          </a:p>
          <a:p>
            <a:endParaRPr lang="en-US" dirty="0"/>
          </a:p>
        </p:txBody>
      </p:sp>
      <p:sp>
        <p:nvSpPr>
          <p:cNvPr id="4" name="Slide Number Placeholder 3">
            <a:extLst>
              <a:ext uri="{FF2B5EF4-FFF2-40B4-BE49-F238E27FC236}">
                <a16:creationId xmlns:a16="http://schemas.microsoft.com/office/drawing/2014/main" id="{32AEAFFA-9546-D7DF-5A6E-38E2094EB05F}"/>
              </a:ext>
            </a:extLst>
          </p:cNvPr>
          <p:cNvSpPr>
            <a:spLocks noGrp="1"/>
          </p:cNvSpPr>
          <p:nvPr>
            <p:ph type="sldNum" sz="quarter" idx="5"/>
          </p:nvPr>
        </p:nvSpPr>
        <p:spPr/>
        <p:txBody>
          <a:bodyPr/>
          <a:lstStyle/>
          <a:p>
            <a:fld id="{D5B48DA2-5A1E-A647-8F98-8F6408046E1A}" type="slidenum">
              <a:rPr lang="en-US" smtClean="0"/>
              <a:t>7</a:t>
            </a:fld>
            <a:endParaRPr lang="en-US"/>
          </a:p>
        </p:txBody>
      </p:sp>
    </p:spTree>
    <p:extLst>
      <p:ext uri="{BB962C8B-B14F-4D97-AF65-F5344CB8AC3E}">
        <p14:creationId xmlns:p14="http://schemas.microsoft.com/office/powerpoint/2010/main" val="1930235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latin typeface="Calibri"/>
                <a:ea typeface="ＭＳ Ｐゴシック"/>
                <a:cs typeface="Calibri"/>
              </a:rPr>
              <a:t>Ask</a:t>
            </a:r>
            <a:r>
              <a:rPr lang="en-US" dirty="0">
                <a:latin typeface="Calibri"/>
                <a:ea typeface="ＭＳ Ｐゴシック"/>
                <a:cs typeface="Calibri"/>
              </a:rPr>
              <a:t> what current workforce challenges you face, and write on a flip chart. </a:t>
            </a:r>
          </a:p>
          <a:p>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8</a:t>
            </a:fld>
            <a:endParaRPr lang="en-US"/>
          </a:p>
        </p:txBody>
      </p:sp>
    </p:spTree>
    <p:extLst>
      <p:ext uri="{BB962C8B-B14F-4D97-AF65-F5344CB8AC3E}">
        <p14:creationId xmlns:p14="http://schemas.microsoft.com/office/powerpoint/2010/main" val="2034273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a:spcAft>
                <a:spcPts val="600"/>
              </a:spcAft>
            </a:pPr>
            <a:r>
              <a:rPr lang="en-GB" sz="1800" b="1" u="sng">
                <a:effectLst/>
                <a:latin typeface="Franklin Gothic Book" panose="020B0503020102020204" pitchFamily="34" charset="0"/>
                <a:ea typeface="Times New Roman" panose="02020603050405020304" pitchFamily="18" charset="0"/>
                <a:cs typeface="Courier New" panose="02070309020205020404" pitchFamily="49" charset="0"/>
              </a:rPr>
              <a:t>Note</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this slide builds.</a:t>
            </a:r>
            <a:endParaRPr lang="fr-FR" sz="1800" b="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fr-FR" sz="1800" b="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Review</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some of the current workforce challenges in public health then ask participants what challenges they identify for laboratory leadership. </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Click</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to reveal those identified in the slide. Do they correspond? </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a:effectLst/>
                <a:latin typeface="Franklin Gothic Book" panose="020B0503020102020204" pitchFamily="34" charset="0"/>
                <a:ea typeface="Times New Roman" panose="02020603050405020304" pitchFamily="18" charset="0"/>
                <a:cs typeface="Courier New" panose="02070309020205020404" pitchFamily="49" charset="0"/>
              </a:rPr>
              <a:t>Challenges are likely to differ in different geographic locations. However, some additional aspects to take into consideration especially in low resources countries are the lack of a specialized workforce altogether and turn-over of staff. </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US" sz="1800" b="1">
                <a:effectLst/>
                <a:latin typeface="Franklin Gothic Book" panose="020B0503020102020204" pitchFamily="34" charset="0"/>
                <a:ea typeface="Times New Roman" panose="02020603050405020304" pitchFamily="18" charset="0"/>
                <a:cs typeface="Courier New" panose="02070309020205020404" pitchFamily="49" charset="0"/>
              </a:rPr>
              <a:t>Emphasize</a:t>
            </a:r>
            <a:r>
              <a:rPr lang="en-US" sz="1800">
                <a:effectLst/>
                <a:latin typeface="Franklin Gothic Book" panose="020B0503020102020204" pitchFamily="34" charset="0"/>
                <a:ea typeface="Times New Roman" panose="02020603050405020304" pitchFamily="18" charset="0"/>
                <a:cs typeface="Courier New" panose="02070309020205020404" pitchFamily="49" charset="0"/>
              </a:rPr>
              <a:t> the need for leadership to develop laboratories and laboratory systems.</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u="sng">
                <a:effectLst/>
                <a:latin typeface="Franklin Gothic Book" panose="020B0503020102020204" pitchFamily="34" charset="0"/>
                <a:ea typeface="Times New Roman" panose="02020603050405020304" pitchFamily="18" charset="0"/>
                <a:cs typeface="Courier New" panose="02070309020205020404" pitchFamily="49" charset="0"/>
              </a:rPr>
              <a:t>Source</a:t>
            </a:r>
            <a:r>
              <a:rPr lang="en-GB" sz="1200">
                <a:effectLst/>
                <a:latin typeface="Franklin Gothic Book" panose="020B0503020102020204" pitchFamily="34" charset="0"/>
                <a:ea typeface="Times New Roman" panose="02020603050405020304" pitchFamily="18" charset="0"/>
                <a:cs typeface="Courier New" panose="02070309020205020404" pitchFamily="49" charset="0"/>
              </a:rPr>
              <a:t>: </a:t>
            </a:r>
            <a:r>
              <a:rPr lang="en-US" sz="1200" i="1" baseline="30000">
                <a:effectLst/>
                <a:latin typeface="Franklin Gothic Book" panose="020B0503020102020204" pitchFamily="34" charset="0"/>
                <a:ea typeface="Times New Roman" panose="02020603050405020304" pitchFamily="18" charset="0"/>
                <a:cs typeface="Courier New" panose="02070309020205020404" pitchFamily="49" charset="0"/>
              </a:rPr>
              <a:t>1</a:t>
            </a:r>
            <a:r>
              <a:rPr lang="en-US" sz="1200" i="1">
                <a:effectLst/>
                <a:latin typeface="Franklin Gothic Book" panose="020B0503020102020204" pitchFamily="34" charset="0"/>
                <a:ea typeface="Times New Roman" panose="02020603050405020304" pitchFamily="18" charset="0"/>
                <a:cs typeface="Courier New" panose="02070309020205020404" pitchFamily="49" charset="0"/>
              </a:rPr>
              <a:t>Howard K. Koh, Marsha Jacobson; Fostering public health leadership, Journal of Public Health, Volume 31, Issue 2, 1 June 2009, Pages 199–201, </a:t>
            </a:r>
            <a:r>
              <a:rPr lang="en-US" sz="1200" i="1" u="sng">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hlinkClick r:id="rId3"/>
              </a:rPr>
              <a:t>https://doi.org/10.1093/pubmed/fdp032</a:t>
            </a:r>
            <a:endParaRPr lang="fr-FR" sz="1200">
              <a:effectLst/>
              <a:latin typeface="Franklin Gothic Book" panose="020B0503020102020204" pitchFamily="34" charset="0"/>
              <a:ea typeface="Times New Roman" panose="02020603050405020304" pitchFamily="18" charset="0"/>
              <a:cs typeface="Courier New" panose="02070309020205020404" pitchFamily="49" charset="0"/>
            </a:endParaRPr>
          </a:p>
          <a:p>
            <a:endParaRPr lang="en-GB" sz="1200" b="1"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9</a:t>
            </a:fld>
            <a:endParaRPr lang="en-US"/>
          </a:p>
        </p:txBody>
      </p:sp>
    </p:spTree>
    <p:extLst>
      <p:ext uri="{BB962C8B-B14F-4D97-AF65-F5344CB8AC3E}">
        <p14:creationId xmlns:p14="http://schemas.microsoft.com/office/powerpoint/2010/main" val="2064943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457200" marR="0" lvl="0" indent="0" algn="l" defTabSz="914400" rtl="0" eaLnBrk="1" fontAlgn="auto" latinLnBrk="0" hangingPunct="1">
              <a:lnSpc>
                <a:spcPct val="100000"/>
              </a:lnSpc>
              <a:spcBef>
                <a:spcPts val="0"/>
              </a:spcBef>
              <a:spcAft>
                <a:spcPts val="600"/>
              </a:spcAft>
              <a:buClrTx/>
              <a:buSzTx/>
              <a:buFontTx/>
              <a:buNone/>
              <a:tabLst/>
              <a:defRPr/>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Explain </a:t>
            </a:r>
            <a:r>
              <a:rPr lang="en-GB" sz="1800" b="0">
                <a:effectLst/>
                <a:latin typeface="Franklin Gothic Book" panose="020B0503020102020204" pitchFamily="34" charset="0"/>
                <a:ea typeface="Times New Roman" panose="02020603050405020304" pitchFamily="18" charset="0"/>
                <a:cs typeface="Courier New" panose="02070309020205020404" pitchFamily="49" charset="0"/>
              </a:rPr>
              <a:t>that the GLLP partners have long recognized the need for strong leadership in the laboratory system and when they came together to goal was to develop a program to address those needs. </a:t>
            </a:r>
            <a:endParaRPr lang="en-GB" sz="1800" b="1">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en-GB" sz="1800" b="1">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en-GB" sz="1800" b="1">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Refer</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 to the article that outlines critical gaps in laboratory leadership to meet global security goals and then </a:t>
            </a:r>
            <a:r>
              <a:rPr lang="en-GB" sz="1800" b="1">
                <a:effectLst/>
                <a:latin typeface="Franklin Gothic Book" panose="020B0503020102020204" pitchFamily="34" charset="0"/>
                <a:ea typeface="Times New Roman" panose="02020603050405020304" pitchFamily="18" charset="0"/>
                <a:cs typeface="Courier New" panose="02070309020205020404" pitchFamily="49" charset="0"/>
              </a:rPr>
              <a:t>click </a:t>
            </a: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to next slide.</a:t>
            </a:r>
          </a:p>
          <a:p>
            <a:pPr marL="457200" marR="0" lvl="0" indent="0" algn="l" defTabSz="914400" rtl="0" eaLnBrk="1" fontAlgn="auto" latinLnBrk="0" hangingPunct="1">
              <a:lnSpc>
                <a:spcPct val="100000"/>
              </a:lnSpc>
              <a:spcBef>
                <a:spcPts val="0"/>
              </a:spcBef>
              <a:spcAft>
                <a:spcPts val="600"/>
              </a:spcAft>
              <a:buClrTx/>
              <a:buSzTx/>
              <a:buFontTx/>
              <a:buNone/>
              <a:tabLst/>
              <a:defRPr/>
            </a:pPr>
            <a:r>
              <a:rPr lang="en-GB" sz="1800">
                <a:effectLst/>
                <a:latin typeface="Franklin Gothic Book" panose="020B0503020102020204" pitchFamily="34" charset="0"/>
                <a:ea typeface="Times New Roman" panose="02020603050405020304" pitchFamily="18" charset="0"/>
                <a:cs typeface="Courier New" panose="02070309020205020404" pitchFamily="49" charset="0"/>
              </a:rPr>
              <a:t>Source: </a:t>
            </a:r>
            <a:r>
              <a:rPr lang="en-US" sz="1800" i="1">
                <a:effectLst/>
                <a:latin typeface="Franklin Gothic Book" panose="020B0503020102020204" pitchFamily="34" charset="0"/>
                <a:ea typeface="Times New Roman" panose="02020603050405020304" pitchFamily="18" charset="0"/>
                <a:cs typeface="Courier New" panose="02070309020205020404" pitchFamily="49" charset="0"/>
              </a:rPr>
              <a:t>Bull World Health Organ 2017;95:547–547A | </a:t>
            </a:r>
            <a:r>
              <a:rPr lang="en-US" sz="1800" i="1" err="1">
                <a:effectLst/>
                <a:latin typeface="Franklin Gothic Book" panose="020B0503020102020204" pitchFamily="34" charset="0"/>
                <a:ea typeface="Times New Roman" panose="02020603050405020304" pitchFamily="18" charset="0"/>
                <a:cs typeface="Courier New" panose="02070309020205020404" pitchFamily="49" charset="0"/>
              </a:rPr>
              <a:t>doi</a:t>
            </a:r>
            <a:r>
              <a:rPr lang="en-US" sz="1800" i="1">
                <a:effectLst/>
                <a:latin typeface="Franklin Gothic Book" panose="020B0503020102020204" pitchFamily="34" charset="0"/>
                <a:ea typeface="Times New Roman" panose="02020603050405020304" pitchFamily="18" charset="0"/>
                <a:cs typeface="Courier New" panose="02070309020205020404" pitchFamily="49" charset="0"/>
              </a:rPr>
              <a:t>: </a:t>
            </a:r>
            <a:r>
              <a:rPr lang="en-US" sz="1800" i="1" u="sng">
                <a:solidFill>
                  <a:srgbClr val="0000FF"/>
                </a:solidFill>
                <a:effectLst/>
                <a:latin typeface="Franklin Gothic Book" panose="020B0503020102020204" pitchFamily="34" charset="0"/>
                <a:ea typeface="Times New Roman" panose="02020603050405020304" pitchFamily="18" charset="0"/>
                <a:cs typeface="Courier New" panose="02070309020205020404" pitchFamily="49" charset="0"/>
                <a:hlinkClick r:id="rId3"/>
              </a:rPr>
              <a:t>http://dx.doi.org/10.2471/BLT.17.195883</a:t>
            </a:r>
            <a:r>
              <a:rPr lang="en-US" sz="1800" i="1">
                <a:effectLst/>
                <a:latin typeface="Franklin Gothic Book" panose="020B0503020102020204" pitchFamily="34" charset="0"/>
                <a:ea typeface="Times New Roman" panose="02020603050405020304" pitchFamily="18" charset="0"/>
                <a:cs typeface="Courier New" panose="02070309020205020404" pitchFamily="49" charset="0"/>
              </a:rPr>
              <a:t> </a:t>
            </a: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pPr marL="457200">
              <a:spcAft>
                <a:spcPts val="600"/>
              </a:spcAft>
            </a:pPr>
            <a:endParaRPr lang="fr-FR" sz="1800">
              <a:effectLst/>
              <a:latin typeface="Franklin Gothic Book" panose="020B0503020102020204" pitchFamily="34" charset="0"/>
              <a:ea typeface="Times New Roman" panose="02020603050405020304" pitchFamily="18" charset="0"/>
              <a:cs typeface="Courier New" panose="02070309020205020404" pitchFamily="49" charset="0"/>
            </a:endParaRPr>
          </a:p>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10</a:t>
            </a:fld>
            <a:endParaRPr lang="en-US"/>
          </a:p>
        </p:txBody>
      </p:sp>
    </p:spTree>
    <p:extLst>
      <p:ext uri="{BB962C8B-B14F-4D97-AF65-F5344CB8AC3E}">
        <p14:creationId xmlns:p14="http://schemas.microsoft.com/office/powerpoint/2010/main" val="9292563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Master" Target="../slideMasters/slideMaster1.xml"/><Relationship Id="rId4" Type="http://schemas.openxmlformats.org/officeDocument/2006/relationships/hyperlink" Target="mailto:ihrhrt@who.int" TargetMode="Externa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Placeholder 6" descr="A close up of a logo&#10;&#10;Description automatically generated">
            <a:extLst>
              <a:ext uri="{FF2B5EF4-FFF2-40B4-BE49-F238E27FC236}">
                <a16:creationId xmlns:a16="http://schemas.microsoft.com/office/drawing/2014/main" id="{A727B2E0-84D7-4DEC-9324-C97F7003910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1" y="469232"/>
            <a:ext cx="5678905" cy="6388768"/>
          </a:xfrm>
          <a:prstGeom prst="rect">
            <a:avLst/>
          </a:prstGeom>
        </p:spPr>
      </p:pic>
      <p:pic>
        <p:nvPicPr>
          <p:cNvPr id="4" name="Picture 3" descr="Text&#10;&#10;Description automatically generated with medium confidence">
            <a:extLst>
              <a:ext uri="{FF2B5EF4-FFF2-40B4-BE49-F238E27FC236}">
                <a16:creationId xmlns:a16="http://schemas.microsoft.com/office/drawing/2014/main" id="{BD9917A8-D468-0E07-56FF-1779692673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2624392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left, 3 picture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2"/>
            <a:ext cx="4974336"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3"/>
            <a:ext cx="4974336" cy="3566159"/>
          </a:xfrm>
        </p:spPr>
        <p:txBody>
          <a:bodyPr/>
          <a:lstStyle>
            <a:lvl1pPr>
              <a:spcAft>
                <a:spcPts val="750"/>
              </a:spcAft>
              <a:defRPr/>
            </a:lvl1pPr>
            <a:lvl2pPr>
              <a:spcAft>
                <a:spcPts val="750"/>
              </a:spcAft>
              <a:defRPr/>
            </a:lvl2pPr>
            <a:lvl3pPr>
              <a:spcAft>
                <a:spcPts val="7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14447" y="457200"/>
            <a:ext cx="3291840" cy="5486400"/>
          </a:xfrm>
        </p:spPr>
        <p:txBody>
          <a:bodyPr/>
          <a:lstStyle/>
          <a:p>
            <a:r>
              <a:rPr lang="en-US"/>
              <a:t>Click icon to add picture</a:t>
            </a:r>
          </a:p>
        </p:txBody>
      </p:sp>
      <p:sp>
        <p:nvSpPr>
          <p:cNvPr id="5" name="Picture Placeholder 4">
            <a:extLst>
              <a:ext uri="{FF2B5EF4-FFF2-40B4-BE49-F238E27FC236}">
                <a16:creationId xmlns:a16="http://schemas.microsoft.com/office/drawing/2014/main" id="{6F92BCB3-F70D-4F04-ACED-C6BFEB8785BC}"/>
              </a:ext>
            </a:extLst>
          </p:cNvPr>
          <p:cNvSpPr>
            <a:spLocks noGrp="1"/>
          </p:cNvSpPr>
          <p:nvPr>
            <p:ph type="pic" sz="quarter" idx="14"/>
          </p:nvPr>
        </p:nvSpPr>
        <p:spPr>
          <a:xfrm>
            <a:off x="9528208" y="457200"/>
            <a:ext cx="2651760" cy="2651760"/>
          </a:xfrm>
        </p:spPr>
        <p:txBody>
          <a:bodyPr/>
          <a:lstStyle/>
          <a:p>
            <a:r>
              <a:rPr lang="en-US"/>
              <a:t>Click icon to add picture</a:t>
            </a:r>
          </a:p>
        </p:txBody>
      </p:sp>
      <p:sp>
        <p:nvSpPr>
          <p:cNvPr id="8" name="Picture Placeholder 4">
            <a:extLst>
              <a:ext uri="{FF2B5EF4-FFF2-40B4-BE49-F238E27FC236}">
                <a16:creationId xmlns:a16="http://schemas.microsoft.com/office/drawing/2014/main" id="{913F536A-EDAC-44F8-856B-3DC2EF64137C}"/>
              </a:ext>
            </a:extLst>
          </p:cNvPr>
          <p:cNvSpPr>
            <a:spLocks noGrp="1"/>
          </p:cNvSpPr>
          <p:nvPr>
            <p:ph type="pic" sz="quarter" idx="15"/>
          </p:nvPr>
        </p:nvSpPr>
        <p:spPr>
          <a:xfrm>
            <a:off x="9528208" y="3291840"/>
            <a:ext cx="2651760" cy="2651760"/>
          </a:xfrm>
        </p:spPr>
        <p:txBody>
          <a:bodyPr/>
          <a:lstStyle/>
          <a:p>
            <a:r>
              <a:rPr lang="en-US"/>
              <a:t>Click icon to add picture</a:t>
            </a:r>
          </a:p>
        </p:txBody>
      </p:sp>
      <p:sp>
        <p:nvSpPr>
          <p:cNvPr id="11" name="Footer Placeholder 3">
            <a:extLst>
              <a:ext uri="{FF2B5EF4-FFF2-40B4-BE49-F238E27FC236}">
                <a16:creationId xmlns:a16="http://schemas.microsoft.com/office/drawing/2014/main" id="{A271CBFF-7E12-4189-9005-1614D997294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90892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subhead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Picture Placeholder 7">
            <a:extLst>
              <a:ext uri="{FF2B5EF4-FFF2-40B4-BE49-F238E27FC236}">
                <a16:creationId xmlns:a16="http://schemas.microsoft.com/office/drawing/2014/main" id="{FD372AC1-CDF4-418E-8F41-C1126CFFE201}"/>
              </a:ext>
            </a:extLst>
          </p:cNvPr>
          <p:cNvSpPr>
            <a:spLocks noGrp="1"/>
          </p:cNvSpPr>
          <p:nvPr>
            <p:ph type="pic" sz="quarter" idx="13"/>
          </p:nvPr>
        </p:nvSpPr>
        <p:spPr>
          <a:xfrm>
            <a:off x="6272213" y="2286000"/>
            <a:ext cx="5157787" cy="3657600"/>
          </a:xfrm>
        </p:spPr>
        <p:txBody>
          <a:bodyPr/>
          <a:lstStyle/>
          <a:p>
            <a:r>
              <a:rPr lang="en-US"/>
              <a:t>Click icon to add picture</a:t>
            </a:r>
          </a:p>
        </p:txBody>
      </p:sp>
      <p:sp>
        <p:nvSpPr>
          <p:cNvPr id="10" name="Footer Placeholder 3">
            <a:extLst>
              <a:ext uri="{FF2B5EF4-FFF2-40B4-BE49-F238E27FC236}">
                <a16:creationId xmlns:a16="http://schemas.microsoft.com/office/drawing/2014/main" id="{B761DC66-B768-421B-903A-D3B13C3F231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4131251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comparison, col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lnSpc>
                <a:spcPct val="90000"/>
              </a:lnSpc>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4800600" cy="3657600"/>
          </a:xfrm>
          <a:solidFill>
            <a:schemeClr val="accent4">
              <a:lumMod val="40000"/>
              <a:lumOff val="6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Content Placeholder 3">
            <a:extLst>
              <a:ext uri="{FF2B5EF4-FFF2-40B4-BE49-F238E27FC236}">
                <a16:creationId xmlns:a16="http://schemas.microsoft.com/office/drawing/2014/main" id="{C93E33E1-192A-4378-97AE-8F0699DE2C29}"/>
              </a:ext>
            </a:extLst>
          </p:cNvPr>
          <p:cNvSpPr>
            <a:spLocks noGrp="1"/>
          </p:cNvSpPr>
          <p:nvPr>
            <p:ph sz="half" idx="13"/>
          </p:nvPr>
        </p:nvSpPr>
        <p:spPr>
          <a:xfrm>
            <a:off x="6629400" y="2286000"/>
            <a:ext cx="4800600" cy="3657600"/>
          </a:xfrm>
          <a:solidFill>
            <a:schemeClr val="accent1">
              <a:lumMod val="20000"/>
              <a:lumOff val="80000"/>
            </a:schemeClr>
          </a:solidFill>
        </p:spPr>
        <p:txBody>
          <a:bodyPr lIns="182880" tIns="182880" rIns="182880" bIns="182880" anchor="ctr" anchorCtr="0">
            <a:noAutofit/>
          </a:bodyPr>
          <a:lstStyle>
            <a:lvl1pPr marL="0" indent="0">
              <a:spcBef>
                <a:spcPts val="0"/>
              </a:spcBef>
              <a:spcAft>
                <a:spcPts val="750"/>
              </a:spcAft>
              <a:buFontTx/>
              <a:buNone/>
              <a:defRPr sz="1800" b="1"/>
            </a:lvl1pPr>
          </a:lstStyle>
          <a:p>
            <a:pPr lvl="0"/>
            <a:r>
              <a:rPr lang="en-US"/>
              <a:t>Edit Master text styles</a:t>
            </a:r>
          </a:p>
        </p:txBody>
      </p:sp>
      <p:sp>
        <p:nvSpPr>
          <p:cNvPr id="10" name="Footer Placeholder 3">
            <a:extLst>
              <a:ext uri="{FF2B5EF4-FFF2-40B4-BE49-F238E27FC236}">
                <a16:creationId xmlns:a16="http://schemas.microsoft.com/office/drawing/2014/main" id="{EAD48F90-ED4A-48E0-97D3-EC6183BFD376}"/>
              </a:ext>
            </a:extLst>
          </p:cNvPr>
          <p:cNvSpPr>
            <a:spLocks noGrp="1"/>
          </p:cNvSpPr>
          <p:nvPr>
            <p:ph type="ftr" sz="quarter" idx="3"/>
          </p:nvPr>
        </p:nvSpPr>
        <p:spPr>
          <a:xfrm>
            <a:off x="8791579"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2732452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w/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9" name="Media Placeholder 8">
            <a:extLst>
              <a:ext uri="{FF2B5EF4-FFF2-40B4-BE49-F238E27FC236}">
                <a16:creationId xmlns:a16="http://schemas.microsoft.com/office/drawing/2014/main" id="{47477EC6-808A-4C52-87E2-AC30DF72171B}"/>
              </a:ext>
            </a:extLst>
          </p:cNvPr>
          <p:cNvSpPr>
            <a:spLocks noGrp="1"/>
          </p:cNvSpPr>
          <p:nvPr>
            <p:ph type="media" sz="quarter" idx="11"/>
          </p:nvPr>
        </p:nvSpPr>
        <p:spPr>
          <a:xfrm>
            <a:off x="914400" y="2285411"/>
            <a:ext cx="10515600" cy="3658188"/>
          </a:xfrm>
        </p:spPr>
        <p:txBody>
          <a:bodyPr/>
          <a:lstStyle/>
          <a:p>
            <a:r>
              <a:rPr lang="en-US"/>
              <a:t>Click icon to add media</a:t>
            </a:r>
          </a:p>
        </p:txBody>
      </p:sp>
      <p:sp>
        <p:nvSpPr>
          <p:cNvPr id="3" name="Slide Number Placeholder 2">
            <a:extLst>
              <a:ext uri="{FF2B5EF4-FFF2-40B4-BE49-F238E27FC236}">
                <a16:creationId xmlns:a16="http://schemas.microsoft.com/office/drawing/2014/main" id="{3BB69308-DF22-4815-86AA-A0273E0BC3C0}"/>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0A9821C9-6E72-432B-813E-AA9A72B9B38F}"/>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6952039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w/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Picture Placeholder 3">
            <a:extLst>
              <a:ext uri="{FF2B5EF4-FFF2-40B4-BE49-F238E27FC236}">
                <a16:creationId xmlns:a16="http://schemas.microsoft.com/office/drawing/2014/main" id="{EB2C5835-56EE-41C2-9858-4A6AC2859F48}"/>
              </a:ext>
            </a:extLst>
          </p:cNvPr>
          <p:cNvSpPr>
            <a:spLocks noGrp="1"/>
          </p:cNvSpPr>
          <p:nvPr>
            <p:ph type="pic" sz="quarter" idx="10"/>
          </p:nvPr>
        </p:nvSpPr>
        <p:spPr>
          <a:xfrm>
            <a:off x="914400" y="1746250"/>
            <a:ext cx="10515600" cy="4197350"/>
          </a:xfrm>
        </p:spPr>
        <p:txBody>
          <a:bodyPr/>
          <a:lstStyle/>
          <a:p>
            <a:r>
              <a:rPr lang="en-US"/>
              <a:t>Click icon to add picture</a:t>
            </a:r>
          </a:p>
        </p:txBody>
      </p:sp>
      <p:sp>
        <p:nvSpPr>
          <p:cNvPr id="5" name="Slide Number Placeholder 4">
            <a:extLst>
              <a:ext uri="{FF2B5EF4-FFF2-40B4-BE49-F238E27FC236}">
                <a16:creationId xmlns:a16="http://schemas.microsoft.com/office/drawing/2014/main" id="{24BCFC65-D2BB-4A8B-80A8-7C6D96B31B5E}"/>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7" name="Footer Placeholder 3">
            <a:extLst>
              <a:ext uri="{FF2B5EF4-FFF2-40B4-BE49-F238E27FC236}">
                <a16:creationId xmlns:a16="http://schemas.microsoft.com/office/drawing/2014/main" id="{04E68AD5-1C9B-43DC-BD58-791C781B41E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19008172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Full pictur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01425ED-6814-4290-9D0C-BAFDBB46B02F}"/>
              </a:ext>
            </a:extLst>
          </p:cNvPr>
          <p:cNvSpPr>
            <a:spLocks noGrp="1"/>
          </p:cNvSpPr>
          <p:nvPr>
            <p:ph type="pic" sz="quarter" idx="10"/>
          </p:nvPr>
        </p:nvSpPr>
        <p:spPr>
          <a:xfrm>
            <a:off x="0" y="457202"/>
            <a:ext cx="12192000" cy="5522495"/>
          </a:xfrm>
        </p:spPr>
        <p:txBody>
          <a:bodyPr/>
          <a:lstStyle/>
          <a:p>
            <a:r>
              <a:rPr lang="en-US"/>
              <a:t>Click icon to add picture</a:t>
            </a:r>
          </a:p>
        </p:txBody>
      </p:sp>
      <p:sp>
        <p:nvSpPr>
          <p:cNvPr id="2" name="Slide Number Placeholder 1">
            <a:extLst>
              <a:ext uri="{FF2B5EF4-FFF2-40B4-BE49-F238E27FC236}">
                <a16:creationId xmlns:a16="http://schemas.microsoft.com/office/drawing/2014/main" id="{C546DE62-6D5C-4043-A8BE-C492E1DADF8B}"/>
              </a:ext>
            </a:extLst>
          </p:cNvPr>
          <p:cNvSpPr>
            <a:spLocks noGrp="1"/>
          </p:cNvSpPr>
          <p:nvPr>
            <p:ph type="sldNum" sz="quarter" idx="11"/>
          </p:nvPr>
        </p:nvSpPr>
        <p:spPr/>
        <p:txBody>
          <a:bodyPr/>
          <a:lstStyle/>
          <a:p>
            <a:fld id="{15573E5C-EF74-034A-A019-612A408567C7}" type="slidenum">
              <a:rPr lang="en-US" smtClean="0"/>
              <a:pPr/>
              <a:t>‹#›</a:t>
            </a:fld>
            <a:endParaRPr lang="en-US"/>
          </a:p>
        </p:txBody>
      </p:sp>
      <p:sp>
        <p:nvSpPr>
          <p:cNvPr id="5" name="Footer Placeholder 3">
            <a:extLst>
              <a:ext uri="{FF2B5EF4-FFF2-40B4-BE49-F238E27FC236}">
                <a16:creationId xmlns:a16="http://schemas.microsoft.com/office/drawing/2014/main" id="{B7BD79E0-EB78-417D-9FD8-193FAF7DB999}"/>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38938068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DB65764D-E53F-4063-9205-7F78C5E3B91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07369" y="517358"/>
            <a:ext cx="8815915" cy="5881421"/>
          </a:xfrm>
          <a:prstGeom prst="rect">
            <a:avLst/>
          </a:prstGeom>
        </p:spPr>
      </p:pic>
      <p:sp>
        <p:nvSpPr>
          <p:cNvPr id="7" name="Title 1">
            <a:extLst>
              <a:ext uri="{FF2B5EF4-FFF2-40B4-BE49-F238E27FC236}">
                <a16:creationId xmlns:a16="http://schemas.microsoft.com/office/drawing/2014/main" id="{6D5DDCC1-C5EC-482D-82FA-ADB013C9F943}"/>
              </a:ext>
            </a:extLst>
          </p:cNvPr>
          <p:cNvSpPr>
            <a:spLocks noGrp="1"/>
          </p:cNvSpPr>
          <p:nvPr>
            <p:ph type="title" hasCustomPrompt="1"/>
          </p:nvPr>
        </p:nvSpPr>
        <p:spPr>
          <a:xfrm>
            <a:off x="914400" y="914401"/>
            <a:ext cx="10515600" cy="709862"/>
          </a:xfrm>
        </p:spPr>
        <p:txBody>
          <a:bodyPr/>
          <a:lstStyle>
            <a:lvl1pPr>
              <a:defRPr/>
            </a:lvl1pPr>
          </a:lstStyle>
          <a:p>
            <a:r>
              <a:rPr lang="en-US"/>
              <a:t>Questions?</a:t>
            </a:r>
          </a:p>
        </p:txBody>
      </p:sp>
      <p:sp>
        <p:nvSpPr>
          <p:cNvPr id="2" name="Slide Number Placeholder 1">
            <a:extLst>
              <a:ext uri="{FF2B5EF4-FFF2-40B4-BE49-F238E27FC236}">
                <a16:creationId xmlns:a16="http://schemas.microsoft.com/office/drawing/2014/main" id="{530382B5-F6B0-4BE5-9DE3-4DF38C103F1E}"/>
              </a:ext>
            </a:extLst>
          </p:cNvPr>
          <p:cNvSpPr>
            <a:spLocks noGrp="1"/>
          </p:cNvSpPr>
          <p:nvPr>
            <p:ph type="sldNum" sz="quarter" idx="10"/>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7F9B41B8-8084-4D2C-9A3F-E48EEB81FF06}"/>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24863658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isclaime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5" name="TextBox 4">
            <a:extLst>
              <a:ext uri="{FF2B5EF4-FFF2-40B4-BE49-F238E27FC236}">
                <a16:creationId xmlns:a16="http://schemas.microsoft.com/office/drawing/2014/main" id="{DFE51096-C6CF-4880-9D51-DA6C476FA0C6}"/>
              </a:ext>
            </a:extLst>
          </p:cNvPr>
          <p:cNvSpPr txBox="1"/>
          <p:nvPr/>
        </p:nvSpPr>
        <p:spPr>
          <a:xfrm>
            <a:off x="914400" y="2349061"/>
            <a:ext cx="10515600" cy="3462486"/>
          </a:xfrm>
          <a:prstGeom prst="rect">
            <a:avLst/>
          </a:prstGeom>
          <a:noFill/>
        </p:spPr>
        <p:txBody>
          <a:bodyPr wrap="square" lIns="0" tIns="0" rIns="0" bIns="0" rtlCol="0">
            <a:normAutofit/>
          </a:bodyPr>
          <a:lstStyle/>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These WHO Training Materials are © World Health Organization (WHO) 2020. </a:t>
            </a:r>
            <a:br>
              <a:rPr lang="en-US" sz="1500"/>
            </a:br>
            <a:r>
              <a:rPr lang="en-US" sz="1500"/>
              <a:t>All rights reserved.</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Your use of these materials is subject to the “</a:t>
            </a:r>
            <a:r>
              <a:rPr lang="en-US" sz="1500">
                <a:hlinkClick r:id="rId2"/>
              </a:rPr>
              <a:t>WHO Health Security Learning Platform, Training Materials – Terms of Use</a:t>
            </a:r>
            <a:r>
              <a:rPr lang="en-US" sz="1500"/>
              <a:t>”, which you accepted when downloading them and which are available on the Health Security Learning Platform at: </a:t>
            </a:r>
            <a:r>
              <a:rPr lang="en-US" sz="1500">
                <a:hlinkClick r:id="rId3"/>
              </a:rPr>
              <a:t>https://extranet.who.int/hslp</a:t>
            </a:r>
            <a:r>
              <a:rPr lang="en-US" sz="1500"/>
              <a:t>.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Should you adapt, modify, translate, or in any other way revise the contents of these materials, you shall not imply that WHO is any way affiliated with such modifications and shall not use the WHO name or emblem in such modified materials.  </a:t>
            </a:r>
          </a:p>
          <a:p>
            <a:pPr marL="214313" indent="-214313">
              <a:lnSpc>
                <a:spcPct val="100000"/>
              </a:lnSpc>
              <a:spcBef>
                <a:spcPts val="0"/>
              </a:spcBef>
              <a:spcAft>
                <a:spcPts val="750"/>
              </a:spcAft>
              <a:buClr>
                <a:schemeClr val="accent2"/>
              </a:buClr>
              <a:buFont typeface="Wingdings" panose="05000000000000000000" pitchFamily="2" charset="2"/>
              <a:buChar char="§"/>
            </a:pPr>
            <a:r>
              <a:rPr lang="en-US" sz="1500"/>
              <a:t>Further, please inform WHO of any modifications of these materials that you use publicly, for record-keeping purposes and continued development, by emailing </a:t>
            </a:r>
            <a:r>
              <a:rPr lang="en-US" sz="1500">
                <a:hlinkClick r:id="rId4"/>
              </a:rPr>
              <a:t>ihrhrt@who.int</a:t>
            </a:r>
            <a:r>
              <a:rPr lang="en-US" sz="1500"/>
              <a:t>. </a:t>
            </a:r>
          </a:p>
        </p:txBody>
      </p:sp>
      <p:sp>
        <p:nvSpPr>
          <p:cNvPr id="10" name="TextBox 9">
            <a:extLst>
              <a:ext uri="{FF2B5EF4-FFF2-40B4-BE49-F238E27FC236}">
                <a16:creationId xmlns:a16="http://schemas.microsoft.com/office/drawing/2014/main" id="{5002FEE1-D7EA-48B7-99AF-5BCB9445BD9B}"/>
              </a:ext>
            </a:extLst>
          </p:cNvPr>
          <p:cNvSpPr txBox="1"/>
          <p:nvPr/>
        </p:nvSpPr>
        <p:spPr>
          <a:xfrm>
            <a:off x="914400" y="914402"/>
            <a:ext cx="10515600" cy="577081"/>
          </a:xfrm>
          <a:prstGeom prst="rect">
            <a:avLst/>
          </a:prstGeom>
          <a:noFill/>
        </p:spPr>
        <p:txBody>
          <a:bodyPr wrap="square" lIns="0" tIns="0" rIns="0" bIns="0" rtlCol="0">
            <a:spAutoFit/>
          </a:bodyPr>
          <a:lstStyle/>
          <a:p>
            <a:r>
              <a:rPr lang="en-US" sz="3750" b="1">
                <a:solidFill>
                  <a:schemeClr val="tx2"/>
                </a:solidFill>
              </a:rPr>
              <a:t>Disclaimer</a:t>
            </a:r>
          </a:p>
        </p:txBody>
      </p:sp>
      <p:sp>
        <p:nvSpPr>
          <p:cNvPr id="11" name="TextBox 10">
            <a:extLst>
              <a:ext uri="{FF2B5EF4-FFF2-40B4-BE49-F238E27FC236}">
                <a16:creationId xmlns:a16="http://schemas.microsoft.com/office/drawing/2014/main" id="{76FD2005-15BC-4A15-B480-C6DC349D9C2B}"/>
              </a:ext>
            </a:extLst>
          </p:cNvPr>
          <p:cNvSpPr txBox="1"/>
          <p:nvPr/>
        </p:nvSpPr>
        <p:spPr>
          <a:xfrm>
            <a:off x="914399" y="1746505"/>
            <a:ext cx="10515600" cy="323165"/>
          </a:xfrm>
          <a:prstGeom prst="rect">
            <a:avLst/>
          </a:prstGeom>
          <a:noFill/>
        </p:spPr>
        <p:txBody>
          <a:bodyPr wrap="square" lIns="0" tIns="0" rIns="0" bIns="0" rtlCol="0">
            <a:spAutoFit/>
          </a:bodyPr>
          <a:lstStyle/>
          <a:p>
            <a:r>
              <a:rPr lang="en-US" sz="2100" b="1">
                <a:solidFill>
                  <a:schemeClr val="accent2"/>
                </a:solidFill>
              </a:rPr>
              <a:t>WHO Health Security Learning Platform - Training Materials</a:t>
            </a:r>
          </a:p>
        </p:txBody>
      </p:sp>
      <p:sp>
        <p:nvSpPr>
          <p:cNvPr id="7" name="Footer Placeholder 3">
            <a:extLst>
              <a:ext uri="{FF2B5EF4-FFF2-40B4-BE49-F238E27FC236}">
                <a16:creationId xmlns:a16="http://schemas.microsoft.com/office/drawing/2014/main" id="{938E973B-08E6-44BF-B643-622131CF1B7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28265931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2_Two Conten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9" name="Title Text"/>
          <p:cNvSpPr txBox="1">
            <a:spLocks noGrp="1"/>
          </p:cNvSpPr>
          <p:nvPr>
            <p:ph type="title"/>
          </p:nvPr>
        </p:nvSpPr>
        <p:spPr>
          <a:prstGeom prst="rect">
            <a:avLst/>
          </a:prstGeom>
        </p:spPr>
        <p:txBody>
          <a:bodyPr/>
          <a:lstStyle/>
          <a:p>
            <a:r>
              <a:t>Title Text</a:t>
            </a:r>
          </a:p>
        </p:txBody>
      </p:sp>
      <p:sp>
        <p:nvSpPr>
          <p:cNvPr id="50" name="Body Level One…"/>
          <p:cNvSpPr txBox="1">
            <a:spLocks noGrp="1"/>
          </p:cNvSpPr>
          <p:nvPr>
            <p:ph type="body" idx="1"/>
          </p:nvPr>
        </p:nvSpPr>
        <p:spPr>
          <a:prstGeom prst="rect">
            <a:avLst/>
          </a:prstGeom>
        </p:spPr>
        <p:txBody>
          <a:bodyPr/>
          <a:lstStyle>
            <a:lvl3pPr>
              <a:buBlip>
                <a:blip r:embed="rId4"/>
              </a:buBlip>
            </a:lvl3pPr>
          </a:lstStyle>
          <a:p>
            <a:r>
              <a:t>Body Level One</a:t>
            </a:r>
          </a:p>
          <a:p>
            <a:pPr lvl="1"/>
            <a:r>
              <a:t>Body Level Two</a:t>
            </a:r>
          </a:p>
          <a:p>
            <a:pPr lvl="2"/>
            <a:r>
              <a:t>Body Level Three</a:t>
            </a:r>
          </a:p>
          <a:p>
            <a:pPr lvl="3"/>
            <a:r>
              <a:t>Body Level Four</a:t>
            </a:r>
          </a:p>
          <a:p>
            <a:pPr lvl="4"/>
            <a:r>
              <a:t>Body Level Five</a:t>
            </a:r>
          </a:p>
        </p:txBody>
      </p:sp>
      <p:sp>
        <p:nvSpPr>
          <p:cNvPr id="51"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ustDataLst>
      <p:tags r:id="rId1"/>
    </p:custDataLst>
    <p:extLst>
      <p:ext uri="{BB962C8B-B14F-4D97-AF65-F5344CB8AC3E}">
        <p14:creationId xmlns:p14="http://schemas.microsoft.com/office/powerpoint/2010/main" val="546244786"/>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2_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1320800" y="2362201"/>
            <a:ext cx="9550400" cy="1031051"/>
          </a:xfrm>
        </p:spPr>
        <p:txBody>
          <a:bodyPr lIns="0" tIns="0"/>
          <a:lstStyle>
            <a:lvl1pPr marL="0" indent="0">
              <a:buNone/>
              <a:defRPr/>
            </a:lvl1pPr>
          </a:lstStyle>
          <a:p>
            <a:pPr lvl="0"/>
            <a:r>
              <a:rPr lang="en-US"/>
              <a:t>Blank slide for complex graphics, large pictures, or multiple picture layouts.</a:t>
            </a:r>
          </a:p>
        </p:txBody>
      </p:sp>
    </p:spTree>
    <p:extLst>
      <p:ext uri="{BB962C8B-B14F-4D97-AF65-F5344CB8AC3E}">
        <p14:creationId xmlns:p14="http://schemas.microsoft.com/office/powerpoint/2010/main" val="332093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5"/>
            <a:ext cx="5181600" cy="3264483"/>
          </a:xfrm>
        </p:spPr>
        <p:txBody>
          <a:bodyPr anchor="t" anchorCtr="0">
            <a:noAutofit/>
          </a:bodyPr>
          <a:lstStyle>
            <a:lvl1pPr algn="l">
              <a:lnSpc>
                <a:spcPct val="80000"/>
              </a:lnSpc>
              <a:defRPr sz="585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1500" b="1">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70"/>
            <a:ext cx="2743200" cy="365125"/>
          </a:xfrm>
          <a:prstGeom prst="rect">
            <a:avLst/>
          </a:prstGeom>
        </p:spPr>
        <p:txBody>
          <a:bodyPr/>
          <a:lstStyle/>
          <a:p>
            <a:fld id="{15573E5C-EF74-034A-A019-612A408567C7}" type="slidenum">
              <a:rPr lang="en-US" smtClean="0"/>
              <a:pPr/>
              <a:t>‹#›</a:t>
            </a:fld>
            <a:endParaRPr lang="en-US"/>
          </a:p>
        </p:txBody>
      </p:sp>
      <p:sp>
        <p:nvSpPr>
          <p:cNvPr id="7" name="Rectangle 6">
            <a:extLst>
              <a:ext uri="{FF2B5EF4-FFF2-40B4-BE49-F238E27FC236}">
                <a16:creationId xmlns:a16="http://schemas.microsoft.com/office/drawing/2014/main" id="{2D9794A0-7197-4C60-B55A-F9680C00D1BD}"/>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2E2DA326-A5D2-4EF1-A7EA-013D5A160345}"/>
              </a:ext>
            </a:extLst>
          </p:cNvPr>
          <p:cNvSpPr/>
          <p:nvPr/>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Picture Placeholder 2">
            <a:extLst>
              <a:ext uri="{FF2B5EF4-FFF2-40B4-BE49-F238E27FC236}">
                <a16:creationId xmlns:a16="http://schemas.microsoft.com/office/drawing/2014/main" id="{F4DF2CD8-8A07-4198-98B8-AD269D1B3998}"/>
              </a:ext>
            </a:extLst>
          </p:cNvPr>
          <p:cNvSpPr>
            <a:spLocks noGrp="1"/>
          </p:cNvSpPr>
          <p:nvPr>
            <p:ph type="pic" idx="13"/>
          </p:nvPr>
        </p:nvSpPr>
        <p:spPr>
          <a:xfrm>
            <a:off x="6096000" y="0"/>
            <a:ext cx="6096000" cy="68580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pic>
        <p:nvPicPr>
          <p:cNvPr id="4" name="Picture 3" descr="Text&#10;&#10;Description automatically generated with medium confidence">
            <a:extLst>
              <a:ext uri="{FF2B5EF4-FFF2-40B4-BE49-F238E27FC236}">
                <a16:creationId xmlns:a16="http://schemas.microsoft.com/office/drawing/2014/main" id="{9295F791-7B03-B721-6C7A-740C1F498F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17717349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full slide">
  <p:cSld name="2_Content, full slide">
    <p:spTree>
      <p:nvGrpSpPr>
        <p:cNvPr id="1" name="Shape 39"/>
        <p:cNvGrpSpPr/>
        <p:nvPr/>
      </p:nvGrpSpPr>
      <p:grpSpPr>
        <a:xfrm>
          <a:off x="0" y="0"/>
          <a:ext cx="0" cy="0"/>
          <a:chOff x="0" y="0"/>
          <a:chExt cx="0" cy="0"/>
        </a:xfrm>
      </p:grpSpPr>
      <p:sp>
        <p:nvSpPr>
          <p:cNvPr id="40" name="Google Shape;40;p87"/>
          <p:cNvSpPr txBox="1">
            <a:spLocks noGrp="1"/>
          </p:cNvSpPr>
          <p:nvPr>
            <p:ph type="title"/>
          </p:nvPr>
        </p:nvSpPr>
        <p:spPr>
          <a:xfrm>
            <a:off x="914400" y="914401"/>
            <a:ext cx="10515600" cy="709862"/>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87"/>
          <p:cNvSpPr txBox="1">
            <a:spLocks noGrp="1"/>
          </p:cNvSpPr>
          <p:nvPr>
            <p:ph type="body" idx="1"/>
          </p:nvPr>
        </p:nvSpPr>
        <p:spPr>
          <a:xfrm>
            <a:off x="914400" y="1737362"/>
            <a:ext cx="10515600" cy="463341"/>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SzPts val="1680"/>
              <a:buFont typeface="Trebuchet MS"/>
              <a:buNone/>
              <a:defRPr b="1">
                <a:solidFill>
                  <a:schemeClr val="accent2"/>
                </a:solidFill>
              </a:defRPr>
            </a:lvl1pPr>
            <a:lvl2pPr marL="914400" lvl="1" indent="-228600" algn="l">
              <a:lnSpc>
                <a:spcPct val="100000"/>
              </a:lnSpc>
              <a:spcBef>
                <a:spcPts val="750"/>
              </a:spcBef>
              <a:spcAft>
                <a:spcPts val="0"/>
              </a:spcAft>
              <a:buSzPts val="1680"/>
              <a:buNone/>
              <a:defRPr/>
            </a:lvl2pPr>
            <a:lvl3pPr marL="1371600" lvl="2" indent="-320039" algn="l">
              <a:lnSpc>
                <a:spcPct val="100000"/>
              </a:lnSpc>
              <a:spcBef>
                <a:spcPts val="750"/>
              </a:spcBef>
              <a:spcAft>
                <a:spcPts val="0"/>
              </a:spcAft>
              <a:buSzPts val="1440"/>
              <a:buChar char="▪"/>
              <a:defRPr/>
            </a:lvl3pPr>
            <a:lvl4pPr marL="1828800" lvl="3" indent="-342900" algn="l">
              <a:lnSpc>
                <a:spcPct val="120000"/>
              </a:lnSpc>
              <a:spcBef>
                <a:spcPts val="750"/>
              </a:spcBef>
              <a:spcAft>
                <a:spcPts val="0"/>
              </a:spcAft>
              <a:buClr>
                <a:schemeClr val="dk1"/>
              </a:buClr>
              <a:buSzPts val="1800"/>
              <a:buChar char="▪"/>
              <a:defRPr/>
            </a:lvl4pPr>
            <a:lvl5pPr marL="2286000" lvl="4" indent="-342900" algn="l">
              <a:lnSpc>
                <a:spcPct val="12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 name="Google Shape;42;p87"/>
          <p:cNvSpPr txBox="1">
            <a:spLocks noGrp="1"/>
          </p:cNvSpPr>
          <p:nvPr>
            <p:ph type="body" idx="2"/>
          </p:nvPr>
        </p:nvSpPr>
        <p:spPr>
          <a:xfrm>
            <a:off x="914400" y="2430464"/>
            <a:ext cx="10515600" cy="3513137"/>
          </a:xfrm>
          <a:prstGeom prst="rect">
            <a:avLst/>
          </a:prstGeom>
          <a:noFill/>
          <a:ln>
            <a:noFill/>
          </a:ln>
        </p:spPr>
        <p:txBody>
          <a:bodyPr spcFirstLastPara="1" wrap="square" lIns="0" tIns="0" rIns="0" bIns="0" anchor="t" anchorCtr="0">
            <a:normAutofit/>
          </a:bodyPr>
          <a:lstStyle>
            <a:lvl1pPr marL="457200" lvl="0" indent="-335280" algn="l">
              <a:lnSpc>
                <a:spcPct val="100000"/>
              </a:lnSpc>
              <a:spcBef>
                <a:spcPts val="750"/>
              </a:spcBef>
              <a:spcAft>
                <a:spcPts val="0"/>
              </a:spcAft>
              <a:buSzPts val="1680"/>
              <a:buChar char="▪"/>
              <a:defRPr/>
            </a:lvl1pPr>
            <a:lvl2pPr marL="914400" lvl="1" indent="-335280" algn="l">
              <a:lnSpc>
                <a:spcPct val="100000"/>
              </a:lnSpc>
              <a:spcBef>
                <a:spcPts val="450"/>
              </a:spcBef>
              <a:spcAft>
                <a:spcPts val="0"/>
              </a:spcAft>
              <a:buSzPts val="1680"/>
              <a:buChar char="▪"/>
              <a:defRPr/>
            </a:lvl2pPr>
            <a:lvl3pPr marL="1371600" lvl="2" indent="-335280" algn="l">
              <a:lnSpc>
                <a:spcPct val="100000"/>
              </a:lnSpc>
              <a:spcBef>
                <a:spcPts val="450"/>
              </a:spcBef>
              <a:spcAft>
                <a:spcPts val="0"/>
              </a:spcAft>
              <a:buSzPts val="1680"/>
              <a:buChar char="▪"/>
              <a:defRPr/>
            </a:lvl3pPr>
            <a:lvl4pPr marL="1828800" lvl="3" indent="-342900" algn="l">
              <a:lnSpc>
                <a:spcPct val="120000"/>
              </a:lnSpc>
              <a:spcBef>
                <a:spcPts val="450"/>
              </a:spcBef>
              <a:spcAft>
                <a:spcPts val="0"/>
              </a:spcAft>
              <a:buClr>
                <a:schemeClr val="dk1"/>
              </a:buClr>
              <a:buSzPts val="1800"/>
              <a:buChar char="▪"/>
              <a:defRPr/>
            </a:lvl4pPr>
            <a:lvl5pPr marL="2286000" lvl="4" indent="-342900" algn="l">
              <a:lnSpc>
                <a:spcPct val="12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3" name="Google Shape;43;p87"/>
          <p:cNvSpPr txBox="1">
            <a:spLocks noGrp="1"/>
          </p:cNvSpPr>
          <p:nvPr>
            <p:ph type="sldNum" idx="12"/>
          </p:nvPr>
        </p:nvSpPr>
        <p:spPr>
          <a:xfrm>
            <a:off x="10821546" y="6210970"/>
            <a:ext cx="532255" cy="365125"/>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44" name="Google Shape;44;p87"/>
          <p:cNvSpPr txBox="1">
            <a:spLocks noGrp="1"/>
          </p:cNvSpPr>
          <p:nvPr>
            <p:ph type="ftr" idx="11"/>
          </p:nvPr>
        </p:nvSpPr>
        <p:spPr>
          <a:xfrm>
            <a:off x="8793366" y="6210970"/>
            <a:ext cx="2028183"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12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nl-NL"/>
              <a:t>TOT&amp;M Unit 2 V1 2026</a:t>
            </a:r>
            <a:endParaRPr/>
          </a:p>
        </p:txBody>
      </p:sp>
    </p:spTree>
    <p:extLst>
      <p:ext uri="{BB962C8B-B14F-4D97-AF65-F5344CB8AC3E}">
        <p14:creationId xmlns:p14="http://schemas.microsoft.com/office/powerpoint/2010/main" val="1006568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6436" y="0"/>
            <a:ext cx="10282997" cy="1238270"/>
          </a:xfrm>
        </p:spPr>
        <p:txBody>
          <a:bodyPr/>
          <a:lstStyle>
            <a:lvl1pPr algn="l">
              <a:defRPr sz="3600">
                <a:latin typeface="Calibri" panose="020F0502020204030204" pitchFamily="34" charset="0"/>
                <a:cs typeface="Calibri" panose="020F0502020204030204" pitchFamily="34" charset="0"/>
              </a:defRPr>
            </a:lvl1pPr>
          </a:lstStyle>
          <a:p>
            <a:r>
              <a:rPr lang="en-GB" altLang="fr-FR"/>
              <a:t>Click to edit Master title style</a:t>
            </a:r>
            <a:endParaRPr lang="en-US"/>
          </a:p>
        </p:txBody>
      </p:sp>
      <p:sp>
        <p:nvSpPr>
          <p:cNvPr id="3" name="Content Placeholder 2"/>
          <p:cNvSpPr>
            <a:spLocks noGrp="1"/>
          </p:cNvSpPr>
          <p:nvPr>
            <p:ph idx="1"/>
          </p:nvPr>
        </p:nvSpPr>
        <p:spPr>
          <a:xfrm>
            <a:off x="590056" y="1451557"/>
            <a:ext cx="11055335" cy="3921667"/>
          </a:xfrm>
        </p:spPr>
        <p:txBody>
          <a:bodyPr/>
          <a:lstStyle>
            <a:lvl1pPr marL="331479" indent="-331479">
              <a:buFont typeface="Wingdings" panose="05000000000000000000" pitchFamily="2" charset="2"/>
              <a:buChar char="§"/>
              <a:defRPr sz="2400">
                <a:latin typeface="Calibri" panose="020F0502020204030204" pitchFamily="34" charset="0"/>
                <a:cs typeface="Calibri" panose="020F0502020204030204" pitchFamily="34" charset="0"/>
              </a:defRPr>
            </a:lvl1pPr>
            <a:lvl2pPr>
              <a:defRPr sz="2000">
                <a:latin typeface="Calibri" panose="020F0502020204030204" pitchFamily="34" charset="0"/>
                <a:cs typeface="Calibri" panose="020F0502020204030204" pitchFamily="34" charset="0"/>
              </a:defRPr>
            </a:lvl2pPr>
            <a:lvl3pPr>
              <a:defRPr sz="1800">
                <a:latin typeface="Calibri" panose="020F0502020204030204" pitchFamily="34" charset="0"/>
                <a:cs typeface="Calibri" panose="020F0502020204030204" pitchFamily="34" charset="0"/>
              </a:defRPr>
            </a:lvl3pPr>
            <a:lvl4pPr>
              <a:defRPr sz="1800">
                <a:latin typeface="Calibri" panose="020F0502020204030204" pitchFamily="34" charset="0"/>
                <a:cs typeface="Calibri" panose="020F0502020204030204" pitchFamily="34" charset="0"/>
              </a:defRPr>
            </a:lvl4pPr>
            <a:lvl5pPr marL="1785426" indent="0">
              <a:buNone/>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4" name="Footer Placeholder 2"/>
          <p:cNvSpPr>
            <a:spLocks noGrp="1"/>
          </p:cNvSpPr>
          <p:nvPr>
            <p:ph type="ftr" sz="quarter" idx="3"/>
          </p:nvPr>
        </p:nvSpPr>
        <p:spPr>
          <a:xfrm>
            <a:off x="924452" y="6155388"/>
            <a:ext cx="2371412"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r>
              <a:rPr lang="nl-NL"/>
              <a:t>TOT&amp;M Unit 2 V1 2026</a:t>
            </a:r>
            <a:endParaRPr lang="en-US"/>
          </a:p>
        </p:txBody>
      </p:sp>
      <p:sp>
        <p:nvSpPr>
          <p:cNvPr id="5" name="Slide Number Placeholder 3"/>
          <p:cNvSpPr>
            <a:spLocks noGrp="1"/>
          </p:cNvSpPr>
          <p:nvPr>
            <p:ph type="sldNum" sz="quarter" idx="4"/>
          </p:nvPr>
        </p:nvSpPr>
        <p:spPr>
          <a:xfrm>
            <a:off x="234479" y="6165444"/>
            <a:ext cx="547077" cy="365125"/>
          </a:xfrm>
          <a:prstGeom prst="rect">
            <a:avLst/>
          </a:prstGeom>
        </p:spPr>
        <p:txBody>
          <a:bodyPr vert="horz" lIns="91440" tIns="45720" rIns="91440" bIns="45720" rtlCol="0" anchor="ctr"/>
          <a:lstStyle>
            <a:lvl1pPr algn="r">
              <a:defRPr sz="1200">
                <a:solidFill>
                  <a:schemeClr val="bg1"/>
                </a:solidFill>
              </a:defRPr>
            </a:lvl1pPr>
          </a:lstStyle>
          <a:p>
            <a:fld id="{7698B45C-09C7-497B-9261-07F290CB2D4C}" type="slidenum">
              <a:rPr lang="en-US" smtClean="0"/>
              <a:pPr/>
              <a:t>‹#›</a:t>
            </a:fld>
            <a:endParaRPr lang="en-US"/>
          </a:p>
        </p:txBody>
      </p:sp>
    </p:spTree>
    <p:extLst>
      <p:ext uri="{BB962C8B-B14F-4D97-AF65-F5344CB8AC3E}">
        <p14:creationId xmlns:p14="http://schemas.microsoft.com/office/powerpoint/2010/main" val="29215313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Content, full slide">
  <p:cSld name="2_Content, full slide">
    <p:spTree>
      <p:nvGrpSpPr>
        <p:cNvPr id="1" name="Shape 51"/>
        <p:cNvGrpSpPr/>
        <p:nvPr/>
      </p:nvGrpSpPr>
      <p:grpSpPr>
        <a:xfrm>
          <a:off x="0" y="0"/>
          <a:ext cx="0" cy="0"/>
          <a:chOff x="0" y="0"/>
          <a:chExt cx="0" cy="0"/>
        </a:xfrm>
      </p:grpSpPr>
      <p:sp>
        <p:nvSpPr>
          <p:cNvPr id="52" name="Google Shape;52;p89"/>
          <p:cNvSpPr txBox="1">
            <a:spLocks noGrp="1"/>
          </p:cNvSpPr>
          <p:nvPr>
            <p:ph type="title"/>
          </p:nvPr>
        </p:nvSpPr>
        <p:spPr>
          <a:xfrm>
            <a:off x="914400" y="914401"/>
            <a:ext cx="10515600" cy="709862"/>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89"/>
          <p:cNvSpPr txBox="1">
            <a:spLocks noGrp="1"/>
          </p:cNvSpPr>
          <p:nvPr>
            <p:ph type="body" idx="1"/>
          </p:nvPr>
        </p:nvSpPr>
        <p:spPr>
          <a:xfrm>
            <a:off x="914400" y="1737360"/>
            <a:ext cx="10515600" cy="4183552"/>
          </a:xfrm>
          <a:prstGeom prst="rect">
            <a:avLst/>
          </a:prstGeom>
          <a:noFill/>
          <a:ln>
            <a:noFill/>
          </a:ln>
        </p:spPr>
        <p:txBody>
          <a:bodyPr spcFirstLastPara="1" wrap="square" lIns="0" tIns="0" rIns="0" bIns="0" anchor="t" anchorCtr="0">
            <a:normAutofit/>
          </a:bodyPr>
          <a:lstStyle>
            <a:lvl1pPr marL="457200" lvl="0" indent="-335280" algn="l">
              <a:lnSpc>
                <a:spcPct val="100000"/>
              </a:lnSpc>
              <a:spcBef>
                <a:spcPts val="750"/>
              </a:spcBef>
              <a:spcAft>
                <a:spcPts val="0"/>
              </a:spcAft>
              <a:buSzPts val="1680"/>
              <a:buChar char="▪"/>
              <a:defRPr/>
            </a:lvl1pPr>
            <a:lvl2pPr marL="914400" lvl="1" indent="-335280" algn="l">
              <a:lnSpc>
                <a:spcPct val="100000"/>
              </a:lnSpc>
              <a:spcBef>
                <a:spcPts val="450"/>
              </a:spcBef>
              <a:spcAft>
                <a:spcPts val="0"/>
              </a:spcAft>
              <a:buSzPts val="1680"/>
              <a:buChar char="▪"/>
              <a:defRPr/>
            </a:lvl2pPr>
            <a:lvl3pPr marL="1371600" lvl="2" indent="-335280" algn="l">
              <a:lnSpc>
                <a:spcPct val="100000"/>
              </a:lnSpc>
              <a:spcBef>
                <a:spcPts val="450"/>
              </a:spcBef>
              <a:spcAft>
                <a:spcPts val="0"/>
              </a:spcAft>
              <a:buSzPts val="1680"/>
              <a:buChar char="▪"/>
              <a:defRPr/>
            </a:lvl3pPr>
            <a:lvl4pPr marL="1828800" lvl="3" indent="-342900" algn="l">
              <a:lnSpc>
                <a:spcPct val="120000"/>
              </a:lnSpc>
              <a:spcBef>
                <a:spcPts val="450"/>
              </a:spcBef>
              <a:spcAft>
                <a:spcPts val="0"/>
              </a:spcAft>
              <a:buClr>
                <a:schemeClr val="dk1"/>
              </a:buClr>
              <a:buSzPts val="1800"/>
              <a:buChar char="▪"/>
              <a:defRPr/>
            </a:lvl4pPr>
            <a:lvl5pPr marL="2286000" lvl="4" indent="-342900" algn="l">
              <a:lnSpc>
                <a:spcPct val="12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4" name="Google Shape;54;p89"/>
          <p:cNvSpPr txBox="1">
            <a:spLocks noGrp="1"/>
          </p:cNvSpPr>
          <p:nvPr>
            <p:ph type="sldNum" idx="12"/>
          </p:nvPr>
        </p:nvSpPr>
        <p:spPr>
          <a:xfrm>
            <a:off x="10821546" y="6210970"/>
            <a:ext cx="532255" cy="365125"/>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55" name="Google Shape;55;p89"/>
          <p:cNvSpPr txBox="1">
            <a:spLocks noGrp="1"/>
          </p:cNvSpPr>
          <p:nvPr>
            <p:ph type="ftr" idx="11"/>
          </p:nvPr>
        </p:nvSpPr>
        <p:spPr>
          <a:xfrm>
            <a:off x="8796528" y="6210970"/>
            <a:ext cx="2029968"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12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nl-NL"/>
              <a:t>TOT&amp;M Unit 2 V1 2026</a:t>
            </a:r>
            <a:endParaRPr/>
          </a:p>
        </p:txBody>
      </p:sp>
    </p:spTree>
    <p:extLst>
      <p:ext uri="{BB962C8B-B14F-4D97-AF65-F5344CB8AC3E}">
        <p14:creationId xmlns:p14="http://schemas.microsoft.com/office/powerpoint/2010/main" val="1830008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New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876300" y="2993240"/>
            <a:ext cx="10439400" cy="1571618"/>
          </a:xfrm>
        </p:spPr>
        <p:txBody>
          <a:bodyPr/>
          <a:lstStyle>
            <a:lvl1pPr algn="ctr">
              <a:defRPr>
                <a:solidFill>
                  <a:schemeClr val="bg1"/>
                </a:solidFill>
              </a:defRPr>
            </a:lvl1pPr>
          </a:lstStyle>
          <a:p>
            <a:r>
              <a:rPr lang="en-US"/>
              <a:t>Click to edit Section style</a:t>
            </a:r>
          </a:p>
        </p:txBody>
      </p:sp>
      <p:sp>
        <p:nvSpPr>
          <p:cNvPr id="8" name="Rectangle 7">
            <a:extLst>
              <a:ext uri="{FF2B5EF4-FFF2-40B4-BE49-F238E27FC236}">
                <a16:creationId xmlns:a16="http://schemas.microsoft.com/office/drawing/2014/main" id="{8476953D-0C34-4969-9B93-79177D67AB0B}"/>
              </a:ext>
            </a:extLst>
          </p:cNvPr>
          <p:cNvSpPr/>
          <p:nvPr/>
        </p:nvSpPr>
        <p:spPr>
          <a:xfrm>
            <a:off x="5410200" y="2343157"/>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23F215B3-1B65-4AF2-8758-139FE9B9FA37}"/>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pic>
        <p:nvPicPr>
          <p:cNvPr id="3" name="Picture 2" descr="Text&#10;&#10;Description automatically generated with medium confidence">
            <a:extLst>
              <a:ext uri="{FF2B5EF4-FFF2-40B4-BE49-F238E27FC236}">
                <a16:creationId xmlns:a16="http://schemas.microsoft.com/office/drawing/2014/main" id="{7194A281-E969-89C9-D44D-C7E8E85EA39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0306" y="5976970"/>
            <a:ext cx="3140940" cy="468000"/>
          </a:xfrm>
          <a:prstGeom prst="rect">
            <a:avLst/>
          </a:prstGeom>
        </p:spPr>
      </p:pic>
    </p:spTree>
    <p:extLst>
      <p:ext uri="{BB962C8B-B14F-4D97-AF65-F5344CB8AC3E}">
        <p14:creationId xmlns:p14="http://schemas.microsoft.com/office/powerpoint/2010/main" val="1880485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Module objectiv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7200" y="0"/>
            <a:ext cx="38862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bg1"/>
                </a:solidFill>
              </a:defRPr>
            </a:lvl1pPr>
          </a:lstStyle>
          <a:p>
            <a:r>
              <a:rPr lang="en-US"/>
              <a:t>Click to edit Module</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2743200"/>
            <a:ext cx="6597316" cy="3200400"/>
          </a:xfrm>
        </p:spPr>
        <p:txBody>
          <a:bodyPr>
            <a:normAutofit/>
          </a:bodyPr>
          <a:lstStyle>
            <a:lvl1pPr>
              <a:lnSpc>
                <a:spcPct val="100000"/>
              </a:lnSpc>
              <a:spcBef>
                <a:spcPts val="0"/>
              </a:spcBef>
              <a:spcAft>
                <a:spcPts val="750"/>
              </a:spcAft>
              <a:defRPr sz="2100" b="0">
                <a:latin typeface="+mn-lt"/>
              </a:defRPr>
            </a:lvl1pPr>
          </a:lstStyle>
          <a:p>
            <a:pPr lvl="0"/>
            <a:r>
              <a:rPr lang="en-US"/>
              <a:t>Edit Master text styles</a:t>
            </a:r>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9">
            <a:extLst>
              <a:ext uri="{FF2B5EF4-FFF2-40B4-BE49-F238E27FC236}">
                <a16:creationId xmlns:a16="http://schemas.microsoft.com/office/drawing/2014/main" id="{44836DF7-D736-4486-AB55-28F960ED630A}"/>
              </a:ext>
            </a:extLst>
          </p:cNvPr>
          <p:cNvSpPr>
            <a:spLocks noGrp="1"/>
          </p:cNvSpPr>
          <p:nvPr>
            <p:ph type="body" sz="quarter" idx="13" hasCustomPrompt="1"/>
          </p:nvPr>
        </p:nvSpPr>
        <p:spPr>
          <a:xfrm>
            <a:off x="5137149" y="1371600"/>
            <a:ext cx="6597651" cy="1203158"/>
          </a:xfrm>
        </p:spPr>
        <p:txBody>
          <a:bodyPr>
            <a:normAutofit/>
          </a:bodyPr>
          <a:lstStyle>
            <a:lvl1pPr marL="0" indent="0">
              <a:lnSpc>
                <a:spcPct val="90000"/>
              </a:lnSpc>
              <a:spcBef>
                <a:spcPts val="0"/>
              </a:spcBef>
              <a:buFontTx/>
              <a:buNone/>
              <a:defRPr sz="3000" b="1">
                <a:solidFill>
                  <a:schemeClr val="accent2"/>
                </a:solidFill>
              </a:defRPr>
            </a:lvl1pPr>
          </a:lstStyle>
          <a:p>
            <a:pPr lvl="0"/>
            <a:r>
              <a:rPr lang="en-US"/>
              <a:t>Click to edit Subhead styles</a:t>
            </a:r>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15573E5C-EF74-034A-A019-612A408567C7}" type="slidenum">
              <a:rPr lang="en-US" smtClean="0"/>
              <a:pPr/>
              <a:t>‹#›</a:t>
            </a:fld>
            <a:endParaRPr lang="en-US"/>
          </a:p>
        </p:txBody>
      </p:sp>
      <p:sp>
        <p:nvSpPr>
          <p:cNvPr id="14" name="Footer Placeholder 3">
            <a:extLst>
              <a:ext uri="{FF2B5EF4-FFF2-40B4-BE49-F238E27FC236}">
                <a16:creationId xmlns:a16="http://schemas.microsoft.com/office/drawing/2014/main" id="{35386679-5B79-456A-81E9-3D06DD965423}"/>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pic>
        <p:nvPicPr>
          <p:cNvPr id="4" name="Picture 3" descr="Text&#10;&#10;Description automatically generated with medium confidence">
            <a:extLst>
              <a:ext uri="{FF2B5EF4-FFF2-40B4-BE49-F238E27FC236}">
                <a16:creationId xmlns:a16="http://schemas.microsoft.com/office/drawing/2014/main" id="{E9B8CD9A-E0BD-F75E-6837-7B515D616A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400" y="6115837"/>
            <a:ext cx="3140942" cy="468000"/>
          </a:xfrm>
          <a:prstGeom prst="rect">
            <a:avLst/>
          </a:prstGeom>
        </p:spPr>
      </p:pic>
    </p:spTree>
    <p:extLst>
      <p:ext uri="{BB962C8B-B14F-4D97-AF65-F5344CB8AC3E}">
        <p14:creationId xmlns:p14="http://schemas.microsoft.com/office/powerpoint/2010/main" val="1203400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odule topic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p:nvSpPr>
        <p:spPr>
          <a:xfrm>
            <a:off x="454083" y="0"/>
            <a:ext cx="3886200" cy="6858000"/>
          </a:xfrm>
          <a:prstGeom prst="rect">
            <a:avLst/>
          </a:prstGeom>
          <a:solidFill>
            <a:srgbClr val="DD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1" y="1371600"/>
            <a:ext cx="3320716" cy="2394284"/>
          </a:xfrm>
        </p:spPr>
        <p:txBody>
          <a:bodyPr/>
          <a:lstStyle>
            <a:lvl1pPr>
              <a:defRPr>
                <a:solidFill>
                  <a:schemeClr val="tx2"/>
                </a:solidFill>
              </a:defRPr>
            </a:lvl1pPr>
          </a:lstStyle>
          <a:p>
            <a:r>
              <a:rPr lang="en-US"/>
              <a:t>Click to edit Topics</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5" y="1371600"/>
            <a:ext cx="6292516" cy="4572000"/>
          </a:xfrm>
        </p:spPr>
        <p:txBody>
          <a:bodyPr>
            <a:normAutofit/>
          </a:bodyPr>
          <a:lstStyle>
            <a:lvl1pPr>
              <a:lnSpc>
                <a:spcPct val="90000"/>
              </a:lnSpc>
              <a:spcBef>
                <a:spcPts val="0"/>
              </a:spcBef>
              <a:spcAft>
                <a:spcPts val="1200"/>
              </a:spcAft>
              <a:defRPr sz="2700" b="0">
                <a:latin typeface="+mn-lt"/>
              </a:defRPr>
            </a:lvl1pPr>
          </a:lstStyle>
          <a:p>
            <a:pPr lvl="0"/>
            <a:r>
              <a:rPr lang="en-US"/>
              <a:t>Edit Master text styles</a:t>
            </a:r>
          </a:p>
        </p:txBody>
      </p:sp>
      <p:sp>
        <p:nvSpPr>
          <p:cNvPr id="6" name="Slide Number Placeholder 5">
            <a:extLst>
              <a:ext uri="{FF2B5EF4-FFF2-40B4-BE49-F238E27FC236}">
                <a16:creationId xmlns:a16="http://schemas.microsoft.com/office/drawing/2014/main" id="{EB0E9C5B-47FF-459A-B3D7-492CCDD5E931}"/>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8" name="Rectangle 7">
            <a:extLst>
              <a:ext uri="{FF2B5EF4-FFF2-40B4-BE49-F238E27FC236}">
                <a16:creationId xmlns:a16="http://schemas.microsoft.com/office/drawing/2014/main" id="{8476953D-0C34-4969-9B93-79177D67AB0B}"/>
              </a:ext>
            </a:extLst>
          </p:cNvPr>
          <p:cNvSpPr/>
          <p:nvPr/>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Footer Placeholder 3">
            <a:extLst>
              <a:ext uri="{FF2B5EF4-FFF2-40B4-BE49-F238E27FC236}">
                <a16:creationId xmlns:a16="http://schemas.microsoft.com/office/drawing/2014/main" id="{F812D995-C1F5-447F-8A9A-8D286F6C0858}"/>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pic>
        <p:nvPicPr>
          <p:cNvPr id="5" name="Picture 4" descr="Text&#10;&#10;Description automatically generated">
            <a:extLst>
              <a:ext uri="{FF2B5EF4-FFF2-40B4-BE49-F238E27FC236}">
                <a16:creationId xmlns:a16="http://schemas.microsoft.com/office/drawing/2014/main" id="{7750B67E-8E81-2C0C-970C-38D7F559AF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401" y="6082428"/>
            <a:ext cx="2149185" cy="468000"/>
          </a:xfrm>
          <a:prstGeom prst="rect">
            <a:avLst/>
          </a:prstGeom>
        </p:spPr>
      </p:pic>
    </p:spTree>
    <p:extLst>
      <p:ext uri="{BB962C8B-B14F-4D97-AF65-F5344CB8AC3E}">
        <p14:creationId xmlns:p14="http://schemas.microsoft.com/office/powerpoint/2010/main" val="4287288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2"/>
            <a:ext cx="10515600" cy="463341"/>
          </a:xfrm>
        </p:spPr>
        <p:txBody>
          <a:bodyPr/>
          <a:lstStyle>
            <a:lvl1pPr marL="0" indent="0">
              <a:lnSpc>
                <a:spcPct val="90000"/>
              </a:lnSpc>
              <a:spcBef>
                <a:spcPts val="0"/>
              </a:spcBef>
              <a:buFontTx/>
              <a:buNone/>
              <a:defRPr b="1">
                <a:solidFill>
                  <a:schemeClr val="accent2"/>
                </a:solidFill>
              </a:defRPr>
            </a:lvl1pPr>
            <a:lvl2pPr marL="342900" indent="0">
              <a:buNone/>
              <a:defRPr/>
            </a:lvl2pPr>
          </a:lstStyle>
          <a:p>
            <a:pPr lvl="0"/>
            <a:r>
              <a:rPr lang="en-US"/>
              <a:t>Edit Master text styles</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2430464"/>
            <a:ext cx="10515600" cy="3513137"/>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B7F3B6AD-ED14-42C7-8AE0-8070EA44F338}"/>
              </a:ext>
            </a:extLst>
          </p:cNvPr>
          <p:cNvSpPr>
            <a:spLocks noGrp="1"/>
          </p:cNvSpPr>
          <p:nvPr>
            <p:ph type="ftr" sz="quarter" idx="3"/>
          </p:nvPr>
        </p:nvSpPr>
        <p:spPr>
          <a:xfrm>
            <a:off x="8793366" y="6210970"/>
            <a:ext cx="2028183"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194200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lstStyle/>
          <a:p>
            <a:r>
              <a:rPr lang="en-US"/>
              <a:t>Click to edit Master title style</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1737360"/>
            <a:ext cx="10515600" cy="4183552"/>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15573E5C-EF74-034A-A019-612A408567C7}" type="slidenum">
              <a:rPr lang="en-US" smtClean="0"/>
              <a:pPr/>
              <a:t>‹#›</a:t>
            </a:fld>
            <a:endParaRPr lang="en-US"/>
          </a:p>
        </p:txBody>
      </p:sp>
      <p:sp>
        <p:nvSpPr>
          <p:cNvPr id="8" name="Footer Placeholder 3">
            <a:extLst>
              <a:ext uri="{FF2B5EF4-FFF2-40B4-BE49-F238E27FC236}">
                <a16:creationId xmlns:a16="http://schemas.microsoft.com/office/drawing/2014/main" id="{3F5DAE0B-0D78-45C6-A523-D19970F97788}"/>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43606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ntent-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2"/>
            <a:ext cx="10515600" cy="7667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1" y="1737361"/>
            <a:ext cx="5157787"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5157787"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B05DEBCB-CEA1-4EF8-B7B1-278095F0474C}"/>
              </a:ext>
            </a:extLst>
          </p:cNvPr>
          <p:cNvSpPr>
            <a:spLocks noGrp="1"/>
          </p:cNvSpPr>
          <p:nvPr>
            <p:ph type="body" sz="quarter" idx="3"/>
          </p:nvPr>
        </p:nvSpPr>
        <p:spPr>
          <a:xfrm>
            <a:off x="6309361" y="1737360"/>
            <a:ext cx="5183188" cy="466344"/>
          </a:xfrm>
        </p:spPr>
        <p:txBody>
          <a:bodyPr bIns="91440" anchor="t" anchorCtr="0">
            <a:normAutofit/>
          </a:bodyPr>
          <a:lstStyle>
            <a:lvl1pPr marL="0" indent="0">
              <a:buNone/>
              <a:defRPr sz="2100" b="1">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5970973F-0645-4DD6-9FEA-CD738624753D}"/>
              </a:ext>
            </a:extLst>
          </p:cNvPr>
          <p:cNvSpPr>
            <a:spLocks noGrp="1"/>
          </p:cNvSpPr>
          <p:nvPr>
            <p:ph sz="quarter" idx="4"/>
          </p:nvPr>
        </p:nvSpPr>
        <p:spPr>
          <a:xfrm>
            <a:off x="6309361" y="2286000"/>
            <a:ext cx="5183188" cy="3657600"/>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10" name="Footer Placeholder 3">
            <a:extLst>
              <a:ext uri="{FF2B5EF4-FFF2-40B4-BE49-F238E27FC236}">
                <a16:creationId xmlns:a16="http://schemas.microsoft.com/office/drawing/2014/main" id="{09D7A06B-11B7-4B43-BEF4-137AE8B9853B}"/>
              </a:ext>
            </a:extLst>
          </p:cNvPr>
          <p:cNvSpPr>
            <a:spLocks noGrp="1"/>
          </p:cNvSpPr>
          <p:nvPr>
            <p:ph type="ftr" sz="quarter" idx="1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1613344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1" y="914402"/>
            <a:ext cx="4975123"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1" y="2377443"/>
            <a:ext cx="4975123" cy="3566159"/>
          </a:xfrm>
        </p:spPr>
        <p:txBody>
          <a:bodyPr/>
          <a:lstStyle>
            <a:lvl1pPr>
              <a:spcAft>
                <a:spcPts val="450"/>
              </a:spcAft>
              <a:defRPr/>
            </a:lvl1pPr>
            <a:lvl2pPr>
              <a:spcAft>
                <a:spcPts val="450"/>
              </a:spcAft>
              <a:defRPr/>
            </a:lvl2pPr>
            <a:lvl3pPr>
              <a:spcAft>
                <a:spcPts val="450"/>
              </a:spcAft>
              <a:defRPr/>
            </a:lvl3pPr>
          </a:lstStyle>
          <a:p>
            <a:pPr lvl="0"/>
            <a:r>
              <a:rPr lang="en-US"/>
              <a:t>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7" y="6210970"/>
            <a:ext cx="532253" cy="365125"/>
          </a:xfrm>
          <a:prstGeom prst="rect">
            <a:avLst/>
          </a:prstGeom>
        </p:spPr>
        <p:txBody>
          <a:bodyPr/>
          <a:lstStyle/>
          <a:p>
            <a:fld id="{15573E5C-EF74-034A-A019-612A408567C7}"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26480" y="457200"/>
            <a:ext cx="6065520" cy="5486400"/>
          </a:xfrm>
        </p:spPr>
        <p:txBody>
          <a:bodyPr/>
          <a:lstStyle/>
          <a:p>
            <a:r>
              <a:rPr lang="en-US"/>
              <a:t>Click icon to add picture</a:t>
            </a:r>
          </a:p>
        </p:txBody>
      </p:sp>
      <p:sp>
        <p:nvSpPr>
          <p:cNvPr id="8" name="Footer Placeholder 3">
            <a:extLst>
              <a:ext uri="{FF2B5EF4-FFF2-40B4-BE49-F238E27FC236}">
                <a16:creationId xmlns:a16="http://schemas.microsoft.com/office/drawing/2014/main" id="{4D87A3CF-7E4E-4575-99C4-8AB766D1E12E}"/>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spTree>
    <p:extLst>
      <p:ext uri="{BB962C8B-B14F-4D97-AF65-F5344CB8AC3E}">
        <p14:creationId xmlns:p14="http://schemas.microsoft.com/office/powerpoint/2010/main" val="431299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B3A659-13B2-455B-AE5C-47B332C127A4}"/>
              </a:ext>
            </a:extLst>
          </p:cNvPr>
          <p:cNvSpPr>
            <a:spLocks noGrp="1"/>
          </p:cNvSpPr>
          <p:nvPr>
            <p:ph type="title"/>
          </p:nvPr>
        </p:nvSpPr>
        <p:spPr>
          <a:xfrm>
            <a:off x="914400" y="914402"/>
            <a:ext cx="10515600" cy="1325563"/>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E9FA7487-D307-4867-B3D7-1BE9E85B9807}"/>
              </a:ext>
            </a:extLst>
          </p:cNvPr>
          <p:cNvSpPr>
            <a:spLocks noGrp="1"/>
          </p:cNvSpPr>
          <p:nvPr>
            <p:ph type="body" idx="1"/>
          </p:nvPr>
        </p:nvSpPr>
        <p:spPr>
          <a:xfrm>
            <a:off x="914400" y="2286000"/>
            <a:ext cx="10515600" cy="36576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1A9D800D-E200-4F53-BCF9-BBBC7FBDC673}"/>
              </a:ext>
            </a:extLst>
          </p:cNvPr>
          <p:cNvSpPr/>
          <p:nvPr/>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Slide Number Placeholder 5">
            <a:extLst>
              <a:ext uri="{FF2B5EF4-FFF2-40B4-BE49-F238E27FC236}">
                <a16:creationId xmlns:a16="http://schemas.microsoft.com/office/drawing/2014/main" id="{BD6D63D4-1EBC-4CFC-9AEB-CA1F08102508}"/>
              </a:ext>
            </a:extLst>
          </p:cNvPr>
          <p:cNvSpPr>
            <a:spLocks noGrp="1"/>
          </p:cNvSpPr>
          <p:nvPr>
            <p:ph type="sldNum" sz="quarter" idx="4"/>
          </p:nvPr>
        </p:nvSpPr>
        <p:spPr>
          <a:xfrm>
            <a:off x="10821546" y="6210970"/>
            <a:ext cx="532255" cy="365125"/>
          </a:xfrm>
          <a:prstGeom prst="rect">
            <a:avLst/>
          </a:prstGeom>
        </p:spPr>
        <p:txBody>
          <a:bodyPr vert="horz" lIns="0" tIns="0" rIns="0" bIns="0" rtlCol="0" anchor="b" anchorCtr="0"/>
          <a:lstStyle>
            <a:lvl1pPr algn="r">
              <a:defRPr sz="1200">
                <a:solidFill>
                  <a:schemeClr val="tx1">
                    <a:tint val="75000"/>
                  </a:schemeClr>
                </a:solidFill>
              </a:defRPr>
            </a:lvl1pPr>
          </a:lstStyle>
          <a:p>
            <a:fld id="{15573E5C-EF74-034A-A019-612A408567C7}" type="slidenum">
              <a:rPr lang="en-US" smtClean="0"/>
              <a:pPr/>
              <a:t>‹#›</a:t>
            </a:fld>
            <a:endParaRPr lang="en-US"/>
          </a:p>
        </p:txBody>
      </p:sp>
      <p:sp>
        <p:nvSpPr>
          <p:cNvPr id="4" name="Footer Placeholder 3">
            <a:extLst>
              <a:ext uri="{FF2B5EF4-FFF2-40B4-BE49-F238E27FC236}">
                <a16:creationId xmlns:a16="http://schemas.microsoft.com/office/drawing/2014/main" id="{B8DA6B3B-B31F-46E8-9C18-84B1767BEC5A}"/>
              </a:ext>
            </a:extLst>
          </p:cNvPr>
          <p:cNvSpPr>
            <a:spLocks noGrp="1"/>
          </p:cNvSpPr>
          <p:nvPr>
            <p:ph type="ftr" sz="quarter" idx="3"/>
          </p:nvPr>
        </p:nvSpPr>
        <p:spPr>
          <a:xfrm>
            <a:off x="8796528" y="6210970"/>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r>
              <a:rPr lang="nl-NL"/>
              <a:t>TOT&amp;M Unit 2 V1 2026</a:t>
            </a:r>
            <a:endParaRPr lang="en-US"/>
          </a:p>
        </p:txBody>
      </p:sp>
      <p:pic>
        <p:nvPicPr>
          <p:cNvPr id="6" name="Picture 5" descr="Text&#10;&#10;Description automatically generated">
            <a:extLst>
              <a:ext uri="{FF2B5EF4-FFF2-40B4-BE49-F238E27FC236}">
                <a16:creationId xmlns:a16="http://schemas.microsoft.com/office/drawing/2014/main" id="{37A89073-B6EE-4169-98AE-CDF84C0EDBB1}"/>
              </a:ext>
            </a:extLst>
          </p:cNvPr>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1970641520"/>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 id="2147483807" r:id="rId18"/>
    <p:sldLayoutId id="2147483809" r:id="rId19"/>
    <p:sldLayoutId id="2147483811" r:id="rId20"/>
    <p:sldLayoutId id="2147483812" r:id="rId21"/>
    <p:sldLayoutId id="2147483813" r:id="rId22"/>
  </p:sldLayoutIdLst>
  <p:hf hdr="0" dt="0"/>
  <p:txStyles>
    <p:titleStyle>
      <a:lvl1pPr algn="l" defTabSz="685800" rtl="0" eaLnBrk="1" latinLnBrk="0" hangingPunct="1">
        <a:lnSpc>
          <a:spcPct val="90000"/>
        </a:lnSpc>
        <a:spcBef>
          <a:spcPct val="0"/>
        </a:spcBef>
        <a:buNone/>
        <a:defRPr sz="3750" b="1" kern="1200">
          <a:solidFill>
            <a:schemeClr val="tx2"/>
          </a:solidFill>
          <a:latin typeface="+mj-lt"/>
          <a:ea typeface="+mj-ea"/>
          <a:cs typeface="+mj-cs"/>
        </a:defRPr>
      </a:lvl1pPr>
    </p:titleStyle>
    <p:bodyStyle>
      <a:lvl1pPr marL="171450" indent="-171450" algn="l" defTabSz="685800" rtl="0" eaLnBrk="1" latinLnBrk="0" hangingPunct="1">
        <a:lnSpc>
          <a:spcPct val="100000"/>
        </a:lnSpc>
        <a:spcBef>
          <a:spcPts val="750"/>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7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2.xml"/><Relationship Id="rId5" Type="http://schemas.openxmlformats.org/officeDocument/2006/relationships/image" Target="../media/image13.jpeg"/><Relationship Id="rId4" Type="http://schemas.openxmlformats.org/officeDocument/2006/relationships/hyperlink" Target="http://dx.doi.org/10.2471/BLT.17.195883" TargetMode="Externa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3.xml"/><Relationship Id="rId5" Type="http://schemas.openxmlformats.org/officeDocument/2006/relationships/hyperlink" Target="http://dx.doi.org/10.2471/BLT.17.195883" TargetMode="External"/><Relationship Id="rId4" Type="http://schemas.openxmlformats.org/officeDocument/2006/relationships/image" Target="../media/image14.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hyperlink" Target="https://wedocs.unep.org/bitstream/handle/20.500.11822/37600/JTFOWU.pdf"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7.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8.xml"/><Relationship Id="rId5" Type="http://schemas.openxmlformats.org/officeDocument/2006/relationships/image" Target="../media/image20.jpeg"/><Relationship Id="rId4" Type="http://schemas.openxmlformats.org/officeDocument/2006/relationships/image" Target="../media/image19.gi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hyperlink" Target="https://www.who.int/publications/i/item/9789241515108"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tags" Target="../tags/tag4.xml"/><Relationship Id="rId5" Type="http://schemas.openxmlformats.org/officeDocument/2006/relationships/image" Target="../media/image8.sv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8" Type="http://schemas.openxmlformats.org/officeDocument/2006/relationships/hyperlink" Target="https://www.offlu.org/" TargetMode="External"/><Relationship Id="rId3" Type="http://schemas.openxmlformats.org/officeDocument/2006/relationships/notesSlide" Target="../notesSlides/notesSlide22.xml"/><Relationship Id="rId7" Type="http://schemas.openxmlformats.org/officeDocument/2006/relationships/hyperlink" Target="https://www.woah.org/en/what-we-offer/expertise-network/" TargetMode="External"/><Relationship Id="rId2" Type="http://schemas.openxmlformats.org/officeDocument/2006/relationships/slideLayout" Target="../slideLayouts/slideLayout7.xml"/><Relationship Id="rId1" Type="http://schemas.openxmlformats.org/officeDocument/2006/relationships/tags" Target="../tags/tag25.xml"/><Relationship Id="rId6" Type="http://schemas.openxmlformats.org/officeDocument/2006/relationships/hyperlink" Target="http://www.fao.org/ag/againfo/partners/en/ref_centres.htm" TargetMode="External"/><Relationship Id="rId5" Type="http://schemas.openxmlformats.org/officeDocument/2006/relationships/hyperlink" Target="https://www.who.int/about/collaboration/collaborating-centres" TargetMode="External"/><Relationship Id="rId4" Type="http://schemas.openxmlformats.org/officeDocument/2006/relationships/image" Target="../media/image21.png"/><Relationship Id="rId9" Type="http://schemas.openxmlformats.org/officeDocument/2006/relationships/hyperlink" Target="https://www.who.int/groups/chemical-risk-assessment-network" TargetMode="Externa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2.xml"/><Relationship Id="rId1" Type="http://schemas.openxmlformats.org/officeDocument/2006/relationships/tags" Target="../tags/tag29.xml"/><Relationship Id="rId5" Type="http://schemas.openxmlformats.org/officeDocument/2006/relationships/image" Target="../media/image23.png"/><Relationship Id="rId4" Type="http://schemas.openxmlformats.org/officeDocument/2006/relationships/image" Target="../media/image22.emf"/></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notesSlide" Target="../notesSlides/notesSlide27.xml"/><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slideLayout" Target="../slideLayouts/slideLayout22.xml"/><Relationship Id="rId1" Type="http://schemas.openxmlformats.org/officeDocument/2006/relationships/tags" Target="../tags/tag30.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notesSlide" Target="../notesSlides/notesSlide3.xml"/><Relationship Id="rId7" Type="http://schemas.openxmlformats.org/officeDocument/2006/relationships/image" Target="../media/image11.png"/><Relationship Id="rId2" Type="http://schemas.openxmlformats.org/officeDocument/2006/relationships/slideLayout" Target="../slideLayouts/slideLayout21.xml"/><Relationship Id="rId1" Type="http://schemas.openxmlformats.org/officeDocument/2006/relationships/tags" Target="../tags/tag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4.xml"/><Relationship Id="rId1" Type="http://schemas.openxmlformats.org/officeDocument/2006/relationships/tags" Target="../tags/tag3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4.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5.xml"/><Relationship Id="rId5" Type="http://schemas.openxmlformats.org/officeDocument/2006/relationships/image" Target="../media/image36.png"/><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35.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3.png"/><Relationship Id="rId3" Type="http://schemas.openxmlformats.org/officeDocument/2006/relationships/notesSlide" Target="../notesSlides/notesSlide34.xml"/><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slideLayout" Target="../slideLayouts/slideLayout7.xml"/><Relationship Id="rId1" Type="http://schemas.openxmlformats.org/officeDocument/2006/relationships/tags" Target="../tags/tag3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8.svg"/><Relationship Id="rId10" Type="http://schemas.openxmlformats.org/officeDocument/2006/relationships/image" Target="../media/image29.png"/><Relationship Id="rId4" Type="http://schemas.openxmlformats.org/officeDocument/2006/relationships/image" Target="../media/image37.svg"/><Relationship Id="rId9" Type="http://schemas.openxmlformats.org/officeDocument/2006/relationships/image" Target="../media/image28.png"/><Relationship Id="rId1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8.xml"/><Relationship Id="rId6" Type="http://schemas.openxmlformats.org/officeDocument/2006/relationships/image" Target="../media/image12.jpeg"/><Relationship Id="rId5" Type="http://schemas.openxmlformats.org/officeDocument/2006/relationships/image" Target="../media/image40.sv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6.xml"/><Relationship Id="rId7" Type="http://schemas.openxmlformats.org/officeDocument/2006/relationships/diagramColors" Target="../diagrams/colors1.xml"/><Relationship Id="rId2" Type="http://schemas.openxmlformats.org/officeDocument/2006/relationships/slideLayout" Target="../slideLayouts/slideLayout7.xml"/><Relationship Id="rId1" Type="http://schemas.openxmlformats.org/officeDocument/2006/relationships/tags" Target="../tags/tag3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4.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notesSlide" Target="../notesSlides/notesSlide4.xml"/><Relationship Id="rId7" Type="http://schemas.openxmlformats.org/officeDocument/2006/relationships/hyperlink" Target="https://kahoot.com/" TargetMode="External"/><Relationship Id="rId2" Type="http://schemas.openxmlformats.org/officeDocument/2006/relationships/slideLayout" Target="../slideLayouts/slideLayout5.xml"/><Relationship Id="rId1" Type="http://schemas.openxmlformats.org/officeDocument/2006/relationships/tags" Target="../tags/tag6.xml"/><Relationship Id="rId6" Type="http://schemas.openxmlformats.org/officeDocument/2006/relationships/hyperlink" Target="https://miro.com/" TargetMode="External"/><Relationship Id="rId5" Type="http://schemas.openxmlformats.org/officeDocument/2006/relationships/hyperlink" Target="https://www.mentimeter.com/" TargetMode="External"/><Relationship Id="rId4" Type="http://schemas.openxmlformats.org/officeDocument/2006/relationships/hyperlink" Target="https://www.slido.com/" TargetMode="Externa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42.xml"/><Relationship Id="rId4" Type="http://schemas.openxmlformats.org/officeDocument/2006/relationships/image" Target="../media/image41.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4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sv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tags" Target="../tags/tag44.xml"/><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xml"/><Relationship Id="rId1" Type="http://schemas.openxmlformats.org/officeDocument/2006/relationships/tags" Target="../tags/tag4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tags" Target="../tags/tag4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6.xml"/><Relationship Id="rId1" Type="http://schemas.openxmlformats.org/officeDocument/2006/relationships/tags" Target="../tags/tag47.xml"/><Relationship Id="rId4" Type="http://schemas.openxmlformats.org/officeDocument/2006/relationships/image" Target="../media/image42.sv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tags" Target="../tags/tag48.xml"/><Relationship Id="rId4" Type="http://schemas.openxmlformats.org/officeDocument/2006/relationships/image" Target="../media/image42.sv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tags" Target="../tags/tag49.xml"/><Relationship Id="rId5" Type="http://schemas.openxmlformats.org/officeDocument/2006/relationships/image" Target="../media/image42.svg"/><Relationship Id="rId4" Type="http://schemas.openxmlformats.org/officeDocument/2006/relationships/image" Target="../media/image46.png"/></Relationships>
</file>

<file path=ppt/slides/_rels/slide4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47.xml"/><Relationship Id="rId7" Type="http://schemas.openxmlformats.org/officeDocument/2006/relationships/diagramColors" Target="../diagrams/colors2.xml"/><Relationship Id="rId2" Type="http://schemas.openxmlformats.org/officeDocument/2006/relationships/slideLayout" Target="../slideLayouts/slideLayout21.xml"/><Relationship Id="rId1" Type="http://schemas.openxmlformats.org/officeDocument/2006/relationships/tags" Target="../tags/tag5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5.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xml"/><Relationship Id="rId1" Type="http://schemas.openxmlformats.org/officeDocument/2006/relationships/tags" Target="../tags/tag5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54.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55.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sv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56.xml"/><Relationship Id="rId6" Type="http://schemas.openxmlformats.org/officeDocument/2006/relationships/image" Target="../media/image47.svg"/><Relationship Id="rId5" Type="http://schemas.openxmlformats.org/officeDocument/2006/relationships/image" Target="../media/image51.svg"/><Relationship Id="rId4" Type="http://schemas.openxmlformats.org/officeDocument/2006/relationships/image" Target="../media/image50.sv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57.xml"/><Relationship Id="rId6" Type="http://schemas.openxmlformats.org/officeDocument/2006/relationships/image" Target="../media/image53.svg"/><Relationship Id="rId5" Type="http://schemas.openxmlformats.org/officeDocument/2006/relationships/image" Target="../media/image52.svg"/><Relationship Id="rId4" Type="http://schemas.openxmlformats.org/officeDocument/2006/relationships/image" Target="../media/image48.sv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tags" Target="../tags/tag58.xml"/><Relationship Id="rId5" Type="http://schemas.openxmlformats.org/officeDocument/2006/relationships/image" Target="../media/image55.svg"/><Relationship Id="rId4" Type="http://schemas.openxmlformats.org/officeDocument/2006/relationships/image" Target="../media/image54.sv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59.xml"/></Relationships>
</file>

<file path=ppt/slides/_rels/slide58.xml.rels><?xml version="1.0" encoding="UTF-8" standalone="yes"?>
<Relationships xmlns="http://schemas.openxmlformats.org/package/2006/relationships"><Relationship Id="rId3" Type="http://schemas.openxmlformats.org/officeDocument/2006/relationships/hyperlink" Target="http://dx.doi.org/10.2471/BLT.17.195883" TargetMode="External"/><Relationship Id="rId7" Type="http://schemas.openxmlformats.org/officeDocument/2006/relationships/hyperlink" Target="https://wedocs.unep.org/bitstream/handle/20.500.11822/37600/JTFOWU.pdf" TargetMode="External"/><Relationship Id="rId2" Type="http://schemas.openxmlformats.org/officeDocument/2006/relationships/slideLayout" Target="../slideLayouts/slideLayout7.xml"/><Relationship Id="rId1" Type="http://schemas.openxmlformats.org/officeDocument/2006/relationships/tags" Target="../tags/tag60.xml"/><Relationship Id="rId6" Type="http://schemas.openxmlformats.org/officeDocument/2006/relationships/hyperlink" Target="https://doi.org/10.1093/pubmed/fdp032" TargetMode="External"/><Relationship Id="rId5" Type="http://schemas.openxmlformats.org/officeDocument/2006/relationships/hyperlink" Target="https://www.researchgate.net/journal/Bulletin-of-the-World-Health-Organization-0042-9686?_tp=eyJjb250ZXh0Ijp7ImZpcnN0UGFnZSI6InB1YmxpY2F0aW9uIiwicGFnZSI6InB1YmxpY2F0aW9uIn19" TargetMode="External"/><Relationship Id="rId4" Type="http://schemas.openxmlformats.org/officeDocument/2006/relationships/hyperlink" Target="http://dx.doi.org/10.1590/S0102-311X2001000700022" TargetMode="Externa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tags" Target="../tags/tag6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8.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hyperlink" Target="https://doi.org/10.1093/pubmed/fdp03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F1428-3EF8-4C4F-802D-8E1D2A26F611}"/>
              </a:ext>
            </a:extLst>
          </p:cNvPr>
          <p:cNvSpPr>
            <a:spLocks noGrp="1"/>
          </p:cNvSpPr>
          <p:nvPr>
            <p:ph type="ctrTitle"/>
          </p:nvPr>
        </p:nvSpPr>
        <p:spPr>
          <a:xfrm>
            <a:off x="914400" y="685800"/>
            <a:ext cx="5662495" cy="3264483"/>
          </a:xfrm>
        </p:spPr>
        <p:txBody>
          <a:bodyPr vert="horz" lIns="0" tIns="0" rIns="0" bIns="0" rtlCol="0" anchor="t" anchorCtr="0">
            <a:noAutofit/>
          </a:bodyPr>
          <a:lstStyle/>
          <a:p>
            <a:r>
              <a:rPr lang="en-US" sz="3600"/>
              <a:t>Global Laboratory </a:t>
            </a:r>
            <a:br>
              <a:rPr lang="en-US" sz="3600"/>
            </a:br>
            <a:r>
              <a:rPr lang="en-US" sz="3600"/>
              <a:t>Leadership Programme  </a:t>
            </a:r>
            <a:br>
              <a:rPr lang="en-US" sz="3600"/>
            </a:br>
            <a:r>
              <a:rPr lang="en-US" sz="3600"/>
              <a:t>Training of Trainers and Mentors</a:t>
            </a:r>
            <a:br>
              <a:rPr lang="en-US" sz="3600"/>
            </a:br>
            <a:br>
              <a:rPr lang="en-US" sz="3600"/>
            </a:br>
            <a:r>
              <a:rPr lang="en-US" sz="3600">
                <a:solidFill>
                  <a:schemeClr val="accent2"/>
                </a:solidFill>
              </a:rPr>
              <a:t>Unit 2: Introduction to the Global Laboratory Leadership Programme</a:t>
            </a:r>
          </a:p>
        </p:txBody>
      </p:sp>
      <p:sp>
        <p:nvSpPr>
          <p:cNvPr id="3" name="Title 1">
            <a:extLst>
              <a:ext uri="{FF2B5EF4-FFF2-40B4-BE49-F238E27FC236}">
                <a16:creationId xmlns:a16="http://schemas.microsoft.com/office/drawing/2014/main" id="{C1C39ACD-2CA9-239A-3736-9191F64DD398}"/>
              </a:ext>
            </a:extLst>
          </p:cNvPr>
          <p:cNvSpPr txBox="1">
            <a:spLocks/>
          </p:cNvSpPr>
          <p:nvPr/>
        </p:nvSpPr>
        <p:spPr>
          <a:xfrm>
            <a:off x="851834" y="4363002"/>
            <a:ext cx="5662495" cy="598716"/>
          </a:xfrm>
          <a:prstGeom prst="rect">
            <a:avLst/>
          </a:prstGeom>
        </p:spPr>
        <p:txBody>
          <a:bodyPr vert="horz" lIns="0" tIns="0" rIns="0" bIns="0" rtlCol="0" anchor="t" anchorCtr="0">
            <a:noAutofit/>
          </a:bodyPr>
          <a:lstStyle>
            <a:lvl1pPr algn="l" defTabSz="685800" rtl="0" eaLnBrk="1" latinLnBrk="0" hangingPunct="1">
              <a:lnSpc>
                <a:spcPct val="80000"/>
              </a:lnSpc>
              <a:spcBef>
                <a:spcPct val="0"/>
              </a:spcBef>
              <a:buNone/>
              <a:defRPr sz="5850" b="1" kern="1200">
                <a:solidFill>
                  <a:schemeClr val="tx2"/>
                </a:solidFill>
                <a:latin typeface="+mj-lt"/>
                <a:ea typeface="+mj-ea"/>
                <a:cs typeface="+mj-cs"/>
              </a:defRPr>
            </a:lvl1pPr>
          </a:lstStyle>
          <a:p>
            <a:pPr>
              <a:lnSpc>
                <a:spcPct val="100000"/>
              </a:lnSpc>
            </a:pPr>
            <a:endParaRPr lang="pt-PT" sz="5400" dirty="0"/>
          </a:p>
        </p:txBody>
      </p:sp>
      <p:sp>
        <p:nvSpPr>
          <p:cNvPr id="4" name="Title 1">
            <a:extLst>
              <a:ext uri="{FF2B5EF4-FFF2-40B4-BE49-F238E27FC236}">
                <a16:creationId xmlns:a16="http://schemas.microsoft.com/office/drawing/2014/main" id="{1A6F2C6F-48E8-6782-8DA3-68301C2B1624}"/>
              </a:ext>
            </a:extLst>
          </p:cNvPr>
          <p:cNvSpPr txBox="1">
            <a:spLocks/>
          </p:cNvSpPr>
          <p:nvPr/>
        </p:nvSpPr>
        <p:spPr>
          <a:xfrm>
            <a:off x="940225" y="4403276"/>
            <a:ext cx="5662495" cy="598716"/>
          </a:xfrm>
          <a:prstGeom prst="rect">
            <a:avLst/>
          </a:prstGeom>
        </p:spPr>
        <p:txBody>
          <a:bodyPr vert="horz" lIns="0" tIns="0" rIns="0" bIns="0" rtlCol="0" anchor="t" anchorCtr="0">
            <a:noAutofit/>
          </a:bodyPr>
          <a:lstStyle>
            <a:lvl1pPr algn="l" defTabSz="685800" rtl="0" eaLnBrk="1" latinLnBrk="0" hangingPunct="1">
              <a:lnSpc>
                <a:spcPct val="80000"/>
              </a:lnSpc>
              <a:spcBef>
                <a:spcPct val="0"/>
              </a:spcBef>
              <a:buNone/>
              <a:defRPr sz="5850" b="1" kern="1200">
                <a:solidFill>
                  <a:schemeClr val="tx2"/>
                </a:solidFill>
                <a:latin typeface="+mj-lt"/>
                <a:ea typeface="+mj-ea"/>
                <a:cs typeface="+mj-cs"/>
              </a:defRPr>
            </a:lvl1pPr>
          </a:lstStyle>
          <a:p>
            <a:pPr>
              <a:lnSpc>
                <a:spcPct val="100000"/>
              </a:lnSpc>
            </a:pPr>
            <a:r>
              <a:rPr lang="en-US" sz="2000" i="1" dirty="0"/>
              <a:t>Speaker/s</a:t>
            </a:r>
            <a:br>
              <a:rPr lang="en-US" sz="2000" i="1" dirty="0"/>
            </a:br>
            <a:r>
              <a:rPr lang="en-US" sz="2000" i="1" dirty="0"/>
              <a:t>Date</a:t>
            </a:r>
            <a:endParaRPr lang="pt-PT" sz="7200" dirty="0"/>
          </a:p>
        </p:txBody>
      </p:sp>
    </p:spTree>
    <p:custDataLst>
      <p:tags r:id="rId1"/>
    </p:custDataLst>
    <p:extLst>
      <p:ext uri="{BB962C8B-B14F-4D97-AF65-F5344CB8AC3E}">
        <p14:creationId xmlns:p14="http://schemas.microsoft.com/office/powerpoint/2010/main" val="1497949162"/>
      </p:ext>
    </p:extLst>
  </p:cSld>
  <p:clrMapOvr>
    <a:masterClrMapping/>
  </p:clrMapOvr>
  <mc:AlternateContent xmlns:mc="http://schemas.openxmlformats.org/markup-compatibility/2006" xmlns:p14="http://schemas.microsoft.com/office/powerpoint/2010/main">
    <mc:Choice Requires="p14">
      <p:transition spd="slow" p14:dur="2000" advTm="19879"/>
    </mc:Choice>
    <mc:Fallback xmlns="">
      <p:transition spd="slow" advTm="1987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9B3ED-372F-4F40-9C2E-1BD27C63894D}"/>
              </a:ext>
            </a:extLst>
          </p:cNvPr>
          <p:cNvSpPr>
            <a:spLocks noGrp="1"/>
          </p:cNvSpPr>
          <p:nvPr>
            <p:ph type="title"/>
          </p:nvPr>
        </p:nvSpPr>
        <p:spPr>
          <a:xfrm>
            <a:off x="914400" y="727191"/>
            <a:ext cx="10515600" cy="709862"/>
          </a:xfrm>
        </p:spPr>
        <p:txBody>
          <a:bodyPr/>
          <a:lstStyle/>
          <a:p>
            <a:r>
              <a:rPr lang="en-US"/>
              <a:t>Needs assessment</a:t>
            </a:r>
          </a:p>
        </p:txBody>
      </p:sp>
      <p:sp>
        <p:nvSpPr>
          <p:cNvPr id="6" name="TextBox 5">
            <a:extLst>
              <a:ext uri="{FF2B5EF4-FFF2-40B4-BE49-F238E27FC236}">
                <a16:creationId xmlns:a16="http://schemas.microsoft.com/office/drawing/2014/main" id="{7D984848-4A61-4CB9-8367-A89E2703014F}"/>
              </a:ext>
            </a:extLst>
          </p:cNvPr>
          <p:cNvSpPr txBox="1"/>
          <p:nvPr/>
        </p:nvSpPr>
        <p:spPr>
          <a:xfrm>
            <a:off x="4398194" y="6240592"/>
            <a:ext cx="4461303" cy="400110"/>
          </a:xfrm>
          <a:prstGeom prst="rect">
            <a:avLst/>
          </a:prstGeom>
          <a:noFill/>
        </p:spPr>
        <p:txBody>
          <a:bodyPr wrap="square" rtlCol="0">
            <a:spAutoFit/>
          </a:bodyPr>
          <a:lstStyle/>
          <a:p>
            <a:r>
              <a:rPr lang="en-US" sz="1000" i="1">
                <a:solidFill>
                  <a:srgbClr val="004D79"/>
                </a:solidFill>
              </a:rPr>
              <a:t>Bull World Health Organ 2017;95:547–547A | doi: </a:t>
            </a:r>
            <a:r>
              <a:rPr lang="en-US" sz="1000" i="1">
                <a:solidFill>
                  <a:srgbClr val="004D79"/>
                </a:solidFill>
                <a:hlinkClick r:id="rId4">
                  <a:extLst>
                    <a:ext uri="{A12FA001-AC4F-418D-AE19-62706E023703}">
                      <ahyp:hlinkClr xmlns:ahyp="http://schemas.microsoft.com/office/drawing/2018/hyperlinkcolor" val="tx"/>
                    </a:ext>
                  </a:extLst>
                </a:hlinkClick>
              </a:rPr>
              <a:t>http://dx.doi.org/10.2471/BLT.17.195883</a:t>
            </a:r>
            <a:r>
              <a:rPr lang="en-US" sz="1000" i="1">
                <a:solidFill>
                  <a:srgbClr val="004D79"/>
                </a:solidFill>
              </a:rPr>
              <a:t> </a:t>
            </a:r>
          </a:p>
        </p:txBody>
      </p:sp>
      <p:sp>
        <p:nvSpPr>
          <p:cNvPr id="9" name="Slide Number Placeholder 8"/>
          <p:cNvSpPr>
            <a:spLocks noGrp="1"/>
          </p:cNvSpPr>
          <p:nvPr>
            <p:ph type="sldNum" sz="quarter" idx="12"/>
          </p:nvPr>
        </p:nvSpPr>
        <p:spPr/>
        <p:txBody>
          <a:bodyPr/>
          <a:lstStyle/>
          <a:p>
            <a:fld id="{15573E5C-EF74-034A-A019-612A408567C7}" type="slidenum">
              <a:rPr lang="en-US" smtClean="0"/>
              <a:pPr/>
              <a:t>10</a:t>
            </a:fld>
            <a:endParaRPr lang="en-US"/>
          </a:p>
        </p:txBody>
      </p:sp>
      <p:pic>
        <p:nvPicPr>
          <p:cNvPr id="4" name="Picture 3">
            <a:extLst>
              <a:ext uri="{FF2B5EF4-FFF2-40B4-BE49-F238E27FC236}">
                <a16:creationId xmlns:a16="http://schemas.microsoft.com/office/drawing/2014/main" id="{33C0F456-78FC-2E44-8D21-86D441FDEE14}"/>
              </a:ext>
            </a:extLst>
          </p:cNvPr>
          <p:cNvPicPr>
            <a:picLocks noChangeAspect="1"/>
          </p:cNvPicPr>
          <p:nvPr/>
        </p:nvPicPr>
        <p:blipFill>
          <a:blip r:embed="rId5"/>
          <a:stretch>
            <a:fillRect/>
          </a:stretch>
        </p:blipFill>
        <p:spPr>
          <a:xfrm>
            <a:off x="44670" y="1437053"/>
            <a:ext cx="12192000" cy="3110869"/>
          </a:xfrm>
          <a:prstGeom prst="rect">
            <a:avLst/>
          </a:prstGeom>
        </p:spPr>
      </p:pic>
      <p:sp>
        <p:nvSpPr>
          <p:cNvPr id="3" name="Footer Placeholder 2">
            <a:extLst>
              <a:ext uri="{FF2B5EF4-FFF2-40B4-BE49-F238E27FC236}">
                <a16:creationId xmlns:a16="http://schemas.microsoft.com/office/drawing/2014/main" id="{710F6136-1094-E4C3-9333-76F8AC6DE8D3}"/>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118605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CFF68F-4789-496B-9E39-5DC98A322384}"/>
              </a:ext>
            </a:extLst>
          </p:cNvPr>
          <p:cNvPicPr>
            <a:picLocks noChangeAspect="1"/>
          </p:cNvPicPr>
          <p:nvPr/>
        </p:nvPicPr>
        <p:blipFill>
          <a:blip r:embed="rId4">
            <a:duotone>
              <a:schemeClr val="bg2">
                <a:shade val="45000"/>
                <a:satMod val="135000"/>
              </a:schemeClr>
              <a:prstClr val="white"/>
            </a:duotone>
          </a:blip>
          <a:stretch>
            <a:fillRect/>
          </a:stretch>
        </p:blipFill>
        <p:spPr>
          <a:xfrm>
            <a:off x="2095292" y="710551"/>
            <a:ext cx="7868979" cy="5346907"/>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7D984848-4A61-4CB9-8367-A89E2703014F}"/>
              </a:ext>
            </a:extLst>
          </p:cNvPr>
          <p:cNvSpPr txBox="1"/>
          <p:nvPr/>
        </p:nvSpPr>
        <p:spPr>
          <a:xfrm>
            <a:off x="4410703" y="6369589"/>
            <a:ext cx="4461303" cy="400110"/>
          </a:xfrm>
          <a:prstGeom prst="rect">
            <a:avLst/>
          </a:prstGeom>
          <a:noFill/>
        </p:spPr>
        <p:txBody>
          <a:bodyPr wrap="square" rtlCol="0">
            <a:spAutoFit/>
          </a:bodyPr>
          <a:lstStyle/>
          <a:p>
            <a:r>
              <a:rPr lang="en-US" sz="1000" i="1">
                <a:solidFill>
                  <a:srgbClr val="004D79"/>
                </a:solidFill>
              </a:rPr>
              <a:t>Bull World Health Organ 2017;95:547–547A | doi: </a:t>
            </a:r>
            <a:r>
              <a:rPr lang="en-US" sz="1000" i="1">
                <a:solidFill>
                  <a:srgbClr val="004D79"/>
                </a:solidFill>
                <a:hlinkClick r:id="rId5">
                  <a:extLst>
                    <a:ext uri="{A12FA001-AC4F-418D-AE19-62706E023703}">
                      <ahyp:hlinkClr xmlns:ahyp="http://schemas.microsoft.com/office/drawing/2018/hyperlinkcolor" val="tx"/>
                    </a:ext>
                  </a:extLst>
                </a:hlinkClick>
              </a:rPr>
              <a:t>http://dx.doi.org/10.2471/BLT.17.195883</a:t>
            </a:r>
            <a:r>
              <a:rPr lang="en-US" sz="1000" i="1">
                <a:solidFill>
                  <a:srgbClr val="004D79"/>
                </a:solidFill>
              </a:rPr>
              <a:t> </a:t>
            </a:r>
          </a:p>
        </p:txBody>
      </p:sp>
      <p:sp>
        <p:nvSpPr>
          <p:cNvPr id="3" name="Rectangle: Rounded Corners 2">
            <a:extLst>
              <a:ext uri="{FF2B5EF4-FFF2-40B4-BE49-F238E27FC236}">
                <a16:creationId xmlns:a16="http://schemas.microsoft.com/office/drawing/2014/main" id="{36B7CC92-B575-4C16-B1DA-E5434DFCBE3F}"/>
              </a:ext>
            </a:extLst>
          </p:cNvPr>
          <p:cNvSpPr/>
          <p:nvPr/>
        </p:nvSpPr>
        <p:spPr>
          <a:xfrm>
            <a:off x="1348353" y="1921791"/>
            <a:ext cx="9456863" cy="2644566"/>
          </a:xfrm>
          <a:prstGeom prst="roundRect">
            <a:avLst/>
          </a:prstGeom>
          <a:solidFill>
            <a:srgbClr val="F26C32"/>
          </a:solidFill>
          <a:ln>
            <a:solidFill>
              <a:srgbClr val="F26C3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a:solidFill>
                  <a:schemeClr val="bg1"/>
                </a:solidFill>
              </a:rPr>
              <a:t>With limited laboratory leadership training opportunities available, there is a need for a Laboratory Leadership Competency Framework to guide comprehensive curriculum and programme development.</a:t>
            </a:r>
          </a:p>
        </p:txBody>
      </p:sp>
      <p:sp>
        <p:nvSpPr>
          <p:cNvPr id="10" name="Slide Number Placeholder 9"/>
          <p:cNvSpPr>
            <a:spLocks noGrp="1"/>
          </p:cNvSpPr>
          <p:nvPr>
            <p:ph type="sldNum" sz="quarter" idx="12"/>
          </p:nvPr>
        </p:nvSpPr>
        <p:spPr/>
        <p:txBody>
          <a:bodyPr/>
          <a:lstStyle/>
          <a:p>
            <a:fld id="{15573E5C-EF74-034A-A019-612A408567C7}" type="slidenum">
              <a:rPr lang="en-US" smtClean="0"/>
              <a:pPr/>
              <a:t>11</a:t>
            </a:fld>
            <a:endParaRPr lang="en-US"/>
          </a:p>
        </p:txBody>
      </p:sp>
      <p:sp>
        <p:nvSpPr>
          <p:cNvPr id="2" name="Footer Placeholder 1">
            <a:extLst>
              <a:ext uri="{FF2B5EF4-FFF2-40B4-BE49-F238E27FC236}">
                <a16:creationId xmlns:a16="http://schemas.microsoft.com/office/drawing/2014/main" id="{16BCCAD0-BDCA-457E-9C38-BE7534F7476A}"/>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2520947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CEDA77-DEDC-4A8D-B33F-044ED60E02C2}"/>
              </a:ext>
            </a:extLst>
          </p:cNvPr>
          <p:cNvSpPr>
            <a:spLocks noGrp="1"/>
          </p:cNvSpPr>
          <p:nvPr>
            <p:ph type="title"/>
          </p:nvPr>
        </p:nvSpPr>
        <p:spPr>
          <a:xfrm>
            <a:off x="914400" y="755329"/>
            <a:ext cx="3399183" cy="2047505"/>
          </a:xfrm>
        </p:spPr>
        <p:txBody>
          <a:bodyPr>
            <a:normAutofit/>
          </a:bodyPr>
          <a:lstStyle/>
          <a:p>
            <a:r>
              <a:rPr lang="en-US"/>
              <a:t>Laboratory strengthening focus areas</a:t>
            </a:r>
          </a:p>
        </p:txBody>
      </p:sp>
      <p:sp>
        <p:nvSpPr>
          <p:cNvPr id="16" name="Slide Number Placeholder 15"/>
          <p:cNvSpPr>
            <a:spLocks noGrp="1"/>
          </p:cNvSpPr>
          <p:nvPr>
            <p:ph type="sldNum" sz="quarter" idx="12"/>
          </p:nvPr>
        </p:nvSpPr>
        <p:spPr/>
        <p:txBody>
          <a:bodyPr/>
          <a:lstStyle/>
          <a:p>
            <a:fld id="{15573E5C-EF74-034A-A019-612A408567C7}" type="slidenum">
              <a:rPr lang="en-US" smtClean="0"/>
              <a:pPr/>
              <a:t>12</a:t>
            </a:fld>
            <a:endParaRPr lang="en-US"/>
          </a:p>
        </p:txBody>
      </p:sp>
      <p:sp>
        <p:nvSpPr>
          <p:cNvPr id="7" name="Freeform: Shape 6">
            <a:extLst>
              <a:ext uri="{FF2B5EF4-FFF2-40B4-BE49-F238E27FC236}">
                <a16:creationId xmlns:a16="http://schemas.microsoft.com/office/drawing/2014/main" id="{7647EB5C-2AB3-492F-BA69-315FADD543F7}"/>
              </a:ext>
            </a:extLst>
          </p:cNvPr>
          <p:cNvSpPr/>
          <p:nvPr/>
        </p:nvSpPr>
        <p:spPr>
          <a:xfrm rot="16200000">
            <a:off x="6741224" y="2342671"/>
            <a:ext cx="1083553" cy="28602"/>
          </a:xfrm>
          <a:custGeom>
            <a:avLst/>
            <a:gdLst>
              <a:gd name="connsiteX0" fmla="*/ 0 w 1083553"/>
              <a:gd name="connsiteY0" fmla="*/ 14301 h 28602"/>
              <a:gd name="connsiteX1" fmla="*/ 1083553 w 1083553"/>
              <a:gd name="connsiteY1" fmla="*/ 14301 h 28602"/>
            </a:gdLst>
            <a:ahLst/>
            <a:cxnLst>
              <a:cxn ang="0">
                <a:pos x="connsiteX0" y="connsiteY0"/>
              </a:cxn>
              <a:cxn ang="0">
                <a:pos x="connsiteX1" y="connsiteY1"/>
              </a:cxn>
            </a:cxnLst>
            <a:rect l="l" t="t" r="r" b="b"/>
            <a:pathLst>
              <a:path w="1083553" h="28602">
                <a:moveTo>
                  <a:pt x="0" y="14301"/>
                </a:moveTo>
                <a:lnTo>
                  <a:pt x="1083553" y="1430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27387" tIns="-12787" rIns="527389" bIns="-12788" numCol="1" spcCol="1270" anchor="ctr" anchorCtr="0">
            <a:noAutofit/>
          </a:bodyPr>
          <a:lstStyle/>
          <a:p>
            <a:pPr marL="0" lvl="0" indent="0" algn="ctr" defTabSz="222250">
              <a:lnSpc>
                <a:spcPct val="90000"/>
              </a:lnSpc>
              <a:spcBef>
                <a:spcPct val="0"/>
              </a:spcBef>
              <a:spcAft>
                <a:spcPct val="35000"/>
              </a:spcAft>
              <a:buNone/>
            </a:pPr>
            <a:endParaRPr lang="en-US" sz="500" kern="1200"/>
          </a:p>
        </p:txBody>
      </p:sp>
      <p:sp>
        <p:nvSpPr>
          <p:cNvPr id="8" name="Freeform: Shape 7">
            <a:extLst>
              <a:ext uri="{FF2B5EF4-FFF2-40B4-BE49-F238E27FC236}">
                <a16:creationId xmlns:a16="http://schemas.microsoft.com/office/drawing/2014/main" id="{24617B1A-F3AA-4BF4-98FF-ECF137173210}"/>
              </a:ext>
            </a:extLst>
          </p:cNvPr>
          <p:cNvSpPr/>
          <p:nvPr/>
        </p:nvSpPr>
        <p:spPr>
          <a:xfrm>
            <a:off x="6510158" y="793247"/>
            <a:ext cx="1545683" cy="1551783"/>
          </a:xfrm>
          <a:custGeom>
            <a:avLst/>
            <a:gdLst>
              <a:gd name="connsiteX0" fmla="*/ 0 w 1545684"/>
              <a:gd name="connsiteY0" fmla="*/ 772842 h 1545684"/>
              <a:gd name="connsiteX1" fmla="*/ 772842 w 1545684"/>
              <a:gd name="connsiteY1" fmla="*/ 0 h 1545684"/>
              <a:gd name="connsiteX2" fmla="*/ 1545684 w 1545684"/>
              <a:gd name="connsiteY2" fmla="*/ 772842 h 1545684"/>
              <a:gd name="connsiteX3" fmla="*/ 772842 w 1545684"/>
              <a:gd name="connsiteY3" fmla="*/ 1545684 h 1545684"/>
              <a:gd name="connsiteX4" fmla="*/ 0 w 1545684"/>
              <a:gd name="connsiteY4" fmla="*/ 772842 h 1545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684" h="1545684">
                <a:moveTo>
                  <a:pt x="0" y="772842"/>
                </a:moveTo>
                <a:cubicBezTo>
                  <a:pt x="0" y="346013"/>
                  <a:pt x="346013" y="0"/>
                  <a:pt x="772842" y="0"/>
                </a:cubicBezTo>
                <a:cubicBezTo>
                  <a:pt x="1199671" y="0"/>
                  <a:pt x="1545684" y="346013"/>
                  <a:pt x="1545684" y="772842"/>
                </a:cubicBezTo>
                <a:cubicBezTo>
                  <a:pt x="1545684" y="1199671"/>
                  <a:pt x="1199671" y="1545684"/>
                  <a:pt x="772842" y="1545684"/>
                </a:cubicBezTo>
                <a:cubicBezTo>
                  <a:pt x="346013" y="1545684"/>
                  <a:pt x="0" y="1199671"/>
                  <a:pt x="0" y="772842"/>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6520" tIns="236520" rIns="236520" bIns="236520" numCol="1" spcCol="1270" anchor="ctr" anchorCtr="0">
            <a:noAutofit/>
          </a:bodyPr>
          <a:lstStyle/>
          <a:p>
            <a:pPr marL="0" lvl="0" indent="0" algn="ctr" defTabSz="711200">
              <a:lnSpc>
                <a:spcPct val="90000"/>
              </a:lnSpc>
              <a:spcBef>
                <a:spcPct val="0"/>
              </a:spcBef>
              <a:spcAft>
                <a:spcPct val="35000"/>
              </a:spcAft>
              <a:buNone/>
            </a:pPr>
            <a:r>
              <a:rPr lang="en-GB" sz="1600" kern="1200">
                <a:solidFill>
                  <a:schemeClr val="bg1"/>
                </a:solidFill>
              </a:rPr>
              <a:t>Leadership, governance and partnership</a:t>
            </a:r>
            <a:endParaRPr lang="en-US" sz="1600" kern="1200"/>
          </a:p>
        </p:txBody>
      </p:sp>
      <p:sp>
        <p:nvSpPr>
          <p:cNvPr id="9" name="Freeform: Shape 8">
            <a:extLst>
              <a:ext uri="{FF2B5EF4-FFF2-40B4-BE49-F238E27FC236}">
                <a16:creationId xmlns:a16="http://schemas.microsoft.com/office/drawing/2014/main" id="{50D9AE09-77D1-4B74-8ECB-A9DE8E75B9EA}"/>
              </a:ext>
            </a:extLst>
          </p:cNvPr>
          <p:cNvSpPr/>
          <p:nvPr/>
        </p:nvSpPr>
        <p:spPr>
          <a:xfrm rot="18900000">
            <a:off x="7670800" y="2727715"/>
            <a:ext cx="1083553" cy="28602"/>
          </a:xfrm>
          <a:custGeom>
            <a:avLst/>
            <a:gdLst>
              <a:gd name="connsiteX0" fmla="*/ 0 w 1083553"/>
              <a:gd name="connsiteY0" fmla="*/ 14301 h 28602"/>
              <a:gd name="connsiteX1" fmla="*/ 1083553 w 1083553"/>
              <a:gd name="connsiteY1" fmla="*/ 14301 h 28602"/>
            </a:gdLst>
            <a:ahLst/>
            <a:cxnLst>
              <a:cxn ang="0">
                <a:pos x="connsiteX0" y="connsiteY0"/>
              </a:cxn>
              <a:cxn ang="0">
                <a:pos x="connsiteX1" y="connsiteY1"/>
              </a:cxn>
            </a:cxnLst>
            <a:rect l="l" t="t" r="r" b="b"/>
            <a:pathLst>
              <a:path w="1083553" h="28602">
                <a:moveTo>
                  <a:pt x="0" y="14301"/>
                </a:moveTo>
                <a:lnTo>
                  <a:pt x="1083553" y="1430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27388" tIns="-12788" rIns="527387" bIns="-12788" numCol="1" spcCol="1270" anchor="ctr" anchorCtr="0">
            <a:noAutofit/>
          </a:bodyPr>
          <a:lstStyle/>
          <a:p>
            <a:pPr marL="0" lvl="0" indent="0" algn="ctr" defTabSz="755650">
              <a:lnSpc>
                <a:spcPct val="90000"/>
              </a:lnSpc>
              <a:spcBef>
                <a:spcPct val="0"/>
              </a:spcBef>
              <a:spcAft>
                <a:spcPct val="35000"/>
              </a:spcAft>
              <a:buNone/>
            </a:pPr>
            <a:endParaRPr lang="en-US" sz="1700" kern="1200"/>
          </a:p>
        </p:txBody>
      </p:sp>
      <p:sp>
        <p:nvSpPr>
          <p:cNvPr id="10" name="Freeform: Shape 9">
            <a:extLst>
              <a:ext uri="{FF2B5EF4-FFF2-40B4-BE49-F238E27FC236}">
                <a16:creationId xmlns:a16="http://schemas.microsoft.com/office/drawing/2014/main" id="{99EF3052-C04F-4E99-9DC7-C70648DC0196}"/>
              </a:ext>
            </a:extLst>
          </p:cNvPr>
          <p:cNvSpPr/>
          <p:nvPr/>
        </p:nvSpPr>
        <p:spPr>
          <a:xfrm>
            <a:off x="8067849" y="1319018"/>
            <a:ext cx="1545684" cy="1545684"/>
          </a:xfrm>
          <a:custGeom>
            <a:avLst/>
            <a:gdLst>
              <a:gd name="connsiteX0" fmla="*/ 0 w 1545684"/>
              <a:gd name="connsiteY0" fmla="*/ 772842 h 1545684"/>
              <a:gd name="connsiteX1" fmla="*/ 772842 w 1545684"/>
              <a:gd name="connsiteY1" fmla="*/ 0 h 1545684"/>
              <a:gd name="connsiteX2" fmla="*/ 1545684 w 1545684"/>
              <a:gd name="connsiteY2" fmla="*/ 772842 h 1545684"/>
              <a:gd name="connsiteX3" fmla="*/ 772842 w 1545684"/>
              <a:gd name="connsiteY3" fmla="*/ 1545684 h 1545684"/>
              <a:gd name="connsiteX4" fmla="*/ 0 w 1545684"/>
              <a:gd name="connsiteY4" fmla="*/ 772842 h 1545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684" h="1545684">
                <a:moveTo>
                  <a:pt x="0" y="772842"/>
                </a:moveTo>
                <a:cubicBezTo>
                  <a:pt x="0" y="346013"/>
                  <a:pt x="346013" y="0"/>
                  <a:pt x="772842" y="0"/>
                </a:cubicBezTo>
                <a:cubicBezTo>
                  <a:pt x="1199671" y="0"/>
                  <a:pt x="1545684" y="346013"/>
                  <a:pt x="1545684" y="772842"/>
                </a:cubicBezTo>
                <a:cubicBezTo>
                  <a:pt x="1545684" y="1199671"/>
                  <a:pt x="1199671" y="1545684"/>
                  <a:pt x="772842" y="1545684"/>
                </a:cubicBezTo>
                <a:cubicBezTo>
                  <a:pt x="346013" y="1545684"/>
                  <a:pt x="0" y="1199671"/>
                  <a:pt x="0" y="772842"/>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7155" tIns="237155" rIns="237155" bIns="237155"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bg1"/>
                </a:solidFill>
              </a:rPr>
              <a:t>Quality systems, including EQA</a:t>
            </a:r>
            <a:endParaRPr lang="en-US" sz="1700" kern="1200"/>
          </a:p>
        </p:txBody>
      </p:sp>
      <p:sp>
        <p:nvSpPr>
          <p:cNvPr id="11" name="Freeform: Shape 10">
            <a:extLst>
              <a:ext uri="{FF2B5EF4-FFF2-40B4-BE49-F238E27FC236}">
                <a16:creationId xmlns:a16="http://schemas.microsoft.com/office/drawing/2014/main" id="{FADE084E-994B-463E-B1FD-1F33DF3E682A}"/>
              </a:ext>
            </a:extLst>
          </p:cNvPr>
          <p:cNvSpPr/>
          <p:nvPr/>
        </p:nvSpPr>
        <p:spPr>
          <a:xfrm>
            <a:off x="8055843" y="3657291"/>
            <a:ext cx="992651" cy="28602"/>
          </a:xfrm>
          <a:custGeom>
            <a:avLst/>
            <a:gdLst>
              <a:gd name="connsiteX0" fmla="*/ 0 w 992651"/>
              <a:gd name="connsiteY0" fmla="*/ 14301 h 28602"/>
              <a:gd name="connsiteX1" fmla="*/ 992651 w 992651"/>
              <a:gd name="connsiteY1" fmla="*/ 14301 h 28602"/>
            </a:gdLst>
            <a:ahLst/>
            <a:cxnLst>
              <a:cxn ang="0">
                <a:pos x="connsiteX0" y="connsiteY0"/>
              </a:cxn>
              <a:cxn ang="0">
                <a:pos x="connsiteX1" y="connsiteY1"/>
              </a:cxn>
            </a:cxnLst>
            <a:rect l="l" t="t" r="r" b="b"/>
            <a:pathLst>
              <a:path w="992651" h="28602">
                <a:moveTo>
                  <a:pt x="0" y="14301"/>
                </a:moveTo>
                <a:lnTo>
                  <a:pt x="992651" y="1430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4210" tIns="-10515" rIns="484209" bIns="-10515" numCol="1" spcCol="1270" anchor="ctr" anchorCtr="0">
            <a:noAutofit/>
          </a:bodyPr>
          <a:lstStyle/>
          <a:p>
            <a:pPr marL="0" lvl="0" indent="0" algn="ctr" defTabSz="222250">
              <a:lnSpc>
                <a:spcPct val="90000"/>
              </a:lnSpc>
              <a:spcBef>
                <a:spcPct val="0"/>
              </a:spcBef>
              <a:spcAft>
                <a:spcPct val="35000"/>
              </a:spcAft>
              <a:buNone/>
            </a:pPr>
            <a:endParaRPr lang="en-US" sz="500" kern="1200"/>
          </a:p>
        </p:txBody>
      </p:sp>
      <p:sp>
        <p:nvSpPr>
          <p:cNvPr id="12" name="Freeform: Shape 11">
            <a:extLst>
              <a:ext uri="{FF2B5EF4-FFF2-40B4-BE49-F238E27FC236}">
                <a16:creationId xmlns:a16="http://schemas.microsoft.com/office/drawing/2014/main" id="{792CE381-307B-4368-A3E5-394F755B6444}"/>
              </a:ext>
            </a:extLst>
          </p:cNvPr>
          <p:cNvSpPr/>
          <p:nvPr/>
        </p:nvSpPr>
        <p:spPr>
          <a:xfrm>
            <a:off x="8692970" y="2916820"/>
            <a:ext cx="1545684" cy="1545684"/>
          </a:xfrm>
          <a:custGeom>
            <a:avLst/>
            <a:gdLst>
              <a:gd name="connsiteX0" fmla="*/ 0 w 1727487"/>
              <a:gd name="connsiteY0" fmla="*/ 763290 h 1526579"/>
              <a:gd name="connsiteX1" fmla="*/ 863744 w 1727487"/>
              <a:gd name="connsiteY1" fmla="*/ 0 h 1526579"/>
              <a:gd name="connsiteX2" fmla="*/ 1727488 w 1727487"/>
              <a:gd name="connsiteY2" fmla="*/ 763290 h 1526579"/>
              <a:gd name="connsiteX3" fmla="*/ 863744 w 1727487"/>
              <a:gd name="connsiteY3" fmla="*/ 1526580 h 1526579"/>
              <a:gd name="connsiteX4" fmla="*/ 0 w 1727487"/>
              <a:gd name="connsiteY4" fmla="*/ 763290 h 1526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7487" h="1526579">
                <a:moveTo>
                  <a:pt x="0" y="763290"/>
                </a:moveTo>
                <a:cubicBezTo>
                  <a:pt x="0" y="341737"/>
                  <a:pt x="386711" y="0"/>
                  <a:pt x="863744" y="0"/>
                </a:cubicBezTo>
                <a:cubicBezTo>
                  <a:pt x="1340777" y="0"/>
                  <a:pt x="1727488" y="341737"/>
                  <a:pt x="1727488" y="763290"/>
                </a:cubicBezTo>
                <a:cubicBezTo>
                  <a:pt x="1727488" y="1184843"/>
                  <a:pt x="1340777" y="1526580"/>
                  <a:pt x="863744" y="1526580"/>
                </a:cubicBezTo>
                <a:cubicBezTo>
                  <a:pt x="386711" y="1526580"/>
                  <a:pt x="0" y="1184843"/>
                  <a:pt x="0" y="76329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3780" tIns="234357" rIns="263780" bIns="234357"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bg1"/>
                </a:solidFill>
              </a:rPr>
              <a:t>Workforce </a:t>
            </a:r>
            <a:r>
              <a:rPr lang="en-GB" sz="1300" kern="1200">
                <a:solidFill>
                  <a:schemeClr val="bg1"/>
                </a:solidFill>
              </a:rPr>
              <a:t>development</a:t>
            </a:r>
            <a:endParaRPr lang="en-US" sz="1300" kern="1200"/>
          </a:p>
        </p:txBody>
      </p:sp>
      <p:sp>
        <p:nvSpPr>
          <p:cNvPr id="13" name="Freeform: Shape 12">
            <a:extLst>
              <a:ext uri="{FF2B5EF4-FFF2-40B4-BE49-F238E27FC236}">
                <a16:creationId xmlns:a16="http://schemas.microsoft.com/office/drawing/2014/main" id="{BE8DF104-C9A2-4592-9B99-FE87CE4D033D}"/>
              </a:ext>
            </a:extLst>
          </p:cNvPr>
          <p:cNvSpPr/>
          <p:nvPr/>
        </p:nvSpPr>
        <p:spPr>
          <a:xfrm rot="2700000">
            <a:off x="7670800" y="4586867"/>
            <a:ext cx="1083553" cy="28602"/>
          </a:xfrm>
          <a:custGeom>
            <a:avLst/>
            <a:gdLst>
              <a:gd name="connsiteX0" fmla="*/ 0 w 1083553"/>
              <a:gd name="connsiteY0" fmla="*/ 14301 h 28602"/>
              <a:gd name="connsiteX1" fmla="*/ 1083553 w 1083553"/>
              <a:gd name="connsiteY1" fmla="*/ 14301 h 28602"/>
            </a:gdLst>
            <a:ahLst/>
            <a:cxnLst>
              <a:cxn ang="0">
                <a:pos x="connsiteX0" y="connsiteY0"/>
              </a:cxn>
              <a:cxn ang="0">
                <a:pos x="connsiteX1" y="connsiteY1"/>
              </a:cxn>
            </a:cxnLst>
            <a:rect l="l" t="t" r="r" b="b"/>
            <a:pathLst>
              <a:path w="1083553" h="28602">
                <a:moveTo>
                  <a:pt x="0" y="14301"/>
                </a:moveTo>
                <a:lnTo>
                  <a:pt x="1083553" y="1430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27387" tIns="-12789" rIns="527388" bIns="-12787" numCol="1" spcCol="1270" anchor="ctr" anchorCtr="0">
            <a:noAutofit/>
          </a:bodyPr>
          <a:lstStyle/>
          <a:p>
            <a:pPr marL="0" lvl="0" indent="0" algn="ctr" defTabSz="755650">
              <a:lnSpc>
                <a:spcPct val="90000"/>
              </a:lnSpc>
              <a:spcBef>
                <a:spcPct val="0"/>
              </a:spcBef>
              <a:spcAft>
                <a:spcPct val="35000"/>
              </a:spcAft>
              <a:buNone/>
            </a:pPr>
            <a:endParaRPr lang="en-US" sz="1700" kern="1200"/>
          </a:p>
        </p:txBody>
      </p:sp>
      <p:sp>
        <p:nvSpPr>
          <p:cNvPr id="14" name="Freeform: Shape 13">
            <a:extLst>
              <a:ext uri="{FF2B5EF4-FFF2-40B4-BE49-F238E27FC236}">
                <a16:creationId xmlns:a16="http://schemas.microsoft.com/office/drawing/2014/main" id="{295757C1-0063-467A-8BC3-70D668224EE1}"/>
              </a:ext>
            </a:extLst>
          </p:cNvPr>
          <p:cNvSpPr/>
          <p:nvPr/>
        </p:nvSpPr>
        <p:spPr>
          <a:xfrm>
            <a:off x="8080016" y="4498580"/>
            <a:ext cx="1545684" cy="1545684"/>
          </a:xfrm>
          <a:custGeom>
            <a:avLst/>
            <a:gdLst>
              <a:gd name="connsiteX0" fmla="*/ 0 w 1545684"/>
              <a:gd name="connsiteY0" fmla="*/ 772842 h 1545684"/>
              <a:gd name="connsiteX1" fmla="*/ 772842 w 1545684"/>
              <a:gd name="connsiteY1" fmla="*/ 0 h 1545684"/>
              <a:gd name="connsiteX2" fmla="*/ 1545684 w 1545684"/>
              <a:gd name="connsiteY2" fmla="*/ 772842 h 1545684"/>
              <a:gd name="connsiteX3" fmla="*/ 772842 w 1545684"/>
              <a:gd name="connsiteY3" fmla="*/ 1545684 h 1545684"/>
              <a:gd name="connsiteX4" fmla="*/ 0 w 1545684"/>
              <a:gd name="connsiteY4" fmla="*/ 772842 h 1545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684" h="1545684">
                <a:moveTo>
                  <a:pt x="0" y="772842"/>
                </a:moveTo>
                <a:cubicBezTo>
                  <a:pt x="0" y="346013"/>
                  <a:pt x="346013" y="0"/>
                  <a:pt x="772842" y="0"/>
                </a:cubicBezTo>
                <a:cubicBezTo>
                  <a:pt x="1199671" y="0"/>
                  <a:pt x="1545684" y="346013"/>
                  <a:pt x="1545684" y="772842"/>
                </a:cubicBezTo>
                <a:cubicBezTo>
                  <a:pt x="1545684" y="1199671"/>
                  <a:pt x="1199671" y="1545684"/>
                  <a:pt x="772842" y="1545684"/>
                </a:cubicBezTo>
                <a:cubicBezTo>
                  <a:pt x="346013" y="1545684"/>
                  <a:pt x="0" y="1199671"/>
                  <a:pt x="0" y="772842"/>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7155" tIns="237155" rIns="237155" bIns="237155" numCol="1" spcCol="1270" anchor="ctr" anchorCtr="0">
            <a:noAutofit/>
          </a:bodyPr>
          <a:lstStyle/>
          <a:p>
            <a:pPr marL="0" lvl="0" indent="0" algn="ctr" defTabSz="755650">
              <a:lnSpc>
                <a:spcPct val="90000"/>
              </a:lnSpc>
              <a:spcBef>
                <a:spcPct val="0"/>
              </a:spcBef>
              <a:spcAft>
                <a:spcPct val="35000"/>
              </a:spcAft>
              <a:buNone/>
            </a:pPr>
            <a:r>
              <a:rPr lang="en-GB" sz="1700">
                <a:solidFill>
                  <a:schemeClr val="bg1"/>
                </a:solidFill>
              </a:rPr>
              <a:t>S</a:t>
            </a:r>
            <a:r>
              <a:rPr lang="en-GB" sz="1700" kern="1200">
                <a:solidFill>
                  <a:schemeClr val="bg1"/>
                </a:solidFill>
              </a:rPr>
              <a:t>afety &amp; </a:t>
            </a:r>
            <a:r>
              <a:rPr lang="en-GB" sz="1700">
                <a:solidFill>
                  <a:schemeClr val="bg1"/>
                </a:solidFill>
              </a:rPr>
              <a:t>s</a:t>
            </a:r>
            <a:r>
              <a:rPr lang="en-GB" sz="1700" kern="1200">
                <a:solidFill>
                  <a:schemeClr val="bg1"/>
                </a:solidFill>
              </a:rPr>
              <a:t>ecurity</a:t>
            </a:r>
            <a:endParaRPr lang="en-US" sz="1700" kern="1200"/>
          </a:p>
        </p:txBody>
      </p:sp>
      <p:sp>
        <p:nvSpPr>
          <p:cNvPr id="17" name="Freeform: Shape 16">
            <a:extLst>
              <a:ext uri="{FF2B5EF4-FFF2-40B4-BE49-F238E27FC236}">
                <a16:creationId xmlns:a16="http://schemas.microsoft.com/office/drawing/2014/main" id="{92E16F8E-0B39-46C5-BD57-D60F6531D4B4}"/>
              </a:ext>
            </a:extLst>
          </p:cNvPr>
          <p:cNvSpPr/>
          <p:nvPr/>
        </p:nvSpPr>
        <p:spPr>
          <a:xfrm rot="5400000">
            <a:off x="6741224" y="4971910"/>
            <a:ext cx="1083553" cy="28602"/>
          </a:xfrm>
          <a:custGeom>
            <a:avLst/>
            <a:gdLst>
              <a:gd name="connsiteX0" fmla="*/ 0 w 1083553"/>
              <a:gd name="connsiteY0" fmla="*/ 14301 h 28602"/>
              <a:gd name="connsiteX1" fmla="*/ 1083553 w 1083553"/>
              <a:gd name="connsiteY1" fmla="*/ 14301 h 28602"/>
            </a:gdLst>
            <a:ahLst/>
            <a:cxnLst>
              <a:cxn ang="0">
                <a:pos x="connsiteX0" y="connsiteY0"/>
              </a:cxn>
              <a:cxn ang="0">
                <a:pos x="connsiteX1" y="connsiteY1"/>
              </a:cxn>
            </a:cxnLst>
            <a:rect l="l" t="t" r="r" b="b"/>
            <a:pathLst>
              <a:path w="1083553" h="28602">
                <a:moveTo>
                  <a:pt x="0" y="14301"/>
                </a:moveTo>
                <a:lnTo>
                  <a:pt x="1083553" y="1430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27387" tIns="-12788" rIns="527389" bIns="-12787" numCol="1" spcCol="1270" anchor="ctr" anchorCtr="0">
            <a:noAutofit/>
          </a:bodyPr>
          <a:lstStyle/>
          <a:p>
            <a:pPr marL="0" lvl="0" indent="0" algn="ctr" defTabSz="755650">
              <a:lnSpc>
                <a:spcPct val="90000"/>
              </a:lnSpc>
              <a:spcBef>
                <a:spcPct val="0"/>
              </a:spcBef>
              <a:spcAft>
                <a:spcPct val="35000"/>
              </a:spcAft>
              <a:buNone/>
            </a:pPr>
            <a:endParaRPr lang="en-US" sz="1700" kern="1200"/>
          </a:p>
        </p:txBody>
      </p:sp>
      <p:sp>
        <p:nvSpPr>
          <p:cNvPr id="18" name="Freeform: Shape 17">
            <a:extLst>
              <a:ext uri="{FF2B5EF4-FFF2-40B4-BE49-F238E27FC236}">
                <a16:creationId xmlns:a16="http://schemas.microsoft.com/office/drawing/2014/main" id="{DA6CC1AE-3983-4658-BE10-1030FB6499D1}"/>
              </a:ext>
            </a:extLst>
          </p:cNvPr>
          <p:cNvSpPr/>
          <p:nvPr/>
        </p:nvSpPr>
        <p:spPr>
          <a:xfrm>
            <a:off x="6522165" y="5062471"/>
            <a:ext cx="1545684" cy="1545684"/>
          </a:xfrm>
          <a:custGeom>
            <a:avLst/>
            <a:gdLst>
              <a:gd name="connsiteX0" fmla="*/ 0 w 1545684"/>
              <a:gd name="connsiteY0" fmla="*/ 772842 h 1545684"/>
              <a:gd name="connsiteX1" fmla="*/ 772842 w 1545684"/>
              <a:gd name="connsiteY1" fmla="*/ 0 h 1545684"/>
              <a:gd name="connsiteX2" fmla="*/ 1545684 w 1545684"/>
              <a:gd name="connsiteY2" fmla="*/ 772842 h 1545684"/>
              <a:gd name="connsiteX3" fmla="*/ 772842 w 1545684"/>
              <a:gd name="connsiteY3" fmla="*/ 1545684 h 1545684"/>
              <a:gd name="connsiteX4" fmla="*/ 0 w 1545684"/>
              <a:gd name="connsiteY4" fmla="*/ 772842 h 1545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684" h="1545684">
                <a:moveTo>
                  <a:pt x="0" y="772842"/>
                </a:moveTo>
                <a:cubicBezTo>
                  <a:pt x="0" y="346013"/>
                  <a:pt x="346013" y="0"/>
                  <a:pt x="772842" y="0"/>
                </a:cubicBezTo>
                <a:cubicBezTo>
                  <a:pt x="1199671" y="0"/>
                  <a:pt x="1545684" y="346013"/>
                  <a:pt x="1545684" y="772842"/>
                </a:cubicBezTo>
                <a:cubicBezTo>
                  <a:pt x="1545684" y="1199671"/>
                  <a:pt x="1199671" y="1545684"/>
                  <a:pt x="772842" y="1545684"/>
                </a:cubicBezTo>
                <a:cubicBezTo>
                  <a:pt x="346013" y="1545684"/>
                  <a:pt x="0" y="1199671"/>
                  <a:pt x="0" y="772842"/>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7155" tIns="237155" rIns="237155" bIns="237155"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bg1"/>
                </a:solidFill>
              </a:rPr>
              <a:t>In-country diagnostic capability</a:t>
            </a:r>
            <a:endParaRPr lang="en-US" sz="1700" kern="1200"/>
          </a:p>
        </p:txBody>
      </p:sp>
      <p:sp>
        <p:nvSpPr>
          <p:cNvPr id="19" name="Freeform: Shape 18">
            <a:extLst>
              <a:ext uri="{FF2B5EF4-FFF2-40B4-BE49-F238E27FC236}">
                <a16:creationId xmlns:a16="http://schemas.microsoft.com/office/drawing/2014/main" id="{486110C8-A84A-44B4-B99B-61699DFB3928}"/>
              </a:ext>
            </a:extLst>
          </p:cNvPr>
          <p:cNvSpPr/>
          <p:nvPr/>
        </p:nvSpPr>
        <p:spPr>
          <a:xfrm rot="18900000">
            <a:off x="5811648" y="4586866"/>
            <a:ext cx="1083553" cy="28603"/>
          </a:xfrm>
          <a:custGeom>
            <a:avLst/>
            <a:gdLst>
              <a:gd name="connsiteX0" fmla="*/ 0 w 1083553"/>
              <a:gd name="connsiteY0" fmla="*/ 14301 h 28602"/>
              <a:gd name="connsiteX1" fmla="*/ 1083553 w 1083553"/>
              <a:gd name="connsiteY1" fmla="*/ 14301 h 28602"/>
            </a:gdLst>
            <a:ahLst/>
            <a:cxnLst>
              <a:cxn ang="0">
                <a:pos x="connsiteX0" y="connsiteY0"/>
              </a:cxn>
              <a:cxn ang="0">
                <a:pos x="connsiteX1" y="connsiteY1"/>
              </a:cxn>
            </a:cxnLst>
            <a:rect l="l" t="t" r="r" b="b"/>
            <a:pathLst>
              <a:path w="1083553" h="28602">
                <a:moveTo>
                  <a:pt x="1083553" y="14301"/>
                </a:moveTo>
                <a:lnTo>
                  <a:pt x="0" y="1430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27387" tIns="-12787" rIns="527388" bIns="-12788" numCol="1" spcCol="1270" anchor="ctr" anchorCtr="0">
            <a:noAutofit/>
          </a:bodyPr>
          <a:lstStyle/>
          <a:p>
            <a:pPr marL="0" lvl="0" indent="0" algn="ctr" defTabSz="755650">
              <a:lnSpc>
                <a:spcPct val="90000"/>
              </a:lnSpc>
              <a:spcBef>
                <a:spcPct val="0"/>
              </a:spcBef>
              <a:spcAft>
                <a:spcPct val="35000"/>
              </a:spcAft>
              <a:buNone/>
            </a:pPr>
            <a:endParaRPr lang="en-US" sz="1700" kern="1200"/>
          </a:p>
        </p:txBody>
      </p:sp>
      <p:sp>
        <p:nvSpPr>
          <p:cNvPr id="20" name="Freeform: Shape 19">
            <a:extLst>
              <a:ext uri="{FF2B5EF4-FFF2-40B4-BE49-F238E27FC236}">
                <a16:creationId xmlns:a16="http://schemas.microsoft.com/office/drawing/2014/main" id="{08EB7DB4-41A1-474C-B4D0-6ED6DBAB44D2}"/>
              </a:ext>
            </a:extLst>
          </p:cNvPr>
          <p:cNvSpPr/>
          <p:nvPr/>
        </p:nvSpPr>
        <p:spPr>
          <a:xfrm>
            <a:off x="4964314" y="4489857"/>
            <a:ext cx="1545684" cy="1545684"/>
          </a:xfrm>
          <a:custGeom>
            <a:avLst/>
            <a:gdLst>
              <a:gd name="connsiteX0" fmla="*/ 0 w 1545684"/>
              <a:gd name="connsiteY0" fmla="*/ 772842 h 1545684"/>
              <a:gd name="connsiteX1" fmla="*/ 772842 w 1545684"/>
              <a:gd name="connsiteY1" fmla="*/ 0 h 1545684"/>
              <a:gd name="connsiteX2" fmla="*/ 1545684 w 1545684"/>
              <a:gd name="connsiteY2" fmla="*/ 772842 h 1545684"/>
              <a:gd name="connsiteX3" fmla="*/ 772842 w 1545684"/>
              <a:gd name="connsiteY3" fmla="*/ 1545684 h 1545684"/>
              <a:gd name="connsiteX4" fmla="*/ 0 w 1545684"/>
              <a:gd name="connsiteY4" fmla="*/ 772842 h 1545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684" h="1545684">
                <a:moveTo>
                  <a:pt x="0" y="772842"/>
                </a:moveTo>
                <a:cubicBezTo>
                  <a:pt x="0" y="346013"/>
                  <a:pt x="346013" y="0"/>
                  <a:pt x="772842" y="0"/>
                </a:cubicBezTo>
                <a:cubicBezTo>
                  <a:pt x="1199671" y="0"/>
                  <a:pt x="1545684" y="346013"/>
                  <a:pt x="1545684" y="772842"/>
                </a:cubicBezTo>
                <a:cubicBezTo>
                  <a:pt x="1545684" y="1199671"/>
                  <a:pt x="1199671" y="1545684"/>
                  <a:pt x="772842" y="1545684"/>
                </a:cubicBezTo>
                <a:cubicBezTo>
                  <a:pt x="346013" y="1545684"/>
                  <a:pt x="0" y="1199671"/>
                  <a:pt x="0" y="772842"/>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7155" tIns="237155" rIns="237155" bIns="237155"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bg1"/>
                </a:solidFill>
              </a:rPr>
              <a:t>Laboratory networks</a:t>
            </a:r>
            <a:endParaRPr lang="en-US" sz="1700" kern="1200"/>
          </a:p>
        </p:txBody>
      </p:sp>
      <p:sp>
        <p:nvSpPr>
          <p:cNvPr id="21" name="Freeform: Shape 20">
            <a:extLst>
              <a:ext uri="{FF2B5EF4-FFF2-40B4-BE49-F238E27FC236}">
                <a16:creationId xmlns:a16="http://schemas.microsoft.com/office/drawing/2014/main" id="{385709D0-1450-4D85-8400-50FF15A8F232}"/>
              </a:ext>
            </a:extLst>
          </p:cNvPr>
          <p:cNvSpPr/>
          <p:nvPr/>
        </p:nvSpPr>
        <p:spPr>
          <a:xfrm>
            <a:off x="5426605" y="3657290"/>
            <a:ext cx="1083554" cy="28603"/>
          </a:xfrm>
          <a:custGeom>
            <a:avLst/>
            <a:gdLst>
              <a:gd name="connsiteX0" fmla="*/ 0 w 1083553"/>
              <a:gd name="connsiteY0" fmla="*/ 14301 h 28602"/>
              <a:gd name="connsiteX1" fmla="*/ 1083553 w 1083553"/>
              <a:gd name="connsiteY1" fmla="*/ 14301 h 28602"/>
            </a:gdLst>
            <a:ahLst/>
            <a:cxnLst>
              <a:cxn ang="0">
                <a:pos x="connsiteX0" y="connsiteY0"/>
              </a:cxn>
              <a:cxn ang="0">
                <a:pos x="connsiteX1" y="connsiteY1"/>
              </a:cxn>
            </a:cxnLst>
            <a:rect l="l" t="t" r="r" b="b"/>
            <a:pathLst>
              <a:path w="1083553" h="28602">
                <a:moveTo>
                  <a:pt x="1083553" y="14301"/>
                </a:moveTo>
                <a:lnTo>
                  <a:pt x="0" y="1430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27388" tIns="-12787" rIns="527389" bIns="-12787" numCol="1" spcCol="1270" anchor="ctr" anchorCtr="0">
            <a:noAutofit/>
          </a:bodyPr>
          <a:lstStyle/>
          <a:p>
            <a:pPr marL="0" lvl="0" indent="0" algn="ctr" defTabSz="755650">
              <a:lnSpc>
                <a:spcPct val="90000"/>
              </a:lnSpc>
              <a:spcBef>
                <a:spcPct val="0"/>
              </a:spcBef>
              <a:spcAft>
                <a:spcPct val="35000"/>
              </a:spcAft>
              <a:buNone/>
            </a:pPr>
            <a:endParaRPr lang="en-US" sz="1700" kern="1200"/>
          </a:p>
        </p:txBody>
      </p:sp>
      <p:sp>
        <p:nvSpPr>
          <p:cNvPr id="22" name="Freeform: Shape 21">
            <a:extLst>
              <a:ext uri="{FF2B5EF4-FFF2-40B4-BE49-F238E27FC236}">
                <a16:creationId xmlns:a16="http://schemas.microsoft.com/office/drawing/2014/main" id="{A4E1FD20-0D00-4363-8DEF-DF22B9B068FC}"/>
              </a:ext>
            </a:extLst>
          </p:cNvPr>
          <p:cNvSpPr/>
          <p:nvPr/>
        </p:nvSpPr>
        <p:spPr>
          <a:xfrm>
            <a:off x="4479271" y="2916820"/>
            <a:ext cx="1545684" cy="1545684"/>
          </a:xfrm>
          <a:custGeom>
            <a:avLst/>
            <a:gdLst>
              <a:gd name="connsiteX0" fmla="*/ 0 w 1545684"/>
              <a:gd name="connsiteY0" fmla="*/ 772842 h 1545684"/>
              <a:gd name="connsiteX1" fmla="*/ 772842 w 1545684"/>
              <a:gd name="connsiteY1" fmla="*/ 0 h 1545684"/>
              <a:gd name="connsiteX2" fmla="*/ 1545684 w 1545684"/>
              <a:gd name="connsiteY2" fmla="*/ 772842 h 1545684"/>
              <a:gd name="connsiteX3" fmla="*/ 772842 w 1545684"/>
              <a:gd name="connsiteY3" fmla="*/ 1545684 h 1545684"/>
              <a:gd name="connsiteX4" fmla="*/ 0 w 1545684"/>
              <a:gd name="connsiteY4" fmla="*/ 772842 h 1545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684" h="1545684">
                <a:moveTo>
                  <a:pt x="0" y="772842"/>
                </a:moveTo>
                <a:cubicBezTo>
                  <a:pt x="0" y="346013"/>
                  <a:pt x="346013" y="0"/>
                  <a:pt x="772842" y="0"/>
                </a:cubicBezTo>
                <a:cubicBezTo>
                  <a:pt x="1199671" y="0"/>
                  <a:pt x="1545684" y="346013"/>
                  <a:pt x="1545684" y="772842"/>
                </a:cubicBezTo>
                <a:cubicBezTo>
                  <a:pt x="1545684" y="1199671"/>
                  <a:pt x="1199671" y="1545684"/>
                  <a:pt x="772842" y="1545684"/>
                </a:cubicBezTo>
                <a:cubicBezTo>
                  <a:pt x="346013" y="1545684"/>
                  <a:pt x="0" y="1199671"/>
                  <a:pt x="0" y="772842"/>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7155" tIns="237155" rIns="237155" bIns="237155"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bg1"/>
                </a:solidFill>
              </a:rPr>
              <a:t>Monitoring &amp; Evaluation</a:t>
            </a:r>
            <a:endParaRPr lang="en-US" sz="1700" kern="1200"/>
          </a:p>
        </p:txBody>
      </p:sp>
      <p:sp>
        <p:nvSpPr>
          <p:cNvPr id="23" name="Freeform: Shape 22">
            <a:extLst>
              <a:ext uri="{FF2B5EF4-FFF2-40B4-BE49-F238E27FC236}">
                <a16:creationId xmlns:a16="http://schemas.microsoft.com/office/drawing/2014/main" id="{1470CBA6-321E-4A81-8CF1-C8820F5EF5E8}"/>
              </a:ext>
            </a:extLst>
          </p:cNvPr>
          <p:cNvSpPr/>
          <p:nvPr/>
        </p:nvSpPr>
        <p:spPr>
          <a:xfrm rot="2700000">
            <a:off x="5811648" y="2727714"/>
            <a:ext cx="1083553" cy="28603"/>
          </a:xfrm>
          <a:custGeom>
            <a:avLst/>
            <a:gdLst>
              <a:gd name="connsiteX0" fmla="*/ 0 w 1083553"/>
              <a:gd name="connsiteY0" fmla="*/ 14301 h 28602"/>
              <a:gd name="connsiteX1" fmla="*/ 1083553 w 1083553"/>
              <a:gd name="connsiteY1" fmla="*/ 14301 h 28602"/>
            </a:gdLst>
            <a:ahLst/>
            <a:cxnLst>
              <a:cxn ang="0">
                <a:pos x="connsiteX0" y="connsiteY0"/>
              </a:cxn>
              <a:cxn ang="0">
                <a:pos x="connsiteX1" y="connsiteY1"/>
              </a:cxn>
            </a:cxnLst>
            <a:rect l="l" t="t" r="r" b="b"/>
            <a:pathLst>
              <a:path w="1083553" h="28602">
                <a:moveTo>
                  <a:pt x="1083553" y="14301"/>
                </a:moveTo>
                <a:lnTo>
                  <a:pt x="0" y="1430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27388" tIns="-12788" rIns="527387" bIns="-12787" numCol="1" spcCol="1270" anchor="ctr" anchorCtr="0">
            <a:noAutofit/>
          </a:bodyPr>
          <a:lstStyle/>
          <a:p>
            <a:pPr marL="0" lvl="0" indent="0" algn="ctr" defTabSz="755650">
              <a:lnSpc>
                <a:spcPct val="90000"/>
              </a:lnSpc>
              <a:spcBef>
                <a:spcPct val="0"/>
              </a:spcBef>
              <a:spcAft>
                <a:spcPct val="35000"/>
              </a:spcAft>
              <a:buNone/>
            </a:pPr>
            <a:endParaRPr lang="en-US" sz="1700" kern="1200"/>
          </a:p>
        </p:txBody>
      </p:sp>
      <p:sp>
        <p:nvSpPr>
          <p:cNvPr id="24" name="Freeform: Shape 23">
            <a:extLst>
              <a:ext uri="{FF2B5EF4-FFF2-40B4-BE49-F238E27FC236}">
                <a16:creationId xmlns:a16="http://schemas.microsoft.com/office/drawing/2014/main" id="{4503C987-FAF8-457F-AA40-EBEAB245F288}"/>
              </a:ext>
            </a:extLst>
          </p:cNvPr>
          <p:cNvSpPr/>
          <p:nvPr/>
        </p:nvSpPr>
        <p:spPr>
          <a:xfrm>
            <a:off x="4802102" y="1302520"/>
            <a:ext cx="1545684" cy="1545684"/>
          </a:xfrm>
          <a:custGeom>
            <a:avLst/>
            <a:gdLst>
              <a:gd name="connsiteX0" fmla="*/ 0 w 1545684"/>
              <a:gd name="connsiteY0" fmla="*/ 772842 h 1545684"/>
              <a:gd name="connsiteX1" fmla="*/ 772842 w 1545684"/>
              <a:gd name="connsiteY1" fmla="*/ 0 h 1545684"/>
              <a:gd name="connsiteX2" fmla="*/ 1545684 w 1545684"/>
              <a:gd name="connsiteY2" fmla="*/ 772842 h 1545684"/>
              <a:gd name="connsiteX3" fmla="*/ 772842 w 1545684"/>
              <a:gd name="connsiteY3" fmla="*/ 1545684 h 1545684"/>
              <a:gd name="connsiteX4" fmla="*/ 0 w 1545684"/>
              <a:gd name="connsiteY4" fmla="*/ 772842 h 1545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684" h="1545684">
                <a:moveTo>
                  <a:pt x="0" y="772842"/>
                </a:moveTo>
                <a:cubicBezTo>
                  <a:pt x="0" y="346013"/>
                  <a:pt x="346013" y="0"/>
                  <a:pt x="772842" y="0"/>
                </a:cubicBezTo>
                <a:cubicBezTo>
                  <a:pt x="1199671" y="0"/>
                  <a:pt x="1545684" y="346013"/>
                  <a:pt x="1545684" y="772842"/>
                </a:cubicBezTo>
                <a:cubicBezTo>
                  <a:pt x="1545684" y="1199671"/>
                  <a:pt x="1199671" y="1545684"/>
                  <a:pt x="772842" y="1545684"/>
                </a:cubicBezTo>
                <a:cubicBezTo>
                  <a:pt x="346013" y="1545684"/>
                  <a:pt x="0" y="1199671"/>
                  <a:pt x="0" y="772842"/>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7155" tIns="237155" rIns="237155" bIns="237155"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bg1"/>
                </a:solidFill>
              </a:rPr>
              <a:t>Policies, strategies and plans </a:t>
            </a:r>
            <a:endParaRPr lang="en-US" sz="1700" kern="1200"/>
          </a:p>
        </p:txBody>
      </p:sp>
      <p:sp>
        <p:nvSpPr>
          <p:cNvPr id="6" name="Rectangle: Rounded Corners 5">
            <a:extLst>
              <a:ext uri="{FF2B5EF4-FFF2-40B4-BE49-F238E27FC236}">
                <a16:creationId xmlns:a16="http://schemas.microsoft.com/office/drawing/2014/main" id="{CEA36DD1-4A97-44D6-854C-63DAD00009F3}"/>
              </a:ext>
            </a:extLst>
          </p:cNvPr>
          <p:cNvSpPr/>
          <p:nvPr/>
        </p:nvSpPr>
        <p:spPr>
          <a:xfrm>
            <a:off x="6435514" y="2898750"/>
            <a:ext cx="1782158" cy="1545684"/>
          </a:xfrm>
          <a:prstGeom prst="roundRect">
            <a:avLst/>
          </a:pr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37155" tIns="237155" rIns="237155" bIns="237155" numCol="1" spcCol="1270" anchor="ctr" anchorCtr="0">
            <a:noAutofit/>
          </a:bodyPr>
          <a:lstStyle/>
          <a:p>
            <a:pPr marL="0" lvl="0" indent="0" algn="ctr" defTabSz="755650">
              <a:lnSpc>
                <a:spcPct val="90000"/>
              </a:lnSpc>
              <a:spcBef>
                <a:spcPct val="0"/>
              </a:spcBef>
              <a:spcAft>
                <a:spcPct val="35000"/>
              </a:spcAft>
              <a:buNone/>
            </a:pPr>
            <a:r>
              <a:rPr lang="en-US" sz="1700" kern="1200"/>
              <a:t>Laboratory</a:t>
            </a:r>
          </a:p>
        </p:txBody>
      </p:sp>
      <p:sp>
        <p:nvSpPr>
          <p:cNvPr id="25" name="Oval 24">
            <a:extLst>
              <a:ext uri="{FF2B5EF4-FFF2-40B4-BE49-F238E27FC236}">
                <a16:creationId xmlns:a16="http://schemas.microsoft.com/office/drawing/2014/main" id="{4F1BEF32-7861-46D8-AD02-7AF1A7BFEF6B}"/>
              </a:ext>
            </a:extLst>
          </p:cNvPr>
          <p:cNvSpPr/>
          <p:nvPr/>
        </p:nvSpPr>
        <p:spPr>
          <a:xfrm>
            <a:off x="6342680" y="556548"/>
            <a:ext cx="1912503" cy="1971640"/>
          </a:xfrm>
          <a:prstGeom prst="ellipse">
            <a:avLst/>
          </a:prstGeom>
          <a:noFill/>
          <a:ln w="38100">
            <a:solidFill>
              <a:srgbClr val="F46E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26" name="Oval 25">
            <a:extLst>
              <a:ext uri="{FF2B5EF4-FFF2-40B4-BE49-F238E27FC236}">
                <a16:creationId xmlns:a16="http://schemas.microsoft.com/office/drawing/2014/main" id="{66E1602B-8523-4D7B-8C9B-27C785D0616E}"/>
              </a:ext>
            </a:extLst>
          </p:cNvPr>
          <p:cNvSpPr/>
          <p:nvPr/>
        </p:nvSpPr>
        <p:spPr>
          <a:xfrm>
            <a:off x="8466151" y="2700479"/>
            <a:ext cx="1998314" cy="1982925"/>
          </a:xfrm>
          <a:prstGeom prst="ellipse">
            <a:avLst/>
          </a:prstGeom>
          <a:noFill/>
          <a:ln w="38100">
            <a:solidFill>
              <a:srgbClr val="F46E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3" name="Footer Placeholder 2">
            <a:extLst>
              <a:ext uri="{FF2B5EF4-FFF2-40B4-BE49-F238E27FC236}">
                <a16:creationId xmlns:a16="http://schemas.microsoft.com/office/drawing/2014/main" id="{A5B52E3A-BE53-0570-CB53-49C2999D5E19}"/>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487132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3F004-7F9F-52CB-07C3-7D3E29A7768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26C52A3-204B-B019-3CD2-363475EA2063}"/>
              </a:ext>
            </a:extLst>
          </p:cNvPr>
          <p:cNvSpPr>
            <a:spLocks noGrp="1"/>
          </p:cNvSpPr>
          <p:nvPr>
            <p:ph type="title"/>
          </p:nvPr>
        </p:nvSpPr>
        <p:spPr>
          <a:xfrm>
            <a:off x="876300" y="3094840"/>
            <a:ext cx="10439400" cy="1571618"/>
          </a:xfrm>
        </p:spPr>
        <p:txBody>
          <a:bodyPr>
            <a:normAutofit fontScale="90000"/>
          </a:bodyPr>
          <a:lstStyle/>
          <a:p>
            <a:r>
              <a:rPr lang="en-US" dirty="0"/>
              <a:t>One Health approach</a:t>
            </a:r>
            <a:br>
              <a:rPr lang="en-US" dirty="0"/>
            </a:br>
            <a:br>
              <a:rPr lang="en-US" dirty="0"/>
            </a:br>
            <a:br>
              <a:rPr lang="en-US" dirty="0"/>
            </a:br>
            <a:endParaRPr lang="en-US" dirty="0"/>
          </a:p>
        </p:txBody>
      </p:sp>
      <p:sp>
        <p:nvSpPr>
          <p:cNvPr id="5" name="Slide Number Placeholder 4">
            <a:extLst>
              <a:ext uri="{FF2B5EF4-FFF2-40B4-BE49-F238E27FC236}">
                <a16:creationId xmlns:a16="http://schemas.microsoft.com/office/drawing/2014/main" id="{DE3FF22E-92AA-E6C2-2BB6-CC04C9E2C4D0}"/>
              </a:ext>
            </a:extLst>
          </p:cNvPr>
          <p:cNvSpPr>
            <a:spLocks noGrp="1"/>
          </p:cNvSpPr>
          <p:nvPr>
            <p:ph type="sldNum" sz="quarter" idx="14"/>
          </p:nvPr>
        </p:nvSpPr>
        <p:spPr/>
        <p:txBody>
          <a:bodyPr/>
          <a:lstStyle/>
          <a:p>
            <a:fld id="{15573E5C-EF74-034A-A019-612A408567C7}" type="slidenum">
              <a:rPr lang="en-US" smtClean="0"/>
              <a:pPr/>
              <a:t>13</a:t>
            </a:fld>
            <a:endParaRPr lang="en-US"/>
          </a:p>
        </p:txBody>
      </p:sp>
      <p:sp>
        <p:nvSpPr>
          <p:cNvPr id="2" name="Footer Placeholder 1">
            <a:extLst>
              <a:ext uri="{FF2B5EF4-FFF2-40B4-BE49-F238E27FC236}">
                <a16:creationId xmlns:a16="http://schemas.microsoft.com/office/drawing/2014/main" id="{10C88E15-C2A6-FD6C-1205-13A0D0B084EF}"/>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2886039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32309-D017-F07E-DD5B-8F935C7EAA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7DBAEB-617D-61B7-17C1-E68B8A94F3E7}"/>
              </a:ext>
            </a:extLst>
          </p:cNvPr>
          <p:cNvSpPr>
            <a:spLocks noGrp="1"/>
          </p:cNvSpPr>
          <p:nvPr>
            <p:ph type="title"/>
          </p:nvPr>
        </p:nvSpPr>
        <p:spPr/>
        <p:txBody>
          <a:bodyPr/>
          <a:lstStyle/>
          <a:p>
            <a:r>
              <a:rPr lang="en-US" dirty="0"/>
              <a:t>The One Health approach</a:t>
            </a:r>
          </a:p>
        </p:txBody>
      </p:sp>
      <p:sp>
        <p:nvSpPr>
          <p:cNvPr id="4" name="Text Placeholder 3">
            <a:extLst>
              <a:ext uri="{FF2B5EF4-FFF2-40B4-BE49-F238E27FC236}">
                <a16:creationId xmlns:a16="http://schemas.microsoft.com/office/drawing/2014/main" id="{36C53036-1B9C-2734-39CE-CEA1458432D5}"/>
              </a:ext>
            </a:extLst>
          </p:cNvPr>
          <p:cNvSpPr>
            <a:spLocks noGrp="1"/>
          </p:cNvSpPr>
          <p:nvPr>
            <p:ph type="body" sz="quarter" idx="11"/>
          </p:nvPr>
        </p:nvSpPr>
        <p:spPr>
          <a:xfrm>
            <a:off x="914400" y="1737360"/>
            <a:ext cx="6165273" cy="4183552"/>
          </a:xfrm>
        </p:spPr>
        <p:txBody>
          <a:bodyPr vert="horz" lIns="0" tIns="0" rIns="0" bIns="0" rtlCol="0" anchor="t">
            <a:normAutofit fontScale="92500" lnSpcReduction="20000"/>
          </a:bodyPr>
          <a:lstStyle/>
          <a:p>
            <a:pPr>
              <a:lnSpc>
                <a:spcPct val="107000"/>
              </a:lnSpc>
              <a:spcBef>
                <a:spcPts val="0"/>
              </a:spcBef>
              <a:spcAft>
                <a:spcPts val="800"/>
              </a:spcAft>
            </a:pPr>
            <a:r>
              <a:rPr lang="en-GB" sz="2800"/>
              <a:t>An integrated, unifying approach that aims to sustainably balance and optimize the health of people, animals and ecosystems</a:t>
            </a:r>
            <a:endParaRPr lang="en-US" sz="2800"/>
          </a:p>
          <a:p>
            <a:pPr>
              <a:lnSpc>
                <a:spcPct val="107000"/>
              </a:lnSpc>
              <a:spcBef>
                <a:spcPts val="0"/>
              </a:spcBef>
              <a:spcAft>
                <a:spcPts val="800"/>
              </a:spcAft>
            </a:pPr>
            <a:r>
              <a:rPr lang="en-GB" sz="2800"/>
              <a:t>Sectors are closely linked and inter-dependent</a:t>
            </a:r>
            <a:endParaRPr lang="en-US" sz="2800"/>
          </a:p>
          <a:p>
            <a:pPr>
              <a:lnSpc>
                <a:spcPct val="107000"/>
              </a:lnSpc>
              <a:spcBef>
                <a:spcPts val="0"/>
              </a:spcBef>
              <a:spcAft>
                <a:spcPts val="800"/>
              </a:spcAft>
            </a:pPr>
            <a:r>
              <a:rPr lang="en-GB" sz="2800"/>
              <a:t>Mobilizes multiple sectors, disciplines and communities </a:t>
            </a:r>
          </a:p>
          <a:p>
            <a:pPr>
              <a:lnSpc>
                <a:spcPct val="107000"/>
              </a:lnSpc>
              <a:spcBef>
                <a:spcPts val="0"/>
              </a:spcBef>
              <a:spcAft>
                <a:spcPts val="800"/>
              </a:spcAft>
            </a:pPr>
            <a:r>
              <a:rPr lang="en-US" sz="2800"/>
              <a:t>Ensuring balance and equity among all the partners</a:t>
            </a:r>
          </a:p>
          <a:p>
            <a:endParaRPr lang="en-US"/>
          </a:p>
        </p:txBody>
      </p:sp>
      <p:sp>
        <p:nvSpPr>
          <p:cNvPr id="5" name="Slide Number Placeholder 4">
            <a:extLst>
              <a:ext uri="{FF2B5EF4-FFF2-40B4-BE49-F238E27FC236}">
                <a16:creationId xmlns:a16="http://schemas.microsoft.com/office/drawing/2014/main" id="{E8423D01-77E3-9296-7618-705A47D46D24}"/>
              </a:ext>
            </a:extLst>
          </p:cNvPr>
          <p:cNvSpPr>
            <a:spLocks noGrp="1"/>
          </p:cNvSpPr>
          <p:nvPr>
            <p:ph type="sldNum" sz="quarter" idx="12"/>
          </p:nvPr>
        </p:nvSpPr>
        <p:spPr/>
        <p:txBody>
          <a:bodyPr/>
          <a:lstStyle/>
          <a:p>
            <a:fld id="{15573E5C-EF74-034A-A019-612A408567C7}" type="slidenum">
              <a:rPr lang="en-US" smtClean="0"/>
              <a:pPr/>
              <a:t>14</a:t>
            </a:fld>
            <a:endParaRPr lang="en-US"/>
          </a:p>
        </p:txBody>
      </p:sp>
      <p:sp>
        <p:nvSpPr>
          <p:cNvPr id="3" name="TextBox 2">
            <a:extLst>
              <a:ext uri="{FF2B5EF4-FFF2-40B4-BE49-F238E27FC236}">
                <a16:creationId xmlns:a16="http://schemas.microsoft.com/office/drawing/2014/main" id="{C29CF4C7-51D1-4D88-33E8-94C2E8ED700A}"/>
              </a:ext>
            </a:extLst>
          </p:cNvPr>
          <p:cNvSpPr txBox="1"/>
          <p:nvPr/>
        </p:nvSpPr>
        <p:spPr>
          <a:xfrm>
            <a:off x="914400" y="5563534"/>
            <a:ext cx="5818909" cy="677108"/>
          </a:xfrm>
          <a:prstGeom prst="rect">
            <a:avLst/>
          </a:prstGeom>
          <a:noFill/>
        </p:spPr>
        <p:txBody>
          <a:bodyPr wrap="square" rtlCol="0">
            <a:spAutoFit/>
          </a:bodyPr>
          <a:lstStyle/>
          <a:p>
            <a:r>
              <a:rPr lang="en-GB" sz="1000">
                <a:ea typeface="Calibri" panose="020F0502020204030204" pitchFamily="34" charset="0"/>
                <a:cs typeface="Times New Roman" panose="02020603050405020304" pitchFamily="18" charset="0"/>
              </a:rPr>
              <a:t>From: </a:t>
            </a:r>
            <a:r>
              <a:rPr lang="en-GB" sz="1000">
                <a:effectLst/>
                <a:ea typeface="Calibri" panose="020F0502020204030204" pitchFamily="34" charset="0"/>
                <a:cs typeface="Times New Roman" panose="02020603050405020304" pitchFamily="18" charset="0"/>
              </a:rPr>
              <a:t>One Health High Level Expert Panel (OHHLEP), </a:t>
            </a:r>
            <a:r>
              <a:rPr lang="en-GB" sz="1000" u="sng">
                <a:solidFill>
                  <a:srgbClr val="0563C1"/>
                </a:solidFill>
                <a:effectLst/>
                <a:ea typeface="Calibri" panose="020F0502020204030204" pitchFamily="34" charset="0"/>
                <a:cs typeface="Times New Roman" panose="02020603050405020304" pitchFamily="18" charset="0"/>
                <a:hlinkClick r:id="rId4"/>
              </a:rPr>
              <a:t>https://wedocs.unep.org/bitstream/handle/20.500.11822/37600/JTFOWU.pdf</a:t>
            </a:r>
            <a:r>
              <a:rPr lang="en-GB" sz="1000">
                <a:effectLst/>
                <a:ea typeface="Calibri" panose="020F0502020204030204" pitchFamily="34" charset="0"/>
                <a:cs typeface="Times New Roman" panose="02020603050405020304" pitchFamily="18" charset="0"/>
              </a:rPr>
              <a:t>, 1 Dec 2021.</a:t>
            </a:r>
            <a:endParaRPr lang="en-US" sz="1000">
              <a:effectLst/>
              <a:ea typeface="Calibri" panose="020F0502020204030204" pitchFamily="34" charset="0"/>
              <a:cs typeface="Times New Roman" panose="02020603050405020304" pitchFamily="18" charset="0"/>
            </a:endParaRPr>
          </a:p>
          <a:p>
            <a:endParaRPr lang="en-US"/>
          </a:p>
        </p:txBody>
      </p:sp>
      <p:pic>
        <p:nvPicPr>
          <p:cNvPr id="7" name="Picture 6" descr="An elephant and bird on a black background&#10;&#10;AI-generated content may be incorrect.">
            <a:extLst>
              <a:ext uri="{FF2B5EF4-FFF2-40B4-BE49-F238E27FC236}">
                <a16:creationId xmlns:a16="http://schemas.microsoft.com/office/drawing/2014/main" id="{3200E61D-AC6D-58CD-5539-79CC8A085EB6}"/>
              </a:ext>
            </a:extLst>
          </p:cNvPr>
          <p:cNvPicPr>
            <a:picLocks noChangeAspect="1"/>
          </p:cNvPicPr>
          <p:nvPr/>
        </p:nvPicPr>
        <p:blipFill>
          <a:blip r:embed="rId5"/>
          <a:stretch>
            <a:fillRect/>
          </a:stretch>
        </p:blipFill>
        <p:spPr>
          <a:xfrm>
            <a:off x="7211170" y="3420082"/>
            <a:ext cx="1846720" cy="1846720"/>
          </a:xfrm>
          <a:prstGeom prst="rect">
            <a:avLst/>
          </a:prstGeom>
        </p:spPr>
      </p:pic>
      <p:pic>
        <p:nvPicPr>
          <p:cNvPr id="9" name="Picture 8" descr="A blue earth with a leaf&#10;&#10;AI-generated content may be incorrect.">
            <a:extLst>
              <a:ext uri="{FF2B5EF4-FFF2-40B4-BE49-F238E27FC236}">
                <a16:creationId xmlns:a16="http://schemas.microsoft.com/office/drawing/2014/main" id="{6DD4CFB3-85BA-0B09-C8A4-3874C86EBD8E}"/>
              </a:ext>
            </a:extLst>
          </p:cNvPr>
          <p:cNvPicPr>
            <a:picLocks noChangeAspect="1"/>
          </p:cNvPicPr>
          <p:nvPr/>
        </p:nvPicPr>
        <p:blipFill>
          <a:blip r:embed="rId6"/>
          <a:stretch>
            <a:fillRect/>
          </a:stretch>
        </p:blipFill>
        <p:spPr>
          <a:xfrm>
            <a:off x="8790272" y="3157387"/>
            <a:ext cx="2372110" cy="2372110"/>
          </a:xfrm>
          <a:prstGeom prst="rect">
            <a:avLst/>
          </a:prstGeom>
        </p:spPr>
      </p:pic>
      <p:pic>
        <p:nvPicPr>
          <p:cNvPr id="11" name="Picture 10" descr="A group of people with a child&#10;&#10;AI-generated content may be incorrect.">
            <a:extLst>
              <a:ext uri="{FF2B5EF4-FFF2-40B4-BE49-F238E27FC236}">
                <a16:creationId xmlns:a16="http://schemas.microsoft.com/office/drawing/2014/main" id="{98D3E47D-885C-4756-3C37-99A547883525}"/>
              </a:ext>
            </a:extLst>
          </p:cNvPr>
          <p:cNvPicPr>
            <a:picLocks noChangeAspect="1"/>
          </p:cNvPicPr>
          <p:nvPr/>
        </p:nvPicPr>
        <p:blipFill>
          <a:blip r:embed="rId7"/>
          <a:stretch>
            <a:fillRect/>
          </a:stretch>
        </p:blipFill>
        <p:spPr>
          <a:xfrm>
            <a:off x="7843795" y="1593278"/>
            <a:ext cx="2129549" cy="2129549"/>
          </a:xfrm>
          <a:prstGeom prst="rect">
            <a:avLst/>
          </a:prstGeom>
        </p:spPr>
      </p:pic>
      <p:sp>
        <p:nvSpPr>
          <p:cNvPr id="6" name="Footer Placeholder 5">
            <a:extLst>
              <a:ext uri="{FF2B5EF4-FFF2-40B4-BE49-F238E27FC236}">
                <a16:creationId xmlns:a16="http://schemas.microsoft.com/office/drawing/2014/main" id="{DD6838D2-72AD-C7E0-5F0D-0E1971B6666E}"/>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20936508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78912A-7358-CBDF-5709-2373B0937E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02C66F-CAD9-7938-ED1C-0752CAB5990A}"/>
              </a:ext>
            </a:extLst>
          </p:cNvPr>
          <p:cNvSpPr>
            <a:spLocks noGrp="1"/>
          </p:cNvSpPr>
          <p:nvPr>
            <p:ph type="title"/>
          </p:nvPr>
        </p:nvSpPr>
        <p:spPr/>
        <p:txBody>
          <a:bodyPr>
            <a:noAutofit/>
          </a:bodyPr>
          <a:lstStyle/>
          <a:p>
            <a:r>
              <a:rPr lang="en-US"/>
              <a:t>One Health and the laboratory </a:t>
            </a:r>
          </a:p>
        </p:txBody>
      </p:sp>
      <p:sp>
        <p:nvSpPr>
          <p:cNvPr id="10" name="Content Placeholder 9">
            <a:extLst>
              <a:ext uri="{FF2B5EF4-FFF2-40B4-BE49-F238E27FC236}">
                <a16:creationId xmlns:a16="http://schemas.microsoft.com/office/drawing/2014/main" id="{61C581BC-56EC-F2A6-713F-07932DAB68BD}"/>
              </a:ext>
            </a:extLst>
          </p:cNvPr>
          <p:cNvSpPr>
            <a:spLocks noGrp="1"/>
          </p:cNvSpPr>
          <p:nvPr>
            <p:ph idx="1"/>
          </p:nvPr>
        </p:nvSpPr>
        <p:spPr>
          <a:xfrm>
            <a:off x="4985083" y="1371600"/>
            <a:ext cx="6292516" cy="4572000"/>
          </a:xfrm>
        </p:spPr>
        <p:txBody>
          <a:bodyPr vert="horz" lIns="0" tIns="0" rIns="0" bIns="0" rtlCol="0" anchor="t">
            <a:normAutofit/>
          </a:bodyPr>
          <a:lstStyle/>
          <a:p>
            <a:r>
              <a:rPr lang="en-US" dirty="0"/>
              <a:t>What are the benefits of a One Health approach?</a:t>
            </a:r>
          </a:p>
          <a:p>
            <a:r>
              <a:rPr lang="en-US" dirty="0"/>
              <a:t>What are the advantages of multisectoral collaboration?</a:t>
            </a:r>
          </a:p>
          <a:p>
            <a:r>
              <a:rPr lang="en-US" dirty="0"/>
              <a:t>Are there current collaborations between the laboratory sectors? </a:t>
            </a:r>
          </a:p>
          <a:p>
            <a:endParaRPr lang="en-US"/>
          </a:p>
        </p:txBody>
      </p:sp>
      <p:sp>
        <p:nvSpPr>
          <p:cNvPr id="14" name="Slide Number Placeholder 13">
            <a:extLst>
              <a:ext uri="{FF2B5EF4-FFF2-40B4-BE49-F238E27FC236}">
                <a16:creationId xmlns:a16="http://schemas.microsoft.com/office/drawing/2014/main" id="{A4F71A2F-E365-2EFA-A4A2-68CDDB44C3C6}"/>
              </a:ext>
            </a:extLst>
          </p:cNvPr>
          <p:cNvSpPr>
            <a:spLocks noGrp="1"/>
          </p:cNvSpPr>
          <p:nvPr>
            <p:ph type="sldNum" sz="quarter" idx="12"/>
          </p:nvPr>
        </p:nvSpPr>
        <p:spPr/>
        <p:txBody>
          <a:bodyPr/>
          <a:lstStyle/>
          <a:p>
            <a:fld id="{15573E5C-EF74-034A-A019-612A408567C7}" type="slidenum">
              <a:rPr lang="en-US" smtClean="0"/>
              <a:pPr/>
              <a:t>15</a:t>
            </a:fld>
            <a:endParaRPr lang="en-US"/>
          </a:p>
        </p:txBody>
      </p:sp>
      <p:pic>
        <p:nvPicPr>
          <p:cNvPr id="7" name="Picture 6">
            <a:extLst>
              <a:ext uri="{FF2B5EF4-FFF2-40B4-BE49-F238E27FC236}">
                <a16:creationId xmlns:a16="http://schemas.microsoft.com/office/drawing/2014/main" id="{BF21D821-0BA7-5E06-CDEA-DE1C2F6581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60141" y="3583004"/>
            <a:ext cx="2028184" cy="2290391"/>
          </a:xfrm>
          <a:prstGeom prst="rect">
            <a:avLst/>
          </a:prstGeom>
        </p:spPr>
      </p:pic>
      <p:sp>
        <p:nvSpPr>
          <p:cNvPr id="3" name="Footer Placeholder 2">
            <a:extLst>
              <a:ext uri="{FF2B5EF4-FFF2-40B4-BE49-F238E27FC236}">
                <a16:creationId xmlns:a16="http://schemas.microsoft.com/office/drawing/2014/main" id="{88D562F8-C88F-836C-2F02-F1E49CFB55C7}"/>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584692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85F24-DCCE-8C87-BF70-873FF279C9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703007-6C40-E4D7-6E83-8ED0D91266D1}"/>
              </a:ext>
            </a:extLst>
          </p:cNvPr>
          <p:cNvSpPr>
            <a:spLocks noGrp="1"/>
          </p:cNvSpPr>
          <p:nvPr>
            <p:ph type="title"/>
          </p:nvPr>
        </p:nvSpPr>
        <p:spPr>
          <a:xfrm>
            <a:off x="914400" y="685799"/>
            <a:ext cx="6831950" cy="797731"/>
          </a:xfrm>
        </p:spPr>
        <p:txBody>
          <a:bodyPr>
            <a:normAutofit fontScale="90000"/>
          </a:bodyPr>
          <a:lstStyle/>
          <a:p>
            <a:r>
              <a:rPr lang="en-US"/>
              <a:t>Benefits of One Health approach: Early detection</a:t>
            </a:r>
          </a:p>
        </p:txBody>
      </p:sp>
      <p:sp>
        <p:nvSpPr>
          <p:cNvPr id="10" name="Text Placeholder 9">
            <a:extLst>
              <a:ext uri="{FF2B5EF4-FFF2-40B4-BE49-F238E27FC236}">
                <a16:creationId xmlns:a16="http://schemas.microsoft.com/office/drawing/2014/main" id="{2BFEB1F3-3B96-8925-AB6F-D60561873C6B}"/>
              </a:ext>
            </a:extLst>
          </p:cNvPr>
          <p:cNvSpPr>
            <a:spLocks noGrp="1"/>
          </p:cNvSpPr>
          <p:nvPr>
            <p:ph type="body" sz="quarter" idx="11"/>
          </p:nvPr>
        </p:nvSpPr>
        <p:spPr>
          <a:xfrm>
            <a:off x="914400" y="1727065"/>
            <a:ext cx="3839623" cy="4701187"/>
          </a:xfrm>
        </p:spPr>
        <p:txBody>
          <a:bodyPr vert="horz" lIns="0" tIns="0" rIns="0" bIns="0" rtlCol="0" anchor="t">
            <a:normAutofit/>
          </a:bodyPr>
          <a:lstStyle/>
          <a:p>
            <a:r>
              <a:rPr lang="en-US"/>
              <a:t>Early warning of potential epidemics before the first human case e.g., by using environmental or animal sentinels</a:t>
            </a:r>
          </a:p>
          <a:p>
            <a:r>
              <a:rPr lang="en-US"/>
              <a:t>Better diagnosis and reporting due to cooperation of human and animal health laboratories</a:t>
            </a:r>
          </a:p>
          <a:p>
            <a:r>
              <a:rPr lang="en-US"/>
              <a:t>More complete picture of the disease situation with joint risk assessment</a:t>
            </a:r>
          </a:p>
          <a:p>
            <a:endParaRPr lang="en-US"/>
          </a:p>
        </p:txBody>
      </p:sp>
      <p:sp>
        <p:nvSpPr>
          <p:cNvPr id="12" name="Slide Number Placeholder 11">
            <a:extLst>
              <a:ext uri="{FF2B5EF4-FFF2-40B4-BE49-F238E27FC236}">
                <a16:creationId xmlns:a16="http://schemas.microsoft.com/office/drawing/2014/main" id="{F81D9D63-49A1-518A-CACA-71CEE61CFBE3}"/>
              </a:ext>
            </a:extLst>
          </p:cNvPr>
          <p:cNvSpPr>
            <a:spLocks noGrp="1"/>
          </p:cNvSpPr>
          <p:nvPr>
            <p:ph type="sldNum" sz="quarter" idx="12"/>
          </p:nvPr>
        </p:nvSpPr>
        <p:spPr/>
        <p:txBody>
          <a:bodyPr/>
          <a:lstStyle/>
          <a:p>
            <a:fld id="{15573E5C-EF74-034A-A019-612A408567C7}" type="slidenum">
              <a:rPr lang="en-US" smtClean="0"/>
              <a:pPr/>
              <a:t>16</a:t>
            </a:fld>
            <a:endParaRPr lang="en-US"/>
          </a:p>
        </p:txBody>
      </p:sp>
      <p:grpSp>
        <p:nvGrpSpPr>
          <p:cNvPr id="11" name="Group 10">
            <a:extLst>
              <a:ext uri="{FF2B5EF4-FFF2-40B4-BE49-F238E27FC236}">
                <a16:creationId xmlns:a16="http://schemas.microsoft.com/office/drawing/2014/main" id="{06D41239-A6DB-F519-7E7B-CE763FB6DAC4}"/>
              </a:ext>
            </a:extLst>
          </p:cNvPr>
          <p:cNvGrpSpPr/>
          <p:nvPr/>
        </p:nvGrpSpPr>
        <p:grpSpPr>
          <a:xfrm>
            <a:off x="8634749" y="3194365"/>
            <a:ext cx="3557251" cy="2787866"/>
            <a:chOff x="7995424" y="2437725"/>
            <a:chExt cx="4048658" cy="2625043"/>
          </a:xfrm>
        </p:grpSpPr>
        <p:pic>
          <p:nvPicPr>
            <p:cNvPr id="4" name="Picture 3">
              <a:extLst>
                <a:ext uri="{FF2B5EF4-FFF2-40B4-BE49-F238E27FC236}">
                  <a16:creationId xmlns:a16="http://schemas.microsoft.com/office/drawing/2014/main" id="{9BF658A9-51FB-585F-19F0-0F581349DE18}"/>
                </a:ext>
              </a:extLst>
            </p:cNvPr>
            <p:cNvPicPr>
              <a:picLocks noChangeAspect="1"/>
            </p:cNvPicPr>
            <p:nvPr/>
          </p:nvPicPr>
          <p:blipFill>
            <a:blip r:embed="rId4"/>
            <a:stretch>
              <a:fillRect/>
            </a:stretch>
          </p:blipFill>
          <p:spPr>
            <a:xfrm>
              <a:off x="7995424" y="2437725"/>
              <a:ext cx="4048658" cy="2625043"/>
            </a:xfrm>
            <a:prstGeom prst="rect">
              <a:avLst/>
            </a:prstGeom>
          </p:spPr>
        </p:pic>
        <p:sp>
          <p:nvSpPr>
            <p:cNvPr id="5" name="TextBox 4">
              <a:extLst>
                <a:ext uri="{FF2B5EF4-FFF2-40B4-BE49-F238E27FC236}">
                  <a16:creationId xmlns:a16="http://schemas.microsoft.com/office/drawing/2014/main" id="{AFD15D3C-5278-E20C-98AB-897D619A0DF1}"/>
                </a:ext>
              </a:extLst>
            </p:cNvPr>
            <p:cNvSpPr txBox="1"/>
            <p:nvPr/>
          </p:nvSpPr>
          <p:spPr>
            <a:xfrm>
              <a:off x="9679259" y="4831936"/>
              <a:ext cx="1230351" cy="200055"/>
            </a:xfrm>
            <a:prstGeom prst="rect">
              <a:avLst/>
            </a:prstGeom>
            <a:noFill/>
          </p:spPr>
          <p:txBody>
            <a:bodyPr wrap="square" rtlCol="0">
              <a:spAutoFit/>
            </a:bodyPr>
            <a:lstStyle/>
            <a:p>
              <a:r>
                <a:rPr lang="en-US" sz="700" i="1"/>
                <a:t>Source: CDC</a:t>
              </a:r>
            </a:p>
          </p:txBody>
        </p:sp>
      </p:grpSp>
      <p:pic>
        <p:nvPicPr>
          <p:cNvPr id="8" name="Picture 7" descr="A diagram of a virus infection&#10;&#10;AI-generated content may be incorrect.">
            <a:extLst>
              <a:ext uri="{FF2B5EF4-FFF2-40B4-BE49-F238E27FC236}">
                <a16:creationId xmlns:a16="http://schemas.microsoft.com/office/drawing/2014/main" id="{6C52D1E1-E787-AD38-0047-FC62410E0115}"/>
              </a:ext>
            </a:extLst>
          </p:cNvPr>
          <p:cNvPicPr>
            <a:picLocks noChangeAspect="1"/>
          </p:cNvPicPr>
          <p:nvPr/>
        </p:nvPicPr>
        <p:blipFill>
          <a:blip r:embed="rId5"/>
          <a:stretch>
            <a:fillRect/>
          </a:stretch>
        </p:blipFill>
        <p:spPr>
          <a:xfrm>
            <a:off x="8899561" y="488503"/>
            <a:ext cx="3205690" cy="2477124"/>
          </a:xfrm>
          <a:prstGeom prst="rect">
            <a:avLst/>
          </a:prstGeom>
        </p:spPr>
      </p:pic>
      <p:sp>
        <p:nvSpPr>
          <p:cNvPr id="3" name="Text Placeholder 9">
            <a:extLst>
              <a:ext uri="{FF2B5EF4-FFF2-40B4-BE49-F238E27FC236}">
                <a16:creationId xmlns:a16="http://schemas.microsoft.com/office/drawing/2014/main" id="{E008C729-8F59-7CE4-9B2B-0FB5DA261F93}"/>
              </a:ext>
            </a:extLst>
          </p:cNvPr>
          <p:cNvSpPr txBox="1">
            <a:spLocks/>
          </p:cNvSpPr>
          <p:nvPr/>
        </p:nvSpPr>
        <p:spPr>
          <a:xfrm>
            <a:off x="5164152" y="1509784"/>
            <a:ext cx="3325279" cy="4227297"/>
          </a:xfrm>
          <a:prstGeom prst="rect">
            <a:avLst/>
          </a:prstGeom>
          <a:ln w="28575">
            <a:solidFill>
              <a:schemeClr val="accent2"/>
            </a:solidFill>
          </a:ln>
        </p:spPr>
        <p:txBody>
          <a:bodyPr vert="horz" lIns="0" tIns="0" rIns="0" bIns="0" rtlCol="0" anchor="t">
            <a:normAutofit lnSpcReduction="10000"/>
          </a:bodyPr>
          <a:lstStyle>
            <a:lvl1pPr marL="171450" indent="-171450" algn="l" defTabSz="685800" rtl="0" eaLnBrk="1" latinLnBrk="0" hangingPunct="1">
              <a:lnSpc>
                <a:spcPct val="100000"/>
              </a:lnSpc>
              <a:spcBef>
                <a:spcPts val="750"/>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indent="-228600">
              <a:buFont typeface="Wingdings" panose="05000000000000000000" pitchFamily="2" charset="2"/>
              <a:buChar char="ü"/>
            </a:pPr>
            <a:r>
              <a:rPr lang="en-US"/>
              <a:t>Kenya 1997 unexplained human deaths</a:t>
            </a:r>
          </a:p>
          <a:p>
            <a:pPr marL="342900" indent="-228600">
              <a:buFont typeface="Wingdings" panose="05000000000000000000" pitchFamily="2" charset="2"/>
              <a:buChar char="ü"/>
            </a:pPr>
            <a:r>
              <a:rPr lang="en-US"/>
              <a:t>Rift Valley Fever</a:t>
            </a:r>
          </a:p>
          <a:p>
            <a:pPr marL="342900" indent="-228600">
              <a:buFont typeface="Wingdings" panose="05000000000000000000" pitchFamily="2" charset="2"/>
              <a:buChar char="ü"/>
            </a:pPr>
            <a:r>
              <a:rPr lang="en-US"/>
              <a:t>Rain much higher than usual with severe flooding</a:t>
            </a:r>
          </a:p>
          <a:p>
            <a:pPr marL="342900" indent="-228600">
              <a:buFont typeface="Wingdings" panose="05000000000000000000" pitchFamily="2" charset="2"/>
              <a:buChar char="ü"/>
            </a:pPr>
            <a:r>
              <a:rPr lang="en-US"/>
              <a:t>Flooding = more breading places for mosquitos spreading RVF</a:t>
            </a:r>
          </a:p>
          <a:p>
            <a:pPr marL="342900" indent="-228600">
              <a:buFont typeface="Wingdings" panose="05000000000000000000" pitchFamily="2" charset="2"/>
              <a:buChar char="ü"/>
            </a:pPr>
            <a:r>
              <a:rPr lang="en-US"/>
              <a:t>Flooding used as an early warning sign for RVF</a:t>
            </a:r>
          </a:p>
        </p:txBody>
      </p:sp>
      <p:sp>
        <p:nvSpPr>
          <p:cNvPr id="6" name="Footer Placeholder 5">
            <a:extLst>
              <a:ext uri="{FF2B5EF4-FFF2-40B4-BE49-F238E27FC236}">
                <a16:creationId xmlns:a16="http://schemas.microsoft.com/office/drawing/2014/main" id="{2D914DFC-01FC-6876-0618-EDA410B811E6}"/>
              </a:ext>
            </a:extLst>
          </p:cNvPr>
          <p:cNvSpPr>
            <a:spLocks noGrp="1"/>
          </p:cNvSpPr>
          <p:nvPr>
            <p:ph type="ftr" sz="quarter" idx="3"/>
          </p:nvPr>
        </p:nvSpPr>
        <p:spPr/>
        <p:txBody>
          <a:bodyPr/>
          <a:lstStyle/>
          <a:p>
            <a:r>
              <a:rPr lang="nl-NL"/>
              <a:t>TOT&amp;M Unit 2 V1 2026</a:t>
            </a:r>
            <a:endParaRPr lang="en-US"/>
          </a:p>
        </p:txBody>
      </p:sp>
      <p:sp>
        <p:nvSpPr>
          <p:cNvPr id="9" name="TextBox 8">
            <a:extLst>
              <a:ext uri="{FF2B5EF4-FFF2-40B4-BE49-F238E27FC236}">
                <a16:creationId xmlns:a16="http://schemas.microsoft.com/office/drawing/2014/main" id="{A80767B2-2D08-B5A4-B987-A51DC53EB019}"/>
              </a:ext>
            </a:extLst>
          </p:cNvPr>
          <p:cNvSpPr txBox="1"/>
          <p:nvPr/>
        </p:nvSpPr>
        <p:spPr>
          <a:xfrm>
            <a:off x="8634749" y="5901448"/>
            <a:ext cx="3048000" cy="461665"/>
          </a:xfrm>
          <a:prstGeom prst="rect">
            <a:avLst/>
          </a:prstGeom>
          <a:noFill/>
        </p:spPr>
        <p:txBody>
          <a:bodyPr wrap="square">
            <a:spAutoFit/>
          </a:bodyPr>
          <a:lstStyle/>
          <a:p>
            <a:r>
              <a:rPr lang="pt-PT" sz="1200" dirty="0"/>
              <a:t>PMID: 3879206 </a:t>
            </a:r>
          </a:p>
          <a:p>
            <a:r>
              <a:rPr lang="pt-PT" sz="1200" dirty="0"/>
              <a:t>Doi:10.1590/s0102-311x2001000700022</a:t>
            </a:r>
          </a:p>
        </p:txBody>
      </p:sp>
    </p:spTree>
    <p:custDataLst>
      <p:tags r:id="rId1"/>
    </p:custDataLst>
    <p:extLst>
      <p:ext uri="{BB962C8B-B14F-4D97-AF65-F5344CB8AC3E}">
        <p14:creationId xmlns:p14="http://schemas.microsoft.com/office/powerpoint/2010/main" val="447314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180EB-EF6C-40A3-A36B-245E65DDF31F}"/>
              </a:ext>
            </a:extLst>
          </p:cNvPr>
          <p:cNvSpPr>
            <a:spLocks noGrp="1"/>
          </p:cNvSpPr>
          <p:nvPr>
            <p:ph type="title"/>
          </p:nvPr>
        </p:nvSpPr>
        <p:spPr>
          <a:xfrm>
            <a:off x="914400" y="685800"/>
            <a:ext cx="10515600" cy="709862"/>
          </a:xfrm>
        </p:spPr>
        <p:txBody>
          <a:bodyPr>
            <a:normAutofit fontScale="90000"/>
          </a:bodyPr>
          <a:lstStyle/>
          <a:p>
            <a:r>
              <a:rPr lang="en-US"/>
              <a:t>Benefits of One Health approach: Rapid response</a:t>
            </a:r>
          </a:p>
        </p:txBody>
      </p:sp>
      <p:sp>
        <p:nvSpPr>
          <p:cNvPr id="10" name="Text Placeholder 9"/>
          <p:cNvSpPr>
            <a:spLocks noGrp="1"/>
          </p:cNvSpPr>
          <p:nvPr>
            <p:ph type="body" sz="quarter" idx="11"/>
          </p:nvPr>
        </p:nvSpPr>
        <p:spPr>
          <a:xfrm>
            <a:off x="838200" y="1428392"/>
            <a:ext cx="6361242" cy="4950274"/>
          </a:xfrm>
        </p:spPr>
        <p:txBody>
          <a:bodyPr vert="horz" lIns="0" tIns="0" rIns="0" bIns="0" rtlCol="0" anchor="t">
            <a:noAutofit/>
          </a:bodyPr>
          <a:lstStyle/>
          <a:p>
            <a:r>
              <a:rPr lang="en-US" sz="2200" dirty="0"/>
              <a:t>More effective joint responses to disease outbreaks e.g., by sharing epidemiological information, safety equipment or treatment resources</a:t>
            </a:r>
          </a:p>
          <a:p>
            <a:r>
              <a:rPr lang="en-US" sz="2200" dirty="0"/>
              <a:t>Improved cost-effectiveness </a:t>
            </a:r>
          </a:p>
          <a:p>
            <a:r>
              <a:rPr lang="en-US" sz="2200" dirty="0"/>
              <a:t>Proactive rather than reactive response</a:t>
            </a:r>
          </a:p>
          <a:p>
            <a:r>
              <a:rPr lang="en-US" sz="2200" dirty="0"/>
              <a:t>Additional benefits: </a:t>
            </a:r>
          </a:p>
          <a:p>
            <a:pPr lvl="1">
              <a:spcBef>
                <a:spcPts val="300"/>
              </a:spcBef>
              <a:spcAft>
                <a:spcPts val="300"/>
              </a:spcAft>
            </a:pPr>
            <a:r>
              <a:rPr lang="en-US" sz="2200" dirty="0"/>
              <a:t>improved risk assessments</a:t>
            </a:r>
          </a:p>
          <a:p>
            <a:pPr lvl="1">
              <a:spcBef>
                <a:spcPts val="300"/>
              </a:spcBef>
              <a:spcAft>
                <a:spcPts val="300"/>
              </a:spcAft>
            </a:pPr>
            <a:r>
              <a:rPr lang="en-US" sz="2200" dirty="0"/>
              <a:t>better understanding of disease prevalence</a:t>
            </a:r>
          </a:p>
          <a:p>
            <a:pPr lvl="1">
              <a:spcBef>
                <a:spcPts val="300"/>
              </a:spcBef>
              <a:spcAft>
                <a:spcPts val="300"/>
              </a:spcAft>
            </a:pPr>
            <a:r>
              <a:rPr lang="en-US" sz="2200" dirty="0"/>
              <a:t>more efficient risk communication, </a:t>
            </a:r>
          </a:p>
          <a:p>
            <a:pPr lvl="1">
              <a:spcBef>
                <a:spcPts val="300"/>
              </a:spcBef>
              <a:spcAft>
                <a:spcPts val="300"/>
              </a:spcAft>
            </a:pPr>
            <a:r>
              <a:rPr lang="en-US" sz="2200" dirty="0"/>
              <a:t>better prevention </a:t>
            </a:r>
          </a:p>
        </p:txBody>
      </p:sp>
      <p:sp>
        <p:nvSpPr>
          <p:cNvPr id="12" name="Slide Number Placeholder 11"/>
          <p:cNvSpPr>
            <a:spLocks noGrp="1"/>
          </p:cNvSpPr>
          <p:nvPr>
            <p:ph type="sldNum" sz="quarter" idx="12"/>
          </p:nvPr>
        </p:nvSpPr>
        <p:spPr/>
        <p:txBody>
          <a:bodyPr/>
          <a:lstStyle/>
          <a:p>
            <a:fld id="{15573E5C-EF74-034A-A019-612A408567C7}" type="slidenum">
              <a:rPr lang="en-US" smtClean="0"/>
              <a:pPr/>
              <a:t>17</a:t>
            </a:fld>
            <a:endParaRPr lang="en-US"/>
          </a:p>
        </p:txBody>
      </p:sp>
      <p:sp>
        <p:nvSpPr>
          <p:cNvPr id="6" name="TextBox 5">
            <a:extLst>
              <a:ext uri="{FF2B5EF4-FFF2-40B4-BE49-F238E27FC236}">
                <a16:creationId xmlns:a16="http://schemas.microsoft.com/office/drawing/2014/main" id="{5C6363F1-26A2-670D-7D82-B03CDFD7DA52}"/>
              </a:ext>
            </a:extLst>
          </p:cNvPr>
          <p:cNvSpPr txBox="1"/>
          <p:nvPr/>
        </p:nvSpPr>
        <p:spPr>
          <a:xfrm>
            <a:off x="7199442" y="1534369"/>
            <a:ext cx="4474029" cy="4093428"/>
          </a:xfrm>
          <a:prstGeom prst="rect">
            <a:avLst/>
          </a:prstGeom>
          <a:solidFill>
            <a:schemeClr val="accent2"/>
          </a:solidFill>
        </p:spPr>
        <p:txBody>
          <a:bodyPr wrap="square" rtlCol="0">
            <a:spAutoFit/>
          </a:bodyPr>
          <a:lstStyle/>
          <a:p>
            <a:pPr marL="285750" indent="-285750">
              <a:buFont typeface="Wingdings" panose="05000000000000000000" pitchFamily="2" charset="2"/>
              <a:buChar char="ü"/>
            </a:pPr>
            <a:r>
              <a:rPr lang="en-US" sz="2000" dirty="0"/>
              <a:t>Polio vaccination coverage 50% for children in Chad in 2000</a:t>
            </a:r>
          </a:p>
          <a:p>
            <a:pPr marL="285750" indent="-285750">
              <a:buFont typeface="Wingdings" panose="05000000000000000000" pitchFamily="2" charset="2"/>
              <a:buChar char="ü"/>
            </a:pPr>
            <a:r>
              <a:rPr lang="en-US" sz="2000" dirty="0"/>
              <a:t>70% of population is rural and live in poverty</a:t>
            </a:r>
          </a:p>
          <a:p>
            <a:pPr marL="285750" indent="-285750">
              <a:buFont typeface="Wingdings" panose="05000000000000000000" pitchFamily="2" charset="2"/>
              <a:buChar char="ü"/>
            </a:pPr>
            <a:r>
              <a:rPr lang="en-US" sz="2000" dirty="0"/>
              <a:t>Livelihoods based on livestock</a:t>
            </a:r>
          </a:p>
          <a:p>
            <a:pPr marL="285750" indent="-285750">
              <a:buFont typeface="Wingdings" panose="05000000000000000000" pitchFamily="2" charset="2"/>
              <a:buChar char="ü"/>
            </a:pPr>
            <a:r>
              <a:rPr lang="en-US" sz="2000" dirty="0"/>
              <a:t>MoH and Veterinary services conducted joint human </a:t>
            </a:r>
            <a:r>
              <a:rPr lang="en-GB" sz="2000" dirty="0">
                <a:ea typeface="Times New Roman" panose="02020603050405020304" pitchFamily="18" charset="0"/>
                <a:cs typeface="Courier New" panose="02070309020205020404" pitchFamily="49" charset="0"/>
              </a:rPr>
              <a:t>polio and livestock anthrax vaccination campaign</a:t>
            </a:r>
          </a:p>
          <a:p>
            <a:pPr marL="285750" indent="-285750">
              <a:buFont typeface="Wingdings" panose="05000000000000000000" pitchFamily="2" charset="2"/>
              <a:buChar char="ü"/>
            </a:pPr>
            <a:r>
              <a:rPr lang="en-GB" sz="2000" dirty="0">
                <a:cs typeface="Courier New" panose="02070309020205020404" pitchFamily="49" charset="0"/>
              </a:rPr>
              <a:t>40% increase in human vaccination and decrease in cost from 30 euro to 12euro per child due to cost sharing</a:t>
            </a:r>
            <a:endParaRPr lang="en-US" sz="2000" dirty="0"/>
          </a:p>
        </p:txBody>
      </p:sp>
      <p:sp>
        <p:nvSpPr>
          <p:cNvPr id="3" name="Footer Placeholder 2">
            <a:extLst>
              <a:ext uri="{FF2B5EF4-FFF2-40B4-BE49-F238E27FC236}">
                <a16:creationId xmlns:a16="http://schemas.microsoft.com/office/drawing/2014/main" id="{F30F63B9-F83F-7DFB-205E-B6DEF0EABB0D}"/>
              </a:ext>
            </a:extLst>
          </p:cNvPr>
          <p:cNvSpPr>
            <a:spLocks noGrp="1"/>
          </p:cNvSpPr>
          <p:nvPr>
            <p:ph type="ftr" sz="quarter" idx="3"/>
          </p:nvPr>
        </p:nvSpPr>
        <p:spPr/>
        <p:txBody>
          <a:bodyPr/>
          <a:lstStyle/>
          <a:p>
            <a:r>
              <a:rPr lang="nl-NL"/>
              <a:t>TOT&amp;M Unit 2 V1 2026</a:t>
            </a:r>
            <a:endParaRPr lang="en-US"/>
          </a:p>
        </p:txBody>
      </p:sp>
      <p:sp>
        <p:nvSpPr>
          <p:cNvPr id="8" name="TextBox 7">
            <a:extLst>
              <a:ext uri="{FF2B5EF4-FFF2-40B4-BE49-F238E27FC236}">
                <a16:creationId xmlns:a16="http://schemas.microsoft.com/office/drawing/2014/main" id="{32B3D63D-00E7-50B6-5FA5-67BD25E03D2F}"/>
              </a:ext>
            </a:extLst>
          </p:cNvPr>
          <p:cNvSpPr txBox="1"/>
          <p:nvPr/>
        </p:nvSpPr>
        <p:spPr>
          <a:xfrm>
            <a:off x="8626337" y="5655110"/>
            <a:ext cx="3047134" cy="338554"/>
          </a:xfrm>
          <a:prstGeom prst="rect">
            <a:avLst/>
          </a:prstGeom>
          <a:noFill/>
        </p:spPr>
        <p:txBody>
          <a:bodyPr wrap="square">
            <a:spAutoFit/>
          </a:bodyPr>
          <a:lstStyle/>
          <a:p>
            <a:r>
              <a:rPr lang="pt-PT" sz="1600" b="0" i="0" dirty="0">
                <a:solidFill>
                  <a:srgbClr val="1B1B1B"/>
                </a:solidFill>
                <a:effectLst/>
                <a:latin typeface="Source Sans Pro Web"/>
              </a:rPr>
              <a:t>doi: </a:t>
            </a:r>
            <a:r>
              <a:rPr lang="pt-PT" sz="1600" b="0" i="0" u="sng" dirty="0">
                <a:solidFill>
                  <a:srgbClr val="1A4480"/>
                </a:solidFill>
                <a:effectLst/>
                <a:latin typeface="Source Sans Pro Web"/>
              </a:rPr>
              <a:t>10.3201/eid1303.060391</a:t>
            </a:r>
            <a:endParaRPr lang="en-GB" sz="1600" dirty="0"/>
          </a:p>
        </p:txBody>
      </p:sp>
    </p:spTree>
    <p:custDataLst>
      <p:tags r:id="rId1"/>
    </p:custDataLst>
    <p:extLst>
      <p:ext uri="{BB962C8B-B14F-4D97-AF65-F5344CB8AC3E}">
        <p14:creationId xmlns:p14="http://schemas.microsoft.com/office/powerpoint/2010/main" val="1126219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C984B0-BF69-9243-A19B-7E020E9FE8A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6516A0F-DB73-D102-EF90-EF0D65A1F794}"/>
              </a:ext>
            </a:extLst>
          </p:cNvPr>
          <p:cNvSpPr>
            <a:spLocks noGrp="1"/>
          </p:cNvSpPr>
          <p:nvPr>
            <p:ph type="title"/>
          </p:nvPr>
        </p:nvSpPr>
        <p:spPr>
          <a:xfrm>
            <a:off x="876300" y="3094840"/>
            <a:ext cx="10439400" cy="1571618"/>
          </a:xfrm>
        </p:spPr>
        <p:txBody>
          <a:bodyPr>
            <a:normAutofit/>
          </a:bodyPr>
          <a:lstStyle/>
          <a:p>
            <a:r>
              <a:rPr lang="en-US"/>
              <a:t>Laboratory systems</a:t>
            </a:r>
            <a:br>
              <a:rPr lang="en-US"/>
            </a:br>
            <a:br>
              <a:rPr lang="en-US"/>
            </a:br>
            <a:endParaRPr lang="en-US"/>
          </a:p>
        </p:txBody>
      </p:sp>
      <p:sp>
        <p:nvSpPr>
          <p:cNvPr id="5" name="Slide Number Placeholder 4">
            <a:extLst>
              <a:ext uri="{FF2B5EF4-FFF2-40B4-BE49-F238E27FC236}">
                <a16:creationId xmlns:a16="http://schemas.microsoft.com/office/drawing/2014/main" id="{6B39621C-E958-5D19-1174-525747DF9120}"/>
              </a:ext>
            </a:extLst>
          </p:cNvPr>
          <p:cNvSpPr>
            <a:spLocks noGrp="1"/>
          </p:cNvSpPr>
          <p:nvPr>
            <p:ph type="sldNum" sz="quarter" idx="14"/>
          </p:nvPr>
        </p:nvSpPr>
        <p:spPr/>
        <p:txBody>
          <a:bodyPr/>
          <a:lstStyle/>
          <a:p>
            <a:fld id="{15573E5C-EF74-034A-A019-612A408567C7}" type="slidenum">
              <a:rPr lang="en-US" smtClean="0"/>
              <a:pPr/>
              <a:t>18</a:t>
            </a:fld>
            <a:endParaRPr lang="en-US"/>
          </a:p>
        </p:txBody>
      </p:sp>
      <p:sp>
        <p:nvSpPr>
          <p:cNvPr id="2" name="Footer Placeholder 1">
            <a:extLst>
              <a:ext uri="{FF2B5EF4-FFF2-40B4-BE49-F238E27FC236}">
                <a16:creationId xmlns:a16="http://schemas.microsoft.com/office/drawing/2014/main" id="{34285280-1C2A-689D-8D09-373C121B10B9}"/>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33376365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36A71-B8A6-2FD8-F438-B932000A262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3048C7C8-C30E-DE03-522F-1D492ED30A15}"/>
              </a:ext>
            </a:extLst>
          </p:cNvPr>
          <p:cNvSpPr/>
          <p:nvPr/>
        </p:nvSpPr>
        <p:spPr>
          <a:xfrm>
            <a:off x="-1290" y="2202354"/>
            <a:ext cx="12192000" cy="2336596"/>
          </a:xfrm>
          <a:prstGeom prst="rect">
            <a:avLst/>
          </a:prstGeom>
          <a:solidFill>
            <a:srgbClr val="F26C32"/>
          </a:solidFill>
          <a:ln>
            <a:solidFill>
              <a:srgbClr val="F26C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037806-967A-5353-CA4E-F77B5A159195}"/>
              </a:ext>
            </a:extLst>
          </p:cNvPr>
          <p:cNvSpPr>
            <a:spLocks noGrp="1"/>
          </p:cNvSpPr>
          <p:nvPr>
            <p:ph type="title"/>
          </p:nvPr>
        </p:nvSpPr>
        <p:spPr/>
        <p:txBody>
          <a:bodyPr/>
          <a:lstStyle/>
          <a:p>
            <a:r>
              <a:rPr lang="en-US"/>
              <a:t>Definition of health laboratory/ies</a:t>
            </a:r>
          </a:p>
        </p:txBody>
      </p:sp>
      <p:sp>
        <p:nvSpPr>
          <p:cNvPr id="5" name="Content Placeholder 4">
            <a:extLst>
              <a:ext uri="{FF2B5EF4-FFF2-40B4-BE49-F238E27FC236}">
                <a16:creationId xmlns:a16="http://schemas.microsoft.com/office/drawing/2014/main" id="{5BB9AAE7-439B-509D-3ACA-9D67905D05E4}"/>
              </a:ext>
            </a:extLst>
          </p:cNvPr>
          <p:cNvSpPr>
            <a:spLocks noGrp="1"/>
          </p:cNvSpPr>
          <p:nvPr>
            <p:ph type="body" sz="quarter" idx="11"/>
          </p:nvPr>
        </p:nvSpPr>
        <p:spPr>
          <a:xfrm>
            <a:off x="914399" y="2486558"/>
            <a:ext cx="10862631" cy="2641471"/>
          </a:xfrm>
        </p:spPr>
        <p:txBody>
          <a:bodyPr vert="horz" lIns="0" tIns="0" rIns="0" bIns="0" rtlCol="0" anchor="t">
            <a:noAutofit/>
          </a:bodyPr>
          <a:lstStyle/>
          <a:p>
            <a:pPr marL="0" indent="0">
              <a:buNone/>
            </a:pPr>
            <a:r>
              <a:rPr lang="en-US" sz="2800">
                <a:solidFill>
                  <a:schemeClr val="bg1"/>
                </a:solidFill>
              </a:rPr>
              <a:t>Clinical, diagnostic, medical, public health, animal, toxicological, food safety, environmental or any other laboratories performing testing for the purpose of disease diagnosis, screening, prevention, treatment decisions, surveillance or public health.</a:t>
            </a:r>
          </a:p>
        </p:txBody>
      </p:sp>
      <p:sp>
        <p:nvSpPr>
          <p:cNvPr id="14" name="Slide Number Placeholder 13">
            <a:extLst>
              <a:ext uri="{FF2B5EF4-FFF2-40B4-BE49-F238E27FC236}">
                <a16:creationId xmlns:a16="http://schemas.microsoft.com/office/drawing/2014/main" id="{635DF496-207F-E49E-AB1C-35BDF1117369}"/>
              </a:ext>
            </a:extLst>
          </p:cNvPr>
          <p:cNvSpPr>
            <a:spLocks noGrp="1"/>
          </p:cNvSpPr>
          <p:nvPr>
            <p:ph type="sldNum" sz="quarter" idx="12"/>
          </p:nvPr>
        </p:nvSpPr>
        <p:spPr/>
        <p:txBody>
          <a:bodyPr/>
          <a:lstStyle/>
          <a:p>
            <a:fld id="{15573E5C-EF74-034A-A019-612A408567C7}" type="slidenum">
              <a:rPr lang="en-US" smtClean="0"/>
              <a:pPr/>
              <a:t>19</a:t>
            </a:fld>
            <a:endParaRPr lang="en-US"/>
          </a:p>
        </p:txBody>
      </p:sp>
      <p:sp>
        <p:nvSpPr>
          <p:cNvPr id="7" name="TextBox 6">
            <a:extLst>
              <a:ext uri="{FF2B5EF4-FFF2-40B4-BE49-F238E27FC236}">
                <a16:creationId xmlns:a16="http://schemas.microsoft.com/office/drawing/2014/main" id="{66B04D5F-07D7-102F-A475-21D33A11FB1E}"/>
              </a:ext>
            </a:extLst>
          </p:cNvPr>
          <p:cNvSpPr txBox="1"/>
          <p:nvPr/>
        </p:nvSpPr>
        <p:spPr>
          <a:xfrm>
            <a:off x="914399" y="4576933"/>
            <a:ext cx="8273143" cy="194925"/>
          </a:xfrm>
          <a:prstGeom prst="rect">
            <a:avLst/>
          </a:prstGeom>
          <a:noFill/>
        </p:spPr>
        <p:txBody>
          <a:bodyPr wrap="square" rtlCol="0">
            <a:spAutoFit/>
          </a:bodyPr>
          <a:lstStyle/>
          <a:p>
            <a:r>
              <a:rPr lang="en-US" sz="1000" baseline="30000">
                <a:solidFill>
                  <a:srgbClr val="004D79"/>
                </a:solidFill>
              </a:rPr>
              <a:t>Definition adapted from: </a:t>
            </a:r>
            <a:r>
              <a:rPr lang="en-US" sz="1000" baseline="30000">
                <a:solidFill>
                  <a:srgbClr val="004D79"/>
                </a:solidFill>
                <a:hlinkClick r:id="rId4"/>
              </a:rPr>
              <a:t>Laboratory leadership competency framework (who.int</a:t>
            </a:r>
            <a:r>
              <a:rPr lang="en-US" sz="1000" baseline="30000">
                <a:solidFill>
                  <a:srgbClr val="004D79"/>
                </a:solidFill>
              </a:rPr>
              <a:t>) </a:t>
            </a:r>
          </a:p>
        </p:txBody>
      </p:sp>
      <p:sp>
        <p:nvSpPr>
          <p:cNvPr id="3" name="Footer Placeholder 2">
            <a:extLst>
              <a:ext uri="{FF2B5EF4-FFF2-40B4-BE49-F238E27FC236}">
                <a16:creationId xmlns:a16="http://schemas.microsoft.com/office/drawing/2014/main" id="{E9088C93-FE63-1382-7EF8-206E5AF1A312}"/>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911904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build="p"/>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654190"/>
            <a:ext cx="10282997" cy="584079"/>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298864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val="0"/>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val="0"/>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val="0"/>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1910794" y="2988647"/>
            <a:ext cx="992425" cy="584079"/>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088696"/>
          </a:xfrm>
          <a:prstGeom prst="rect">
            <a:avLst/>
          </a:prstGeom>
          <a:noFill/>
        </p:spPr>
        <p:txBody>
          <a:bodyPr wrap="square" lIns="91440" tIns="45720" rIns="91440" bIns="45720" anchor="t">
            <a:spAutoFit/>
          </a:bodyPr>
          <a:lstStyle/>
          <a:p>
            <a:pPr marL="342900" indent="-342900">
              <a:lnSpc>
                <a:spcPts val="3380"/>
              </a:lnSpc>
              <a:spcAft>
                <a:spcPts val="1200"/>
              </a:spcAft>
              <a:buSzPct val="85000"/>
              <a:buFont typeface="Arial" panose="020B0604020202020204" pitchFamily="34" charset="0"/>
              <a:buChar char="•"/>
            </a:pPr>
            <a:r>
              <a:rPr lang="en-US" sz="2400" dirty="0">
                <a:solidFill>
                  <a:schemeClr val="tx1">
                    <a:lumMod val="75000"/>
                    <a:lumOff val="25000"/>
                  </a:schemeClr>
                </a:solidFill>
                <a:latin typeface="Open Sans"/>
                <a:ea typeface="Open Sans"/>
                <a:cs typeface="Open Sans"/>
              </a:rPr>
              <a:t>Please </a:t>
            </a:r>
            <a:r>
              <a:rPr lang="en-US" sz="2400" b="1" dirty="0">
                <a:solidFill>
                  <a:schemeClr val="tx1">
                    <a:lumMod val="75000"/>
                    <a:lumOff val="25000"/>
                  </a:schemeClr>
                </a:solidFill>
                <a:latin typeface="Open Sans"/>
                <a:ea typeface="Open Sans"/>
                <a:cs typeface="Open Sans"/>
              </a:rPr>
              <a:t>rename</a:t>
            </a:r>
            <a:r>
              <a:rPr lang="en-US" sz="2400" dirty="0">
                <a:solidFill>
                  <a:schemeClr val="tx1">
                    <a:lumMod val="75000"/>
                    <a:lumOff val="25000"/>
                  </a:schemeClr>
                </a:solidFill>
                <a:latin typeface="Open Sans"/>
                <a:ea typeface="Open Sans"/>
                <a:cs typeface="Open Sans"/>
              </a:rPr>
              <a:t> to yourself using the format:</a:t>
            </a:r>
          </a:p>
          <a:p>
            <a:pPr marL="800100" lvl="1" indent="-342900">
              <a:lnSpc>
                <a:spcPts val="3380"/>
              </a:lnSpc>
              <a:spcAft>
                <a:spcPts val="1200"/>
              </a:spcAft>
              <a:buSzPct val="85000"/>
              <a:buFont typeface="Courier New" panose="02070309020205020404" pitchFamily="49" charset="0"/>
              <a:buChar char="o"/>
            </a:pPr>
            <a:r>
              <a:rPr lang="en-US" sz="2400" b="1" dirty="0">
                <a:solidFill>
                  <a:srgbClr val="F26C32"/>
                </a:solidFill>
                <a:latin typeface="Open Sans"/>
                <a:ea typeface="Open Sans"/>
                <a:cs typeface="Open Sans"/>
              </a:rPr>
              <a:t>Name, Organization </a:t>
            </a: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107556"/>
            <a:ext cx="6653986"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Participants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then click the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More</a:t>
            </a:r>
            <a:r>
              <a:rPr lang="en-US" sz="2400">
                <a:solidFill>
                  <a:srgbClr val="004D79"/>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buttons that appear as you hover over your name.</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622734" y="89781"/>
            <a:chExt cx="1335386" cy="851738"/>
          </a:xfrm>
        </p:grpSpPr>
        <p:sp>
          <p:nvSpPr>
            <p:cNvPr id="2" name="CaixaDeTexto 1">
              <a:extLst>
                <a:ext uri="{FF2B5EF4-FFF2-40B4-BE49-F238E27FC236}">
                  <a16:creationId xmlns:a16="http://schemas.microsoft.com/office/drawing/2014/main" id="{6EB9E737-5079-991B-EECE-4107516B2C5D}"/>
                </a:ext>
              </a:extLst>
            </p:cNvPr>
            <p:cNvSpPr txBox="1"/>
            <p:nvPr/>
          </p:nvSpPr>
          <p:spPr>
            <a:xfrm>
              <a:off x="10622734" y="633742"/>
              <a:ext cx="1335386" cy="307777"/>
            </a:xfrm>
            <a:prstGeom prst="rect">
              <a:avLst/>
            </a:prstGeom>
            <a:solidFill>
              <a:schemeClr val="bg1"/>
            </a:solid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endParaRPr lang="pt-PT" sz="1400" i="1">
                <a:solidFill>
                  <a:srgbClr val="F26C32"/>
                </a:solidFill>
              </a:endParaRPr>
            </a:p>
          </p:txBody>
        </p:sp>
        <p:pic>
          <p:nvPicPr>
            <p:cNvPr id="3"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018068" y="89781"/>
              <a:ext cx="642798" cy="641892"/>
            </a:xfrm>
            <a:prstGeom prst="rect">
              <a:avLst/>
            </a:prstGeom>
          </p:spPr>
        </p:pic>
      </p:grpSp>
      <p:sp>
        <p:nvSpPr>
          <p:cNvPr id="10" name="Footer Placeholder 9">
            <a:extLst>
              <a:ext uri="{FF2B5EF4-FFF2-40B4-BE49-F238E27FC236}">
                <a16:creationId xmlns:a16="http://schemas.microsoft.com/office/drawing/2014/main" id="{7C1FE692-9BA6-74B7-83C6-9D2BE335780D}"/>
              </a:ext>
            </a:extLst>
          </p:cNvPr>
          <p:cNvSpPr>
            <a:spLocks noGrp="1"/>
          </p:cNvSpPr>
          <p:nvPr>
            <p:ph type="ftr" sz="quarter" idx="3"/>
          </p:nvPr>
        </p:nvSpPr>
        <p:spPr/>
        <p:txBody>
          <a:bodyPr/>
          <a:lstStyle/>
          <a:p>
            <a:r>
              <a:rPr lang="nl-NL"/>
              <a:t>TOT&amp;M Unit 2 V1 2026</a:t>
            </a:r>
            <a:endParaRPr lang="en-US"/>
          </a:p>
        </p:txBody>
      </p:sp>
      <p:sp>
        <p:nvSpPr>
          <p:cNvPr id="11" name="Slide Number Placeholder 10">
            <a:extLst>
              <a:ext uri="{FF2B5EF4-FFF2-40B4-BE49-F238E27FC236}">
                <a16:creationId xmlns:a16="http://schemas.microsoft.com/office/drawing/2014/main" id="{7AC6C27F-4874-FEB0-9BDA-6D2E69729DF0}"/>
              </a:ext>
            </a:extLst>
          </p:cNvPr>
          <p:cNvSpPr>
            <a:spLocks noGrp="1"/>
          </p:cNvSpPr>
          <p:nvPr>
            <p:ph type="sldNum" sz="quarter" idx="4"/>
          </p:nvPr>
        </p:nvSpPr>
        <p:spPr/>
        <p:txBody>
          <a:bodyPr/>
          <a:lstStyle/>
          <a:p>
            <a:fld id="{7698B45C-09C7-497B-9261-07F290CB2D4C}" type="slidenum">
              <a:rPr lang="en-US" smtClean="0"/>
              <a:pPr/>
              <a:t>2</a:t>
            </a:fld>
            <a:endParaRPr lang="en-US"/>
          </a:p>
        </p:txBody>
      </p:sp>
      <p:sp>
        <p:nvSpPr>
          <p:cNvPr id="12" name="Slide Number Placeholder 3">
            <a:extLst>
              <a:ext uri="{FF2B5EF4-FFF2-40B4-BE49-F238E27FC236}">
                <a16:creationId xmlns:a16="http://schemas.microsoft.com/office/drawing/2014/main" id="{807B09A8-A39C-E390-15B6-35BD924A9F86}"/>
              </a:ext>
            </a:extLst>
          </p:cNvPr>
          <p:cNvSpPr txBox="1">
            <a:spLocks/>
          </p:cNvSpPr>
          <p:nvPr/>
        </p:nvSpPr>
        <p:spPr>
          <a:xfrm>
            <a:off x="10821547" y="6235850"/>
            <a:ext cx="53225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2</a:t>
            </a:fld>
            <a:endParaRPr lang="en-US" sz="1200" dirty="0">
              <a:solidFill>
                <a:schemeClr val="tx1">
                  <a:tint val="75000"/>
                </a:schemeClr>
              </a:solidFill>
            </a:endParaRPr>
          </a:p>
        </p:txBody>
      </p:sp>
      <p:sp>
        <p:nvSpPr>
          <p:cNvPr id="13" name="Footer Placeholder 7">
            <a:extLst>
              <a:ext uri="{FF2B5EF4-FFF2-40B4-BE49-F238E27FC236}">
                <a16:creationId xmlns:a16="http://schemas.microsoft.com/office/drawing/2014/main" id="{81CA3799-2C6D-D5AF-7479-0A9570E4ADAA}"/>
              </a:ext>
            </a:extLst>
          </p:cNvPr>
          <p:cNvSpPr txBox="1">
            <a:spLocks/>
          </p:cNvSpPr>
          <p:nvPr/>
        </p:nvSpPr>
        <p:spPr>
          <a:xfrm>
            <a:off x="8796528" y="6210970"/>
            <a:ext cx="2029968"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dirty="0">
                <a:solidFill>
                  <a:schemeClr val="tx1">
                    <a:tint val="75000"/>
                  </a:schemeClr>
                </a:solidFill>
                <a:latin typeface="+mn-lt"/>
                <a:cs typeface="+mn-cs"/>
              </a:rPr>
              <a:t>TOT&amp;M Unit 2 V1 2026</a:t>
            </a:r>
            <a:endParaRPr lang="en-US" sz="1200" dirty="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38647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F24C7-EF30-F53F-E284-2C01E6B1E1D9}"/>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F5C99621-DA95-B3E8-06A6-0810E2F84D65}"/>
              </a:ext>
            </a:extLst>
          </p:cNvPr>
          <p:cNvSpPr/>
          <p:nvPr/>
        </p:nvSpPr>
        <p:spPr>
          <a:xfrm>
            <a:off x="0" y="2096813"/>
            <a:ext cx="12192000" cy="2347171"/>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90B3C3-D979-5364-2425-5E6C81E2C845}"/>
              </a:ext>
            </a:extLst>
          </p:cNvPr>
          <p:cNvSpPr>
            <a:spLocks noGrp="1"/>
          </p:cNvSpPr>
          <p:nvPr>
            <p:ph type="title"/>
          </p:nvPr>
        </p:nvSpPr>
        <p:spPr>
          <a:xfrm>
            <a:off x="914400" y="683235"/>
            <a:ext cx="10515600" cy="709862"/>
          </a:xfrm>
        </p:spPr>
        <p:txBody>
          <a:bodyPr>
            <a:normAutofit/>
          </a:bodyPr>
          <a:lstStyle/>
          <a:p>
            <a:r>
              <a:rPr lang="en-US"/>
              <a:t>What is a national health system?</a:t>
            </a:r>
          </a:p>
        </p:txBody>
      </p:sp>
      <p:sp>
        <p:nvSpPr>
          <p:cNvPr id="6" name="Text Placeholder 5">
            <a:extLst>
              <a:ext uri="{FF2B5EF4-FFF2-40B4-BE49-F238E27FC236}">
                <a16:creationId xmlns:a16="http://schemas.microsoft.com/office/drawing/2014/main" id="{3E1BEE6D-6287-B896-397E-6726FF58D72E}"/>
              </a:ext>
            </a:extLst>
          </p:cNvPr>
          <p:cNvSpPr>
            <a:spLocks noGrp="1"/>
          </p:cNvSpPr>
          <p:nvPr>
            <p:ph type="body" sz="quarter" idx="11"/>
          </p:nvPr>
        </p:nvSpPr>
        <p:spPr>
          <a:xfrm>
            <a:off x="914400" y="2602547"/>
            <a:ext cx="10439399" cy="1841437"/>
          </a:xfrm>
        </p:spPr>
        <p:txBody>
          <a:bodyPr>
            <a:normAutofit/>
          </a:bodyPr>
          <a:lstStyle/>
          <a:p>
            <a:pPr marL="0" indent="0" algn="ctr">
              <a:buNone/>
            </a:pPr>
            <a:r>
              <a:rPr lang="en-US" sz="2800">
                <a:solidFill>
                  <a:schemeClr val="bg1"/>
                </a:solidFill>
              </a:rPr>
              <a:t>The organizations and all their activities whose primary purpose is to </a:t>
            </a:r>
            <a:r>
              <a:rPr lang="en-US" sz="2800">
                <a:solidFill>
                  <a:schemeClr val="accent2"/>
                </a:solidFill>
              </a:rPr>
              <a:t>promote, restore, and maintain human, animal and environmental health </a:t>
            </a:r>
            <a:r>
              <a:rPr lang="en-US" sz="2800">
                <a:solidFill>
                  <a:schemeClr val="bg1"/>
                </a:solidFill>
              </a:rPr>
              <a:t>at a national level.</a:t>
            </a:r>
          </a:p>
        </p:txBody>
      </p:sp>
      <p:sp>
        <p:nvSpPr>
          <p:cNvPr id="3" name="Slide Number Placeholder 2">
            <a:extLst>
              <a:ext uri="{FF2B5EF4-FFF2-40B4-BE49-F238E27FC236}">
                <a16:creationId xmlns:a16="http://schemas.microsoft.com/office/drawing/2014/main" id="{3F1CD751-CF25-C078-8C54-C858DDBB650D}"/>
              </a:ext>
            </a:extLst>
          </p:cNvPr>
          <p:cNvSpPr>
            <a:spLocks noGrp="1"/>
          </p:cNvSpPr>
          <p:nvPr>
            <p:ph type="sldNum" sz="quarter" idx="12"/>
          </p:nvPr>
        </p:nvSpPr>
        <p:spPr/>
        <p:txBody>
          <a:bodyPr/>
          <a:lstStyle/>
          <a:p>
            <a:fld id="{15573E5C-EF74-034A-A019-612A408567C7}" type="slidenum">
              <a:rPr lang="en-US" smtClean="0"/>
              <a:pPr/>
              <a:t>20</a:t>
            </a:fld>
            <a:endParaRPr lang="en-US"/>
          </a:p>
        </p:txBody>
      </p:sp>
      <p:sp>
        <p:nvSpPr>
          <p:cNvPr id="5" name="TextBox 4">
            <a:extLst>
              <a:ext uri="{FF2B5EF4-FFF2-40B4-BE49-F238E27FC236}">
                <a16:creationId xmlns:a16="http://schemas.microsoft.com/office/drawing/2014/main" id="{46580483-C9CA-5EDD-F6C3-EA49F0EEF452}"/>
              </a:ext>
            </a:extLst>
          </p:cNvPr>
          <p:cNvSpPr txBox="1"/>
          <p:nvPr/>
        </p:nvSpPr>
        <p:spPr>
          <a:xfrm>
            <a:off x="566928" y="4443984"/>
            <a:ext cx="6824546" cy="246221"/>
          </a:xfrm>
          <a:prstGeom prst="rect">
            <a:avLst/>
          </a:prstGeom>
          <a:noFill/>
        </p:spPr>
        <p:txBody>
          <a:bodyPr wrap="square" rtlCol="0">
            <a:spAutoFit/>
          </a:bodyPr>
          <a:lstStyle/>
          <a:p>
            <a:r>
              <a:rPr lang="en-US" sz="1000"/>
              <a:t>Adapted from: Saraswathy Subramaniam TS, et al. Asian Pac J Trop Med. 2016; 9(2): 201-3. </a:t>
            </a:r>
          </a:p>
        </p:txBody>
      </p:sp>
      <p:sp>
        <p:nvSpPr>
          <p:cNvPr id="4" name="Footer Placeholder 3">
            <a:extLst>
              <a:ext uri="{FF2B5EF4-FFF2-40B4-BE49-F238E27FC236}">
                <a16:creationId xmlns:a16="http://schemas.microsoft.com/office/drawing/2014/main" id="{4B5E7B7D-0E5A-F062-2E27-CF81182F2AFF}"/>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3500424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960483-E748-D9AD-0EB5-8A3A50CECB60}"/>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65877C75-E4EF-8890-3CEF-1D39FD8CDB70}"/>
              </a:ext>
            </a:extLst>
          </p:cNvPr>
          <p:cNvSpPr/>
          <p:nvPr/>
        </p:nvSpPr>
        <p:spPr>
          <a:xfrm>
            <a:off x="0" y="1432285"/>
            <a:ext cx="12192000" cy="3002556"/>
          </a:xfrm>
          <a:prstGeom prst="rect">
            <a:avLst/>
          </a:prstGeom>
          <a:solidFill>
            <a:schemeClr val="tx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00C1CF-993D-6573-1BA3-95A81D91FDD9}"/>
              </a:ext>
            </a:extLst>
          </p:cNvPr>
          <p:cNvSpPr>
            <a:spLocks noGrp="1"/>
          </p:cNvSpPr>
          <p:nvPr>
            <p:ph type="title"/>
          </p:nvPr>
        </p:nvSpPr>
        <p:spPr>
          <a:xfrm>
            <a:off x="914399" y="420624"/>
            <a:ext cx="10951535" cy="972473"/>
          </a:xfrm>
        </p:spPr>
        <p:txBody>
          <a:bodyPr>
            <a:normAutofit/>
          </a:bodyPr>
          <a:lstStyle/>
          <a:p>
            <a:r>
              <a:rPr lang="en-US"/>
              <a:t>What is a national health laboratory system?</a:t>
            </a:r>
          </a:p>
        </p:txBody>
      </p:sp>
      <p:sp>
        <p:nvSpPr>
          <p:cNvPr id="6" name="Text Placeholder 5">
            <a:extLst>
              <a:ext uri="{FF2B5EF4-FFF2-40B4-BE49-F238E27FC236}">
                <a16:creationId xmlns:a16="http://schemas.microsoft.com/office/drawing/2014/main" id="{CF1AF223-1FDA-A39F-BDDE-8F8794E6C16E}"/>
              </a:ext>
            </a:extLst>
          </p:cNvPr>
          <p:cNvSpPr>
            <a:spLocks noGrp="1"/>
          </p:cNvSpPr>
          <p:nvPr>
            <p:ph type="body" sz="quarter" idx="11"/>
          </p:nvPr>
        </p:nvSpPr>
        <p:spPr>
          <a:xfrm>
            <a:off x="952500" y="1678598"/>
            <a:ext cx="10439399" cy="3002556"/>
          </a:xfrm>
        </p:spPr>
        <p:txBody>
          <a:bodyPr>
            <a:normAutofit/>
          </a:bodyPr>
          <a:lstStyle/>
          <a:p>
            <a:pPr marL="0" indent="0" algn="ctr">
              <a:buNone/>
            </a:pPr>
            <a:r>
              <a:rPr lang="en-US" sz="2400">
                <a:solidFill>
                  <a:schemeClr val="bg1"/>
                </a:solidFill>
              </a:rPr>
              <a:t>A grouping of</a:t>
            </a:r>
            <a:r>
              <a:rPr lang="en-US" sz="2400">
                <a:solidFill>
                  <a:schemeClr val="accent2"/>
                </a:solidFill>
              </a:rPr>
              <a:t> laboratories </a:t>
            </a:r>
            <a:r>
              <a:rPr lang="en-US" sz="2400" b="1">
                <a:solidFill>
                  <a:schemeClr val="accent2"/>
                </a:solidFill>
              </a:rPr>
              <a:t>and other partners </a:t>
            </a:r>
            <a:r>
              <a:rPr lang="en-US" sz="2400">
                <a:solidFill>
                  <a:schemeClr val="bg1"/>
                </a:solidFill>
              </a:rPr>
              <a:t>within a country that supports the overall health system within that country. The laboratory system may include various laboratory networks operating within an area, which frequently work independently, but coordinate activities to facilitate the exchange of information, optimize laboratory services, and help control and prevent diseases and other health threats across the span of human, animal and environmental health.</a:t>
            </a:r>
          </a:p>
        </p:txBody>
      </p:sp>
      <p:sp>
        <p:nvSpPr>
          <p:cNvPr id="3" name="Slide Number Placeholder 2">
            <a:extLst>
              <a:ext uri="{FF2B5EF4-FFF2-40B4-BE49-F238E27FC236}">
                <a16:creationId xmlns:a16="http://schemas.microsoft.com/office/drawing/2014/main" id="{D3EEBE78-4D23-20DF-AC04-823007560B1F}"/>
              </a:ext>
            </a:extLst>
          </p:cNvPr>
          <p:cNvSpPr>
            <a:spLocks noGrp="1"/>
          </p:cNvSpPr>
          <p:nvPr>
            <p:ph type="sldNum" sz="quarter" idx="12"/>
          </p:nvPr>
        </p:nvSpPr>
        <p:spPr/>
        <p:txBody>
          <a:bodyPr/>
          <a:lstStyle/>
          <a:p>
            <a:fld id="{15573E5C-EF74-034A-A019-612A408567C7}" type="slidenum">
              <a:rPr lang="en-US" smtClean="0"/>
              <a:pPr/>
              <a:t>21</a:t>
            </a:fld>
            <a:endParaRPr lang="en-US"/>
          </a:p>
        </p:txBody>
      </p:sp>
      <p:sp>
        <p:nvSpPr>
          <p:cNvPr id="4" name="Footer Placeholder 3">
            <a:extLst>
              <a:ext uri="{FF2B5EF4-FFF2-40B4-BE49-F238E27FC236}">
                <a16:creationId xmlns:a16="http://schemas.microsoft.com/office/drawing/2014/main" id="{D1989AC7-D840-020B-9549-3787D86EE96A}"/>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764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A99F1-0532-09D6-DB49-5E04C5340D56}"/>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D92CEDC0-0443-1F3E-3A12-A886FA00C55B}"/>
              </a:ext>
            </a:extLst>
          </p:cNvPr>
          <p:cNvSpPr/>
          <p:nvPr/>
        </p:nvSpPr>
        <p:spPr>
          <a:xfrm>
            <a:off x="0" y="2096813"/>
            <a:ext cx="12192000" cy="2850091"/>
          </a:xfrm>
          <a:prstGeom prst="rect">
            <a:avLst/>
          </a:prstGeom>
          <a:solidFill>
            <a:srgbClr val="F26C32"/>
          </a:solidFill>
          <a:ln>
            <a:solidFill>
              <a:srgbClr val="F26C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01E59BC-FA51-E5D0-F9C0-BFE86409E3C4}"/>
              </a:ext>
            </a:extLst>
          </p:cNvPr>
          <p:cNvSpPr>
            <a:spLocks noGrp="1"/>
          </p:cNvSpPr>
          <p:nvPr>
            <p:ph type="title"/>
          </p:nvPr>
        </p:nvSpPr>
        <p:spPr>
          <a:xfrm>
            <a:off x="914400" y="683235"/>
            <a:ext cx="10515600" cy="709862"/>
          </a:xfrm>
        </p:spPr>
        <p:txBody>
          <a:bodyPr>
            <a:normAutofit/>
          </a:bodyPr>
          <a:lstStyle/>
          <a:p>
            <a:r>
              <a:rPr lang="en-US"/>
              <a:t>What is a laboratory network?</a:t>
            </a:r>
          </a:p>
        </p:txBody>
      </p:sp>
      <p:sp>
        <p:nvSpPr>
          <p:cNvPr id="6" name="Text Placeholder 5">
            <a:extLst>
              <a:ext uri="{FF2B5EF4-FFF2-40B4-BE49-F238E27FC236}">
                <a16:creationId xmlns:a16="http://schemas.microsoft.com/office/drawing/2014/main" id="{EB83185F-67B4-FAE1-5C0C-69D069B7FF22}"/>
              </a:ext>
            </a:extLst>
          </p:cNvPr>
          <p:cNvSpPr>
            <a:spLocks noGrp="1"/>
          </p:cNvSpPr>
          <p:nvPr>
            <p:ph type="body" sz="quarter" idx="11"/>
          </p:nvPr>
        </p:nvSpPr>
        <p:spPr>
          <a:xfrm>
            <a:off x="914400" y="2602547"/>
            <a:ext cx="10439399" cy="2655253"/>
          </a:xfrm>
        </p:spPr>
        <p:txBody>
          <a:bodyPr>
            <a:normAutofit/>
          </a:bodyPr>
          <a:lstStyle/>
          <a:p>
            <a:pPr algn="ctr"/>
            <a:r>
              <a:rPr lang="en-US" sz="2800">
                <a:solidFill>
                  <a:schemeClr val="bg1"/>
                </a:solidFill>
              </a:rPr>
              <a:t>A grouping of laboratories operating within or across different sectors, with specific shared goals, organized to exchange information and establish, maintain and expand collaborative connections related to a specific need or purpose.</a:t>
            </a:r>
          </a:p>
        </p:txBody>
      </p:sp>
      <p:sp>
        <p:nvSpPr>
          <p:cNvPr id="3" name="Slide Number Placeholder 2">
            <a:extLst>
              <a:ext uri="{FF2B5EF4-FFF2-40B4-BE49-F238E27FC236}">
                <a16:creationId xmlns:a16="http://schemas.microsoft.com/office/drawing/2014/main" id="{C71EFCC7-5EDC-19ED-4F96-2831538B2357}"/>
              </a:ext>
            </a:extLst>
          </p:cNvPr>
          <p:cNvSpPr>
            <a:spLocks noGrp="1"/>
          </p:cNvSpPr>
          <p:nvPr>
            <p:ph type="sldNum" sz="quarter" idx="12"/>
          </p:nvPr>
        </p:nvSpPr>
        <p:spPr/>
        <p:txBody>
          <a:bodyPr/>
          <a:lstStyle/>
          <a:p>
            <a:fld id="{15573E5C-EF74-034A-A019-612A408567C7}" type="slidenum">
              <a:rPr lang="en-US" smtClean="0"/>
              <a:pPr/>
              <a:t>22</a:t>
            </a:fld>
            <a:endParaRPr lang="en-US"/>
          </a:p>
        </p:txBody>
      </p:sp>
      <p:sp>
        <p:nvSpPr>
          <p:cNvPr id="4" name="Footer Placeholder 3">
            <a:extLst>
              <a:ext uri="{FF2B5EF4-FFF2-40B4-BE49-F238E27FC236}">
                <a16:creationId xmlns:a16="http://schemas.microsoft.com/office/drawing/2014/main" id="{361114F6-CA50-2227-A996-46684A7F2335}"/>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71393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DFEE2-F1D6-FB05-5EF1-9D104F58A2E8}"/>
            </a:ext>
          </a:extLst>
        </p:cNvPr>
        <p:cNvGrpSpPr/>
        <p:nvPr/>
      </p:nvGrpSpPr>
      <p:grpSpPr>
        <a:xfrm>
          <a:off x="0" y="0"/>
          <a:ext cx="0" cy="0"/>
          <a:chOff x="0" y="0"/>
          <a:chExt cx="0" cy="0"/>
        </a:xfrm>
      </p:grpSpPr>
      <p:pic>
        <p:nvPicPr>
          <p:cNvPr id="7" name="Content Placeholder 6" descr="A close up of a logo&#10;&#10;Description automatically generated">
            <a:extLst>
              <a:ext uri="{FF2B5EF4-FFF2-40B4-BE49-F238E27FC236}">
                <a16:creationId xmlns:a16="http://schemas.microsoft.com/office/drawing/2014/main" id="{AC8FEA15-F250-4398-787E-C8401489F872}"/>
              </a:ext>
            </a:extLst>
          </p:cNvPr>
          <p:cNvPicPr>
            <a:picLocks noGrp="1" noChangeAspect="1"/>
          </p:cNvPicPr>
          <p:nvPr>
            <p:ph sz="quarter" idx="4294967295"/>
          </p:nvPr>
        </p:nvPicPr>
        <p:blipFill>
          <a:blip r:embed="rId4">
            <a:clrChange>
              <a:clrFrom>
                <a:srgbClr val="FFFFFF"/>
              </a:clrFrom>
              <a:clrTo>
                <a:srgbClr val="FFFFFF">
                  <a:alpha val="0"/>
                </a:srgbClr>
              </a:clrTo>
            </a:clrChange>
            <a:alphaModFix amt="10000"/>
          </a:blip>
          <a:stretch>
            <a:fillRect/>
          </a:stretch>
        </p:blipFill>
        <p:spPr>
          <a:xfrm>
            <a:off x="4552122" y="-1076923"/>
            <a:ext cx="8583637" cy="8583637"/>
          </a:xfrm>
        </p:spPr>
      </p:pic>
      <p:sp>
        <p:nvSpPr>
          <p:cNvPr id="2" name="Title 1">
            <a:extLst>
              <a:ext uri="{FF2B5EF4-FFF2-40B4-BE49-F238E27FC236}">
                <a16:creationId xmlns:a16="http://schemas.microsoft.com/office/drawing/2014/main" id="{A4D4F569-81D1-519B-2DA0-3151C630AA3E}"/>
              </a:ext>
            </a:extLst>
          </p:cNvPr>
          <p:cNvSpPr>
            <a:spLocks noGrp="1"/>
          </p:cNvSpPr>
          <p:nvPr>
            <p:ph type="title"/>
          </p:nvPr>
        </p:nvSpPr>
        <p:spPr>
          <a:xfrm>
            <a:off x="914400" y="685800"/>
            <a:ext cx="10515600" cy="709862"/>
          </a:xfrm>
        </p:spPr>
        <p:txBody>
          <a:bodyPr/>
          <a:lstStyle/>
          <a:p>
            <a:r>
              <a:rPr lang="en-US"/>
              <a:t>International networks</a:t>
            </a:r>
          </a:p>
        </p:txBody>
      </p:sp>
      <p:sp>
        <p:nvSpPr>
          <p:cNvPr id="9" name="Text Placeholder 8">
            <a:extLst>
              <a:ext uri="{FF2B5EF4-FFF2-40B4-BE49-F238E27FC236}">
                <a16:creationId xmlns:a16="http://schemas.microsoft.com/office/drawing/2014/main" id="{F1715B38-D11D-3607-864D-D6835FAB126C}"/>
              </a:ext>
            </a:extLst>
          </p:cNvPr>
          <p:cNvSpPr>
            <a:spLocks noGrp="1"/>
          </p:cNvSpPr>
          <p:nvPr>
            <p:ph type="body" sz="quarter" idx="11"/>
          </p:nvPr>
        </p:nvSpPr>
        <p:spPr>
          <a:xfrm>
            <a:off x="914400" y="1521306"/>
            <a:ext cx="10804849" cy="4650894"/>
          </a:xfrm>
        </p:spPr>
        <p:txBody>
          <a:bodyPr vert="horz" lIns="0" tIns="0" rIns="0" bIns="0" rtlCol="0" anchor="t">
            <a:noAutofit/>
          </a:bodyPr>
          <a:lstStyle/>
          <a:p>
            <a:pPr marL="0" indent="0">
              <a:buNone/>
            </a:pPr>
            <a:r>
              <a:rPr lang="en-US" sz="1600" b="1">
                <a:solidFill>
                  <a:schemeClr val="accent2"/>
                </a:solidFill>
              </a:rPr>
              <a:t>WHO Collaborating </a:t>
            </a:r>
            <a:r>
              <a:rPr lang="en-US" sz="1600" b="1" err="1">
                <a:solidFill>
                  <a:schemeClr val="accent2"/>
                </a:solidFill>
              </a:rPr>
              <a:t>Centres</a:t>
            </a:r>
            <a:r>
              <a:rPr lang="en-US" sz="1600" b="1">
                <a:solidFill>
                  <a:schemeClr val="accent2"/>
                </a:solidFill>
              </a:rPr>
              <a:t>: </a:t>
            </a:r>
            <a:r>
              <a:rPr lang="en-US" sz="1600"/>
              <a:t>institutions designated by the Director-General of WHO to form part of an international collaborative network to support WHO in implementing its mandated work and priorities with time and expertise</a:t>
            </a:r>
          </a:p>
          <a:p>
            <a:pPr marL="0" indent="0">
              <a:buNone/>
            </a:pPr>
            <a:r>
              <a:rPr lang="en-US" sz="1600">
                <a:hlinkClick r:id="rId5"/>
              </a:rPr>
              <a:t>About WHO: Collaborating </a:t>
            </a:r>
            <a:r>
              <a:rPr lang="en-US" sz="1600" err="1">
                <a:hlinkClick r:id="rId5"/>
              </a:rPr>
              <a:t>centres</a:t>
            </a:r>
            <a:r>
              <a:rPr lang="en-US" sz="1600">
                <a:hlinkClick r:id="rId5"/>
              </a:rPr>
              <a:t> </a:t>
            </a:r>
            <a:endParaRPr lang="en-US" sz="1600"/>
          </a:p>
          <a:p>
            <a:pPr marL="0" indent="0">
              <a:buNone/>
            </a:pPr>
            <a:r>
              <a:rPr lang="en-US" sz="1600" b="1">
                <a:solidFill>
                  <a:schemeClr val="accent2"/>
                </a:solidFill>
                <a:cs typeface="Calibri"/>
              </a:rPr>
              <a:t>FAO Reference Centers: </a:t>
            </a:r>
            <a:r>
              <a:rPr lang="en-US" sz="1600">
                <a:cs typeface="Calibri"/>
              </a:rPr>
              <a:t>FAO Reference </a:t>
            </a:r>
            <a:r>
              <a:rPr lang="en-US" sz="1600" err="1">
                <a:cs typeface="Calibri"/>
              </a:rPr>
              <a:t>Centres</a:t>
            </a:r>
            <a:r>
              <a:rPr lang="en-US" sz="1600">
                <a:cs typeface="Calibri"/>
              </a:rPr>
              <a:t> for animal health are institutions designated to provide specific, independent technical/scientific advice on issues related to FAO’s mandate </a:t>
            </a:r>
            <a:r>
              <a:rPr lang="en-US" sz="1600">
                <a:cs typeface="Calibri"/>
                <a:hlinkClick r:id="rId6"/>
              </a:rPr>
              <a:t>http://www.fao.org/ag/againfo/partners/en/ref_centres.htm</a:t>
            </a:r>
            <a:endParaRPr lang="en-US" sz="1600">
              <a:cs typeface="Calibri"/>
            </a:endParaRPr>
          </a:p>
          <a:p>
            <a:pPr marL="0" indent="0">
              <a:buNone/>
            </a:pPr>
            <a:r>
              <a:rPr lang="en-US" sz="1600" b="1">
                <a:solidFill>
                  <a:schemeClr val="accent2"/>
                </a:solidFill>
              </a:rPr>
              <a:t>WOAH Reference Laboratories: </a:t>
            </a:r>
            <a:r>
              <a:rPr lang="en-US" sz="1600" err="1"/>
              <a:t>centres</a:t>
            </a:r>
            <a:r>
              <a:rPr lang="en-US" sz="1600"/>
              <a:t> of expertise and </a:t>
            </a:r>
            <a:r>
              <a:rPr lang="en-US" sz="1600" err="1"/>
              <a:t>standardisation</a:t>
            </a:r>
            <a:r>
              <a:rPr lang="en-US" sz="1600"/>
              <a:t> of diagnostic techniques for its designated disease or topic area</a:t>
            </a:r>
            <a:br>
              <a:rPr lang="en-US" sz="1600"/>
            </a:br>
            <a:r>
              <a:rPr lang="en-US" sz="1600">
                <a:ea typeface="+mn-lt"/>
                <a:cs typeface="+mn-lt"/>
                <a:hlinkClick r:id="rId7"/>
              </a:rPr>
              <a:t>https://www.woah.org/en/what-we-offer/expertise-network/</a:t>
            </a:r>
            <a:endParaRPr lang="en-US" sz="1600">
              <a:ea typeface="+mn-lt"/>
              <a:cs typeface="+mn-lt"/>
            </a:endParaRPr>
          </a:p>
          <a:p>
            <a:pPr marL="0" indent="0">
              <a:buNone/>
            </a:pPr>
            <a:r>
              <a:rPr lang="en-US" sz="1600" b="1">
                <a:solidFill>
                  <a:schemeClr val="accent2"/>
                </a:solidFill>
              </a:rPr>
              <a:t>OFFLU WOAH/FAO Network of expertise on animal influenza: </a:t>
            </a:r>
            <a:r>
              <a:rPr lang="en-US" sz="1600"/>
              <a:t>WOAH-FAO global network of expertise on animal influenza working to reduce the negative impacts of animal influenza viruses by promoting effective collaboration between animal health experts and with the human health sector</a:t>
            </a:r>
            <a:br>
              <a:rPr lang="en-US" sz="1600">
                <a:ea typeface="+mn-lt"/>
                <a:cs typeface="+mn-lt"/>
              </a:rPr>
            </a:br>
            <a:r>
              <a:rPr lang="en-US" sz="1600">
                <a:ea typeface="+mn-lt"/>
                <a:cs typeface="+mn-lt"/>
                <a:hlinkClick r:id="rId8"/>
              </a:rPr>
              <a:t>https://www.offlu.org/</a:t>
            </a:r>
            <a:endParaRPr lang="en-US" sz="1600">
              <a:ea typeface="+mn-lt"/>
              <a:cs typeface="+mn-lt"/>
            </a:endParaRPr>
          </a:p>
          <a:p>
            <a:pPr marL="0" indent="0">
              <a:buNone/>
            </a:pPr>
            <a:r>
              <a:rPr lang="en-US" sz="1600" b="1">
                <a:solidFill>
                  <a:schemeClr val="accent2"/>
                </a:solidFill>
              </a:rPr>
              <a:t>WHO Chemical Risk Assessment Network</a:t>
            </a:r>
            <a:r>
              <a:rPr lang="en-US" sz="1600"/>
              <a:t>: has been established to enhance global efforts to assess risks to human health from exposure to chemicals. </a:t>
            </a:r>
            <a:r>
              <a:rPr lang="en-US" sz="1600">
                <a:hlinkClick r:id="rId9"/>
              </a:rPr>
              <a:t>https://www.who.int/groups/chemical-risk-assessment-network</a:t>
            </a:r>
            <a:r>
              <a:rPr lang="en-US" sz="1600"/>
              <a:t> </a:t>
            </a:r>
          </a:p>
          <a:p>
            <a:pPr marL="0" indent="0">
              <a:buNone/>
            </a:pPr>
            <a:endParaRPr lang="en-US" sz="1600">
              <a:ea typeface="+mn-lt"/>
              <a:cs typeface="+mn-lt"/>
            </a:endParaRPr>
          </a:p>
          <a:p>
            <a:pPr marL="0" indent="0">
              <a:buNone/>
            </a:pPr>
            <a:endParaRPr lang="en-US" sz="1600">
              <a:ea typeface="+mn-lt"/>
              <a:cs typeface="+mn-lt"/>
            </a:endParaRPr>
          </a:p>
          <a:p>
            <a:pPr marL="0" indent="0">
              <a:buNone/>
            </a:pPr>
            <a:endParaRPr lang="en-US" sz="1600">
              <a:cs typeface="Calibri"/>
            </a:endParaRPr>
          </a:p>
          <a:p>
            <a:pPr marL="0" indent="0">
              <a:buNone/>
            </a:pPr>
            <a:endParaRPr lang="en-US" sz="1600"/>
          </a:p>
        </p:txBody>
      </p:sp>
      <p:sp>
        <p:nvSpPr>
          <p:cNvPr id="11" name="Slide Number Placeholder 10">
            <a:extLst>
              <a:ext uri="{FF2B5EF4-FFF2-40B4-BE49-F238E27FC236}">
                <a16:creationId xmlns:a16="http://schemas.microsoft.com/office/drawing/2014/main" id="{4CC89A57-6BC2-367E-B3BC-27AFCD9A2D74}"/>
              </a:ext>
            </a:extLst>
          </p:cNvPr>
          <p:cNvSpPr>
            <a:spLocks noGrp="1"/>
          </p:cNvSpPr>
          <p:nvPr>
            <p:ph type="sldNum" sz="quarter" idx="12"/>
          </p:nvPr>
        </p:nvSpPr>
        <p:spPr/>
        <p:txBody>
          <a:bodyPr/>
          <a:lstStyle/>
          <a:p>
            <a:fld id="{15573E5C-EF74-034A-A019-612A408567C7}" type="slidenum">
              <a:rPr lang="en-US" smtClean="0"/>
              <a:pPr/>
              <a:t>23</a:t>
            </a:fld>
            <a:endParaRPr lang="en-US"/>
          </a:p>
        </p:txBody>
      </p:sp>
      <p:sp>
        <p:nvSpPr>
          <p:cNvPr id="3" name="Footer Placeholder 2">
            <a:extLst>
              <a:ext uri="{FF2B5EF4-FFF2-40B4-BE49-F238E27FC236}">
                <a16:creationId xmlns:a16="http://schemas.microsoft.com/office/drawing/2014/main" id="{71B106CE-C4A8-881E-62FC-E5C5F4DBB7DB}"/>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3682160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8CBC3-D506-66DB-7435-315C34D86E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885840-F6C7-34B4-BEF5-68A371BCADA9}"/>
              </a:ext>
            </a:extLst>
          </p:cNvPr>
          <p:cNvSpPr>
            <a:spLocks noGrp="1"/>
          </p:cNvSpPr>
          <p:nvPr>
            <p:ph type="title"/>
          </p:nvPr>
        </p:nvSpPr>
        <p:spPr>
          <a:xfrm>
            <a:off x="838200" y="2719137"/>
            <a:ext cx="10515600" cy="709862"/>
          </a:xfrm>
        </p:spPr>
        <p:txBody>
          <a:bodyPr>
            <a:noAutofit/>
          </a:bodyPr>
          <a:lstStyle/>
          <a:p>
            <a:pPr algn="ctr"/>
            <a:r>
              <a:rPr lang="en-US" sz="3600"/>
              <a:t>What are your national or regional laboratory networks? </a:t>
            </a:r>
          </a:p>
        </p:txBody>
      </p:sp>
      <p:sp>
        <p:nvSpPr>
          <p:cNvPr id="4" name="Slide Number Placeholder 3">
            <a:extLst>
              <a:ext uri="{FF2B5EF4-FFF2-40B4-BE49-F238E27FC236}">
                <a16:creationId xmlns:a16="http://schemas.microsoft.com/office/drawing/2014/main" id="{310C9239-2131-3A4E-F3CC-25F6B58AAFFB}"/>
              </a:ext>
            </a:extLst>
          </p:cNvPr>
          <p:cNvSpPr>
            <a:spLocks noGrp="1"/>
          </p:cNvSpPr>
          <p:nvPr>
            <p:ph type="sldNum" sz="quarter" idx="12"/>
          </p:nvPr>
        </p:nvSpPr>
        <p:spPr/>
        <p:txBody>
          <a:bodyPr/>
          <a:lstStyle/>
          <a:p>
            <a:fld id="{15573E5C-EF74-034A-A019-612A408567C7}" type="slidenum">
              <a:rPr lang="en-US" smtClean="0"/>
              <a:pPr/>
              <a:t>24</a:t>
            </a:fld>
            <a:endParaRPr lang="en-US"/>
          </a:p>
        </p:txBody>
      </p:sp>
      <p:pic>
        <p:nvPicPr>
          <p:cNvPr id="5" name="Content Placeholder 6" descr="A close up of a logo&#10;&#10;Description automatically generated">
            <a:extLst>
              <a:ext uri="{FF2B5EF4-FFF2-40B4-BE49-F238E27FC236}">
                <a16:creationId xmlns:a16="http://schemas.microsoft.com/office/drawing/2014/main" id="{27B0F7D1-0FB0-3478-7F6B-C467672CCFAB}"/>
              </a:ext>
            </a:extLst>
          </p:cNvPr>
          <p:cNvPicPr>
            <a:picLocks noChangeAspect="1"/>
          </p:cNvPicPr>
          <p:nvPr/>
        </p:nvPicPr>
        <p:blipFill>
          <a:blip r:embed="rId4">
            <a:clrChange>
              <a:clrFrom>
                <a:srgbClr val="FFFFFF"/>
              </a:clrFrom>
              <a:clrTo>
                <a:srgbClr val="FFFFFF">
                  <a:alpha val="0"/>
                </a:srgbClr>
              </a:clrTo>
            </a:clrChange>
            <a:alphaModFix amt="10000"/>
          </a:blip>
          <a:stretch>
            <a:fillRect/>
          </a:stretch>
        </p:blipFill>
        <p:spPr>
          <a:xfrm>
            <a:off x="1587249" y="-862819"/>
            <a:ext cx="8583637" cy="8583637"/>
          </a:xfrm>
          <a:prstGeom prst="rect">
            <a:avLst/>
          </a:prstGeom>
        </p:spPr>
      </p:pic>
      <p:sp>
        <p:nvSpPr>
          <p:cNvPr id="3" name="Footer Placeholder 2">
            <a:extLst>
              <a:ext uri="{FF2B5EF4-FFF2-40B4-BE49-F238E27FC236}">
                <a16:creationId xmlns:a16="http://schemas.microsoft.com/office/drawing/2014/main" id="{BF0F0275-B199-89C6-0597-A43107673C9F}"/>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1252339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9E795-371B-40E9-8558-FA1A3091F9FD}"/>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C62785E9-8EE3-1255-F210-07FE2057D5BE}"/>
              </a:ext>
            </a:extLst>
          </p:cNvPr>
          <p:cNvSpPr/>
          <p:nvPr/>
        </p:nvSpPr>
        <p:spPr>
          <a:xfrm>
            <a:off x="-1" y="2343955"/>
            <a:ext cx="12192001" cy="2925459"/>
          </a:xfrm>
          <a:prstGeom prst="rect">
            <a:avLst/>
          </a:prstGeom>
          <a:solidFill>
            <a:srgbClr val="07729C"/>
          </a:solidFill>
          <a:ln>
            <a:solidFill>
              <a:srgbClr val="077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59F9F5-C156-612A-E83A-2E3ABB0587F7}"/>
              </a:ext>
            </a:extLst>
          </p:cNvPr>
          <p:cNvSpPr>
            <a:spLocks noGrp="1"/>
          </p:cNvSpPr>
          <p:nvPr>
            <p:ph type="title"/>
          </p:nvPr>
        </p:nvSpPr>
        <p:spPr>
          <a:xfrm>
            <a:off x="914400" y="672214"/>
            <a:ext cx="10515600" cy="709862"/>
          </a:xfrm>
        </p:spPr>
        <p:txBody>
          <a:bodyPr>
            <a:normAutofit/>
          </a:bodyPr>
          <a:lstStyle/>
          <a:p>
            <a:r>
              <a:rPr lang="en-US"/>
              <a:t>Goal of a laboratory system</a:t>
            </a:r>
          </a:p>
        </p:txBody>
      </p:sp>
      <p:sp>
        <p:nvSpPr>
          <p:cNvPr id="5" name="Content Placeholder 4">
            <a:extLst>
              <a:ext uri="{FF2B5EF4-FFF2-40B4-BE49-F238E27FC236}">
                <a16:creationId xmlns:a16="http://schemas.microsoft.com/office/drawing/2014/main" id="{9BAAE4BA-BAA0-99EB-C328-13167A3903AD}"/>
              </a:ext>
            </a:extLst>
          </p:cNvPr>
          <p:cNvSpPr>
            <a:spLocks noGrp="1"/>
          </p:cNvSpPr>
          <p:nvPr>
            <p:ph type="body" sz="quarter" idx="11"/>
          </p:nvPr>
        </p:nvSpPr>
        <p:spPr>
          <a:xfrm>
            <a:off x="1004552" y="2640168"/>
            <a:ext cx="10515600" cy="2925459"/>
          </a:xfrm>
        </p:spPr>
        <p:txBody>
          <a:bodyPr>
            <a:normAutofit/>
          </a:bodyPr>
          <a:lstStyle/>
          <a:p>
            <a:pPr marL="0" indent="0" algn="ctr">
              <a:buNone/>
            </a:pPr>
            <a:endParaRPr lang="en-US" sz="2800">
              <a:solidFill>
                <a:schemeClr val="bg1"/>
              </a:solidFill>
            </a:endParaRPr>
          </a:p>
          <a:p>
            <a:pPr marL="0" indent="0" algn="ctr">
              <a:buNone/>
            </a:pPr>
            <a:r>
              <a:rPr lang="en-US" sz="2800">
                <a:solidFill>
                  <a:schemeClr val="bg1"/>
                </a:solidFill>
              </a:rPr>
              <a:t>To provide quality laboratory services through partnerships and collaboration among clinical, public health, environmental, agricultural and veterinary laboratories </a:t>
            </a:r>
          </a:p>
          <a:p>
            <a:endParaRPr lang="en-US"/>
          </a:p>
        </p:txBody>
      </p:sp>
      <p:sp>
        <p:nvSpPr>
          <p:cNvPr id="3" name="Slide Number Placeholder 2">
            <a:extLst>
              <a:ext uri="{FF2B5EF4-FFF2-40B4-BE49-F238E27FC236}">
                <a16:creationId xmlns:a16="http://schemas.microsoft.com/office/drawing/2014/main" id="{D83912F9-5546-6E59-C0F0-F36D68DC53D7}"/>
              </a:ext>
            </a:extLst>
          </p:cNvPr>
          <p:cNvSpPr>
            <a:spLocks noGrp="1"/>
          </p:cNvSpPr>
          <p:nvPr>
            <p:ph type="sldNum" sz="quarter" idx="12"/>
          </p:nvPr>
        </p:nvSpPr>
        <p:spPr/>
        <p:txBody>
          <a:bodyPr/>
          <a:lstStyle/>
          <a:p>
            <a:fld id="{15573E5C-EF74-034A-A019-612A408567C7}" type="slidenum">
              <a:rPr lang="en-US" smtClean="0"/>
              <a:pPr/>
              <a:t>25</a:t>
            </a:fld>
            <a:endParaRPr lang="en-US"/>
          </a:p>
        </p:txBody>
      </p:sp>
      <p:sp>
        <p:nvSpPr>
          <p:cNvPr id="4" name="Footer Placeholder 3">
            <a:extLst>
              <a:ext uri="{FF2B5EF4-FFF2-40B4-BE49-F238E27FC236}">
                <a16:creationId xmlns:a16="http://schemas.microsoft.com/office/drawing/2014/main" id="{6B0AD2AD-E2DB-6971-E636-3ECEE6AAC48E}"/>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203485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0FAEC-C802-73F0-B52D-94F06015A60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203574C-DBBF-667D-49FB-C443B82F20FE}"/>
              </a:ext>
            </a:extLst>
          </p:cNvPr>
          <p:cNvSpPr>
            <a:spLocks noGrp="1"/>
          </p:cNvSpPr>
          <p:nvPr>
            <p:ph type="title"/>
          </p:nvPr>
        </p:nvSpPr>
        <p:spPr/>
        <p:txBody>
          <a:bodyPr>
            <a:normAutofit fontScale="90000"/>
          </a:bodyPr>
          <a:lstStyle/>
          <a:p>
            <a:r>
              <a:rPr lang="en-US"/>
              <a:t>The Laboratory Leadership Competency Framework</a:t>
            </a:r>
            <a:br>
              <a:rPr lang="en-US"/>
            </a:br>
            <a:br>
              <a:rPr lang="en-US"/>
            </a:br>
            <a:br>
              <a:rPr lang="en-US"/>
            </a:br>
            <a:endParaRPr lang="en-US"/>
          </a:p>
        </p:txBody>
      </p:sp>
      <p:sp>
        <p:nvSpPr>
          <p:cNvPr id="5" name="Slide Number Placeholder 4">
            <a:extLst>
              <a:ext uri="{FF2B5EF4-FFF2-40B4-BE49-F238E27FC236}">
                <a16:creationId xmlns:a16="http://schemas.microsoft.com/office/drawing/2014/main" id="{100B718F-21B0-AE09-6696-DEC4AFB447E2}"/>
              </a:ext>
            </a:extLst>
          </p:cNvPr>
          <p:cNvSpPr>
            <a:spLocks noGrp="1"/>
          </p:cNvSpPr>
          <p:nvPr>
            <p:ph type="sldNum" sz="quarter" idx="14"/>
          </p:nvPr>
        </p:nvSpPr>
        <p:spPr/>
        <p:txBody>
          <a:bodyPr/>
          <a:lstStyle/>
          <a:p>
            <a:fld id="{15573E5C-EF74-034A-A019-612A408567C7}" type="slidenum">
              <a:rPr lang="en-US" smtClean="0"/>
              <a:pPr/>
              <a:t>26</a:t>
            </a:fld>
            <a:endParaRPr lang="en-US"/>
          </a:p>
        </p:txBody>
      </p:sp>
      <p:sp>
        <p:nvSpPr>
          <p:cNvPr id="2" name="Footer Placeholder 1">
            <a:extLst>
              <a:ext uri="{FF2B5EF4-FFF2-40B4-BE49-F238E27FC236}">
                <a16:creationId xmlns:a16="http://schemas.microsoft.com/office/drawing/2014/main" id="{1D04508B-2632-1ED1-45FA-8BDDCCB9370D}"/>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2009457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C7E57-5124-BA18-59AC-C680465D34BB}"/>
            </a:ext>
          </a:extLst>
        </p:cNvPr>
        <p:cNvGrpSpPr/>
        <p:nvPr/>
      </p:nvGrpSpPr>
      <p:grpSpPr>
        <a:xfrm>
          <a:off x="0" y="0"/>
          <a:ext cx="0" cy="0"/>
          <a:chOff x="0" y="0"/>
          <a:chExt cx="0" cy="0"/>
        </a:xfrm>
      </p:grpSpPr>
      <p:sp>
        <p:nvSpPr>
          <p:cNvPr id="4" name="Marcador de Posição do Número do Diapositivo 3">
            <a:extLst>
              <a:ext uri="{FF2B5EF4-FFF2-40B4-BE49-F238E27FC236}">
                <a16:creationId xmlns:a16="http://schemas.microsoft.com/office/drawing/2014/main" id="{E28CE695-F1EB-24AF-F9BC-FB0CFE9F74A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27</a:t>
            </a:fld>
            <a:endParaRPr lang="en-US"/>
          </a:p>
        </p:txBody>
      </p:sp>
      <p:pic>
        <p:nvPicPr>
          <p:cNvPr id="6" name="Picture 1">
            <a:extLst>
              <a:ext uri="{FF2B5EF4-FFF2-40B4-BE49-F238E27FC236}">
                <a16:creationId xmlns:a16="http://schemas.microsoft.com/office/drawing/2014/main" id="{5F878A05-26C3-F396-9589-AEB1CE9D72CC}"/>
              </a:ext>
            </a:extLst>
          </p:cNvPr>
          <p:cNvPicPr>
            <a:picLocks noChangeAspect="1"/>
          </p:cNvPicPr>
          <p:nvPr/>
        </p:nvPicPr>
        <p:blipFill>
          <a:blip r:embed="rId4"/>
          <a:stretch>
            <a:fillRect/>
          </a:stretch>
        </p:blipFill>
        <p:spPr>
          <a:xfrm>
            <a:off x="1124642" y="1278226"/>
            <a:ext cx="4123520" cy="4107683"/>
          </a:xfrm>
          <a:prstGeom prst="rect">
            <a:avLst/>
          </a:prstGeom>
          <a:ln>
            <a:solidFill>
              <a:schemeClr val="tx1">
                <a:lumMod val="65000"/>
                <a:lumOff val="35000"/>
              </a:schemeClr>
            </a:solidFill>
          </a:ln>
        </p:spPr>
      </p:pic>
      <p:sp>
        <p:nvSpPr>
          <p:cNvPr id="7" name="Google Shape;652;p44">
            <a:extLst>
              <a:ext uri="{FF2B5EF4-FFF2-40B4-BE49-F238E27FC236}">
                <a16:creationId xmlns:a16="http://schemas.microsoft.com/office/drawing/2014/main" id="{B80F95B6-594D-FCCA-646F-9D30CEF26E64}"/>
              </a:ext>
            </a:extLst>
          </p:cNvPr>
          <p:cNvSpPr txBox="1">
            <a:spLocks/>
          </p:cNvSpPr>
          <p:nvPr/>
        </p:nvSpPr>
        <p:spPr>
          <a:xfrm>
            <a:off x="914400" y="685800"/>
            <a:ext cx="10515600" cy="709862"/>
          </a:xfrm>
          <a:prstGeom prst="rect">
            <a:avLst/>
          </a:prstGeom>
          <a:noFill/>
          <a:ln>
            <a:noFill/>
          </a:ln>
        </p:spPr>
        <p:txBody>
          <a:bodyPr spcFirstLastPara="1" vert="horz" wrap="square" lIns="0" tIns="0" rIns="0" bIns="0" rtlCol="0" anchor="t" anchorCtr="0">
            <a:noAutofit/>
          </a:bodyPr>
          <a:lstStyle>
            <a:lvl1pPr lvl="0" algn="l" defTabSz="685800" rtl="0" eaLnBrk="1" latinLnBrk="0" hangingPunct="1">
              <a:lnSpc>
                <a:spcPct val="90000"/>
              </a:lnSpc>
              <a:spcBef>
                <a:spcPts val="0"/>
              </a:spcBef>
              <a:spcAft>
                <a:spcPts val="0"/>
              </a:spcAft>
              <a:buClr>
                <a:schemeClr val="dk2"/>
              </a:buClr>
              <a:buSzPts val="1800"/>
              <a:buNone/>
              <a:defRPr sz="3750" b="1" kern="1200">
                <a:solidFill>
                  <a:schemeClr val="tx2"/>
                </a:solidFill>
                <a:latin typeface="+mj-lt"/>
                <a:ea typeface="+mj-ea"/>
                <a:cs typeface="+mj-c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SzPct val="100000"/>
              <a:buFont typeface="Trebuchet MS"/>
              <a:buNone/>
            </a:pPr>
            <a:r>
              <a:rPr lang="en-US" sz="3600"/>
              <a:t>Laboratory Leadership Competency Framework</a:t>
            </a:r>
            <a:br>
              <a:rPr lang="es-ES" sz="3600"/>
            </a:br>
            <a:endParaRPr lang="es-ES" sz="3600"/>
          </a:p>
        </p:txBody>
      </p:sp>
      <p:sp>
        <p:nvSpPr>
          <p:cNvPr id="9" name="CaixaDeTexto 8">
            <a:extLst>
              <a:ext uri="{FF2B5EF4-FFF2-40B4-BE49-F238E27FC236}">
                <a16:creationId xmlns:a16="http://schemas.microsoft.com/office/drawing/2014/main" id="{75D87F56-67A6-69CB-98AD-E6DD9E44B035}"/>
              </a:ext>
            </a:extLst>
          </p:cNvPr>
          <p:cNvSpPr txBox="1"/>
          <p:nvPr/>
        </p:nvSpPr>
        <p:spPr>
          <a:xfrm>
            <a:off x="6745825" y="2026163"/>
            <a:ext cx="4751761" cy="2677656"/>
          </a:xfrm>
          <a:prstGeom prst="rect">
            <a:avLst/>
          </a:prstGeom>
          <a:noFill/>
        </p:spPr>
        <p:txBody>
          <a:bodyPr wrap="square">
            <a:spAutoFit/>
          </a:bodyPr>
          <a:lstStyle/>
          <a:p>
            <a:r>
              <a:rPr lang="en-US" sz="2400"/>
              <a:t>In order to create the GLLP, the partners committed</a:t>
            </a:r>
          </a:p>
          <a:p>
            <a:r>
              <a:rPr lang="en-US" sz="2400"/>
              <a:t>to the development of the Laboratory Leadership</a:t>
            </a:r>
          </a:p>
          <a:p>
            <a:r>
              <a:rPr lang="en-US" sz="2400"/>
              <a:t>Competency Framework which provides a foundation for</a:t>
            </a:r>
          </a:p>
          <a:p>
            <a:r>
              <a:rPr lang="en-US" sz="2400"/>
              <a:t>the GLLP</a:t>
            </a:r>
            <a:endParaRPr lang="pt-PT" sz="2400"/>
          </a:p>
        </p:txBody>
      </p:sp>
      <p:pic>
        <p:nvPicPr>
          <p:cNvPr id="2" name="Picture 55">
            <a:extLst>
              <a:ext uri="{FF2B5EF4-FFF2-40B4-BE49-F238E27FC236}">
                <a16:creationId xmlns:a16="http://schemas.microsoft.com/office/drawing/2014/main" id="{86179882-9894-35B1-D271-DD3DEDEB03D6}"/>
              </a:ext>
            </a:extLst>
          </p:cNvPr>
          <p:cNvPicPr>
            <a:picLocks noChangeAspect="1"/>
          </p:cNvPicPr>
          <p:nvPr/>
        </p:nvPicPr>
        <p:blipFill>
          <a:blip r:embed="rId5"/>
          <a:stretch>
            <a:fillRect/>
          </a:stretch>
        </p:blipFill>
        <p:spPr>
          <a:xfrm>
            <a:off x="3718695" y="2499039"/>
            <a:ext cx="2615898" cy="3780992"/>
          </a:xfrm>
          <a:prstGeom prst="rect">
            <a:avLst/>
          </a:prstGeom>
          <a:ln w="12700">
            <a:solidFill>
              <a:schemeClr val="accent2"/>
            </a:solidFill>
          </a:ln>
        </p:spPr>
      </p:pic>
      <p:sp>
        <p:nvSpPr>
          <p:cNvPr id="3" name="Footer Placeholder 2">
            <a:extLst>
              <a:ext uri="{FF2B5EF4-FFF2-40B4-BE49-F238E27FC236}">
                <a16:creationId xmlns:a16="http://schemas.microsoft.com/office/drawing/2014/main" id="{46CF8684-9549-582B-6621-A77B5F38DA76}"/>
              </a:ext>
            </a:extLst>
          </p:cNvPr>
          <p:cNvSpPr>
            <a:spLocks noGrp="1"/>
          </p:cNvSpPr>
          <p:nvPr>
            <p:ph type="ftr" idx="11"/>
          </p:nvPr>
        </p:nvSpPr>
        <p:spPr/>
        <p:txBody>
          <a:bodyPr/>
          <a:lstStyle/>
          <a:p>
            <a:r>
              <a:rPr lang="nl-NL"/>
              <a:t>TOT&amp;M Unit 2 V1 2026</a:t>
            </a:r>
          </a:p>
        </p:txBody>
      </p:sp>
    </p:spTree>
    <p:custDataLst>
      <p:tags r:id="rId1"/>
    </p:custDataLst>
    <p:extLst>
      <p:ext uri="{BB962C8B-B14F-4D97-AF65-F5344CB8AC3E}">
        <p14:creationId xmlns:p14="http://schemas.microsoft.com/office/powerpoint/2010/main" val="11917004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51">
          <a:extLst>
            <a:ext uri="{FF2B5EF4-FFF2-40B4-BE49-F238E27FC236}">
              <a16:creationId xmlns:a16="http://schemas.microsoft.com/office/drawing/2014/main" id="{97E19DE0-9633-BE60-C9AB-FB7294025E88}"/>
            </a:ext>
          </a:extLst>
        </p:cNvPr>
        <p:cNvGrpSpPr/>
        <p:nvPr/>
      </p:nvGrpSpPr>
      <p:grpSpPr>
        <a:xfrm>
          <a:off x="0" y="0"/>
          <a:ext cx="0" cy="0"/>
          <a:chOff x="0" y="0"/>
          <a:chExt cx="0" cy="0"/>
        </a:xfrm>
      </p:grpSpPr>
      <p:sp>
        <p:nvSpPr>
          <p:cNvPr id="655" name="Google Shape;655;p44">
            <a:extLst>
              <a:ext uri="{FF2B5EF4-FFF2-40B4-BE49-F238E27FC236}">
                <a16:creationId xmlns:a16="http://schemas.microsoft.com/office/drawing/2014/main" id="{E1C8AC6E-DE51-544C-AAEA-23C612FA895D}"/>
              </a:ext>
            </a:extLst>
          </p:cNvPr>
          <p:cNvSpPr txBox="1">
            <a:spLocks noGrp="1"/>
          </p:cNvSpPr>
          <p:nvPr>
            <p:ph type="sldNum" idx="12"/>
          </p:nvPr>
        </p:nvSpPr>
        <p:spPr>
          <a:xfrm>
            <a:off x="10821546" y="6210970"/>
            <a:ext cx="532255" cy="365125"/>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US"/>
              <a:t>28</a:t>
            </a:fld>
            <a:endParaRPr/>
          </a:p>
        </p:txBody>
      </p:sp>
      <p:grpSp>
        <p:nvGrpSpPr>
          <p:cNvPr id="2" name="Group 8">
            <a:extLst>
              <a:ext uri="{FF2B5EF4-FFF2-40B4-BE49-F238E27FC236}">
                <a16:creationId xmlns:a16="http://schemas.microsoft.com/office/drawing/2014/main" id="{E0CDAD94-B80B-4B9C-105E-0989F01C7F40}"/>
              </a:ext>
            </a:extLst>
          </p:cNvPr>
          <p:cNvGrpSpPr/>
          <p:nvPr/>
        </p:nvGrpSpPr>
        <p:grpSpPr>
          <a:xfrm>
            <a:off x="3038359" y="1281682"/>
            <a:ext cx="5485861" cy="4659325"/>
            <a:chOff x="1171919" y="671152"/>
            <a:chExt cx="6244299" cy="5512639"/>
          </a:xfrm>
        </p:grpSpPr>
        <p:grpSp>
          <p:nvGrpSpPr>
            <p:cNvPr id="56" name="Group 9">
              <a:extLst>
                <a:ext uri="{FF2B5EF4-FFF2-40B4-BE49-F238E27FC236}">
                  <a16:creationId xmlns:a16="http://schemas.microsoft.com/office/drawing/2014/main" id="{0FAA8A97-3C50-C179-5BF0-800A159B77A6}"/>
                </a:ext>
              </a:extLst>
            </p:cNvPr>
            <p:cNvGrpSpPr/>
            <p:nvPr/>
          </p:nvGrpSpPr>
          <p:grpSpPr>
            <a:xfrm>
              <a:off x="3849511" y="671152"/>
              <a:ext cx="1515023" cy="1160046"/>
              <a:chOff x="3849511" y="671152"/>
              <a:chExt cx="1515023" cy="1160046"/>
            </a:xfrm>
          </p:grpSpPr>
          <p:sp>
            <p:nvSpPr>
              <p:cNvPr id="676" name="TextBox 51">
                <a:extLst>
                  <a:ext uri="{FF2B5EF4-FFF2-40B4-BE49-F238E27FC236}">
                    <a16:creationId xmlns:a16="http://schemas.microsoft.com/office/drawing/2014/main" id="{42C011D4-01AE-0574-DAC8-AF56F60EF94F}"/>
                  </a:ext>
                </a:extLst>
              </p:cNvPr>
              <p:cNvSpPr txBox="1"/>
              <p:nvPr/>
            </p:nvSpPr>
            <p:spPr>
              <a:xfrm>
                <a:off x="3849511" y="1323367"/>
                <a:ext cx="1515023" cy="507831"/>
              </a:xfrm>
              <a:prstGeom prst="rect">
                <a:avLst/>
              </a:prstGeom>
              <a:noFill/>
            </p:spPr>
            <p:txBody>
              <a:bodyPr wrap="square" rtlCol="0">
                <a:spAutoFit/>
              </a:bodyPr>
              <a:lstStyle/>
              <a:p>
                <a:pPr algn="ctr"/>
                <a:r>
                  <a:rPr lang="en-US" sz="1350">
                    <a:solidFill>
                      <a:srgbClr val="002060"/>
                    </a:solidFill>
                  </a:rPr>
                  <a:t>Laboratory system</a:t>
                </a:r>
              </a:p>
            </p:txBody>
          </p:sp>
          <p:grpSp>
            <p:nvGrpSpPr>
              <p:cNvPr id="677" name="Group 52">
                <a:extLst>
                  <a:ext uri="{FF2B5EF4-FFF2-40B4-BE49-F238E27FC236}">
                    <a16:creationId xmlns:a16="http://schemas.microsoft.com/office/drawing/2014/main" id="{6F9608FC-EA86-C914-4435-101F6E74203B}"/>
                  </a:ext>
                </a:extLst>
              </p:cNvPr>
              <p:cNvGrpSpPr/>
              <p:nvPr/>
            </p:nvGrpSpPr>
            <p:grpSpPr>
              <a:xfrm>
                <a:off x="4243387" y="671152"/>
                <a:ext cx="657225" cy="657225"/>
                <a:chOff x="2075505" y="1475474"/>
                <a:chExt cx="876300" cy="876300"/>
              </a:xfrm>
            </p:grpSpPr>
            <p:sp>
              <p:nvSpPr>
                <p:cNvPr id="678" name="Oval 677">
                  <a:extLst>
                    <a:ext uri="{FF2B5EF4-FFF2-40B4-BE49-F238E27FC236}">
                      <a16:creationId xmlns:a16="http://schemas.microsoft.com/office/drawing/2014/main" id="{AA1AD9AE-9B1A-ADC4-1C18-BD611EFF8DAE}"/>
                    </a:ext>
                  </a:extLst>
                </p:cNvPr>
                <p:cNvSpPr/>
                <p:nvPr/>
              </p:nvSpPr>
              <p:spPr>
                <a:xfrm>
                  <a:off x="2142560" y="1529187"/>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79" name="Picture 54" descr="Icon&#10;&#10;Description automatically generated">
                  <a:extLst>
                    <a:ext uri="{FF2B5EF4-FFF2-40B4-BE49-F238E27FC236}">
                      <a16:creationId xmlns:a16="http://schemas.microsoft.com/office/drawing/2014/main" id="{815AFF04-0190-39F4-3F66-C34A9767AE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5505" y="1475474"/>
                  <a:ext cx="876300" cy="876300"/>
                </a:xfrm>
                <a:prstGeom prst="rect">
                  <a:avLst/>
                </a:prstGeom>
              </p:spPr>
            </p:pic>
          </p:grpSp>
        </p:grpSp>
        <p:grpSp>
          <p:nvGrpSpPr>
            <p:cNvPr id="57" name="Group 10">
              <a:extLst>
                <a:ext uri="{FF2B5EF4-FFF2-40B4-BE49-F238E27FC236}">
                  <a16:creationId xmlns:a16="http://schemas.microsoft.com/office/drawing/2014/main" id="{6872D397-F0F9-CB46-9494-9F89E4096D62}"/>
                </a:ext>
              </a:extLst>
            </p:cNvPr>
            <p:cNvGrpSpPr/>
            <p:nvPr/>
          </p:nvGrpSpPr>
          <p:grpSpPr>
            <a:xfrm>
              <a:off x="5821876" y="2544137"/>
              <a:ext cx="1594342" cy="890691"/>
              <a:chOff x="8690991" y="1534050"/>
              <a:chExt cx="2125789" cy="1187588"/>
            </a:xfrm>
          </p:grpSpPr>
          <p:sp>
            <p:nvSpPr>
              <p:cNvPr id="672" name="TextBox 47">
                <a:extLst>
                  <a:ext uri="{FF2B5EF4-FFF2-40B4-BE49-F238E27FC236}">
                    <a16:creationId xmlns:a16="http://schemas.microsoft.com/office/drawing/2014/main" id="{83A37210-80F0-424C-70A7-8248979E0C4D}"/>
                  </a:ext>
                </a:extLst>
              </p:cNvPr>
              <p:cNvSpPr txBox="1"/>
              <p:nvPr/>
            </p:nvSpPr>
            <p:spPr>
              <a:xfrm>
                <a:off x="8690991" y="2321529"/>
                <a:ext cx="2125789" cy="400109"/>
              </a:xfrm>
              <a:prstGeom prst="rect">
                <a:avLst/>
              </a:prstGeom>
              <a:noFill/>
            </p:spPr>
            <p:txBody>
              <a:bodyPr wrap="square" rtlCol="0">
                <a:spAutoFit/>
              </a:bodyPr>
              <a:lstStyle/>
              <a:p>
                <a:pPr marL="85725" algn="ctr"/>
                <a:r>
                  <a:rPr lang="en-US" sz="1350">
                    <a:solidFill>
                      <a:srgbClr val="002060"/>
                    </a:solidFill>
                  </a:rPr>
                  <a:t>Management</a:t>
                </a:r>
              </a:p>
            </p:txBody>
          </p:sp>
          <p:grpSp>
            <p:nvGrpSpPr>
              <p:cNvPr id="673" name="Group 48">
                <a:extLst>
                  <a:ext uri="{FF2B5EF4-FFF2-40B4-BE49-F238E27FC236}">
                    <a16:creationId xmlns:a16="http://schemas.microsoft.com/office/drawing/2014/main" id="{76B482F6-BFE6-F5AA-E8F6-54D50468604A}"/>
                  </a:ext>
                </a:extLst>
              </p:cNvPr>
              <p:cNvGrpSpPr/>
              <p:nvPr/>
            </p:nvGrpSpPr>
            <p:grpSpPr>
              <a:xfrm>
                <a:off x="9353741" y="1534050"/>
                <a:ext cx="800100" cy="811351"/>
                <a:chOff x="7996428" y="1519533"/>
                <a:chExt cx="800100" cy="811351"/>
              </a:xfrm>
            </p:grpSpPr>
            <p:pic>
              <p:nvPicPr>
                <p:cNvPr id="674" name="Picture 49" descr="Icon&#10;&#10;Description automatically generated">
                  <a:extLst>
                    <a:ext uri="{FF2B5EF4-FFF2-40B4-BE49-F238E27FC236}">
                      <a16:creationId xmlns:a16="http://schemas.microsoft.com/office/drawing/2014/main" id="{A982BAE7-8C35-CF37-505E-3CF4BA8D31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16400" y="1519533"/>
                  <a:ext cx="709863" cy="709863"/>
                </a:xfrm>
                <a:prstGeom prst="rect">
                  <a:avLst/>
                </a:prstGeom>
              </p:spPr>
            </p:pic>
            <p:sp>
              <p:nvSpPr>
                <p:cNvPr id="675" name="Oval 674">
                  <a:extLst>
                    <a:ext uri="{FF2B5EF4-FFF2-40B4-BE49-F238E27FC236}">
                      <a16:creationId xmlns:a16="http://schemas.microsoft.com/office/drawing/2014/main" id="{44C6EA83-A328-4AB2-1B56-5C364F447212}"/>
                    </a:ext>
                  </a:extLst>
                </p:cNvPr>
                <p:cNvSpPr/>
                <p:nvPr/>
              </p:nvSpPr>
              <p:spPr>
                <a:xfrm>
                  <a:off x="7996428" y="1530784"/>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58" name="Group 11">
              <a:extLst>
                <a:ext uri="{FF2B5EF4-FFF2-40B4-BE49-F238E27FC236}">
                  <a16:creationId xmlns:a16="http://schemas.microsoft.com/office/drawing/2014/main" id="{C5C4474E-4E02-E10F-376B-504CF6D5986D}"/>
                </a:ext>
              </a:extLst>
            </p:cNvPr>
            <p:cNvGrpSpPr/>
            <p:nvPr/>
          </p:nvGrpSpPr>
          <p:grpSpPr>
            <a:xfrm>
              <a:off x="3027335" y="4868414"/>
              <a:ext cx="2160270" cy="1146342"/>
              <a:chOff x="-132044" y="1983785"/>
              <a:chExt cx="2880360" cy="1528456"/>
            </a:xfrm>
          </p:grpSpPr>
          <p:sp>
            <p:nvSpPr>
              <p:cNvPr id="668" name="TextBox 43">
                <a:extLst>
                  <a:ext uri="{FF2B5EF4-FFF2-40B4-BE49-F238E27FC236}">
                    <a16:creationId xmlns:a16="http://schemas.microsoft.com/office/drawing/2014/main" id="{A8062B97-B262-B12B-BFA6-0AF603A679C6}"/>
                  </a:ext>
                </a:extLst>
              </p:cNvPr>
              <p:cNvSpPr txBox="1"/>
              <p:nvPr/>
            </p:nvSpPr>
            <p:spPr>
              <a:xfrm>
                <a:off x="-132044" y="2835133"/>
                <a:ext cx="2880360" cy="677108"/>
              </a:xfrm>
              <a:prstGeom prst="rect">
                <a:avLst/>
              </a:prstGeom>
              <a:noFill/>
            </p:spPr>
            <p:txBody>
              <a:bodyPr wrap="square" rtlCol="0">
                <a:spAutoFit/>
              </a:bodyPr>
              <a:lstStyle/>
              <a:p>
                <a:pPr marL="85725" algn="ctr"/>
                <a:r>
                  <a:rPr lang="en-US" sz="1350">
                    <a:solidFill>
                      <a:srgbClr val="002060"/>
                    </a:solidFill>
                  </a:rPr>
                  <a:t>Biosafety and </a:t>
                </a:r>
              </a:p>
              <a:p>
                <a:pPr marL="85725" algn="ctr"/>
                <a:r>
                  <a:rPr lang="en-US" sz="1350">
                    <a:solidFill>
                      <a:srgbClr val="002060"/>
                    </a:solidFill>
                  </a:rPr>
                  <a:t>biosecurity</a:t>
                </a:r>
              </a:p>
            </p:txBody>
          </p:sp>
          <p:grpSp>
            <p:nvGrpSpPr>
              <p:cNvPr id="669" name="Group 44">
                <a:extLst>
                  <a:ext uri="{FF2B5EF4-FFF2-40B4-BE49-F238E27FC236}">
                    <a16:creationId xmlns:a16="http://schemas.microsoft.com/office/drawing/2014/main" id="{65517F8A-DF8C-9317-1E72-B1691D0EC9F7}"/>
                  </a:ext>
                </a:extLst>
              </p:cNvPr>
              <p:cNvGrpSpPr/>
              <p:nvPr/>
            </p:nvGrpSpPr>
            <p:grpSpPr>
              <a:xfrm>
                <a:off x="908086" y="1983785"/>
                <a:ext cx="800100" cy="800100"/>
                <a:chOff x="10732389" y="2794050"/>
                <a:chExt cx="800100" cy="800100"/>
              </a:xfrm>
            </p:grpSpPr>
            <p:pic>
              <p:nvPicPr>
                <p:cNvPr id="670" name="Picture 45" descr="Icon&#10;&#10;Description automatically generated with low confidence">
                  <a:extLst>
                    <a:ext uri="{FF2B5EF4-FFF2-40B4-BE49-F238E27FC236}">
                      <a16:creationId xmlns:a16="http://schemas.microsoft.com/office/drawing/2014/main" id="{A104F50D-58EA-D5FE-8FB7-B13E53AE61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75442" y="2855533"/>
                  <a:ext cx="741159" cy="592927"/>
                </a:xfrm>
                <a:prstGeom prst="rect">
                  <a:avLst/>
                </a:prstGeom>
              </p:spPr>
            </p:pic>
            <p:sp>
              <p:nvSpPr>
                <p:cNvPr id="671" name="Oval 670">
                  <a:extLst>
                    <a:ext uri="{FF2B5EF4-FFF2-40B4-BE49-F238E27FC236}">
                      <a16:creationId xmlns:a16="http://schemas.microsoft.com/office/drawing/2014/main" id="{EBE2792C-3D9A-A64D-CF7D-F00DDF41E7FA}"/>
                    </a:ext>
                  </a:extLst>
                </p:cNvPr>
                <p:cNvSpPr/>
                <p:nvPr/>
              </p:nvSpPr>
              <p:spPr>
                <a:xfrm>
                  <a:off x="10732389" y="279405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59" name="Group 12">
              <a:extLst>
                <a:ext uri="{FF2B5EF4-FFF2-40B4-BE49-F238E27FC236}">
                  <a16:creationId xmlns:a16="http://schemas.microsoft.com/office/drawing/2014/main" id="{DFD76543-7E21-1981-8A0C-4DEFA73A252A}"/>
                </a:ext>
              </a:extLst>
            </p:cNvPr>
            <p:cNvGrpSpPr/>
            <p:nvPr/>
          </p:nvGrpSpPr>
          <p:grpSpPr>
            <a:xfrm>
              <a:off x="4178580" y="4852624"/>
              <a:ext cx="2160270" cy="1331167"/>
              <a:chOff x="4844621" y="3034500"/>
              <a:chExt cx="2880360" cy="1774890"/>
            </a:xfrm>
          </p:grpSpPr>
          <p:sp>
            <p:nvSpPr>
              <p:cNvPr id="664" name="TextBox 39">
                <a:extLst>
                  <a:ext uri="{FF2B5EF4-FFF2-40B4-BE49-F238E27FC236}">
                    <a16:creationId xmlns:a16="http://schemas.microsoft.com/office/drawing/2014/main" id="{9439EC95-9410-43B9-C3AC-2F3632E22B19}"/>
                  </a:ext>
                </a:extLst>
              </p:cNvPr>
              <p:cNvSpPr txBox="1"/>
              <p:nvPr/>
            </p:nvSpPr>
            <p:spPr>
              <a:xfrm>
                <a:off x="4844621" y="3855282"/>
                <a:ext cx="2880360" cy="954108"/>
              </a:xfrm>
              <a:prstGeom prst="rect">
                <a:avLst/>
              </a:prstGeom>
              <a:noFill/>
            </p:spPr>
            <p:txBody>
              <a:bodyPr wrap="square" rtlCol="0">
                <a:spAutoFit/>
              </a:bodyPr>
              <a:lstStyle/>
              <a:p>
                <a:pPr marL="85725" algn="ctr"/>
                <a:r>
                  <a:rPr lang="en-US" sz="1350">
                    <a:solidFill>
                      <a:srgbClr val="002060"/>
                    </a:solidFill>
                  </a:rPr>
                  <a:t>Quality </a:t>
                </a:r>
              </a:p>
              <a:p>
                <a:pPr marL="85725" algn="ctr"/>
                <a:r>
                  <a:rPr lang="en-US" sz="1350">
                    <a:solidFill>
                      <a:srgbClr val="002060"/>
                    </a:solidFill>
                  </a:rPr>
                  <a:t>management</a:t>
                </a:r>
              </a:p>
              <a:p>
                <a:pPr marL="85725" algn="ctr"/>
                <a:r>
                  <a:rPr lang="en-US" sz="1350">
                    <a:solidFill>
                      <a:srgbClr val="002060"/>
                    </a:solidFill>
                  </a:rPr>
                  <a:t> system</a:t>
                </a:r>
              </a:p>
            </p:txBody>
          </p:sp>
          <p:grpSp>
            <p:nvGrpSpPr>
              <p:cNvPr id="665" name="Group 40">
                <a:extLst>
                  <a:ext uri="{FF2B5EF4-FFF2-40B4-BE49-F238E27FC236}">
                    <a16:creationId xmlns:a16="http://schemas.microsoft.com/office/drawing/2014/main" id="{72E3199F-0BAE-F0B3-56B4-76BCEB19F8FB}"/>
                  </a:ext>
                </a:extLst>
              </p:cNvPr>
              <p:cNvGrpSpPr/>
              <p:nvPr/>
            </p:nvGrpSpPr>
            <p:grpSpPr>
              <a:xfrm>
                <a:off x="5884751" y="3034500"/>
                <a:ext cx="806102" cy="843109"/>
                <a:chOff x="6363400" y="2657342"/>
                <a:chExt cx="806102" cy="843109"/>
              </a:xfrm>
            </p:grpSpPr>
            <p:pic>
              <p:nvPicPr>
                <p:cNvPr id="666" name="Picture 41" descr="Icon&#10;&#10;Description automatically generated">
                  <a:extLst>
                    <a:ext uri="{FF2B5EF4-FFF2-40B4-BE49-F238E27FC236}">
                      <a16:creationId xmlns:a16="http://schemas.microsoft.com/office/drawing/2014/main" id="{A46D64F6-1DCA-6279-942C-FD60BC5D0B8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63400" y="2657342"/>
                  <a:ext cx="800101" cy="800101"/>
                </a:xfrm>
                <a:prstGeom prst="rect">
                  <a:avLst/>
                </a:prstGeom>
              </p:spPr>
            </p:pic>
            <p:sp>
              <p:nvSpPr>
                <p:cNvPr id="667" name="Oval 666">
                  <a:extLst>
                    <a:ext uri="{FF2B5EF4-FFF2-40B4-BE49-F238E27FC236}">
                      <a16:creationId xmlns:a16="http://schemas.microsoft.com/office/drawing/2014/main" id="{B3E25E1B-F8AB-0448-BB74-71B01193F41A}"/>
                    </a:ext>
                  </a:extLst>
                </p:cNvPr>
                <p:cNvSpPr/>
                <p:nvPr/>
              </p:nvSpPr>
              <p:spPr>
                <a:xfrm>
                  <a:off x="6369402" y="2700351"/>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60" name="Group 13">
              <a:extLst>
                <a:ext uri="{FF2B5EF4-FFF2-40B4-BE49-F238E27FC236}">
                  <a16:creationId xmlns:a16="http://schemas.microsoft.com/office/drawing/2014/main" id="{3DF6BEF7-872C-9CC2-FCD8-5E18BE3374F5}"/>
                </a:ext>
              </a:extLst>
            </p:cNvPr>
            <p:cNvGrpSpPr/>
            <p:nvPr/>
          </p:nvGrpSpPr>
          <p:grpSpPr>
            <a:xfrm>
              <a:off x="5121263" y="3897098"/>
              <a:ext cx="2160270" cy="944541"/>
              <a:chOff x="1235559" y="3092080"/>
              <a:chExt cx="2880360" cy="1259387"/>
            </a:xfrm>
          </p:grpSpPr>
          <p:sp>
            <p:nvSpPr>
              <p:cNvPr id="660" name="TextBox 35">
                <a:extLst>
                  <a:ext uri="{FF2B5EF4-FFF2-40B4-BE49-F238E27FC236}">
                    <a16:creationId xmlns:a16="http://schemas.microsoft.com/office/drawing/2014/main" id="{67013454-0D2C-7AF0-663F-68483EE75052}"/>
                  </a:ext>
                </a:extLst>
              </p:cNvPr>
              <p:cNvSpPr txBox="1"/>
              <p:nvPr/>
            </p:nvSpPr>
            <p:spPr>
              <a:xfrm>
                <a:off x="1235559" y="3951358"/>
                <a:ext cx="2880360" cy="400109"/>
              </a:xfrm>
              <a:prstGeom prst="rect">
                <a:avLst/>
              </a:prstGeom>
              <a:noFill/>
            </p:spPr>
            <p:txBody>
              <a:bodyPr wrap="square" rtlCol="0">
                <a:spAutoFit/>
              </a:bodyPr>
              <a:lstStyle/>
              <a:p>
                <a:pPr marL="85725" algn="ctr"/>
                <a:r>
                  <a:rPr lang="en-US" sz="1350">
                    <a:solidFill>
                      <a:srgbClr val="002060"/>
                    </a:solidFill>
                  </a:rPr>
                  <a:t>Communication</a:t>
                </a:r>
              </a:p>
            </p:txBody>
          </p:sp>
          <p:grpSp>
            <p:nvGrpSpPr>
              <p:cNvPr id="661" name="Group 36">
                <a:extLst>
                  <a:ext uri="{FF2B5EF4-FFF2-40B4-BE49-F238E27FC236}">
                    <a16:creationId xmlns:a16="http://schemas.microsoft.com/office/drawing/2014/main" id="{0394E8E3-745B-1A0A-AF61-79DC68B0CFC5}"/>
                  </a:ext>
                </a:extLst>
              </p:cNvPr>
              <p:cNvGrpSpPr/>
              <p:nvPr/>
            </p:nvGrpSpPr>
            <p:grpSpPr>
              <a:xfrm>
                <a:off x="2275689" y="3092080"/>
                <a:ext cx="800100" cy="800100"/>
                <a:chOff x="2179200" y="2840620"/>
                <a:chExt cx="800100" cy="800100"/>
              </a:xfrm>
            </p:grpSpPr>
            <p:pic>
              <p:nvPicPr>
                <p:cNvPr id="662" name="Picture 37" descr="Icon&#10;&#10;Description automatically generated">
                  <a:extLst>
                    <a:ext uri="{FF2B5EF4-FFF2-40B4-BE49-F238E27FC236}">
                      <a16:creationId xmlns:a16="http://schemas.microsoft.com/office/drawing/2014/main" id="{C7C8BEA3-7B3E-8F41-6DCD-288D6019C77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17655" y="2909919"/>
                  <a:ext cx="637155" cy="637155"/>
                </a:xfrm>
                <a:prstGeom prst="rect">
                  <a:avLst/>
                </a:prstGeom>
              </p:spPr>
            </p:pic>
            <p:sp>
              <p:nvSpPr>
                <p:cNvPr id="663" name="Oval 662">
                  <a:extLst>
                    <a:ext uri="{FF2B5EF4-FFF2-40B4-BE49-F238E27FC236}">
                      <a16:creationId xmlns:a16="http://schemas.microsoft.com/office/drawing/2014/main" id="{366B08E4-3DC7-587D-70AB-C19BDF6D15A6}"/>
                    </a:ext>
                  </a:extLst>
                </p:cNvPr>
                <p:cNvSpPr/>
                <p:nvPr/>
              </p:nvSpPr>
              <p:spPr>
                <a:xfrm>
                  <a:off x="2179200" y="284062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61" name="Group 14">
              <a:extLst>
                <a:ext uri="{FF2B5EF4-FFF2-40B4-BE49-F238E27FC236}">
                  <a16:creationId xmlns:a16="http://schemas.microsoft.com/office/drawing/2014/main" id="{3AAD28F7-D660-404E-1560-FC0361A2EE80}"/>
                </a:ext>
              </a:extLst>
            </p:cNvPr>
            <p:cNvGrpSpPr/>
            <p:nvPr/>
          </p:nvGrpSpPr>
          <p:grpSpPr>
            <a:xfrm>
              <a:off x="1740404" y="4011741"/>
              <a:ext cx="2411444" cy="1023614"/>
              <a:chOff x="743483" y="4714620"/>
              <a:chExt cx="3215259" cy="1364819"/>
            </a:xfrm>
          </p:grpSpPr>
          <p:sp>
            <p:nvSpPr>
              <p:cNvPr id="656" name="TextBox 31">
                <a:extLst>
                  <a:ext uri="{FF2B5EF4-FFF2-40B4-BE49-F238E27FC236}">
                    <a16:creationId xmlns:a16="http://schemas.microsoft.com/office/drawing/2014/main" id="{DA07707E-C5E2-1770-9875-C036D6642304}"/>
                  </a:ext>
                </a:extLst>
              </p:cNvPr>
              <p:cNvSpPr txBox="1"/>
              <p:nvPr/>
            </p:nvSpPr>
            <p:spPr>
              <a:xfrm>
                <a:off x="743483" y="5402331"/>
                <a:ext cx="3215259" cy="677108"/>
              </a:xfrm>
              <a:prstGeom prst="rect">
                <a:avLst/>
              </a:prstGeom>
              <a:noFill/>
            </p:spPr>
            <p:txBody>
              <a:bodyPr wrap="square" rtlCol="0">
                <a:spAutoFit/>
              </a:bodyPr>
              <a:lstStyle/>
              <a:p>
                <a:pPr marL="85725" algn="ctr"/>
                <a:r>
                  <a:rPr lang="en-US" sz="1350">
                    <a:solidFill>
                      <a:srgbClr val="002060"/>
                    </a:solidFill>
                  </a:rPr>
                  <a:t>Disease surveillance and outbreak investigation</a:t>
                </a:r>
              </a:p>
            </p:txBody>
          </p:sp>
          <p:grpSp>
            <p:nvGrpSpPr>
              <p:cNvPr id="657" name="Group 32">
                <a:extLst>
                  <a:ext uri="{FF2B5EF4-FFF2-40B4-BE49-F238E27FC236}">
                    <a16:creationId xmlns:a16="http://schemas.microsoft.com/office/drawing/2014/main" id="{67E76EA0-4EB0-0EC6-E6BB-996662C077EA}"/>
                  </a:ext>
                </a:extLst>
              </p:cNvPr>
              <p:cNvGrpSpPr/>
              <p:nvPr/>
            </p:nvGrpSpPr>
            <p:grpSpPr>
              <a:xfrm>
                <a:off x="1884632" y="4714620"/>
                <a:ext cx="952499" cy="866774"/>
                <a:chOff x="1902797" y="4407788"/>
                <a:chExt cx="952499" cy="866774"/>
              </a:xfrm>
            </p:grpSpPr>
            <p:pic>
              <p:nvPicPr>
                <p:cNvPr id="658" name="Picture 33" descr="A picture containing text, light&#10;&#10;Description automatically generated">
                  <a:extLst>
                    <a:ext uri="{FF2B5EF4-FFF2-40B4-BE49-F238E27FC236}">
                      <a16:creationId xmlns:a16="http://schemas.microsoft.com/office/drawing/2014/main" id="{DD97D24B-24BA-8307-3EFD-FDA34814AD0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02797" y="4407788"/>
                  <a:ext cx="952499" cy="866774"/>
                </a:xfrm>
                <a:prstGeom prst="rect">
                  <a:avLst/>
                </a:prstGeom>
              </p:spPr>
            </p:pic>
            <p:sp>
              <p:nvSpPr>
                <p:cNvPr id="659" name="Oval 658">
                  <a:extLst>
                    <a:ext uri="{FF2B5EF4-FFF2-40B4-BE49-F238E27FC236}">
                      <a16:creationId xmlns:a16="http://schemas.microsoft.com/office/drawing/2014/main" id="{F72C07F1-C96D-BCBC-D773-809070144A7C}"/>
                    </a:ext>
                  </a:extLst>
                </p:cNvPr>
                <p:cNvSpPr/>
                <p:nvPr/>
              </p:nvSpPr>
              <p:spPr>
                <a:xfrm>
                  <a:off x="1969687" y="4449765"/>
                  <a:ext cx="800099" cy="80009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62" name="Group 15">
              <a:extLst>
                <a:ext uri="{FF2B5EF4-FFF2-40B4-BE49-F238E27FC236}">
                  <a16:creationId xmlns:a16="http://schemas.microsoft.com/office/drawing/2014/main" id="{FE14DBF1-AF0D-F12F-812B-9DAECF6CC1F9}"/>
                </a:ext>
              </a:extLst>
            </p:cNvPr>
            <p:cNvGrpSpPr/>
            <p:nvPr/>
          </p:nvGrpSpPr>
          <p:grpSpPr>
            <a:xfrm>
              <a:off x="2059355" y="1374134"/>
              <a:ext cx="2160270" cy="954754"/>
              <a:chOff x="2059355" y="1374134"/>
              <a:chExt cx="2160270" cy="954754"/>
            </a:xfrm>
          </p:grpSpPr>
          <p:sp>
            <p:nvSpPr>
              <p:cNvPr id="650" name="TextBox 27">
                <a:extLst>
                  <a:ext uri="{FF2B5EF4-FFF2-40B4-BE49-F238E27FC236}">
                    <a16:creationId xmlns:a16="http://schemas.microsoft.com/office/drawing/2014/main" id="{72120994-7D3A-6E4C-AE39-88BD4E74FC94}"/>
                  </a:ext>
                </a:extLst>
              </p:cNvPr>
              <p:cNvSpPr txBox="1"/>
              <p:nvPr/>
            </p:nvSpPr>
            <p:spPr>
              <a:xfrm>
                <a:off x="2059355" y="2028806"/>
                <a:ext cx="2160270" cy="300082"/>
              </a:xfrm>
              <a:prstGeom prst="rect">
                <a:avLst/>
              </a:prstGeom>
              <a:noFill/>
            </p:spPr>
            <p:txBody>
              <a:bodyPr wrap="square" rtlCol="0">
                <a:spAutoFit/>
              </a:bodyPr>
              <a:lstStyle/>
              <a:p>
                <a:pPr algn="ctr"/>
                <a:r>
                  <a:rPr lang="en-US" sz="1350">
                    <a:solidFill>
                      <a:srgbClr val="002060"/>
                    </a:solidFill>
                  </a:rPr>
                  <a:t>Research</a:t>
                </a:r>
              </a:p>
            </p:txBody>
          </p:sp>
          <p:grpSp>
            <p:nvGrpSpPr>
              <p:cNvPr id="651" name="Group 28">
                <a:extLst>
                  <a:ext uri="{FF2B5EF4-FFF2-40B4-BE49-F238E27FC236}">
                    <a16:creationId xmlns:a16="http://schemas.microsoft.com/office/drawing/2014/main" id="{72F11508-417E-E0D6-5EA9-33A97A823C54}"/>
                  </a:ext>
                </a:extLst>
              </p:cNvPr>
              <p:cNvGrpSpPr/>
              <p:nvPr/>
            </p:nvGrpSpPr>
            <p:grpSpPr>
              <a:xfrm>
                <a:off x="2839453" y="1374134"/>
                <a:ext cx="600075" cy="600075"/>
                <a:chOff x="10953751" y="4719124"/>
                <a:chExt cx="800100" cy="800100"/>
              </a:xfrm>
            </p:grpSpPr>
            <p:pic>
              <p:nvPicPr>
                <p:cNvPr id="653" name="Picture 29" descr="Icon&#10;&#10;Description automatically generated">
                  <a:extLst>
                    <a:ext uri="{FF2B5EF4-FFF2-40B4-BE49-F238E27FC236}">
                      <a16:creationId xmlns:a16="http://schemas.microsoft.com/office/drawing/2014/main" id="{B5706F5A-6A28-6A4B-527B-67EC4E731787}"/>
                    </a:ext>
                  </a:extLst>
                </p:cNvPr>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11023283" y="4775794"/>
                  <a:ext cx="549408" cy="686760"/>
                </a:xfrm>
                <a:prstGeom prst="rect">
                  <a:avLst/>
                </a:prstGeom>
              </p:spPr>
            </p:pic>
            <p:sp>
              <p:nvSpPr>
                <p:cNvPr id="654" name="Oval 653">
                  <a:extLst>
                    <a:ext uri="{FF2B5EF4-FFF2-40B4-BE49-F238E27FC236}">
                      <a16:creationId xmlns:a16="http://schemas.microsoft.com/office/drawing/2014/main" id="{DE6BE496-5FAE-07D2-1AE5-9701972D0471}"/>
                    </a:ext>
                  </a:extLst>
                </p:cNvPr>
                <p:cNvSpPr/>
                <p:nvPr/>
              </p:nvSpPr>
              <p:spPr>
                <a:xfrm>
                  <a:off x="10953751" y="4719124"/>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63" name="Group 16">
              <a:extLst>
                <a:ext uri="{FF2B5EF4-FFF2-40B4-BE49-F238E27FC236}">
                  <a16:creationId xmlns:a16="http://schemas.microsoft.com/office/drawing/2014/main" id="{FDA8FE3C-38AC-A24A-89E4-CE25B7C117E6}"/>
                </a:ext>
              </a:extLst>
            </p:cNvPr>
            <p:cNvGrpSpPr/>
            <p:nvPr/>
          </p:nvGrpSpPr>
          <p:grpSpPr>
            <a:xfrm>
              <a:off x="5234156" y="1336383"/>
              <a:ext cx="1763363" cy="974446"/>
              <a:chOff x="5234156" y="1336383"/>
              <a:chExt cx="1763363" cy="974446"/>
            </a:xfrm>
          </p:grpSpPr>
          <p:sp>
            <p:nvSpPr>
              <p:cNvPr id="646" name="TextBox 23">
                <a:extLst>
                  <a:ext uri="{FF2B5EF4-FFF2-40B4-BE49-F238E27FC236}">
                    <a16:creationId xmlns:a16="http://schemas.microsoft.com/office/drawing/2014/main" id="{D5445988-3F4E-74D0-6561-873517FEB47C}"/>
                  </a:ext>
                </a:extLst>
              </p:cNvPr>
              <p:cNvSpPr txBox="1"/>
              <p:nvPr/>
            </p:nvSpPr>
            <p:spPr>
              <a:xfrm>
                <a:off x="5234156" y="2010747"/>
                <a:ext cx="1763363" cy="300082"/>
              </a:xfrm>
              <a:prstGeom prst="rect">
                <a:avLst/>
              </a:prstGeom>
              <a:noFill/>
            </p:spPr>
            <p:txBody>
              <a:bodyPr wrap="square" rtlCol="0">
                <a:spAutoFit/>
              </a:bodyPr>
              <a:lstStyle/>
              <a:p>
                <a:pPr algn="ctr"/>
                <a:r>
                  <a:rPr lang="en-US" sz="1350">
                    <a:solidFill>
                      <a:srgbClr val="002060"/>
                    </a:solidFill>
                  </a:rPr>
                  <a:t>Leadership</a:t>
                </a:r>
              </a:p>
            </p:txBody>
          </p:sp>
          <p:grpSp>
            <p:nvGrpSpPr>
              <p:cNvPr id="647" name="Group 24">
                <a:extLst>
                  <a:ext uri="{FF2B5EF4-FFF2-40B4-BE49-F238E27FC236}">
                    <a16:creationId xmlns:a16="http://schemas.microsoft.com/office/drawing/2014/main" id="{B0A2B846-95C5-111D-F2A1-D675C6114293}"/>
                  </a:ext>
                </a:extLst>
              </p:cNvPr>
              <p:cNvGrpSpPr/>
              <p:nvPr/>
            </p:nvGrpSpPr>
            <p:grpSpPr>
              <a:xfrm>
                <a:off x="5757302" y="1336383"/>
                <a:ext cx="632020" cy="642787"/>
                <a:chOff x="5951030" y="1477101"/>
                <a:chExt cx="842693" cy="857049"/>
              </a:xfrm>
            </p:grpSpPr>
            <p:sp>
              <p:nvSpPr>
                <p:cNvPr id="648" name="Oval 647">
                  <a:extLst>
                    <a:ext uri="{FF2B5EF4-FFF2-40B4-BE49-F238E27FC236}">
                      <a16:creationId xmlns:a16="http://schemas.microsoft.com/office/drawing/2014/main" id="{EF09714A-11AB-E1C1-3DEA-0FA733D12454}"/>
                    </a:ext>
                  </a:extLst>
                </p:cNvPr>
                <p:cNvSpPr/>
                <p:nvPr/>
              </p:nvSpPr>
              <p:spPr>
                <a:xfrm>
                  <a:off x="5976468" y="153405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49" name="Picture 26" descr="A picture containing text&#10;&#10;Description automatically generated">
                  <a:extLst>
                    <a:ext uri="{FF2B5EF4-FFF2-40B4-BE49-F238E27FC236}">
                      <a16:creationId xmlns:a16="http://schemas.microsoft.com/office/drawing/2014/main" id="{9A3122A2-BCBA-9996-5537-CE39D6CC6A25}"/>
                    </a:ext>
                  </a:extLst>
                </p:cNvPr>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5951030" y="1477101"/>
                  <a:ext cx="842693" cy="842693"/>
                </a:xfrm>
                <a:prstGeom prst="rect">
                  <a:avLst/>
                </a:prstGeom>
              </p:spPr>
            </p:pic>
          </p:grpSp>
        </p:grpSp>
        <p:pic>
          <p:nvPicPr>
            <p:cNvPr id="640" name="Picture 17" descr="A picture containing diagram&#10;&#10;Description automatically generated">
              <a:extLst>
                <a:ext uri="{FF2B5EF4-FFF2-40B4-BE49-F238E27FC236}">
                  <a16:creationId xmlns:a16="http://schemas.microsoft.com/office/drawing/2014/main" id="{56CCB490-D146-070E-AA2E-CD2166EDDBB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475822" y="1841079"/>
              <a:ext cx="2411445" cy="2722449"/>
            </a:xfrm>
            <a:prstGeom prst="rect">
              <a:avLst/>
            </a:prstGeom>
          </p:spPr>
        </p:pic>
        <p:grpSp>
          <p:nvGrpSpPr>
            <p:cNvPr id="641" name="Group 18">
              <a:extLst>
                <a:ext uri="{FF2B5EF4-FFF2-40B4-BE49-F238E27FC236}">
                  <a16:creationId xmlns:a16="http://schemas.microsoft.com/office/drawing/2014/main" id="{0BCF3B91-5007-F991-1E5C-6D77F0E29263}"/>
                </a:ext>
              </a:extLst>
            </p:cNvPr>
            <p:cNvGrpSpPr/>
            <p:nvPr/>
          </p:nvGrpSpPr>
          <p:grpSpPr>
            <a:xfrm>
              <a:off x="1171919" y="2551399"/>
              <a:ext cx="2500663" cy="1527041"/>
              <a:chOff x="675121" y="2540185"/>
              <a:chExt cx="2500663" cy="1527041"/>
            </a:xfrm>
          </p:grpSpPr>
          <p:grpSp>
            <p:nvGrpSpPr>
              <p:cNvPr id="642" name="Group 19">
                <a:extLst>
                  <a:ext uri="{FF2B5EF4-FFF2-40B4-BE49-F238E27FC236}">
                    <a16:creationId xmlns:a16="http://schemas.microsoft.com/office/drawing/2014/main" id="{9156B201-919E-8AD3-7D5D-2813EBCAA08A}"/>
                  </a:ext>
                </a:extLst>
              </p:cNvPr>
              <p:cNvGrpSpPr/>
              <p:nvPr/>
            </p:nvGrpSpPr>
            <p:grpSpPr>
              <a:xfrm>
                <a:off x="1747706" y="2540185"/>
                <a:ext cx="600077" cy="600075"/>
                <a:chOff x="6369402" y="4415340"/>
                <a:chExt cx="800103" cy="800100"/>
              </a:xfrm>
            </p:grpSpPr>
            <p:pic>
              <p:nvPicPr>
                <p:cNvPr id="644" name="Picture 21" descr="Icon&#10;&#10;Description automatically generated">
                  <a:extLst>
                    <a:ext uri="{FF2B5EF4-FFF2-40B4-BE49-F238E27FC236}">
                      <a16:creationId xmlns:a16="http://schemas.microsoft.com/office/drawing/2014/main" id="{BFEFF28E-2BB2-C417-843C-1CA5EE3EDE1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417957" y="4492224"/>
                  <a:ext cx="751548" cy="646331"/>
                </a:xfrm>
                <a:prstGeom prst="rect">
                  <a:avLst/>
                </a:prstGeom>
              </p:spPr>
            </p:pic>
            <p:sp>
              <p:nvSpPr>
                <p:cNvPr id="645" name="Oval 644">
                  <a:extLst>
                    <a:ext uri="{FF2B5EF4-FFF2-40B4-BE49-F238E27FC236}">
                      <a16:creationId xmlns:a16="http://schemas.microsoft.com/office/drawing/2014/main" id="{544733B4-55F1-301A-431E-888542CFBA40}"/>
                    </a:ext>
                  </a:extLst>
                </p:cNvPr>
                <p:cNvSpPr/>
                <p:nvPr/>
              </p:nvSpPr>
              <p:spPr>
                <a:xfrm>
                  <a:off x="6369402" y="441534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643" name="TextBox 20">
                <a:extLst>
                  <a:ext uri="{FF2B5EF4-FFF2-40B4-BE49-F238E27FC236}">
                    <a16:creationId xmlns:a16="http://schemas.microsoft.com/office/drawing/2014/main" id="{E024DF4D-995F-AA71-9914-E94CD2D79857}"/>
                  </a:ext>
                </a:extLst>
              </p:cNvPr>
              <p:cNvSpPr txBox="1"/>
              <p:nvPr/>
            </p:nvSpPr>
            <p:spPr>
              <a:xfrm>
                <a:off x="675121" y="3166889"/>
                <a:ext cx="2500663" cy="900337"/>
              </a:xfrm>
              <a:prstGeom prst="rect">
                <a:avLst/>
              </a:prstGeom>
              <a:noFill/>
            </p:spPr>
            <p:txBody>
              <a:bodyPr wrap="square" rtlCol="0">
                <a:spAutoFit/>
              </a:bodyPr>
              <a:lstStyle/>
              <a:p>
                <a:pPr marL="85725" algn="ctr"/>
                <a:r>
                  <a:rPr lang="en-US" sz="1350">
                    <a:solidFill>
                      <a:srgbClr val="002060"/>
                    </a:solidFill>
                  </a:rPr>
                  <a:t>Emergency </a:t>
                </a:r>
              </a:p>
              <a:p>
                <a:pPr marL="85725" algn="ctr"/>
                <a:r>
                  <a:rPr lang="en-US" sz="1350">
                    <a:solidFill>
                      <a:srgbClr val="002060"/>
                    </a:solidFill>
                  </a:rPr>
                  <a:t>preparedness,</a:t>
                </a:r>
              </a:p>
              <a:p>
                <a:pPr marL="85725" algn="ctr"/>
                <a:r>
                  <a:rPr lang="en-US" sz="1350">
                    <a:solidFill>
                      <a:srgbClr val="002060"/>
                    </a:solidFill>
                  </a:rPr>
                  <a:t> response and recovery </a:t>
                </a:r>
              </a:p>
            </p:txBody>
          </p:sp>
        </p:grpSp>
      </p:grpSp>
      <p:sp>
        <p:nvSpPr>
          <p:cNvPr id="682" name="Google Shape;652;p44">
            <a:extLst>
              <a:ext uri="{FF2B5EF4-FFF2-40B4-BE49-F238E27FC236}">
                <a16:creationId xmlns:a16="http://schemas.microsoft.com/office/drawing/2014/main" id="{C2C616A3-9EE8-B60E-A2ED-CBE7F727CF66}"/>
              </a:ext>
            </a:extLst>
          </p:cNvPr>
          <p:cNvSpPr txBox="1">
            <a:spLocks/>
          </p:cNvSpPr>
          <p:nvPr/>
        </p:nvSpPr>
        <p:spPr>
          <a:xfrm>
            <a:off x="838200" y="571820"/>
            <a:ext cx="10515600" cy="709862"/>
          </a:xfrm>
          <a:prstGeom prst="rect">
            <a:avLst/>
          </a:prstGeom>
          <a:noFill/>
          <a:ln>
            <a:noFill/>
          </a:ln>
        </p:spPr>
        <p:txBody>
          <a:bodyPr spcFirstLastPara="1" vert="horz" wrap="square" lIns="0" tIns="0" rIns="0" bIns="0" rtlCol="0" anchor="t" anchorCtr="0">
            <a:noAutofit/>
          </a:bodyPr>
          <a:lstStyle>
            <a:lvl1pPr lvl="0" algn="l" defTabSz="685800" rtl="0" eaLnBrk="1" latinLnBrk="0" hangingPunct="1">
              <a:lnSpc>
                <a:spcPct val="90000"/>
              </a:lnSpc>
              <a:spcBef>
                <a:spcPts val="0"/>
              </a:spcBef>
              <a:spcAft>
                <a:spcPts val="0"/>
              </a:spcAft>
              <a:buClr>
                <a:schemeClr val="dk2"/>
              </a:buClr>
              <a:buSzPts val="1800"/>
              <a:buNone/>
              <a:defRPr sz="3750" b="1" kern="1200">
                <a:solidFill>
                  <a:schemeClr val="tx2"/>
                </a:solidFill>
                <a:latin typeface="+mj-lt"/>
                <a:ea typeface="+mj-ea"/>
                <a:cs typeface="+mj-c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SzPct val="100000"/>
              <a:buFont typeface="Trebuchet MS"/>
              <a:buNone/>
            </a:pPr>
            <a:r>
              <a:rPr lang="en-US" sz="3600"/>
              <a:t>Laboratory Leadership Competency Framework</a:t>
            </a:r>
            <a:br>
              <a:rPr lang="es-ES" sz="3600"/>
            </a:br>
            <a:endParaRPr lang="es-ES" sz="3600"/>
          </a:p>
        </p:txBody>
      </p:sp>
      <p:sp>
        <p:nvSpPr>
          <p:cNvPr id="3" name="Footer Placeholder 2">
            <a:extLst>
              <a:ext uri="{FF2B5EF4-FFF2-40B4-BE49-F238E27FC236}">
                <a16:creationId xmlns:a16="http://schemas.microsoft.com/office/drawing/2014/main" id="{B40E5212-BF2D-DEE3-E8AC-B226CEED39D8}"/>
              </a:ext>
            </a:extLst>
          </p:cNvPr>
          <p:cNvSpPr>
            <a:spLocks noGrp="1"/>
          </p:cNvSpPr>
          <p:nvPr>
            <p:ph type="ftr" idx="11"/>
          </p:nvPr>
        </p:nvSpPr>
        <p:spPr/>
        <p:txBody>
          <a:bodyPr/>
          <a:lstStyle/>
          <a:p>
            <a:r>
              <a:rPr lang="nl-NL"/>
              <a:t>TOT&amp;M Unit 2 V1 2026</a:t>
            </a:r>
          </a:p>
        </p:txBody>
      </p:sp>
    </p:spTree>
    <p:custDataLst>
      <p:tags r:id="rId1"/>
    </p:custDataLst>
    <p:extLst>
      <p:ext uri="{BB962C8B-B14F-4D97-AF65-F5344CB8AC3E}">
        <p14:creationId xmlns:p14="http://schemas.microsoft.com/office/powerpoint/2010/main" val="1402457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9A997-E531-90D3-939C-48872BD390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640F94-CA30-3891-C9B1-F9C931017979}"/>
              </a:ext>
            </a:extLst>
          </p:cNvPr>
          <p:cNvSpPr>
            <a:spLocks noGrp="1"/>
          </p:cNvSpPr>
          <p:nvPr>
            <p:ph type="title"/>
          </p:nvPr>
        </p:nvSpPr>
        <p:spPr>
          <a:xfrm>
            <a:off x="914400" y="746335"/>
            <a:ext cx="10515600" cy="766763"/>
          </a:xfrm>
        </p:spPr>
        <p:txBody>
          <a:bodyPr>
            <a:normAutofit/>
          </a:bodyPr>
          <a:lstStyle/>
          <a:p>
            <a:r>
              <a:rPr lang="en-US"/>
              <a:t>How to use the Competency Framework</a:t>
            </a:r>
          </a:p>
        </p:txBody>
      </p:sp>
      <p:sp>
        <p:nvSpPr>
          <p:cNvPr id="10" name="Text Placeholder 9">
            <a:extLst>
              <a:ext uri="{FF2B5EF4-FFF2-40B4-BE49-F238E27FC236}">
                <a16:creationId xmlns:a16="http://schemas.microsoft.com/office/drawing/2014/main" id="{41F9AA82-309D-BDD7-2046-BE20AE8E89DD}"/>
              </a:ext>
            </a:extLst>
          </p:cNvPr>
          <p:cNvSpPr>
            <a:spLocks noGrp="1"/>
          </p:cNvSpPr>
          <p:nvPr>
            <p:ph type="body" idx="1"/>
          </p:nvPr>
        </p:nvSpPr>
        <p:spPr>
          <a:xfrm>
            <a:off x="879348" y="1581678"/>
            <a:ext cx="10515600" cy="466344"/>
          </a:xfrm>
        </p:spPr>
        <p:txBody>
          <a:bodyPr vert="horz" lIns="0" tIns="0" rIns="0" bIns="0" rtlCol="0" anchor="t">
            <a:normAutofit/>
          </a:bodyPr>
          <a:lstStyle/>
          <a:p>
            <a:r>
              <a:rPr lang="en-US" sz="2400" b="0"/>
              <a:t>The Laboratory Leadership Competency Framework can be used</a:t>
            </a:r>
          </a:p>
          <a:p>
            <a:endParaRPr lang="en-US"/>
          </a:p>
        </p:txBody>
      </p:sp>
      <p:sp>
        <p:nvSpPr>
          <p:cNvPr id="11" name="Text Placeholder 10">
            <a:extLst>
              <a:ext uri="{FF2B5EF4-FFF2-40B4-BE49-F238E27FC236}">
                <a16:creationId xmlns:a16="http://schemas.microsoft.com/office/drawing/2014/main" id="{6A51B6BC-48EB-D6A1-C261-214925807C03}"/>
              </a:ext>
            </a:extLst>
          </p:cNvPr>
          <p:cNvSpPr>
            <a:spLocks noGrp="1"/>
          </p:cNvSpPr>
          <p:nvPr>
            <p:ph sz="half" idx="2"/>
          </p:nvPr>
        </p:nvSpPr>
        <p:spPr>
          <a:solidFill>
            <a:schemeClr val="accent1"/>
          </a:solidFill>
        </p:spPr>
        <p:txBody>
          <a:bodyPr>
            <a:noAutofit/>
          </a:bodyPr>
          <a:lstStyle/>
          <a:p>
            <a:pPr marL="0" indent="0">
              <a:buNone/>
            </a:pPr>
            <a:r>
              <a:rPr lang="en-US" sz="2400" b="1">
                <a:solidFill>
                  <a:schemeClr val="bg1"/>
                </a:solidFill>
              </a:rPr>
              <a:t>By organizations:</a:t>
            </a:r>
          </a:p>
          <a:p>
            <a:pPr marL="293688" lvl="1" indent="-271463">
              <a:lnSpc>
                <a:spcPct val="120000"/>
              </a:lnSpc>
              <a:buClr>
                <a:schemeClr val="bg1"/>
              </a:buClr>
            </a:pPr>
            <a:r>
              <a:rPr lang="en-US" sz="2000">
                <a:solidFill>
                  <a:schemeClr val="bg1"/>
                </a:solidFill>
              </a:rPr>
              <a:t>Foundation for laboratory leadership learning programmes</a:t>
            </a:r>
          </a:p>
          <a:p>
            <a:pPr marL="293688" lvl="1" indent="-271463">
              <a:lnSpc>
                <a:spcPct val="120000"/>
              </a:lnSpc>
              <a:buClr>
                <a:schemeClr val="bg1"/>
              </a:buClr>
            </a:pPr>
            <a:r>
              <a:rPr lang="en-US" sz="2000">
                <a:solidFill>
                  <a:schemeClr val="bg1"/>
                </a:solidFill>
              </a:rPr>
              <a:t>Standardized reference for laboratory workforce development</a:t>
            </a:r>
          </a:p>
          <a:p>
            <a:pPr marL="293688" lvl="1" indent="-271463">
              <a:lnSpc>
                <a:spcPct val="120000"/>
              </a:lnSpc>
              <a:buClr>
                <a:schemeClr val="bg1"/>
              </a:buClr>
            </a:pPr>
            <a:r>
              <a:rPr lang="en-US" sz="2000">
                <a:solidFill>
                  <a:schemeClr val="bg1"/>
                </a:solidFill>
              </a:rPr>
              <a:t>Guidance to write job descriptions</a:t>
            </a:r>
          </a:p>
          <a:p>
            <a:pPr marL="293688" lvl="1" indent="-271463">
              <a:lnSpc>
                <a:spcPct val="120000"/>
              </a:lnSpc>
              <a:buClr>
                <a:schemeClr val="bg1"/>
              </a:buClr>
            </a:pPr>
            <a:r>
              <a:rPr lang="en-US" sz="2000">
                <a:solidFill>
                  <a:schemeClr val="bg1"/>
                </a:solidFill>
              </a:rPr>
              <a:t>Staff development planning</a:t>
            </a:r>
          </a:p>
          <a:p>
            <a:endParaRPr lang="en-US"/>
          </a:p>
        </p:txBody>
      </p:sp>
      <p:sp>
        <p:nvSpPr>
          <p:cNvPr id="13" name="Slide Number Placeholder 12">
            <a:extLst>
              <a:ext uri="{FF2B5EF4-FFF2-40B4-BE49-F238E27FC236}">
                <a16:creationId xmlns:a16="http://schemas.microsoft.com/office/drawing/2014/main" id="{E7B0E9CE-B3CC-3CFA-2230-AC438216EE70}"/>
              </a:ext>
            </a:extLst>
          </p:cNvPr>
          <p:cNvSpPr>
            <a:spLocks noGrp="1"/>
          </p:cNvSpPr>
          <p:nvPr>
            <p:ph type="sldNum" sz="quarter" idx="12"/>
          </p:nvPr>
        </p:nvSpPr>
        <p:spPr/>
        <p:txBody>
          <a:bodyPr/>
          <a:lstStyle/>
          <a:p>
            <a:fld id="{15573E5C-EF74-034A-A019-612A408567C7}" type="slidenum">
              <a:rPr lang="en-US" smtClean="0"/>
              <a:pPr/>
              <a:t>29</a:t>
            </a:fld>
            <a:endParaRPr lang="en-US"/>
          </a:p>
        </p:txBody>
      </p:sp>
      <p:sp>
        <p:nvSpPr>
          <p:cNvPr id="3" name="Content Placeholder 2">
            <a:extLst>
              <a:ext uri="{FF2B5EF4-FFF2-40B4-BE49-F238E27FC236}">
                <a16:creationId xmlns:a16="http://schemas.microsoft.com/office/drawing/2014/main" id="{8B3C32C4-FB90-6CBA-7847-472355EFD9EB}"/>
              </a:ext>
            </a:extLst>
          </p:cNvPr>
          <p:cNvSpPr>
            <a:spLocks noGrp="1"/>
          </p:cNvSpPr>
          <p:nvPr>
            <p:ph sz="half" idx="13"/>
          </p:nvPr>
        </p:nvSpPr>
        <p:spPr>
          <a:solidFill>
            <a:schemeClr val="accent2"/>
          </a:solidFill>
        </p:spPr>
        <p:txBody>
          <a:bodyPr/>
          <a:lstStyle/>
          <a:p>
            <a:r>
              <a:rPr lang="en-US" sz="2400">
                <a:solidFill>
                  <a:schemeClr val="bg1"/>
                </a:solidFill>
              </a:rPr>
              <a:t>By individuals:</a:t>
            </a:r>
          </a:p>
          <a:p>
            <a:pPr marL="249238" lvl="1" indent="-227013">
              <a:buClr>
                <a:schemeClr val="bg1"/>
              </a:buClr>
            </a:pPr>
            <a:r>
              <a:rPr lang="en-US">
                <a:solidFill>
                  <a:schemeClr val="bg1"/>
                </a:solidFill>
              </a:rPr>
              <a:t>Assess current level of knowledge, skills and abilities </a:t>
            </a:r>
          </a:p>
          <a:p>
            <a:pPr marL="249238" lvl="1" indent="-227013">
              <a:buClr>
                <a:schemeClr val="bg1"/>
              </a:buClr>
            </a:pPr>
            <a:r>
              <a:rPr lang="en-US">
                <a:solidFill>
                  <a:schemeClr val="bg1"/>
                </a:solidFill>
              </a:rPr>
              <a:t>Identify areas in need of improvement </a:t>
            </a:r>
          </a:p>
          <a:p>
            <a:pPr marL="249238" lvl="1" indent="-227013">
              <a:buClr>
                <a:schemeClr val="bg1"/>
              </a:buClr>
            </a:pPr>
            <a:r>
              <a:rPr lang="en-US">
                <a:solidFill>
                  <a:schemeClr val="bg1"/>
                </a:solidFill>
              </a:rPr>
              <a:t>Plan for achieving higher levels of proficiency</a:t>
            </a:r>
          </a:p>
          <a:p>
            <a:endParaRPr lang="en-US"/>
          </a:p>
        </p:txBody>
      </p:sp>
      <p:sp>
        <p:nvSpPr>
          <p:cNvPr id="4" name="Footer Placeholder 3">
            <a:extLst>
              <a:ext uri="{FF2B5EF4-FFF2-40B4-BE49-F238E27FC236}">
                <a16:creationId xmlns:a16="http://schemas.microsoft.com/office/drawing/2014/main" id="{1A2C0EA9-CF30-F28D-1033-05D108EBC15F}"/>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831243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716436"/>
            <a:ext cx="10282997" cy="521833"/>
          </a:xfrm>
        </p:spPr>
        <p:txBody>
          <a:bodyPr>
            <a:normAutofit/>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337726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val="0"/>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val="0"/>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val="0"/>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4034310" y="3379342"/>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8C6818AC-E1E9-0A44-9A9E-85A8BD4F1F66}"/>
              </a:ext>
            </a:extLst>
          </p:cNvPr>
          <p:cNvSpPr/>
          <p:nvPr/>
        </p:nvSpPr>
        <p:spPr>
          <a:xfrm>
            <a:off x="8556978" y="3396137"/>
            <a:ext cx="776208" cy="54634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21" name="Group 20">
            <a:extLst>
              <a:ext uri="{FF2B5EF4-FFF2-40B4-BE49-F238E27FC236}">
                <a16:creationId xmlns:a16="http://schemas.microsoft.com/office/drawing/2014/main" id="{9711EBAB-951A-0F4D-A162-7D1FB3B19B45}"/>
              </a:ext>
            </a:extLst>
          </p:cNvPr>
          <p:cNvGrpSpPr/>
          <p:nvPr/>
        </p:nvGrpSpPr>
        <p:grpSpPr>
          <a:xfrm>
            <a:off x="8231260" y="4243105"/>
            <a:ext cx="3003921" cy="1689065"/>
            <a:chOff x="8469133" y="4277615"/>
            <a:chExt cx="2528176" cy="1255604"/>
          </a:xfrm>
        </p:grpSpPr>
        <p:pic>
          <p:nvPicPr>
            <p:cNvPr id="12" name="Picture 11" descr="A picture containing text, electronics&#10;&#10;Description automatically generated">
              <a:extLst>
                <a:ext uri="{FF2B5EF4-FFF2-40B4-BE49-F238E27FC236}">
                  <a16:creationId xmlns:a16="http://schemas.microsoft.com/office/drawing/2014/main" id="{6B35D3ED-F0B8-1B45-93BE-1780FDE547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69133" y="4277615"/>
              <a:ext cx="2528176" cy="1255604"/>
            </a:xfrm>
            <a:prstGeom prst="rect">
              <a:avLst/>
            </a:prstGeom>
          </p:spPr>
        </p:pic>
        <p:sp>
          <p:nvSpPr>
            <p:cNvPr id="14" name="Rectangle: Rounded Corners 9">
              <a:extLst>
                <a:ext uri="{FF2B5EF4-FFF2-40B4-BE49-F238E27FC236}">
                  <a16:creationId xmlns:a16="http://schemas.microsoft.com/office/drawing/2014/main" id="{5A81A1D6-29D1-FA49-9622-54ED301058FF}"/>
                </a:ext>
              </a:extLst>
            </p:cNvPr>
            <p:cNvSpPr/>
            <p:nvPr/>
          </p:nvSpPr>
          <p:spPr>
            <a:xfrm>
              <a:off x="8469133" y="5111709"/>
              <a:ext cx="2528176" cy="29718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370824"/>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Send a message</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To: Everyone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on the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chat</a:t>
            </a:r>
            <a:r>
              <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questions and comments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during plenary presentations and discussions. </a:t>
            </a:r>
            <a:endPar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365100"/>
            <a:ext cx="7456598"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To ask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an intervention,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reactions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raise your hand</a:t>
            </a:r>
            <a:r>
              <a:rPr lang="en-US" sz="2400">
                <a:solidFill>
                  <a:srgbClr val="00B050"/>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wait for the facilitator to give you the floor.</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24" name="Group 23">
            <a:extLst>
              <a:ext uri="{FF2B5EF4-FFF2-40B4-BE49-F238E27FC236}">
                <a16:creationId xmlns:a16="http://schemas.microsoft.com/office/drawing/2014/main" id="{0E62B492-FC67-5F4F-BA35-191BBFD1D3E5}"/>
              </a:ext>
            </a:extLst>
          </p:cNvPr>
          <p:cNvGrpSpPr/>
          <p:nvPr/>
        </p:nvGrpSpPr>
        <p:grpSpPr>
          <a:xfrm>
            <a:off x="7315200" y="1615214"/>
            <a:ext cx="4611127" cy="1370823"/>
            <a:chOff x="7762609" y="2141590"/>
            <a:chExt cx="4089032" cy="1145461"/>
          </a:xfrm>
        </p:grpSpPr>
        <p:pic>
          <p:nvPicPr>
            <p:cNvPr id="20" name="Picture 2" descr="Graphical user interface, text, application&#10;&#10;Description automatically generated">
              <a:extLst>
                <a:ext uri="{FF2B5EF4-FFF2-40B4-BE49-F238E27FC236}">
                  <a16:creationId xmlns:a16="http://schemas.microsoft.com/office/drawing/2014/main" id="{22BB5CC0-C60C-4F47-80E1-38123C3F6C3E}"/>
                </a:ext>
              </a:extLst>
            </p:cNvPr>
            <p:cNvPicPr>
              <a:picLocks noChangeAspect="1"/>
            </p:cNvPicPr>
            <p:nvPr/>
          </p:nvPicPr>
          <p:blipFill rotWithShape="1">
            <a:blip r:embed="rId6"/>
            <a:srcRect l="10278" t="60697" r="9868" b="15513"/>
            <a:stretch/>
          </p:blipFill>
          <p:spPr>
            <a:xfrm>
              <a:off x="7762609" y="2141590"/>
              <a:ext cx="4089032" cy="1145461"/>
            </a:xfrm>
            <a:prstGeom prst="rect">
              <a:avLst/>
            </a:prstGeom>
          </p:spPr>
        </p:pic>
        <p:sp>
          <p:nvSpPr>
            <p:cNvPr id="23" name="Rectangle: Rounded Corners 9">
              <a:extLst>
                <a:ext uri="{FF2B5EF4-FFF2-40B4-BE49-F238E27FC236}">
                  <a16:creationId xmlns:a16="http://schemas.microsoft.com/office/drawing/2014/main" id="{71EB9FDF-D59B-1B4E-BB37-400EABA79EBE}"/>
                </a:ext>
              </a:extLst>
            </p:cNvPr>
            <p:cNvSpPr/>
            <p:nvPr/>
          </p:nvSpPr>
          <p:spPr>
            <a:xfrm>
              <a:off x="7900534" y="2392781"/>
              <a:ext cx="1232036" cy="3466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pic>
        <p:nvPicPr>
          <p:cNvPr id="3" name="Picture 2">
            <a:extLst>
              <a:ext uri="{FF2B5EF4-FFF2-40B4-BE49-F238E27FC236}">
                <a16:creationId xmlns:a16="http://schemas.microsoft.com/office/drawing/2014/main" id="{2CC308C6-094C-D5E3-70A0-6BA469397B9C}"/>
              </a:ext>
            </a:extLst>
          </p:cNvPr>
          <p:cNvPicPr>
            <a:picLocks noChangeAspect="1"/>
          </p:cNvPicPr>
          <p:nvPr/>
        </p:nvPicPr>
        <p:blipFill>
          <a:blip r:embed="rId7"/>
          <a:stretch>
            <a:fillRect/>
          </a:stretch>
        </p:blipFill>
        <p:spPr>
          <a:xfrm>
            <a:off x="7520815" y="3349901"/>
            <a:ext cx="827848" cy="588894"/>
          </a:xfrm>
          <a:prstGeom prst="rect">
            <a:avLst/>
          </a:prstGeom>
          <a:ln>
            <a:solidFill>
              <a:srgbClr val="F26C32"/>
            </a:solidFill>
          </a:ln>
        </p:spPr>
      </p:pic>
      <p:sp>
        <p:nvSpPr>
          <p:cNvPr id="11" name="Rectangle: Rounded Corners 9">
            <a:extLst>
              <a:ext uri="{FF2B5EF4-FFF2-40B4-BE49-F238E27FC236}">
                <a16:creationId xmlns:a16="http://schemas.microsoft.com/office/drawing/2014/main" id="{B24E04C7-1043-0D0D-E493-D61466F5683B}"/>
              </a:ext>
            </a:extLst>
          </p:cNvPr>
          <p:cNvSpPr/>
          <p:nvPr/>
        </p:nvSpPr>
        <p:spPr>
          <a:xfrm>
            <a:off x="7621232" y="3377133"/>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19" name="Agrupar 18">
            <a:extLst>
              <a:ext uri="{FF2B5EF4-FFF2-40B4-BE49-F238E27FC236}">
                <a16:creationId xmlns:a16="http://schemas.microsoft.com/office/drawing/2014/main" id="{59D0A5F1-AE3D-D124-335D-1B10F0A5AC5B}"/>
              </a:ext>
            </a:extLst>
          </p:cNvPr>
          <p:cNvGrpSpPr/>
          <p:nvPr/>
        </p:nvGrpSpPr>
        <p:grpSpPr>
          <a:xfrm>
            <a:off x="10849071" y="-15843"/>
            <a:ext cx="1335386" cy="851738"/>
            <a:chOff x="10622734" y="89781"/>
            <a:chExt cx="1335386" cy="851738"/>
          </a:xfrm>
        </p:grpSpPr>
        <p:sp>
          <p:nvSpPr>
            <p:cNvPr id="15" name="CaixaDeTexto 14">
              <a:extLst>
                <a:ext uri="{FF2B5EF4-FFF2-40B4-BE49-F238E27FC236}">
                  <a16:creationId xmlns:a16="http://schemas.microsoft.com/office/drawing/2014/main" id="{E1E04F04-F3AE-DC05-8A7B-ECF6037C7C19}"/>
                </a:ext>
              </a:extLst>
            </p:cNvPr>
            <p:cNvSpPr txBox="1"/>
            <p:nvPr/>
          </p:nvSpPr>
          <p:spPr>
            <a:xfrm>
              <a:off x="10622734" y="633742"/>
              <a:ext cx="1335386" cy="307777"/>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p>
          </p:txBody>
        </p:sp>
        <p:pic>
          <p:nvPicPr>
            <p:cNvPr id="18" name="Gráfico 17" descr="Reunião online com preenchimento sólido">
              <a:extLst>
                <a:ext uri="{FF2B5EF4-FFF2-40B4-BE49-F238E27FC236}">
                  <a16:creationId xmlns:a16="http://schemas.microsoft.com/office/drawing/2014/main" id="{3F9C3E90-FCC5-AE22-FDE1-F15A090EDDE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018068" y="89781"/>
              <a:ext cx="642798" cy="641892"/>
            </a:xfrm>
            <a:prstGeom prst="rect">
              <a:avLst/>
            </a:prstGeom>
          </p:spPr>
        </p:pic>
      </p:grpSp>
      <p:sp>
        <p:nvSpPr>
          <p:cNvPr id="2" name="Footer Placeholder 1">
            <a:extLst>
              <a:ext uri="{FF2B5EF4-FFF2-40B4-BE49-F238E27FC236}">
                <a16:creationId xmlns:a16="http://schemas.microsoft.com/office/drawing/2014/main" id="{C9FA9E32-A102-DC87-2752-D8181A9272E6}"/>
              </a:ext>
            </a:extLst>
          </p:cNvPr>
          <p:cNvSpPr>
            <a:spLocks noGrp="1"/>
          </p:cNvSpPr>
          <p:nvPr>
            <p:ph type="ftr" sz="quarter" idx="3"/>
          </p:nvPr>
        </p:nvSpPr>
        <p:spPr/>
        <p:txBody>
          <a:bodyPr/>
          <a:lstStyle/>
          <a:p>
            <a:r>
              <a:rPr lang="nl-NL"/>
              <a:t>TOT&amp;M Unit 2 V1 2026</a:t>
            </a:r>
            <a:endParaRPr lang="en-US"/>
          </a:p>
        </p:txBody>
      </p:sp>
      <p:sp>
        <p:nvSpPr>
          <p:cNvPr id="5" name="Slide Number Placeholder 4">
            <a:extLst>
              <a:ext uri="{FF2B5EF4-FFF2-40B4-BE49-F238E27FC236}">
                <a16:creationId xmlns:a16="http://schemas.microsoft.com/office/drawing/2014/main" id="{84617F11-9AB6-F8CD-C5B1-CDDB1C7632FC}"/>
              </a:ext>
            </a:extLst>
          </p:cNvPr>
          <p:cNvSpPr>
            <a:spLocks noGrp="1"/>
          </p:cNvSpPr>
          <p:nvPr>
            <p:ph type="sldNum" sz="quarter" idx="4"/>
          </p:nvPr>
        </p:nvSpPr>
        <p:spPr/>
        <p:txBody>
          <a:bodyPr/>
          <a:lstStyle/>
          <a:p>
            <a:fld id="{7698B45C-09C7-497B-9261-07F290CB2D4C}" type="slidenum">
              <a:rPr lang="en-US" smtClean="0"/>
              <a:pPr/>
              <a:t>3</a:t>
            </a:fld>
            <a:endParaRPr lang="en-US"/>
          </a:p>
        </p:txBody>
      </p:sp>
      <p:sp>
        <p:nvSpPr>
          <p:cNvPr id="13" name="Slide Number Placeholder 3">
            <a:extLst>
              <a:ext uri="{FF2B5EF4-FFF2-40B4-BE49-F238E27FC236}">
                <a16:creationId xmlns:a16="http://schemas.microsoft.com/office/drawing/2014/main" id="{0C16ED1D-6633-4999-9CDC-0ED5731AEED5}"/>
              </a:ext>
            </a:extLst>
          </p:cNvPr>
          <p:cNvSpPr txBox="1">
            <a:spLocks/>
          </p:cNvSpPr>
          <p:nvPr/>
        </p:nvSpPr>
        <p:spPr>
          <a:xfrm>
            <a:off x="10821547" y="6235850"/>
            <a:ext cx="53225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a:solidFill>
                  <a:schemeClr val="tx1">
                    <a:tint val="75000"/>
                  </a:schemeClr>
                </a:solidFill>
              </a:rPr>
              <a:pPr/>
              <a:t>3</a:t>
            </a:fld>
            <a:endParaRPr lang="en-US" sz="1200" dirty="0">
              <a:solidFill>
                <a:schemeClr val="tx1">
                  <a:tint val="75000"/>
                </a:schemeClr>
              </a:solidFill>
            </a:endParaRPr>
          </a:p>
        </p:txBody>
      </p:sp>
      <p:sp>
        <p:nvSpPr>
          <p:cNvPr id="22" name="Footer Placeholder 7">
            <a:extLst>
              <a:ext uri="{FF2B5EF4-FFF2-40B4-BE49-F238E27FC236}">
                <a16:creationId xmlns:a16="http://schemas.microsoft.com/office/drawing/2014/main" id="{8F174D7C-30B8-9952-6C6C-2C59C1AE0EA9}"/>
              </a:ext>
            </a:extLst>
          </p:cNvPr>
          <p:cNvSpPr txBox="1">
            <a:spLocks/>
          </p:cNvSpPr>
          <p:nvPr/>
        </p:nvSpPr>
        <p:spPr>
          <a:xfrm>
            <a:off x="8796528" y="6210970"/>
            <a:ext cx="2029968"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dirty="0">
                <a:solidFill>
                  <a:schemeClr val="tx1">
                    <a:tint val="75000"/>
                  </a:schemeClr>
                </a:solidFill>
                <a:latin typeface="+mn-lt"/>
                <a:cs typeface="+mn-cs"/>
              </a:rPr>
              <a:t>TOT&amp;M Unit 2 V1 2026</a:t>
            </a:r>
            <a:endParaRPr lang="en-US" sz="1200" dirty="0">
              <a:solidFill>
                <a:schemeClr val="tx1">
                  <a:tint val="75000"/>
                </a:schemeClr>
              </a:solidFill>
              <a:latin typeface="+mn-lt"/>
              <a:cs typeface="+mn-cs"/>
            </a:endParaRPr>
          </a:p>
        </p:txBody>
      </p:sp>
    </p:spTree>
    <p:custDataLst>
      <p:tags r:id="rId1"/>
    </p:custDataLst>
    <p:extLst>
      <p:ext uri="{BB962C8B-B14F-4D97-AF65-F5344CB8AC3E}">
        <p14:creationId xmlns:p14="http://schemas.microsoft.com/office/powerpoint/2010/main" val="152851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6" grpId="0"/>
      <p:bldP spid="17" grpId="0"/>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6B8EB-2023-8065-74C0-19CF119BF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721A53-2213-FE9B-9C43-98F193F6BF42}"/>
              </a:ext>
            </a:extLst>
          </p:cNvPr>
          <p:cNvSpPr>
            <a:spLocks noGrp="1"/>
          </p:cNvSpPr>
          <p:nvPr>
            <p:ph type="title"/>
          </p:nvPr>
        </p:nvSpPr>
        <p:spPr>
          <a:xfrm>
            <a:off x="914400" y="737268"/>
            <a:ext cx="10515600" cy="709862"/>
          </a:xfrm>
        </p:spPr>
        <p:txBody>
          <a:bodyPr>
            <a:normAutofit/>
          </a:bodyPr>
          <a:lstStyle/>
          <a:p>
            <a:r>
              <a:rPr lang="en-US"/>
              <a:t>Competency Framework structure</a:t>
            </a:r>
          </a:p>
        </p:txBody>
      </p:sp>
      <p:sp>
        <p:nvSpPr>
          <p:cNvPr id="8" name="Slide Number Placeholder 7">
            <a:extLst>
              <a:ext uri="{FF2B5EF4-FFF2-40B4-BE49-F238E27FC236}">
                <a16:creationId xmlns:a16="http://schemas.microsoft.com/office/drawing/2014/main" id="{751810B3-D278-D1AC-CB40-2CC3B3173F4E}"/>
              </a:ext>
            </a:extLst>
          </p:cNvPr>
          <p:cNvSpPr>
            <a:spLocks noGrp="1"/>
          </p:cNvSpPr>
          <p:nvPr>
            <p:ph type="sldNum" sz="quarter" idx="12"/>
          </p:nvPr>
        </p:nvSpPr>
        <p:spPr/>
        <p:txBody>
          <a:bodyPr/>
          <a:lstStyle/>
          <a:p>
            <a:fld id="{15573E5C-EF74-034A-A019-612A408567C7}" type="slidenum">
              <a:rPr lang="en-US" smtClean="0"/>
              <a:pPr/>
              <a:t>30</a:t>
            </a:fld>
            <a:endParaRPr lang="en-US"/>
          </a:p>
        </p:txBody>
      </p:sp>
      <p:grpSp>
        <p:nvGrpSpPr>
          <p:cNvPr id="3" name="Group 2">
            <a:extLst>
              <a:ext uri="{FF2B5EF4-FFF2-40B4-BE49-F238E27FC236}">
                <a16:creationId xmlns:a16="http://schemas.microsoft.com/office/drawing/2014/main" id="{EAA43467-9989-6522-E455-AF142703276B}"/>
              </a:ext>
            </a:extLst>
          </p:cNvPr>
          <p:cNvGrpSpPr/>
          <p:nvPr/>
        </p:nvGrpSpPr>
        <p:grpSpPr>
          <a:xfrm>
            <a:off x="392429" y="1595719"/>
            <a:ext cx="11407141" cy="4106761"/>
            <a:chOff x="548641" y="2110069"/>
            <a:chExt cx="11407141" cy="4106761"/>
          </a:xfrm>
        </p:grpSpPr>
        <p:sp>
          <p:nvSpPr>
            <p:cNvPr id="6" name="Freeform: Shape 5">
              <a:extLst>
                <a:ext uri="{FF2B5EF4-FFF2-40B4-BE49-F238E27FC236}">
                  <a16:creationId xmlns:a16="http://schemas.microsoft.com/office/drawing/2014/main" id="{7A66B289-BEBD-99CF-CC2C-E1C2F1BB0488}"/>
                </a:ext>
              </a:extLst>
            </p:cNvPr>
            <p:cNvSpPr/>
            <p:nvPr/>
          </p:nvSpPr>
          <p:spPr>
            <a:xfrm>
              <a:off x="548641" y="2112131"/>
              <a:ext cx="2194560" cy="901361"/>
            </a:xfrm>
            <a:custGeom>
              <a:avLst/>
              <a:gdLst>
                <a:gd name="connsiteX0" fmla="*/ 0 w 3925519"/>
                <a:gd name="connsiteY0" fmla="*/ 150230 h 901361"/>
                <a:gd name="connsiteX1" fmla="*/ 150230 w 3925519"/>
                <a:gd name="connsiteY1" fmla="*/ 0 h 901361"/>
                <a:gd name="connsiteX2" fmla="*/ 3775289 w 3925519"/>
                <a:gd name="connsiteY2" fmla="*/ 0 h 901361"/>
                <a:gd name="connsiteX3" fmla="*/ 3925519 w 3925519"/>
                <a:gd name="connsiteY3" fmla="*/ 150230 h 901361"/>
                <a:gd name="connsiteX4" fmla="*/ 3925519 w 3925519"/>
                <a:gd name="connsiteY4" fmla="*/ 751131 h 901361"/>
                <a:gd name="connsiteX5" fmla="*/ 3775289 w 3925519"/>
                <a:gd name="connsiteY5" fmla="*/ 901361 h 901361"/>
                <a:gd name="connsiteX6" fmla="*/ 150230 w 3925519"/>
                <a:gd name="connsiteY6" fmla="*/ 901361 h 901361"/>
                <a:gd name="connsiteX7" fmla="*/ 0 w 3925519"/>
                <a:gd name="connsiteY7" fmla="*/ 751131 h 901361"/>
                <a:gd name="connsiteX8" fmla="*/ 0 w 3925519"/>
                <a:gd name="connsiteY8" fmla="*/ 150230 h 90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519" h="901361">
                  <a:moveTo>
                    <a:pt x="0" y="150230"/>
                  </a:moveTo>
                  <a:cubicBezTo>
                    <a:pt x="0" y="67260"/>
                    <a:pt x="67260" y="0"/>
                    <a:pt x="150230" y="0"/>
                  </a:cubicBezTo>
                  <a:lnTo>
                    <a:pt x="3775289" y="0"/>
                  </a:lnTo>
                  <a:cubicBezTo>
                    <a:pt x="3858259" y="0"/>
                    <a:pt x="3925519" y="67260"/>
                    <a:pt x="3925519" y="150230"/>
                  </a:cubicBezTo>
                  <a:lnTo>
                    <a:pt x="3925519" y="751131"/>
                  </a:lnTo>
                  <a:cubicBezTo>
                    <a:pt x="3925519" y="834101"/>
                    <a:pt x="3858259" y="901361"/>
                    <a:pt x="3775289" y="901361"/>
                  </a:cubicBezTo>
                  <a:lnTo>
                    <a:pt x="150230" y="901361"/>
                  </a:lnTo>
                  <a:cubicBezTo>
                    <a:pt x="67260" y="901361"/>
                    <a:pt x="0" y="834101"/>
                    <a:pt x="0" y="751131"/>
                  </a:cubicBezTo>
                  <a:lnTo>
                    <a:pt x="0" y="15023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3061" tIns="93531" rIns="143061" bIns="93531" numCol="1" spcCol="1270" anchor="ctr" anchorCtr="0">
              <a:noAutofit/>
            </a:bodyPr>
            <a:lstStyle/>
            <a:p>
              <a:pPr marL="0" lvl="0" indent="0" algn="ctr" defTabSz="1155700">
                <a:lnSpc>
                  <a:spcPct val="90000"/>
                </a:lnSpc>
                <a:spcBef>
                  <a:spcPct val="0"/>
                </a:spcBef>
                <a:spcAft>
                  <a:spcPct val="35000"/>
                </a:spcAft>
                <a:buNone/>
              </a:pPr>
              <a:r>
                <a:rPr lang="en-US" sz="2200" b="1" kern="1200">
                  <a:solidFill>
                    <a:schemeClr val="bg1"/>
                  </a:solidFill>
                </a:rPr>
                <a:t>Competency</a:t>
              </a:r>
              <a:endParaRPr lang="en-US" sz="2200" kern="1200"/>
            </a:p>
          </p:txBody>
        </p:sp>
        <p:sp>
          <p:nvSpPr>
            <p:cNvPr id="10" name="Freeform: Shape 9">
              <a:extLst>
                <a:ext uri="{FF2B5EF4-FFF2-40B4-BE49-F238E27FC236}">
                  <a16:creationId xmlns:a16="http://schemas.microsoft.com/office/drawing/2014/main" id="{7D53F02A-2B64-B501-6621-AB82DB39EBC1}"/>
                </a:ext>
              </a:extLst>
            </p:cNvPr>
            <p:cNvSpPr/>
            <p:nvPr/>
          </p:nvSpPr>
          <p:spPr>
            <a:xfrm>
              <a:off x="2834641" y="2112131"/>
              <a:ext cx="2194560" cy="901361"/>
            </a:xfrm>
            <a:custGeom>
              <a:avLst/>
              <a:gdLst>
                <a:gd name="connsiteX0" fmla="*/ 0 w 3925519"/>
                <a:gd name="connsiteY0" fmla="*/ 150230 h 901361"/>
                <a:gd name="connsiteX1" fmla="*/ 150230 w 3925519"/>
                <a:gd name="connsiteY1" fmla="*/ 0 h 901361"/>
                <a:gd name="connsiteX2" fmla="*/ 3775289 w 3925519"/>
                <a:gd name="connsiteY2" fmla="*/ 0 h 901361"/>
                <a:gd name="connsiteX3" fmla="*/ 3925519 w 3925519"/>
                <a:gd name="connsiteY3" fmla="*/ 150230 h 901361"/>
                <a:gd name="connsiteX4" fmla="*/ 3925519 w 3925519"/>
                <a:gd name="connsiteY4" fmla="*/ 751131 h 901361"/>
                <a:gd name="connsiteX5" fmla="*/ 3775289 w 3925519"/>
                <a:gd name="connsiteY5" fmla="*/ 901361 h 901361"/>
                <a:gd name="connsiteX6" fmla="*/ 150230 w 3925519"/>
                <a:gd name="connsiteY6" fmla="*/ 901361 h 901361"/>
                <a:gd name="connsiteX7" fmla="*/ 0 w 3925519"/>
                <a:gd name="connsiteY7" fmla="*/ 751131 h 901361"/>
                <a:gd name="connsiteX8" fmla="*/ 0 w 3925519"/>
                <a:gd name="connsiteY8" fmla="*/ 150230 h 90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519" h="901361">
                  <a:moveTo>
                    <a:pt x="0" y="150230"/>
                  </a:moveTo>
                  <a:cubicBezTo>
                    <a:pt x="0" y="67260"/>
                    <a:pt x="67260" y="0"/>
                    <a:pt x="150230" y="0"/>
                  </a:cubicBezTo>
                  <a:lnTo>
                    <a:pt x="3775289" y="0"/>
                  </a:lnTo>
                  <a:cubicBezTo>
                    <a:pt x="3858259" y="0"/>
                    <a:pt x="3925519" y="67260"/>
                    <a:pt x="3925519" y="150230"/>
                  </a:cubicBezTo>
                  <a:lnTo>
                    <a:pt x="3925519" y="751131"/>
                  </a:lnTo>
                  <a:cubicBezTo>
                    <a:pt x="3925519" y="834101"/>
                    <a:pt x="3858259" y="901361"/>
                    <a:pt x="3775289" y="901361"/>
                  </a:cubicBezTo>
                  <a:lnTo>
                    <a:pt x="150230" y="901361"/>
                  </a:lnTo>
                  <a:cubicBezTo>
                    <a:pt x="67260" y="901361"/>
                    <a:pt x="0" y="834101"/>
                    <a:pt x="0" y="751131"/>
                  </a:cubicBezTo>
                  <a:lnTo>
                    <a:pt x="0" y="150230"/>
                  </a:lnTo>
                  <a:close/>
                </a:path>
              </a:pathLst>
            </a:custGeom>
            <a:solidFill>
              <a:srgbClr val="07729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3061" tIns="93531" rIns="143061" bIns="93531" numCol="1" spcCol="1270" anchor="ctr" anchorCtr="0">
              <a:noAutofit/>
            </a:bodyPr>
            <a:lstStyle/>
            <a:p>
              <a:pPr marL="0" lvl="0" indent="0" algn="ctr" defTabSz="1155700">
                <a:lnSpc>
                  <a:spcPct val="90000"/>
                </a:lnSpc>
                <a:spcBef>
                  <a:spcPct val="0"/>
                </a:spcBef>
                <a:spcAft>
                  <a:spcPct val="35000"/>
                </a:spcAft>
                <a:buNone/>
              </a:pPr>
              <a:r>
                <a:rPr lang="en-US" sz="2200" b="1" kern="1200">
                  <a:solidFill>
                    <a:schemeClr val="bg1"/>
                  </a:solidFill>
                </a:rPr>
                <a:t>Competency</a:t>
              </a:r>
              <a:r>
                <a:rPr lang="en-US" sz="2200" b="1" kern="1200">
                  <a:solidFill>
                    <a:schemeClr val="accent2"/>
                  </a:solidFill>
                </a:rPr>
                <a:t> </a:t>
              </a:r>
              <a:r>
                <a:rPr lang="en-US" sz="2200" b="1" kern="1200">
                  <a:solidFill>
                    <a:schemeClr val="bg1"/>
                  </a:solidFill>
                </a:rPr>
                <a:t>domain</a:t>
              </a:r>
              <a:endParaRPr lang="en-US" sz="2200" kern="1200">
                <a:solidFill>
                  <a:schemeClr val="bg1"/>
                </a:solidFill>
              </a:endParaRPr>
            </a:p>
          </p:txBody>
        </p:sp>
        <p:sp>
          <p:nvSpPr>
            <p:cNvPr id="12" name="Freeform: Shape 11">
              <a:extLst>
                <a:ext uri="{FF2B5EF4-FFF2-40B4-BE49-F238E27FC236}">
                  <a16:creationId xmlns:a16="http://schemas.microsoft.com/office/drawing/2014/main" id="{84EDF902-C928-E5FB-A7B4-55B128DC4F3D}"/>
                </a:ext>
              </a:extLst>
            </p:cNvPr>
            <p:cNvSpPr/>
            <p:nvPr/>
          </p:nvSpPr>
          <p:spPr>
            <a:xfrm>
              <a:off x="5132072" y="2110070"/>
              <a:ext cx="2194560" cy="901361"/>
            </a:xfrm>
            <a:custGeom>
              <a:avLst/>
              <a:gdLst>
                <a:gd name="connsiteX0" fmla="*/ 0 w 3925519"/>
                <a:gd name="connsiteY0" fmla="*/ 150230 h 901361"/>
                <a:gd name="connsiteX1" fmla="*/ 150230 w 3925519"/>
                <a:gd name="connsiteY1" fmla="*/ 0 h 901361"/>
                <a:gd name="connsiteX2" fmla="*/ 3775289 w 3925519"/>
                <a:gd name="connsiteY2" fmla="*/ 0 h 901361"/>
                <a:gd name="connsiteX3" fmla="*/ 3925519 w 3925519"/>
                <a:gd name="connsiteY3" fmla="*/ 150230 h 901361"/>
                <a:gd name="connsiteX4" fmla="*/ 3925519 w 3925519"/>
                <a:gd name="connsiteY4" fmla="*/ 751131 h 901361"/>
                <a:gd name="connsiteX5" fmla="*/ 3775289 w 3925519"/>
                <a:gd name="connsiteY5" fmla="*/ 901361 h 901361"/>
                <a:gd name="connsiteX6" fmla="*/ 150230 w 3925519"/>
                <a:gd name="connsiteY6" fmla="*/ 901361 h 901361"/>
                <a:gd name="connsiteX7" fmla="*/ 0 w 3925519"/>
                <a:gd name="connsiteY7" fmla="*/ 751131 h 901361"/>
                <a:gd name="connsiteX8" fmla="*/ 0 w 3925519"/>
                <a:gd name="connsiteY8" fmla="*/ 150230 h 90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519" h="901361">
                  <a:moveTo>
                    <a:pt x="0" y="150230"/>
                  </a:moveTo>
                  <a:cubicBezTo>
                    <a:pt x="0" y="67260"/>
                    <a:pt x="67260" y="0"/>
                    <a:pt x="150230" y="0"/>
                  </a:cubicBezTo>
                  <a:lnTo>
                    <a:pt x="3775289" y="0"/>
                  </a:lnTo>
                  <a:cubicBezTo>
                    <a:pt x="3858259" y="0"/>
                    <a:pt x="3925519" y="67260"/>
                    <a:pt x="3925519" y="150230"/>
                  </a:cubicBezTo>
                  <a:lnTo>
                    <a:pt x="3925519" y="751131"/>
                  </a:lnTo>
                  <a:cubicBezTo>
                    <a:pt x="3925519" y="834101"/>
                    <a:pt x="3858259" y="901361"/>
                    <a:pt x="3775289" y="901361"/>
                  </a:cubicBezTo>
                  <a:lnTo>
                    <a:pt x="150230" y="901361"/>
                  </a:lnTo>
                  <a:cubicBezTo>
                    <a:pt x="67260" y="901361"/>
                    <a:pt x="0" y="834101"/>
                    <a:pt x="0" y="751131"/>
                  </a:cubicBezTo>
                  <a:lnTo>
                    <a:pt x="0" y="15023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3061" tIns="93531" rIns="143061" bIns="93531" numCol="1" spcCol="1270" anchor="ctr" anchorCtr="0">
              <a:noAutofit/>
            </a:bodyPr>
            <a:lstStyle/>
            <a:p>
              <a:pPr marL="0" lvl="0" indent="0" algn="ctr" defTabSz="1155700">
                <a:lnSpc>
                  <a:spcPct val="90000"/>
                </a:lnSpc>
                <a:spcBef>
                  <a:spcPct val="0"/>
                </a:spcBef>
                <a:spcAft>
                  <a:spcPct val="35000"/>
                </a:spcAft>
                <a:buNone/>
              </a:pPr>
              <a:r>
                <a:rPr lang="en-US" sz="2200" b="1" kern="1200">
                  <a:solidFill>
                    <a:schemeClr val="bg1"/>
                  </a:solidFill>
                </a:rPr>
                <a:t>Competency subdomain</a:t>
              </a:r>
              <a:endParaRPr lang="en-US" sz="2200" kern="1200">
                <a:solidFill>
                  <a:schemeClr val="bg1"/>
                </a:solidFill>
              </a:endParaRPr>
            </a:p>
          </p:txBody>
        </p:sp>
        <p:sp>
          <p:nvSpPr>
            <p:cNvPr id="14" name="Freeform: Shape 13">
              <a:extLst>
                <a:ext uri="{FF2B5EF4-FFF2-40B4-BE49-F238E27FC236}">
                  <a16:creationId xmlns:a16="http://schemas.microsoft.com/office/drawing/2014/main" id="{4A3765DB-E054-C05A-960D-0DF6EEE69882}"/>
                </a:ext>
              </a:extLst>
            </p:cNvPr>
            <p:cNvSpPr/>
            <p:nvPr/>
          </p:nvSpPr>
          <p:spPr>
            <a:xfrm>
              <a:off x="7429503" y="2110069"/>
              <a:ext cx="2194560" cy="901361"/>
            </a:xfrm>
            <a:custGeom>
              <a:avLst/>
              <a:gdLst>
                <a:gd name="connsiteX0" fmla="*/ 0 w 3925519"/>
                <a:gd name="connsiteY0" fmla="*/ 150230 h 901361"/>
                <a:gd name="connsiteX1" fmla="*/ 150230 w 3925519"/>
                <a:gd name="connsiteY1" fmla="*/ 0 h 901361"/>
                <a:gd name="connsiteX2" fmla="*/ 3775289 w 3925519"/>
                <a:gd name="connsiteY2" fmla="*/ 0 h 901361"/>
                <a:gd name="connsiteX3" fmla="*/ 3925519 w 3925519"/>
                <a:gd name="connsiteY3" fmla="*/ 150230 h 901361"/>
                <a:gd name="connsiteX4" fmla="*/ 3925519 w 3925519"/>
                <a:gd name="connsiteY4" fmla="*/ 751131 h 901361"/>
                <a:gd name="connsiteX5" fmla="*/ 3775289 w 3925519"/>
                <a:gd name="connsiteY5" fmla="*/ 901361 h 901361"/>
                <a:gd name="connsiteX6" fmla="*/ 150230 w 3925519"/>
                <a:gd name="connsiteY6" fmla="*/ 901361 h 901361"/>
                <a:gd name="connsiteX7" fmla="*/ 0 w 3925519"/>
                <a:gd name="connsiteY7" fmla="*/ 751131 h 901361"/>
                <a:gd name="connsiteX8" fmla="*/ 0 w 3925519"/>
                <a:gd name="connsiteY8" fmla="*/ 150230 h 90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519" h="901361">
                  <a:moveTo>
                    <a:pt x="0" y="150230"/>
                  </a:moveTo>
                  <a:cubicBezTo>
                    <a:pt x="0" y="67260"/>
                    <a:pt x="67260" y="0"/>
                    <a:pt x="150230" y="0"/>
                  </a:cubicBezTo>
                  <a:lnTo>
                    <a:pt x="3775289" y="0"/>
                  </a:lnTo>
                  <a:cubicBezTo>
                    <a:pt x="3858259" y="0"/>
                    <a:pt x="3925519" y="67260"/>
                    <a:pt x="3925519" y="150230"/>
                  </a:cubicBezTo>
                  <a:lnTo>
                    <a:pt x="3925519" y="751131"/>
                  </a:lnTo>
                  <a:cubicBezTo>
                    <a:pt x="3925519" y="834101"/>
                    <a:pt x="3858259" y="901361"/>
                    <a:pt x="3775289" y="901361"/>
                  </a:cubicBezTo>
                  <a:lnTo>
                    <a:pt x="150230" y="901361"/>
                  </a:lnTo>
                  <a:cubicBezTo>
                    <a:pt x="67260" y="901361"/>
                    <a:pt x="0" y="834101"/>
                    <a:pt x="0" y="751131"/>
                  </a:cubicBezTo>
                  <a:lnTo>
                    <a:pt x="0" y="15023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3061" tIns="93531" rIns="143061" bIns="93531" numCol="1" spcCol="1270" anchor="ctr" anchorCtr="0">
              <a:noAutofit/>
            </a:bodyPr>
            <a:lstStyle/>
            <a:p>
              <a:pPr marL="0" lvl="0" indent="0" algn="ctr" defTabSz="1155700">
                <a:lnSpc>
                  <a:spcPct val="90000"/>
                </a:lnSpc>
                <a:spcBef>
                  <a:spcPct val="0"/>
                </a:spcBef>
                <a:spcAft>
                  <a:spcPct val="35000"/>
                </a:spcAft>
                <a:buNone/>
              </a:pPr>
              <a:r>
                <a:rPr lang="en-US" sz="2200" b="1" kern="1200">
                  <a:solidFill>
                    <a:schemeClr val="bg1"/>
                  </a:solidFill>
                </a:rPr>
                <a:t>Areas of activity</a:t>
              </a:r>
              <a:endParaRPr lang="en-US" sz="2200" kern="1200"/>
            </a:p>
          </p:txBody>
        </p:sp>
        <p:sp>
          <p:nvSpPr>
            <p:cNvPr id="16" name="Freeform: Shape 15">
              <a:extLst>
                <a:ext uri="{FF2B5EF4-FFF2-40B4-BE49-F238E27FC236}">
                  <a16:creationId xmlns:a16="http://schemas.microsoft.com/office/drawing/2014/main" id="{515B1A93-E1D0-B740-0145-C1C91426D3CA}"/>
                </a:ext>
              </a:extLst>
            </p:cNvPr>
            <p:cNvSpPr/>
            <p:nvPr/>
          </p:nvSpPr>
          <p:spPr>
            <a:xfrm>
              <a:off x="9715503" y="2110069"/>
              <a:ext cx="2194560" cy="901361"/>
            </a:xfrm>
            <a:custGeom>
              <a:avLst/>
              <a:gdLst>
                <a:gd name="connsiteX0" fmla="*/ 0 w 3925519"/>
                <a:gd name="connsiteY0" fmla="*/ 150230 h 901361"/>
                <a:gd name="connsiteX1" fmla="*/ 150230 w 3925519"/>
                <a:gd name="connsiteY1" fmla="*/ 0 h 901361"/>
                <a:gd name="connsiteX2" fmla="*/ 3775289 w 3925519"/>
                <a:gd name="connsiteY2" fmla="*/ 0 h 901361"/>
                <a:gd name="connsiteX3" fmla="*/ 3925519 w 3925519"/>
                <a:gd name="connsiteY3" fmla="*/ 150230 h 901361"/>
                <a:gd name="connsiteX4" fmla="*/ 3925519 w 3925519"/>
                <a:gd name="connsiteY4" fmla="*/ 751131 h 901361"/>
                <a:gd name="connsiteX5" fmla="*/ 3775289 w 3925519"/>
                <a:gd name="connsiteY5" fmla="*/ 901361 h 901361"/>
                <a:gd name="connsiteX6" fmla="*/ 150230 w 3925519"/>
                <a:gd name="connsiteY6" fmla="*/ 901361 h 901361"/>
                <a:gd name="connsiteX7" fmla="*/ 0 w 3925519"/>
                <a:gd name="connsiteY7" fmla="*/ 751131 h 901361"/>
                <a:gd name="connsiteX8" fmla="*/ 0 w 3925519"/>
                <a:gd name="connsiteY8" fmla="*/ 150230 h 90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519" h="901361">
                  <a:moveTo>
                    <a:pt x="0" y="150230"/>
                  </a:moveTo>
                  <a:cubicBezTo>
                    <a:pt x="0" y="67260"/>
                    <a:pt x="67260" y="0"/>
                    <a:pt x="150230" y="0"/>
                  </a:cubicBezTo>
                  <a:lnTo>
                    <a:pt x="3775289" y="0"/>
                  </a:lnTo>
                  <a:cubicBezTo>
                    <a:pt x="3858259" y="0"/>
                    <a:pt x="3925519" y="67260"/>
                    <a:pt x="3925519" y="150230"/>
                  </a:cubicBezTo>
                  <a:lnTo>
                    <a:pt x="3925519" y="751131"/>
                  </a:lnTo>
                  <a:cubicBezTo>
                    <a:pt x="3925519" y="834101"/>
                    <a:pt x="3858259" y="901361"/>
                    <a:pt x="3775289" y="901361"/>
                  </a:cubicBezTo>
                  <a:lnTo>
                    <a:pt x="150230" y="901361"/>
                  </a:lnTo>
                  <a:cubicBezTo>
                    <a:pt x="67260" y="901361"/>
                    <a:pt x="0" y="834101"/>
                    <a:pt x="0" y="751131"/>
                  </a:cubicBezTo>
                  <a:lnTo>
                    <a:pt x="0" y="15023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3061" tIns="93531" rIns="143061" bIns="93531" numCol="1" spcCol="1270" anchor="ctr" anchorCtr="0">
              <a:noAutofit/>
            </a:bodyPr>
            <a:lstStyle/>
            <a:p>
              <a:pPr marL="0" lvl="0" indent="0" algn="ctr" defTabSz="1155700">
                <a:lnSpc>
                  <a:spcPct val="90000"/>
                </a:lnSpc>
                <a:spcBef>
                  <a:spcPct val="0"/>
                </a:spcBef>
                <a:spcAft>
                  <a:spcPct val="35000"/>
                </a:spcAft>
                <a:buNone/>
              </a:pPr>
              <a:r>
                <a:rPr lang="en-US" sz="2200" b="1" kern="1200">
                  <a:solidFill>
                    <a:schemeClr val="bg1"/>
                  </a:solidFill>
                </a:rPr>
                <a:t>Performance activities</a:t>
              </a:r>
              <a:endParaRPr lang="en-US" sz="2200" kern="1200">
                <a:solidFill>
                  <a:schemeClr val="bg1"/>
                </a:solidFill>
              </a:endParaRPr>
            </a:p>
          </p:txBody>
        </p:sp>
        <p:sp>
          <p:nvSpPr>
            <p:cNvPr id="17" name="TextBox 16">
              <a:extLst>
                <a:ext uri="{FF2B5EF4-FFF2-40B4-BE49-F238E27FC236}">
                  <a16:creationId xmlns:a16="http://schemas.microsoft.com/office/drawing/2014/main" id="{DCA5D881-808B-89EB-7646-738846065F4C}"/>
                </a:ext>
              </a:extLst>
            </p:cNvPr>
            <p:cNvSpPr txBox="1"/>
            <p:nvPr/>
          </p:nvSpPr>
          <p:spPr>
            <a:xfrm>
              <a:off x="640081" y="3139064"/>
              <a:ext cx="2194560" cy="3077766"/>
            </a:xfrm>
            <a:prstGeom prst="rect">
              <a:avLst/>
            </a:prstGeom>
            <a:noFill/>
          </p:spPr>
          <p:txBody>
            <a:bodyPr wrap="square" rtlCol="0">
              <a:spAutoFit/>
            </a:bodyPr>
            <a:lstStyle/>
            <a:p>
              <a:pPr algn="ctr"/>
              <a:r>
                <a:rPr lang="en-US" sz="2200" kern="1200"/>
                <a:t>A combination of the knowledge, skills and abilities that are critical to perform a task effectively </a:t>
              </a:r>
            </a:p>
            <a:p>
              <a:endParaRPr lang="en-US"/>
            </a:p>
          </p:txBody>
        </p:sp>
        <p:sp>
          <p:nvSpPr>
            <p:cNvPr id="18" name="TextBox 17">
              <a:extLst>
                <a:ext uri="{FF2B5EF4-FFF2-40B4-BE49-F238E27FC236}">
                  <a16:creationId xmlns:a16="http://schemas.microsoft.com/office/drawing/2014/main" id="{A1F41489-F90A-BDC0-9D85-21164A3F2A4A}"/>
                </a:ext>
              </a:extLst>
            </p:cNvPr>
            <p:cNvSpPr txBox="1"/>
            <p:nvPr/>
          </p:nvSpPr>
          <p:spPr>
            <a:xfrm>
              <a:off x="2840356" y="3139064"/>
              <a:ext cx="2194560" cy="1334211"/>
            </a:xfrm>
            <a:prstGeom prst="rect">
              <a:avLst/>
            </a:prstGeom>
            <a:noFill/>
          </p:spPr>
          <p:txBody>
            <a:bodyPr wrap="square" rtlCol="0">
              <a:spAutoFit/>
            </a:bodyPr>
            <a:lstStyle/>
            <a:p>
              <a:pPr marL="180975" lvl="1" indent="0" algn="ctr" defTabSz="933450">
                <a:lnSpc>
                  <a:spcPct val="90000"/>
                </a:lnSpc>
                <a:spcBef>
                  <a:spcPct val="0"/>
                </a:spcBef>
                <a:spcAft>
                  <a:spcPct val="15000"/>
                </a:spcAft>
                <a:buNone/>
                <a:tabLst/>
              </a:pPr>
              <a:r>
                <a:rPr lang="en-US" sz="2200" kern="1200"/>
                <a:t>A discrete component of a competency</a:t>
              </a:r>
            </a:p>
            <a:p>
              <a:endParaRPr lang="en-US"/>
            </a:p>
          </p:txBody>
        </p:sp>
        <p:sp>
          <p:nvSpPr>
            <p:cNvPr id="19" name="TextBox 18">
              <a:extLst>
                <a:ext uri="{FF2B5EF4-FFF2-40B4-BE49-F238E27FC236}">
                  <a16:creationId xmlns:a16="http://schemas.microsoft.com/office/drawing/2014/main" id="{FC83FEE4-A097-EF7A-FDAA-23B355394E9A}"/>
                </a:ext>
              </a:extLst>
            </p:cNvPr>
            <p:cNvSpPr txBox="1"/>
            <p:nvPr/>
          </p:nvSpPr>
          <p:spPr>
            <a:xfrm>
              <a:off x="5052060" y="3139064"/>
              <a:ext cx="2423159" cy="1029513"/>
            </a:xfrm>
            <a:prstGeom prst="rect">
              <a:avLst/>
            </a:prstGeom>
            <a:noFill/>
          </p:spPr>
          <p:txBody>
            <a:bodyPr wrap="square" rtlCol="0">
              <a:spAutoFit/>
            </a:bodyPr>
            <a:lstStyle/>
            <a:p>
              <a:pPr marL="180975" lvl="1" indent="0" algn="ctr" defTabSz="933450">
                <a:lnSpc>
                  <a:spcPct val="90000"/>
                </a:lnSpc>
                <a:spcBef>
                  <a:spcPct val="0"/>
                </a:spcBef>
                <a:spcAft>
                  <a:spcPct val="15000"/>
                </a:spcAft>
                <a:buNone/>
                <a:tabLst/>
              </a:pPr>
              <a:r>
                <a:rPr lang="en-US" sz="2200" kern="1200"/>
                <a:t>A subcomponent of a domain </a:t>
              </a:r>
            </a:p>
            <a:p>
              <a:endParaRPr lang="en-US"/>
            </a:p>
          </p:txBody>
        </p:sp>
        <p:sp>
          <p:nvSpPr>
            <p:cNvPr id="20" name="TextBox 19">
              <a:extLst>
                <a:ext uri="{FF2B5EF4-FFF2-40B4-BE49-F238E27FC236}">
                  <a16:creationId xmlns:a16="http://schemas.microsoft.com/office/drawing/2014/main" id="{56B5DF12-9B12-7ADE-D1A9-8B82B1B952BD}"/>
                </a:ext>
              </a:extLst>
            </p:cNvPr>
            <p:cNvSpPr txBox="1"/>
            <p:nvPr/>
          </p:nvSpPr>
          <p:spPr>
            <a:xfrm>
              <a:off x="7423786" y="3139064"/>
              <a:ext cx="2194560" cy="2553007"/>
            </a:xfrm>
            <a:prstGeom prst="rect">
              <a:avLst/>
            </a:prstGeom>
            <a:noFill/>
          </p:spPr>
          <p:txBody>
            <a:bodyPr wrap="square" rtlCol="0">
              <a:spAutoFit/>
            </a:bodyPr>
            <a:lstStyle/>
            <a:p>
              <a:pPr marL="180975" lvl="1" indent="0" algn="ctr" defTabSz="933450">
                <a:lnSpc>
                  <a:spcPct val="90000"/>
                </a:lnSpc>
                <a:spcBef>
                  <a:spcPct val="0"/>
                </a:spcBef>
                <a:spcAft>
                  <a:spcPct val="15000"/>
                </a:spcAft>
                <a:buNone/>
                <a:tabLst/>
              </a:pPr>
              <a:r>
                <a:rPr lang="en-US" sz="2200" kern="1200"/>
                <a:t>Competency domains and subdomains are broken down further into areas of activity </a:t>
              </a:r>
            </a:p>
            <a:p>
              <a:endParaRPr lang="en-US"/>
            </a:p>
          </p:txBody>
        </p:sp>
        <p:sp>
          <p:nvSpPr>
            <p:cNvPr id="21" name="TextBox 20">
              <a:extLst>
                <a:ext uri="{FF2B5EF4-FFF2-40B4-BE49-F238E27FC236}">
                  <a16:creationId xmlns:a16="http://schemas.microsoft.com/office/drawing/2014/main" id="{2F5689BA-B52F-FFCE-093A-22D5B39CCABD}"/>
                </a:ext>
              </a:extLst>
            </p:cNvPr>
            <p:cNvSpPr txBox="1"/>
            <p:nvPr/>
          </p:nvSpPr>
          <p:spPr>
            <a:xfrm>
              <a:off x="9761222" y="3139064"/>
              <a:ext cx="2194560" cy="2553007"/>
            </a:xfrm>
            <a:prstGeom prst="rect">
              <a:avLst/>
            </a:prstGeom>
            <a:noFill/>
          </p:spPr>
          <p:txBody>
            <a:bodyPr wrap="square" rtlCol="0">
              <a:spAutoFit/>
            </a:bodyPr>
            <a:lstStyle/>
            <a:p>
              <a:pPr marL="180975" lvl="1" indent="-46038" algn="ctr" defTabSz="933450">
                <a:lnSpc>
                  <a:spcPct val="90000"/>
                </a:lnSpc>
                <a:spcBef>
                  <a:spcPct val="0"/>
                </a:spcBef>
                <a:spcAft>
                  <a:spcPct val="15000"/>
                </a:spcAft>
                <a:buNone/>
                <a:tabLst/>
              </a:pPr>
              <a:r>
                <a:rPr lang="en-US" sz="2200" kern="1200"/>
                <a:t>Activities that allow for evaluation of individual performance at three levels of proficiency</a:t>
              </a:r>
            </a:p>
            <a:p>
              <a:endParaRPr lang="en-US"/>
            </a:p>
          </p:txBody>
        </p:sp>
        <p:cxnSp>
          <p:nvCxnSpPr>
            <p:cNvPr id="23" name="Straight Connector 22">
              <a:extLst>
                <a:ext uri="{FF2B5EF4-FFF2-40B4-BE49-F238E27FC236}">
                  <a16:creationId xmlns:a16="http://schemas.microsoft.com/office/drawing/2014/main" id="{E300D3F8-E949-1C3B-2D21-AAEA381DF1C7}"/>
                </a:ext>
              </a:extLst>
            </p:cNvPr>
            <p:cNvCxnSpPr>
              <a:cxnSpLocks/>
            </p:cNvCxnSpPr>
            <p:nvPr/>
          </p:nvCxnSpPr>
          <p:spPr>
            <a:xfrm>
              <a:off x="2800351" y="3290275"/>
              <a:ext cx="0" cy="2607605"/>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FA76A0E-AA77-F433-03F6-15548F4AB4C9}"/>
                </a:ext>
              </a:extLst>
            </p:cNvPr>
            <p:cNvCxnSpPr>
              <a:cxnSpLocks/>
            </p:cNvCxnSpPr>
            <p:nvPr/>
          </p:nvCxnSpPr>
          <p:spPr>
            <a:xfrm>
              <a:off x="5090161" y="3290275"/>
              <a:ext cx="0" cy="2607605"/>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F7B52E3-DF94-D3DE-CB09-D8E65A76BFD4}"/>
                </a:ext>
              </a:extLst>
            </p:cNvPr>
            <p:cNvCxnSpPr>
              <a:cxnSpLocks/>
            </p:cNvCxnSpPr>
            <p:nvPr/>
          </p:nvCxnSpPr>
          <p:spPr>
            <a:xfrm>
              <a:off x="7479034" y="3290275"/>
              <a:ext cx="0" cy="2607605"/>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7CEDF73-9A93-9703-E90B-01D5EEBFB771}"/>
                </a:ext>
              </a:extLst>
            </p:cNvPr>
            <p:cNvCxnSpPr>
              <a:cxnSpLocks/>
            </p:cNvCxnSpPr>
            <p:nvPr/>
          </p:nvCxnSpPr>
          <p:spPr>
            <a:xfrm>
              <a:off x="9742174" y="3290275"/>
              <a:ext cx="0" cy="2607605"/>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4" name="Footer Placeholder 3">
            <a:extLst>
              <a:ext uri="{FF2B5EF4-FFF2-40B4-BE49-F238E27FC236}">
                <a16:creationId xmlns:a16="http://schemas.microsoft.com/office/drawing/2014/main" id="{62189415-DC68-7640-FEE9-B19FF300473C}"/>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1773866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06DC8-06FA-9701-0082-09A5B219DA1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841ED1A-0B4A-A79A-D264-ED9E64192464}"/>
              </a:ext>
            </a:extLst>
          </p:cNvPr>
          <p:cNvSpPr>
            <a:spLocks noGrp="1"/>
          </p:cNvSpPr>
          <p:nvPr>
            <p:ph type="title"/>
          </p:nvPr>
        </p:nvSpPr>
        <p:spPr>
          <a:xfrm>
            <a:off x="914400" y="608287"/>
            <a:ext cx="10515600" cy="709862"/>
          </a:xfrm>
        </p:spPr>
        <p:txBody>
          <a:bodyPr/>
          <a:lstStyle/>
          <a:p>
            <a:r>
              <a:rPr lang="en-US"/>
              <a:t>Levels of proficiency</a:t>
            </a:r>
          </a:p>
        </p:txBody>
      </p:sp>
      <p:sp>
        <p:nvSpPr>
          <p:cNvPr id="6" name="TextBox 5">
            <a:extLst>
              <a:ext uri="{FF2B5EF4-FFF2-40B4-BE49-F238E27FC236}">
                <a16:creationId xmlns:a16="http://schemas.microsoft.com/office/drawing/2014/main" id="{7EB173E3-62F7-51E0-0746-3A0BCAA83A9A}"/>
              </a:ext>
            </a:extLst>
          </p:cNvPr>
          <p:cNvSpPr txBox="1"/>
          <p:nvPr/>
        </p:nvSpPr>
        <p:spPr>
          <a:xfrm>
            <a:off x="1353071" y="1956670"/>
            <a:ext cx="3024396" cy="3539430"/>
          </a:xfrm>
          <a:prstGeom prst="rect">
            <a:avLst/>
          </a:prstGeom>
          <a:noFill/>
        </p:spPr>
        <p:txBody>
          <a:bodyPr wrap="square" lIns="91440" tIns="45720" rIns="91440" bIns="45720" rtlCol="0" anchor="t">
            <a:spAutoFit/>
          </a:bodyPr>
          <a:lstStyle/>
          <a:p>
            <a:r>
              <a:rPr lang="en-US" sz="1600" dirty="0">
                <a:solidFill>
                  <a:srgbClr val="004D79"/>
                </a:solidFill>
              </a:rPr>
              <a:t>The individual has advanced knowledge of the principles, concepts and/ or methodologies related to the competency </a:t>
            </a:r>
            <a:r>
              <a:rPr lang="en-US" sz="1600" b="1" dirty="0">
                <a:solidFill>
                  <a:schemeClr val="accent2"/>
                </a:solidFill>
              </a:rPr>
              <a:t>as attained through education or training</a:t>
            </a:r>
            <a:r>
              <a:rPr lang="en-US" sz="1600" dirty="0">
                <a:solidFill>
                  <a:srgbClr val="004D79"/>
                </a:solidFill>
              </a:rPr>
              <a:t> (e.g., coursework, on-the-job orientation, mentorship, etc.). and can </a:t>
            </a:r>
            <a:r>
              <a:rPr lang="en-US" sz="1600" b="1" dirty="0">
                <a:solidFill>
                  <a:schemeClr val="accent2"/>
                </a:solidFill>
              </a:rPr>
              <a:t>perform a range of assignments under supervision</a:t>
            </a:r>
            <a:r>
              <a:rPr lang="en-US" sz="1600" dirty="0">
                <a:solidFill>
                  <a:schemeClr val="accent2"/>
                </a:solidFill>
              </a:rPr>
              <a:t>,</a:t>
            </a:r>
            <a:r>
              <a:rPr lang="en-US" sz="1600" dirty="0">
                <a:solidFill>
                  <a:srgbClr val="004D79"/>
                </a:solidFill>
              </a:rPr>
              <a:t> or during mentorship and/or coaching. (*Define, describe, identify, outline, list.)</a:t>
            </a:r>
          </a:p>
        </p:txBody>
      </p:sp>
      <p:sp>
        <p:nvSpPr>
          <p:cNvPr id="7" name="TextBox 6">
            <a:extLst>
              <a:ext uri="{FF2B5EF4-FFF2-40B4-BE49-F238E27FC236}">
                <a16:creationId xmlns:a16="http://schemas.microsoft.com/office/drawing/2014/main" id="{65B57D3C-660E-EB17-6349-AB392870356C}"/>
              </a:ext>
            </a:extLst>
          </p:cNvPr>
          <p:cNvSpPr txBox="1"/>
          <p:nvPr/>
        </p:nvSpPr>
        <p:spPr>
          <a:xfrm>
            <a:off x="4421623" y="1956670"/>
            <a:ext cx="2947399" cy="3354765"/>
          </a:xfrm>
          <a:prstGeom prst="rect">
            <a:avLst/>
          </a:prstGeom>
          <a:noFill/>
        </p:spPr>
        <p:txBody>
          <a:bodyPr wrap="square" lIns="91440" tIns="45720" rIns="91440" bIns="45720" rtlCol="0" anchor="t">
            <a:spAutoFit/>
          </a:bodyPr>
          <a:lstStyle/>
          <a:p>
            <a:r>
              <a:rPr lang="en-US" sz="1600" dirty="0">
                <a:solidFill>
                  <a:srgbClr val="004D79"/>
                </a:solidFill>
              </a:rPr>
              <a:t>The individual analyses and independently </a:t>
            </a:r>
            <a:r>
              <a:rPr lang="en-US" sz="1600" b="1" dirty="0">
                <a:solidFill>
                  <a:schemeClr val="accent2"/>
                </a:solidFill>
              </a:rPr>
              <a:t>applies principles, concepts and/or methodologies</a:t>
            </a:r>
            <a:r>
              <a:rPr lang="en-US" sz="1600" b="1" dirty="0">
                <a:solidFill>
                  <a:srgbClr val="004D79"/>
                </a:solidFill>
              </a:rPr>
              <a:t> </a:t>
            </a:r>
            <a:r>
              <a:rPr lang="en-US" sz="1600" dirty="0">
                <a:solidFill>
                  <a:srgbClr val="004D79"/>
                </a:solidFill>
              </a:rPr>
              <a:t>related to the competency as attained through education or training and successful</a:t>
            </a:r>
            <a:r>
              <a:rPr lang="en-US" sz="1600" b="1" dirty="0">
                <a:solidFill>
                  <a:srgbClr val="004D79"/>
                </a:solidFill>
              </a:rPr>
              <a:t> </a:t>
            </a:r>
            <a:r>
              <a:rPr lang="en-US" sz="1600" b="1" dirty="0">
                <a:solidFill>
                  <a:schemeClr val="accent2"/>
                </a:solidFill>
              </a:rPr>
              <a:t>experience in a variety of complex assignments</a:t>
            </a:r>
            <a:r>
              <a:rPr lang="en-US" sz="1600" dirty="0">
                <a:solidFill>
                  <a:schemeClr val="accent2"/>
                </a:solidFill>
              </a:rPr>
              <a:t>.</a:t>
            </a:r>
            <a:r>
              <a:rPr lang="en-US" sz="1600" dirty="0">
                <a:solidFill>
                  <a:srgbClr val="004D79"/>
                </a:solidFill>
              </a:rPr>
              <a:t> (*Explain, </a:t>
            </a:r>
            <a:r>
              <a:rPr lang="en-US" sz="1600" dirty="0" err="1">
                <a:solidFill>
                  <a:srgbClr val="004D79"/>
                </a:solidFill>
              </a:rPr>
              <a:t>analyse</a:t>
            </a:r>
            <a:r>
              <a:rPr lang="en-US" sz="1600" dirty="0">
                <a:solidFill>
                  <a:srgbClr val="004D79"/>
                </a:solidFill>
              </a:rPr>
              <a:t>, apply, demonstrate, implement.)</a:t>
            </a:r>
            <a:endParaRPr lang="en-US" dirty="0"/>
          </a:p>
          <a:p>
            <a:endParaRPr lang="en-US" dirty="0"/>
          </a:p>
          <a:p>
            <a:endParaRPr lang="en-US" dirty="0"/>
          </a:p>
        </p:txBody>
      </p:sp>
      <p:sp>
        <p:nvSpPr>
          <p:cNvPr id="8" name="TextBox 7">
            <a:extLst>
              <a:ext uri="{FF2B5EF4-FFF2-40B4-BE49-F238E27FC236}">
                <a16:creationId xmlns:a16="http://schemas.microsoft.com/office/drawing/2014/main" id="{5BBA8987-C632-AAC8-1489-08E1C60C9C60}"/>
              </a:ext>
            </a:extLst>
          </p:cNvPr>
          <p:cNvSpPr txBox="1"/>
          <p:nvPr/>
        </p:nvSpPr>
        <p:spPr>
          <a:xfrm>
            <a:off x="7536133" y="1956670"/>
            <a:ext cx="3140534" cy="4801314"/>
          </a:xfrm>
          <a:prstGeom prst="rect">
            <a:avLst/>
          </a:prstGeom>
          <a:noFill/>
        </p:spPr>
        <p:txBody>
          <a:bodyPr wrap="square" lIns="91440" tIns="45720" rIns="91440" bIns="45720" rtlCol="0" anchor="t">
            <a:spAutoFit/>
          </a:bodyPr>
          <a:lstStyle/>
          <a:p>
            <a:r>
              <a:rPr lang="en-US" sz="1600" dirty="0">
                <a:solidFill>
                  <a:srgbClr val="004D79"/>
                </a:solidFill>
              </a:rPr>
              <a:t>The individual has mastered the principles, concepts and/or methodologies related to the competency and has demonstrated</a:t>
            </a:r>
            <a:r>
              <a:rPr lang="en-US" sz="1600" dirty="0">
                <a:solidFill>
                  <a:schemeClr val="accent2"/>
                </a:solidFill>
              </a:rPr>
              <a:t> </a:t>
            </a:r>
            <a:r>
              <a:rPr lang="en-US" sz="1600" b="1" dirty="0">
                <a:solidFill>
                  <a:schemeClr val="accent2"/>
                </a:solidFill>
              </a:rPr>
              <a:t>significant success in performing the most demanding assignments</a:t>
            </a:r>
            <a:r>
              <a:rPr lang="en-US" sz="1600" dirty="0">
                <a:solidFill>
                  <a:srgbClr val="004D79"/>
                </a:solidFill>
              </a:rPr>
              <a:t> requiring the competency. </a:t>
            </a:r>
            <a:r>
              <a:rPr lang="en-US" sz="1600" b="1" dirty="0">
                <a:solidFill>
                  <a:schemeClr val="accent2"/>
                </a:solidFill>
              </a:rPr>
              <a:t>Applies innovations in the competency</a:t>
            </a:r>
            <a:r>
              <a:rPr lang="en-US" sz="1600" dirty="0">
                <a:solidFill>
                  <a:srgbClr val="004D79"/>
                </a:solidFill>
              </a:rPr>
              <a:t> to problem-solving and task completion and can </a:t>
            </a:r>
            <a:r>
              <a:rPr lang="en-US" sz="1600" b="1" dirty="0">
                <a:solidFill>
                  <a:schemeClr val="accent2"/>
                </a:solidFill>
              </a:rPr>
              <a:t>synthesize, critique or teach the competency and</a:t>
            </a:r>
            <a:r>
              <a:rPr lang="en-US" sz="1600" dirty="0">
                <a:solidFill>
                  <a:schemeClr val="accent2"/>
                </a:solidFill>
              </a:rPr>
              <a:t> </a:t>
            </a:r>
            <a:r>
              <a:rPr lang="en-US" sz="1600" b="1" dirty="0">
                <a:solidFill>
                  <a:schemeClr val="accent2"/>
                </a:solidFill>
              </a:rPr>
              <a:t>is able to provide coaching and mentoring</a:t>
            </a:r>
            <a:r>
              <a:rPr lang="en-US" sz="1600" dirty="0">
                <a:solidFill>
                  <a:srgbClr val="004D79"/>
                </a:solidFill>
              </a:rPr>
              <a:t>. (*Create, design, develop, evaluate, perform, prioritize.</a:t>
            </a:r>
          </a:p>
          <a:p>
            <a:endParaRPr lang="en-US" sz="1600" dirty="0">
              <a:solidFill>
                <a:srgbClr val="004D79"/>
              </a:solidFill>
            </a:endParaRPr>
          </a:p>
          <a:p>
            <a:endParaRPr lang="en-US" dirty="0"/>
          </a:p>
        </p:txBody>
      </p:sp>
      <p:sp>
        <p:nvSpPr>
          <p:cNvPr id="11" name="TextBox 10">
            <a:extLst>
              <a:ext uri="{FF2B5EF4-FFF2-40B4-BE49-F238E27FC236}">
                <a16:creationId xmlns:a16="http://schemas.microsoft.com/office/drawing/2014/main" id="{5B55D55A-44B1-689C-609A-4D1F14EE9F8A}"/>
              </a:ext>
            </a:extLst>
          </p:cNvPr>
          <p:cNvSpPr txBox="1"/>
          <p:nvPr/>
        </p:nvSpPr>
        <p:spPr>
          <a:xfrm>
            <a:off x="3773740" y="6255032"/>
            <a:ext cx="4568879" cy="276999"/>
          </a:xfrm>
          <a:prstGeom prst="rect">
            <a:avLst/>
          </a:prstGeom>
          <a:noFill/>
        </p:spPr>
        <p:txBody>
          <a:bodyPr wrap="none" rtlCol="0">
            <a:spAutoFit/>
          </a:bodyPr>
          <a:lstStyle/>
          <a:p>
            <a:r>
              <a:rPr lang="en-US" sz="1200">
                <a:solidFill>
                  <a:srgbClr val="004D79"/>
                </a:solidFill>
              </a:rPr>
              <a:t>*Action verbs are standardized according to level of proficiency</a:t>
            </a:r>
          </a:p>
        </p:txBody>
      </p:sp>
      <p:sp>
        <p:nvSpPr>
          <p:cNvPr id="12" name="Slide Number Placeholder 11">
            <a:extLst>
              <a:ext uri="{FF2B5EF4-FFF2-40B4-BE49-F238E27FC236}">
                <a16:creationId xmlns:a16="http://schemas.microsoft.com/office/drawing/2014/main" id="{2F80DB71-8F7E-E313-E82C-48F4E865A95A}"/>
              </a:ext>
            </a:extLst>
          </p:cNvPr>
          <p:cNvSpPr>
            <a:spLocks noGrp="1"/>
          </p:cNvSpPr>
          <p:nvPr>
            <p:ph type="sldNum" sz="quarter" idx="11"/>
          </p:nvPr>
        </p:nvSpPr>
        <p:spPr/>
        <p:txBody>
          <a:bodyPr/>
          <a:lstStyle/>
          <a:p>
            <a:fld id="{15573E5C-EF74-034A-A019-612A408567C7}" type="slidenum">
              <a:rPr lang="en-US" smtClean="0"/>
              <a:pPr/>
              <a:t>31</a:t>
            </a:fld>
            <a:endParaRPr lang="en-US"/>
          </a:p>
        </p:txBody>
      </p:sp>
      <p:sp>
        <p:nvSpPr>
          <p:cNvPr id="2" name="Footer Placeholder 1">
            <a:extLst>
              <a:ext uri="{FF2B5EF4-FFF2-40B4-BE49-F238E27FC236}">
                <a16:creationId xmlns:a16="http://schemas.microsoft.com/office/drawing/2014/main" id="{FF2B5DCF-E4E3-5098-77AE-79D5DACED992}"/>
              </a:ext>
            </a:extLst>
          </p:cNvPr>
          <p:cNvSpPr>
            <a:spLocks noGrp="1"/>
          </p:cNvSpPr>
          <p:nvPr>
            <p:ph type="ftr" sz="quarter" idx="3"/>
          </p:nvPr>
        </p:nvSpPr>
        <p:spPr/>
        <p:txBody>
          <a:bodyPr/>
          <a:lstStyle/>
          <a:p>
            <a:r>
              <a:rPr lang="nl-NL"/>
              <a:t>TOT&amp;M Unit 2 V1 2026</a:t>
            </a:r>
            <a:endParaRPr lang="en-US"/>
          </a:p>
        </p:txBody>
      </p:sp>
      <p:grpSp>
        <p:nvGrpSpPr>
          <p:cNvPr id="13" name="Group 12">
            <a:extLst>
              <a:ext uri="{FF2B5EF4-FFF2-40B4-BE49-F238E27FC236}">
                <a16:creationId xmlns:a16="http://schemas.microsoft.com/office/drawing/2014/main" id="{D2E62A11-D36C-D5BC-DBC4-A0BF449C1C6D}"/>
              </a:ext>
            </a:extLst>
          </p:cNvPr>
          <p:cNvGrpSpPr/>
          <p:nvPr/>
        </p:nvGrpSpPr>
        <p:grpSpPr>
          <a:xfrm>
            <a:off x="1267627" y="1286519"/>
            <a:ext cx="9308037" cy="512620"/>
            <a:chOff x="1274788" y="2043543"/>
            <a:chExt cx="9308037" cy="512620"/>
          </a:xfrm>
        </p:grpSpPr>
        <p:sp>
          <p:nvSpPr>
            <p:cNvPr id="4" name="TextBox 3">
              <a:extLst>
                <a:ext uri="{FF2B5EF4-FFF2-40B4-BE49-F238E27FC236}">
                  <a16:creationId xmlns:a16="http://schemas.microsoft.com/office/drawing/2014/main" id="{0F85F047-E59A-84E4-1ADC-29F806B50420}"/>
                </a:ext>
              </a:extLst>
            </p:cNvPr>
            <p:cNvSpPr txBox="1"/>
            <p:nvPr/>
          </p:nvSpPr>
          <p:spPr>
            <a:xfrm>
              <a:off x="1274788" y="2043544"/>
              <a:ext cx="3102679" cy="512619"/>
            </a:xfrm>
            <a:prstGeom prst="rect">
              <a:avLst/>
            </a:prstGeom>
            <a:solidFill>
              <a:srgbClr val="F3AF3D"/>
            </a:solidFill>
          </p:spPr>
          <p:txBody>
            <a:bodyPr wrap="square" rtlCol="0" anchor="ctr" anchorCtr="0">
              <a:noAutofit/>
            </a:bodyPr>
            <a:lstStyle/>
            <a:p>
              <a:pPr algn="ctr"/>
              <a:r>
                <a:rPr lang="en-GB" sz="2400" b="1" dirty="0">
                  <a:solidFill>
                    <a:schemeClr val="bg1"/>
                  </a:solidFill>
                </a:rPr>
                <a:t>Developing</a:t>
              </a:r>
            </a:p>
          </p:txBody>
        </p:sp>
        <p:sp>
          <p:nvSpPr>
            <p:cNvPr id="9" name="TextBox 8">
              <a:extLst>
                <a:ext uri="{FF2B5EF4-FFF2-40B4-BE49-F238E27FC236}">
                  <a16:creationId xmlns:a16="http://schemas.microsoft.com/office/drawing/2014/main" id="{6376CE93-6BF5-342E-E3D1-D713927D1634}"/>
                </a:ext>
              </a:extLst>
            </p:cNvPr>
            <p:cNvSpPr txBox="1"/>
            <p:nvPr/>
          </p:nvSpPr>
          <p:spPr>
            <a:xfrm>
              <a:off x="4377467" y="2043544"/>
              <a:ext cx="3102679" cy="512619"/>
            </a:xfrm>
            <a:prstGeom prst="rect">
              <a:avLst/>
            </a:prstGeom>
            <a:solidFill>
              <a:srgbClr val="F36B34"/>
            </a:solidFill>
          </p:spPr>
          <p:txBody>
            <a:bodyPr wrap="square" rtlCol="0" anchor="ctr" anchorCtr="0">
              <a:noAutofit/>
            </a:bodyPr>
            <a:lstStyle/>
            <a:p>
              <a:pPr algn="ctr"/>
              <a:r>
                <a:rPr lang="en-GB" sz="2400" b="1" dirty="0">
                  <a:solidFill>
                    <a:schemeClr val="bg1"/>
                  </a:solidFill>
                </a:rPr>
                <a:t>Skilled</a:t>
              </a:r>
            </a:p>
          </p:txBody>
        </p:sp>
        <p:sp>
          <p:nvSpPr>
            <p:cNvPr id="10" name="TextBox 9">
              <a:extLst>
                <a:ext uri="{FF2B5EF4-FFF2-40B4-BE49-F238E27FC236}">
                  <a16:creationId xmlns:a16="http://schemas.microsoft.com/office/drawing/2014/main" id="{E38B10B6-7FF6-A82E-3F9E-E78ECE39232B}"/>
                </a:ext>
              </a:extLst>
            </p:cNvPr>
            <p:cNvSpPr txBox="1"/>
            <p:nvPr/>
          </p:nvSpPr>
          <p:spPr>
            <a:xfrm>
              <a:off x="7480146" y="2043543"/>
              <a:ext cx="3102679" cy="512619"/>
            </a:xfrm>
            <a:prstGeom prst="rect">
              <a:avLst/>
            </a:prstGeom>
            <a:solidFill>
              <a:srgbClr val="AE381F"/>
            </a:solidFill>
          </p:spPr>
          <p:txBody>
            <a:bodyPr wrap="square" rtlCol="0" anchor="ctr" anchorCtr="0">
              <a:noAutofit/>
            </a:bodyPr>
            <a:lstStyle/>
            <a:p>
              <a:pPr algn="ctr"/>
              <a:r>
                <a:rPr lang="en-GB" sz="2400" b="1" dirty="0">
                  <a:solidFill>
                    <a:schemeClr val="bg1"/>
                  </a:solidFill>
                </a:rPr>
                <a:t>Expert</a:t>
              </a:r>
            </a:p>
          </p:txBody>
        </p:sp>
      </p:grpSp>
    </p:spTree>
    <p:custDataLst>
      <p:tags r:id="rId1"/>
    </p:custDataLst>
    <p:extLst>
      <p:ext uri="{BB962C8B-B14F-4D97-AF65-F5344CB8AC3E}">
        <p14:creationId xmlns:p14="http://schemas.microsoft.com/office/powerpoint/2010/main" val="33989979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97A74-09F3-1720-6F26-12A993AEB4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B39D5-FA71-D51E-4408-DB4D02FFA163}"/>
              </a:ext>
            </a:extLst>
          </p:cNvPr>
          <p:cNvSpPr>
            <a:spLocks noGrp="1"/>
          </p:cNvSpPr>
          <p:nvPr>
            <p:ph type="title"/>
          </p:nvPr>
        </p:nvSpPr>
        <p:spPr>
          <a:xfrm>
            <a:off x="914400" y="726737"/>
            <a:ext cx="10515600" cy="709862"/>
          </a:xfrm>
        </p:spPr>
        <p:txBody>
          <a:bodyPr/>
          <a:lstStyle/>
          <a:p>
            <a:r>
              <a:rPr lang="en-US"/>
              <a:t>Content example: Communication</a:t>
            </a:r>
          </a:p>
        </p:txBody>
      </p:sp>
      <p:sp>
        <p:nvSpPr>
          <p:cNvPr id="3" name="Text Placeholder 2">
            <a:extLst>
              <a:ext uri="{FF2B5EF4-FFF2-40B4-BE49-F238E27FC236}">
                <a16:creationId xmlns:a16="http://schemas.microsoft.com/office/drawing/2014/main" id="{148FC00B-C64F-AFB5-1549-B7805957619A}"/>
              </a:ext>
            </a:extLst>
          </p:cNvPr>
          <p:cNvSpPr>
            <a:spLocks noGrp="1"/>
          </p:cNvSpPr>
          <p:nvPr>
            <p:ph type="body" sz="quarter" idx="11"/>
          </p:nvPr>
        </p:nvSpPr>
        <p:spPr>
          <a:xfrm>
            <a:off x="477077" y="2477237"/>
            <a:ext cx="3697357" cy="3802968"/>
          </a:xfrm>
        </p:spPr>
        <p:txBody>
          <a:bodyPr>
            <a:normAutofit/>
          </a:bodyPr>
          <a:lstStyle/>
          <a:p>
            <a:pPr marL="0" indent="0">
              <a:buNone/>
            </a:pPr>
            <a:r>
              <a:rPr lang="en-US" sz="2000">
                <a:solidFill>
                  <a:schemeClr val="accent2"/>
                </a:solidFill>
              </a:rPr>
              <a:t>Domain 4.1: </a:t>
            </a:r>
            <a:r>
              <a:rPr lang="en-US" sz="2000"/>
              <a:t>General communication skills</a:t>
            </a:r>
          </a:p>
          <a:p>
            <a:pPr marL="0" indent="0">
              <a:buNone/>
            </a:pPr>
            <a:r>
              <a:rPr lang="en-US" sz="2000">
                <a:solidFill>
                  <a:schemeClr val="accent2"/>
                </a:solidFill>
              </a:rPr>
              <a:t>Domain 4.2: </a:t>
            </a:r>
            <a:r>
              <a:rPr lang="en-US" sz="2000"/>
              <a:t>Proposal writing</a:t>
            </a:r>
          </a:p>
          <a:p>
            <a:pPr marL="0" indent="0">
              <a:buNone/>
            </a:pPr>
            <a:r>
              <a:rPr lang="en-US" sz="2000">
                <a:solidFill>
                  <a:schemeClr val="accent2"/>
                </a:solidFill>
              </a:rPr>
              <a:t>Domain 4.3: </a:t>
            </a:r>
            <a:r>
              <a:rPr lang="en-US" sz="2000"/>
              <a:t>Media</a:t>
            </a:r>
          </a:p>
          <a:p>
            <a:pPr marL="0" indent="0">
              <a:buNone/>
            </a:pPr>
            <a:r>
              <a:rPr lang="en-US" sz="2000">
                <a:solidFill>
                  <a:schemeClr val="accent2"/>
                </a:solidFill>
              </a:rPr>
              <a:t>Domain 4.4: </a:t>
            </a:r>
            <a:r>
              <a:rPr lang="en-US" sz="2000"/>
              <a:t>Risk communication</a:t>
            </a:r>
          </a:p>
          <a:p>
            <a:pPr marL="0" indent="0">
              <a:buNone/>
            </a:pPr>
            <a:r>
              <a:rPr lang="en-US" sz="2000">
                <a:solidFill>
                  <a:schemeClr val="accent2"/>
                </a:solidFill>
              </a:rPr>
              <a:t>Domain 4.5: </a:t>
            </a:r>
            <a:r>
              <a:rPr lang="en-US" sz="2000"/>
              <a:t>Scientific communication</a:t>
            </a:r>
          </a:p>
          <a:p>
            <a:endParaRPr lang="en-US"/>
          </a:p>
        </p:txBody>
      </p:sp>
      <p:sp>
        <p:nvSpPr>
          <p:cNvPr id="9" name="Slide Number Placeholder 8">
            <a:extLst>
              <a:ext uri="{FF2B5EF4-FFF2-40B4-BE49-F238E27FC236}">
                <a16:creationId xmlns:a16="http://schemas.microsoft.com/office/drawing/2014/main" id="{6C752FEE-B6D5-25D5-57D1-B883B61E9753}"/>
              </a:ext>
            </a:extLst>
          </p:cNvPr>
          <p:cNvSpPr>
            <a:spLocks noGrp="1"/>
          </p:cNvSpPr>
          <p:nvPr>
            <p:ph type="sldNum" sz="quarter" idx="12"/>
          </p:nvPr>
        </p:nvSpPr>
        <p:spPr/>
        <p:txBody>
          <a:bodyPr/>
          <a:lstStyle/>
          <a:p>
            <a:fld id="{15573E5C-EF74-034A-A019-612A408567C7}" type="slidenum">
              <a:rPr lang="en-US" smtClean="0"/>
              <a:pPr/>
              <a:t>32</a:t>
            </a:fld>
            <a:endParaRPr lang="en-US"/>
          </a:p>
        </p:txBody>
      </p:sp>
      <p:pic>
        <p:nvPicPr>
          <p:cNvPr id="6" name="Picture 5">
            <a:extLst>
              <a:ext uri="{FF2B5EF4-FFF2-40B4-BE49-F238E27FC236}">
                <a16:creationId xmlns:a16="http://schemas.microsoft.com/office/drawing/2014/main" id="{AB7EE0AD-6990-E13C-C718-FA35657F9706}"/>
              </a:ext>
            </a:extLst>
          </p:cNvPr>
          <p:cNvPicPr>
            <a:picLocks noChangeAspect="1"/>
          </p:cNvPicPr>
          <p:nvPr/>
        </p:nvPicPr>
        <p:blipFill>
          <a:blip r:embed="rId4"/>
          <a:stretch>
            <a:fillRect/>
          </a:stretch>
        </p:blipFill>
        <p:spPr>
          <a:xfrm>
            <a:off x="4015408" y="1613868"/>
            <a:ext cx="7870135" cy="3577334"/>
          </a:xfrm>
          <a:prstGeom prst="rect">
            <a:avLst/>
          </a:prstGeom>
        </p:spPr>
      </p:pic>
      <p:sp>
        <p:nvSpPr>
          <p:cNvPr id="10" name="Slide Number Placeholder 4">
            <a:extLst>
              <a:ext uri="{FF2B5EF4-FFF2-40B4-BE49-F238E27FC236}">
                <a16:creationId xmlns:a16="http://schemas.microsoft.com/office/drawing/2014/main" id="{7E18D058-5CA4-C377-9086-388F4048AEF8}"/>
              </a:ext>
            </a:extLst>
          </p:cNvPr>
          <p:cNvSpPr txBox="1">
            <a:spLocks/>
          </p:cNvSpPr>
          <p:nvPr/>
        </p:nvSpPr>
        <p:spPr>
          <a:xfrm>
            <a:off x="10821547" y="6210970"/>
            <a:ext cx="532253" cy="365125"/>
          </a:xfrm>
          <a:prstGeom prst="rect">
            <a:avLst/>
          </a:prstGeom>
        </p:spPr>
        <p:txBody>
          <a:bodyPr vert="horz" lIns="0" tIns="0" rIns="0" bIns="0" rtlCol="0" anchor="b" anchorCtr="0">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7698B45C-09C7-497B-9261-07F290CB2D4C}" type="slidenum">
              <a:rPr lang="en-US" smtClean="0"/>
              <a:pPr>
                <a:spcAft>
                  <a:spcPts val="600"/>
                </a:spcAft>
              </a:pPr>
              <a:t>32</a:t>
            </a:fld>
            <a:endParaRPr lang="en-US"/>
          </a:p>
        </p:txBody>
      </p:sp>
      <p:sp>
        <p:nvSpPr>
          <p:cNvPr id="11" name="Arrow: Right 10">
            <a:extLst>
              <a:ext uri="{FF2B5EF4-FFF2-40B4-BE49-F238E27FC236}">
                <a16:creationId xmlns:a16="http://schemas.microsoft.com/office/drawing/2014/main" id="{DE4476DF-DBA6-3D5E-C3C2-1679F5392597}"/>
              </a:ext>
            </a:extLst>
          </p:cNvPr>
          <p:cNvSpPr/>
          <p:nvPr/>
        </p:nvSpPr>
        <p:spPr>
          <a:xfrm rot="10800000" flipV="1">
            <a:off x="8650799" y="607656"/>
            <a:ext cx="2626801" cy="736016"/>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Competency</a:t>
            </a:r>
          </a:p>
        </p:txBody>
      </p:sp>
      <p:sp>
        <p:nvSpPr>
          <p:cNvPr id="13" name="Arrow: Right 12">
            <a:extLst>
              <a:ext uri="{FF2B5EF4-FFF2-40B4-BE49-F238E27FC236}">
                <a16:creationId xmlns:a16="http://schemas.microsoft.com/office/drawing/2014/main" id="{5D8B54E6-29A5-7A06-8181-7E3966A17101}"/>
              </a:ext>
            </a:extLst>
          </p:cNvPr>
          <p:cNvSpPr/>
          <p:nvPr/>
        </p:nvSpPr>
        <p:spPr>
          <a:xfrm rot="10800000" flipV="1">
            <a:off x="8127791" y="1782676"/>
            <a:ext cx="2597070" cy="740517"/>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Area of activity</a:t>
            </a:r>
          </a:p>
        </p:txBody>
      </p:sp>
      <p:sp>
        <p:nvSpPr>
          <p:cNvPr id="14" name="Arrow: Right 13">
            <a:extLst>
              <a:ext uri="{FF2B5EF4-FFF2-40B4-BE49-F238E27FC236}">
                <a16:creationId xmlns:a16="http://schemas.microsoft.com/office/drawing/2014/main" id="{0A2A4879-1F59-3AF4-5E05-FE414B2872DE}"/>
              </a:ext>
            </a:extLst>
          </p:cNvPr>
          <p:cNvSpPr/>
          <p:nvPr/>
        </p:nvSpPr>
        <p:spPr>
          <a:xfrm rot="10800000" flipV="1">
            <a:off x="10024772" y="3799602"/>
            <a:ext cx="2125802" cy="1433782"/>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Performance activities</a:t>
            </a:r>
          </a:p>
        </p:txBody>
      </p:sp>
      <p:sp>
        <p:nvSpPr>
          <p:cNvPr id="15" name="Arrow: Down 14">
            <a:extLst>
              <a:ext uri="{FF2B5EF4-FFF2-40B4-BE49-F238E27FC236}">
                <a16:creationId xmlns:a16="http://schemas.microsoft.com/office/drawing/2014/main" id="{FD3F1675-8F0B-1EC5-7D98-E8ED73291AF7}"/>
              </a:ext>
            </a:extLst>
          </p:cNvPr>
          <p:cNvSpPr/>
          <p:nvPr/>
        </p:nvSpPr>
        <p:spPr>
          <a:xfrm>
            <a:off x="154763" y="1422636"/>
            <a:ext cx="2915920" cy="985520"/>
          </a:xfrm>
          <a:prstGeom prst="downArrow">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Competency Domain</a:t>
            </a:r>
          </a:p>
        </p:txBody>
      </p:sp>
      <p:sp>
        <p:nvSpPr>
          <p:cNvPr id="18" name="Arrow: Up 17">
            <a:extLst>
              <a:ext uri="{FF2B5EF4-FFF2-40B4-BE49-F238E27FC236}">
                <a16:creationId xmlns:a16="http://schemas.microsoft.com/office/drawing/2014/main" id="{BDF64574-E458-1311-D41A-CF7CA45DD1BB}"/>
              </a:ext>
            </a:extLst>
          </p:cNvPr>
          <p:cNvSpPr/>
          <p:nvPr/>
        </p:nvSpPr>
        <p:spPr>
          <a:xfrm>
            <a:off x="3515360" y="5108366"/>
            <a:ext cx="2854960" cy="946205"/>
          </a:xfrm>
          <a:prstGeom prst="up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Levels of proficiency</a:t>
            </a:r>
          </a:p>
        </p:txBody>
      </p:sp>
      <p:sp>
        <p:nvSpPr>
          <p:cNvPr id="4" name="Footer Placeholder 3">
            <a:extLst>
              <a:ext uri="{FF2B5EF4-FFF2-40B4-BE49-F238E27FC236}">
                <a16:creationId xmlns:a16="http://schemas.microsoft.com/office/drawing/2014/main" id="{5A5FE677-8E62-96C3-8105-89A45D24A15F}"/>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39580922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D6F9E-124C-C993-C189-F57E44508B64}"/>
              </a:ext>
            </a:extLst>
          </p:cNvPr>
          <p:cNvSpPr>
            <a:spLocks noGrp="1"/>
          </p:cNvSpPr>
          <p:nvPr>
            <p:ph type="title"/>
          </p:nvPr>
        </p:nvSpPr>
        <p:spPr/>
        <p:txBody>
          <a:bodyPr/>
          <a:lstStyle/>
          <a:p>
            <a:r>
              <a:rPr lang="en-US" err="1"/>
              <a:t>eTool</a:t>
            </a:r>
            <a:r>
              <a:rPr lang="en-US"/>
              <a:t> for self assessment</a:t>
            </a:r>
          </a:p>
        </p:txBody>
      </p:sp>
      <p:sp>
        <p:nvSpPr>
          <p:cNvPr id="3" name="Text Placeholder 2">
            <a:extLst>
              <a:ext uri="{FF2B5EF4-FFF2-40B4-BE49-F238E27FC236}">
                <a16:creationId xmlns:a16="http://schemas.microsoft.com/office/drawing/2014/main" id="{A408FD57-B896-3125-55D9-0F1661FFAA01}"/>
              </a:ext>
            </a:extLst>
          </p:cNvPr>
          <p:cNvSpPr>
            <a:spLocks noGrp="1"/>
          </p:cNvSpPr>
          <p:nvPr>
            <p:ph type="body" sz="quarter" idx="11"/>
          </p:nvPr>
        </p:nvSpPr>
        <p:spPr>
          <a:xfrm>
            <a:off x="847002" y="2189859"/>
            <a:ext cx="5794049" cy="4183552"/>
          </a:xfrm>
        </p:spPr>
        <p:txBody>
          <a:bodyPr/>
          <a:lstStyle/>
          <a:p>
            <a:r>
              <a:rPr lang="en-US" dirty="0"/>
              <a:t>Electronic tool for self assessment performed by participants at beginning and end of programme</a:t>
            </a:r>
          </a:p>
          <a:p>
            <a:r>
              <a:rPr lang="en-US" dirty="0"/>
              <a:t>Provides summary of levels of proficiency</a:t>
            </a:r>
          </a:p>
          <a:p>
            <a:r>
              <a:rPr lang="en-US" dirty="0"/>
              <a:t>Used in development of participant learning plan</a:t>
            </a:r>
          </a:p>
        </p:txBody>
      </p:sp>
      <p:sp>
        <p:nvSpPr>
          <p:cNvPr id="4" name="Slide Number Placeholder 3">
            <a:extLst>
              <a:ext uri="{FF2B5EF4-FFF2-40B4-BE49-F238E27FC236}">
                <a16:creationId xmlns:a16="http://schemas.microsoft.com/office/drawing/2014/main" id="{3683C976-A712-6B19-0B47-4EBC3DFC3AC1}"/>
              </a:ext>
            </a:extLst>
          </p:cNvPr>
          <p:cNvSpPr>
            <a:spLocks noGrp="1"/>
          </p:cNvSpPr>
          <p:nvPr>
            <p:ph type="sldNum" sz="quarter" idx="12"/>
          </p:nvPr>
        </p:nvSpPr>
        <p:spPr/>
        <p:txBody>
          <a:bodyPr/>
          <a:lstStyle/>
          <a:p>
            <a:fld id="{15573E5C-EF74-034A-A019-612A408567C7}" type="slidenum">
              <a:rPr lang="en-US" smtClean="0"/>
              <a:pPr/>
              <a:t>33</a:t>
            </a:fld>
            <a:endParaRPr lang="en-US"/>
          </a:p>
        </p:txBody>
      </p:sp>
      <p:pic>
        <p:nvPicPr>
          <p:cNvPr id="7" name="Picture 6">
            <a:extLst>
              <a:ext uri="{FF2B5EF4-FFF2-40B4-BE49-F238E27FC236}">
                <a16:creationId xmlns:a16="http://schemas.microsoft.com/office/drawing/2014/main" id="{B8AAB144-5E13-2ED3-DA25-AAF98FD6D5B5}"/>
              </a:ext>
            </a:extLst>
          </p:cNvPr>
          <p:cNvPicPr>
            <a:picLocks noChangeAspect="1"/>
          </p:cNvPicPr>
          <p:nvPr/>
        </p:nvPicPr>
        <p:blipFill>
          <a:blip r:embed="rId4"/>
          <a:stretch>
            <a:fillRect/>
          </a:stretch>
        </p:blipFill>
        <p:spPr>
          <a:xfrm>
            <a:off x="6641051" y="230736"/>
            <a:ext cx="2570370" cy="3918247"/>
          </a:xfrm>
          <a:prstGeom prst="rect">
            <a:avLst/>
          </a:prstGeom>
          <a:ln>
            <a:solidFill>
              <a:schemeClr val="accent2"/>
            </a:solidFill>
          </a:ln>
        </p:spPr>
      </p:pic>
      <p:pic>
        <p:nvPicPr>
          <p:cNvPr id="9" name="Picture 8">
            <a:extLst>
              <a:ext uri="{FF2B5EF4-FFF2-40B4-BE49-F238E27FC236}">
                <a16:creationId xmlns:a16="http://schemas.microsoft.com/office/drawing/2014/main" id="{1A76F1F4-46F2-4A7F-7E66-76ADACBCBAEA}"/>
              </a:ext>
            </a:extLst>
          </p:cNvPr>
          <p:cNvPicPr>
            <a:picLocks noChangeAspect="1"/>
          </p:cNvPicPr>
          <p:nvPr/>
        </p:nvPicPr>
        <p:blipFill>
          <a:blip r:embed="rId5"/>
          <a:stretch>
            <a:fillRect/>
          </a:stretch>
        </p:blipFill>
        <p:spPr>
          <a:xfrm>
            <a:off x="8831010" y="2025352"/>
            <a:ext cx="2979401" cy="3918247"/>
          </a:xfrm>
          <a:prstGeom prst="rect">
            <a:avLst/>
          </a:prstGeom>
          <a:ln>
            <a:solidFill>
              <a:schemeClr val="accent2"/>
            </a:solidFill>
          </a:ln>
        </p:spPr>
      </p:pic>
      <p:sp>
        <p:nvSpPr>
          <p:cNvPr id="5" name="Footer Placeholder 4">
            <a:extLst>
              <a:ext uri="{FF2B5EF4-FFF2-40B4-BE49-F238E27FC236}">
                <a16:creationId xmlns:a16="http://schemas.microsoft.com/office/drawing/2014/main" id="{9C4241C6-3A4C-B682-10DC-D5ACF8C9AD8F}"/>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421703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t>Bringing it all together – the GLLP</a:t>
            </a:r>
          </a:p>
        </p:txBody>
      </p:sp>
      <p:sp>
        <p:nvSpPr>
          <p:cNvPr id="7" name="Slide Number Placeholder 6"/>
          <p:cNvSpPr>
            <a:spLocks noGrp="1"/>
          </p:cNvSpPr>
          <p:nvPr>
            <p:ph type="sldNum" sz="quarter" idx="14"/>
          </p:nvPr>
        </p:nvSpPr>
        <p:spPr/>
        <p:txBody>
          <a:bodyPr/>
          <a:lstStyle/>
          <a:p>
            <a:fld id="{15573E5C-EF74-034A-A019-612A408567C7}" type="slidenum">
              <a:rPr lang="en-US" smtClean="0"/>
              <a:pPr/>
              <a:t>34</a:t>
            </a:fld>
            <a:endParaRPr lang="en-US"/>
          </a:p>
        </p:txBody>
      </p:sp>
      <p:sp>
        <p:nvSpPr>
          <p:cNvPr id="2" name="Footer Placeholder 1">
            <a:extLst>
              <a:ext uri="{FF2B5EF4-FFF2-40B4-BE49-F238E27FC236}">
                <a16:creationId xmlns:a16="http://schemas.microsoft.com/office/drawing/2014/main" id="{30D02011-D74B-C200-5D1E-E6B58FFF979E}"/>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4401560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1775521" y="1"/>
            <a:ext cx="8804787" cy="1325563"/>
          </a:xfrm>
          <a:prstGeom prst="rect">
            <a:avLst/>
          </a:prstGeom>
        </p:spPr>
        <p:txBody>
          <a:bodyPr vert="horz" lIns="91440" tIns="45720" rIns="91440" bIns="45720" rtlCol="0" anchor="ctr">
            <a:normAutofit/>
          </a:bodyPr>
          <a:lstStyle>
            <a:defPPr>
              <a:defRPr lang="en-US"/>
            </a:defPPr>
            <a:lvl1pPr>
              <a:spcBef>
                <a:spcPct val="0"/>
              </a:spcBef>
              <a:buNone/>
              <a:defRPr sz="4400" b="1">
                <a:solidFill>
                  <a:schemeClr val="bg1"/>
                </a:solidFill>
                <a:latin typeface="Segoe Condensed" panose="020B0606040200020203" pitchFamily="34" charset="0"/>
                <a:ea typeface="+mj-ea"/>
                <a:cs typeface="+mj-cs"/>
              </a:defRPr>
            </a:lvl1pPr>
          </a:lstStyle>
          <a:p>
            <a:endParaRPr lang="en-US"/>
          </a:p>
        </p:txBody>
      </p:sp>
      <p:sp>
        <p:nvSpPr>
          <p:cNvPr id="6" name="Slide Number Placeholder 5">
            <a:extLst>
              <a:ext uri="{FF2B5EF4-FFF2-40B4-BE49-F238E27FC236}">
                <a16:creationId xmlns:a16="http://schemas.microsoft.com/office/drawing/2014/main" id="{E46DF1B3-9FF7-9D45-857E-A60C0C0C2F10}"/>
              </a:ext>
            </a:extLst>
          </p:cNvPr>
          <p:cNvSpPr>
            <a:spLocks noGrp="1"/>
          </p:cNvSpPr>
          <p:nvPr>
            <p:ph type="sldNum" sz="quarter" idx="12"/>
          </p:nvPr>
        </p:nvSpPr>
        <p:spPr/>
        <p:txBody>
          <a:bodyPr/>
          <a:lstStyle/>
          <a:p>
            <a:fld id="{5F7BECBE-D6CC-413E-AA43-2D0C4F1A49BE}" type="slidenum">
              <a:rPr lang="en-US" smtClean="0"/>
              <a:pPr/>
              <a:t>35</a:t>
            </a:fld>
            <a:endParaRPr lang="en-US"/>
          </a:p>
        </p:txBody>
      </p:sp>
      <p:grpSp>
        <p:nvGrpSpPr>
          <p:cNvPr id="69" name="Group 68">
            <a:extLst>
              <a:ext uri="{FF2B5EF4-FFF2-40B4-BE49-F238E27FC236}">
                <a16:creationId xmlns:a16="http://schemas.microsoft.com/office/drawing/2014/main" id="{B5AD156D-5DE2-423A-71BC-D51CB11F5248}"/>
              </a:ext>
            </a:extLst>
          </p:cNvPr>
          <p:cNvGrpSpPr/>
          <p:nvPr/>
        </p:nvGrpSpPr>
        <p:grpSpPr>
          <a:xfrm>
            <a:off x="-537411" y="-314878"/>
            <a:ext cx="6932339" cy="2268324"/>
            <a:chOff x="5856023" y="703694"/>
            <a:chExt cx="6932339" cy="2268324"/>
          </a:xfrm>
        </p:grpSpPr>
        <p:sp>
          <p:nvSpPr>
            <p:cNvPr id="7" name="Oval 6">
              <a:extLst>
                <a:ext uri="{FF2B5EF4-FFF2-40B4-BE49-F238E27FC236}">
                  <a16:creationId xmlns:a16="http://schemas.microsoft.com/office/drawing/2014/main" id="{ED957C97-F57E-CE03-0D1C-B5038053B3E4}"/>
                </a:ext>
              </a:extLst>
            </p:cNvPr>
            <p:cNvSpPr/>
            <p:nvPr/>
          </p:nvSpPr>
          <p:spPr>
            <a:xfrm>
              <a:off x="5856023" y="703694"/>
              <a:ext cx="6932339" cy="2195709"/>
            </a:xfrm>
            <a:prstGeom prst="ellipse">
              <a:avLst/>
            </a:prstGeom>
            <a:solidFill>
              <a:schemeClr val="bg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lgn="ctr">
                <a:spcAft>
                  <a:spcPts val="600"/>
                </a:spcAft>
              </a:pPr>
              <a:r>
                <a:rPr lang="en-US" sz="2800">
                  <a:solidFill>
                    <a:schemeClr val="tx2"/>
                  </a:solidFill>
                </a:rPr>
                <a:t>WOAH, FAO, WHO, ECDC,CDC, APHL</a:t>
              </a:r>
            </a:p>
          </p:txBody>
        </p:sp>
        <p:pic>
          <p:nvPicPr>
            <p:cNvPr id="57" name="Graphic 56" descr="Group outline">
              <a:extLst>
                <a:ext uri="{FF2B5EF4-FFF2-40B4-BE49-F238E27FC236}">
                  <a16:creationId xmlns:a16="http://schemas.microsoft.com/office/drawing/2014/main" id="{B4FB4E92-B585-266C-43C8-A2B7AB10BAB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64992" y="2057618"/>
              <a:ext cx="914400" cy="914400"/>
            </a:xfrm>
            <a:prstGeom prst="rect">
              <a:avLst/>
            </a:prstGeom>
          </p:spPr>
        </p:pic>
      </p:grpSp>
      <p:grpSp>
        <p:nvGrpSpPr>
          <p:cNvPr id="72" name="Group 71">
            <a:extLst>
              <a:ext uri="{FF2B5EF4-FFF2-40B4-BE49-F238E27FC236}">
                <a16:creationId xmlns:a16="http://schemas.microsoft.com/office/drawing/2014/main" id="{CD1990E9-0CC6-2E81-6EAC-AEDF7A3FB13E}"/>
              </a:ext>
            </a:extLst>
          </p:cNvPr>
          <p:cNvGrpSpPr/>
          <p:nvPr/>
        </p:nvGrpSpPr>
        <p:grpSpPr>
          <a:xfrm>
            <a:off x="221064" y="3469777"/>
            <a:ext cx="2603943" cy="2452113"/>
            <a:chOff x="6796799" y="3863714"/>
            <a:chExt cx="2603943" cy="2452113"/>
          </a:xfrm>
        </p:grpSpPr>
        <p:sp>
          <p:nvSpPr>
            <p:cNvPr id="59" name="Rectangle: Rounded Corners 58">
              <a:extLst>
                <a:ext uri="{FF2B5EF4-FFF2-40B4-BE49-F238E27FC236}">
                  <a16:creationId xmlns:a16="http://schemas.microsoft.com/office/drawing/2014/main" id="{643E287A-83EE-61B0-7132-E06F9331622A}"/>
                </a:ext>
              </a:extLst>
            </p:cNvPr>
            <p:cNvSpPr/>
            <p:nvPr/>
          </p:nvSpPr>
          <p:spPr>
            <a:xfrm>
              <a:off x="6796799" y="3863714"/>
              <a:ext cx="2577905" cy="567371"/>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lgn="ctr">
                <a:spcAft>
                  <a:spcPts val="600"/>
                </a:spcAft>
              </a:pPr>
              <a:r>
                <a:rPr lang="en-US">
                  <a:solidFill>
                    <a:schemeClr val="accent1"/>
                  </a:solidFill>
                </a:rPr>
                <a:t>Didactic learning</a:t>
              </a:r>
            </a:p>
          </p:txBody>
        </p:sp>
        <p:sp>
          <p:nvSpPr>
            <p:cNvPr id="60" name="Rectangle: Rounded Corners 59">
              <a:extLst>
                <a:ext uri="{FF2B5EF4-FFF2-40B4-BE49-F238E27FC236}">
                  <a16:creationId xmlns:a16="http://schemas.microsoft.com/office/drawing/2014/main" id="{FA526DCA-F661-B991-2E12-252547E1F5FE}"/>
                </a:ext>
              </a:extLst>
            </p:cNvPr>
            <p:cNvSpPr/>
            <p:nvPr/>
          </p:nvSpPr>
          <p:spPr>
            <a:xfrm>
              <a:off x="6796799" y="4512935"/>
              <a:ext cx="2577905" cy="544591"/>
            </a:xfrm>
            <a:prstGeom prst="roundRect">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lgn="ctr">
                <a:spcAft>
                  <a:spcPts val="600"/>
                </a:spcAft>
              </a:pPr>
              <a:r>
                <a:rPr lang="en-US">
                  <a:solidFill>
                    <a:schemeClr val="accent1"/>
                  </a:solidFill>
                </a:rPr>
                <a:t>Mentorship</a:t>
              </a:r>
            </a:p>
          </p:txBody>
        </p:sp>
        <p:sp>
          <p:nvSpPr>
            <p:cNvPr id="62" name="Rectangle: Rounded Corners 61">
              <a:extLst>
                <a:ext uri="{FF2B5EF4-FFF2-40B4-BE49-F238E27FC236}">
                  <a16:creationId xmlns:a16="http://schemas.microsoft.com/office/drawing/2014/main" id="{21D863E7-A9F6-B694-5B53-7D613DA9E797}"/>
                </a:ext>
              </a:extLst>
            </p:cNvPr>
            <p:cNvSpPr/>
            <p:nvPr/>
          </p:nvSpPr>
          <p:spPr>
            <a:xfrm>
              <a:off x="6824305" y="5771236"/>
              <a:ext cx="2576437" cy="544591"/>
            </a:xfrm>
            <a:prstGeom prst="roundRect">
              <a:avLst/>
            </a:prstGeom>
            <a:noFill/>
            <a:ln w="28575">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lgn="ctr">
                <a:spcAft>
                  <a:spcPts val="600"/>
                </a:spcAft>
              </a:pPr>
              <a:r>
                <a:rPr lang="en-US">
                  <a:solidFill>
                    <a:schemeClr val="accent1"/>
                  </a:solidFill>
                </a:rPr>
                <a:t>Community of practice</a:t>
              </a:r>
            </a:p>
          </p:txBody>
        </p:sp>
        <p:sp>
          <p:nvSpPr>
            <p:cNvPr id="63" name="Rectangle: Rounded Corners 62">
              <a:extLst>
                <a:ext uri="{FF2B5EF4-FFF2-40B4-BE49-F238E27FC236}">
                  <a16:creationId xmlns:a16="http://schemas.microsoft.com/office/drawing/2014/main" id="{C58D0DCD-8B4D-0984-7032-D104233345E5}"/>
                </a:ext>
              </a:extLst>
            </p:cNvPr>
            <p:cNvSpPr/>
            <p:nvPr/>
          </p:nvSpPr>
          <p:spPr>
            <a:xfrm>
              <a:off x="6821418" y="5144795"/>
              <a:ext cx="2577905" cy="544591"/>
            </a:xfrm>
            <a:prstGeom prst="round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lgn="ctr">
                <a:spcAft>
                  <a:spcPts val="600"/>
                </a:spcAft>
              </a:pPr>
              <a:r>
                <a:rPr lang="en-US">
                  <a:solidFill>
                    <a:schemeClr val="accent1"/>
                  </a:solidFill>
                </a:rPr>
                <a:t>Project-based learning</a:t>
              </a:r>
            </a:p>
          </p:txBody>
        </p:sp>
      </p:grpSp>
      <p:grpSp>
        <p:nvGrpSpPr>
          <p:cNvPr id="73" name="Group 72">
            <a:extLst>
              <a:ext uri="{FF2B5EF4-FFF2-40B4-BE49-F238E27FC236}">
                <a16:creationId xmlns:a16="http://schemas.microsoft.com/office/drawing/2014/main" id="{47CA1163-0A92-493D-ADDE-BC1CCDD09ABA}"/>
              </a:ext>
            </a:extLst>
          </p:cNvPr>
          <p:cNvGrpSpPr/>
          <p:nvPr/>
        </p:nvGrpSpPr>
        <p:grpSpPr>
          <a:xfrm>
            <a:off x="2904573" y="3471561"/>
            <a:ext cx="2833155" cy="2566526"/>
            <a:chOff x="9563585" y="3863714"/>
            <a:chExt cx="2833155" cy="2566526"/>
          </a:xfrm>
        </p:grpSpPr>
        <p:sp>
          <p:nvSpPr>
            <p:cNvPr id="65" name="Oval 64">
              <a:extLst>
                <a:ext uri="{FF2B5EF4-FFF2-40B4-BE49-F238E27FC236}">
                  <a16:creationId xmlns:a16="http://schemas.microsoft.com/office/drawing/2014/main" id="{925D4A15-880D-72EC-A468-DFA44F10F8AF}"/>
                </a:ext>
              </a:extLst>
            </p:cNvPr>
            <p:cNvSpPr/>
            <p:nvPr/>
          </p:nvSpPr>
          <p:spPr>
            <a:xfrm>
              <a:off x="9563585" y="3863714"/>
              <a:ext cx="1524000" cy="148388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lgn="ctr">
                <a:spcAft>
                  <a:spcPts val="600"/>
                </a:spcAft>
              </a:pPr>
              <a:r>
                <a:rPr lang="en-US" sz="1500">
                  <a:solidFill>
                    <a:schemeClr val="accent1"/>
                  </a:solidFill>
                </a:rPr>
                <a:t>Face to Face</a:t>
              </a:r>
            </a:p>
          </p:txBody>
        </p:sp>
        <p:sp>
          <p:nvSpPr>
            <p:cNvPr id="66" name="Oval 65">
              <a:extLst>
                <a:ext uri="{FF2B5EF4-FFF2-40B4-BE49-F238E27FC236}">
                  <a16:creationId xmlns:a16="http://schemas.microsoft.com/office/drawing/2014/main" id="{92FF993C-7071-E310-76B6-A029B4453541}"/>
                </a:ext>
              </a:extLst>
            </p:cNvPr>
            <p:cNvSpPr/>
            <p:nvPr/>
          </p:nvSpPr>
          <p:spPr>
            <a:xfrm>
              <a:off x="10872740" y="4126313"/>
              <a:ext cx="1524000" cy="1483882"/>
            </a:xfrm>
            <a:prstGeom prst="ellipse">
              <a:avLst/>
            </a:prstGeom>
            <a:noFill/>
            <a:ln w="381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lgn="ctr">
                <a:spcAft>
                  <a:spcPts val="600"/>
                </a:spcAft>
              </a:pPr>
              <a:r>
                <a:rPr lang="en-US" sz="1500">
                  <a:solidFill>
                    <a:schemeClr val="accent1"/>
                  </a:solidFill>
                </a:rPr>
                <a:t>Virtual instructor led</a:t>
              </a:r>
            </a:p>
          </p:txBody>
        </p:sp>
        <p:sp>
          <p:nvSpPr>
            <p:cNvPr id="67" name="Oval 66">
              <a:extLst>
                <a:ext uri="{FF2B5EF4-FFF2-40B4-BE49-F238E27FC236}">
                  <a16:creationId xmlns:a16="http://schemas.microsoft.com/office/drawing/2014/main" id="{B7532A3E-98B2-5E02-C9C0-ADFB8489A94A}"/>
                </a:ext>
              </a:extLst>
            </p:cNvPr>
            <p:cNvSpPr/>
            <p:nvPr/>
          </p:nvSpPr>
          <p:spPr>
            <a:xfrm>
              <a:off x="9907926" y="4946358"/>
              <a:ext cx="1524000" cy="1483882"/>
            </a:xfrm>
            <a:prstGeom prst="ellipse">
              <a:avLst/>
            </a:prstGeom>
            <a:no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lgn="ctr">
                <a:spcAft>
                  <a:spcPts val="600"/>
                </a:spcAft>
              </a:pPr>
              <a:r>
                <a:rPr lang="en-US" sz="1500">
                  <a:solidFill>
                    <a:schemeClr val="accent1"/>
                  </a:solidFill>
                </a:rPr>
                <a:t>eLearning</a:t>
              </a:r>
            </a:p>
          </p:txBody>
        </p:sp>
      </p:grpSp>
      <p:grpSp>
        <p:nvGrpSpPr>
          <p:cNvPr id="71" name="Group 70">
            <a:extLst>
              <a:ext uri="{FF2B5EF4-FFF2-40B4-BE49-F238E27FC236}">
                <a16:creationId xmlns:a16="http://schemas.microsoft.com/office/drawing/2014/main" id="{183107F5-5359-C400-3407-214D1627BE04}"/>
              </a:ext>
            </a:extLst>
          </p:cNvPr>
          <p:cNvGrpSpPr/>
          <p:nvPr/>
        </p:nvGrpSpPr>
        <p:grpSpPr>
          <a:xfrm>
            <a:off x="273135" y="2695767"/>
            <a:ext cx="5822419" cy="550486"/>
            <a:chOff x="6177914" y="3035242"/>
            <a:chExt cx="5822419" cy="550486"/>
          </a:xfrm>
        </p:grpSpPr>
        <p:sp>
          <p:nvSpPr>
            <p:cNvPr id="3" name="Rectangle: Rounded Corners 2">
              <a:extLst>
                <a:ext uri="{FF2B5EF4-FFF2-40B4-BE49-F238E27FC236}">
                  <a16:creationId xmlns:a16="http://schemas.microsoft.com/office/drawing/2014/main" id="{3EBB4737-88C6-B9B1-E9C3-EFF3C34675FE}"/>
                </a:ext>
              </a:extLst>
            </p:cNvPr>
            <p:cNvSpPr/>
            <p:nvPr/>
          </p:nvSpPr>
          <p:spPr>
            <a:xfrm>
              <a:off x="8186105" y="3041138"/>
              <a:ext cx="1825497" cy="54459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tIns="72000" bIns="72000" rtlCol="0" anchor="ctr"/>
            <a:lstStyle/>
            <a:p>
              <a:pPr algn="ctr">
                <a:spcAft>
                  <a:spcPts val="600"/>
                </a:spcAft>
              </a:pPr>
              <a:r>
                <a:rPr lang="en-US"/>
                <a:t>One Health approach</a:t>
              </a:r>
            </a:p>
          </p:txBody>
        </p:sp>
        <p:sp>
          <p:nvSpPr>
            <p:cNvPr id="8" name="Rectangle: Rounded Corners 7">
              <a:extLst>
                <a:ext uri="{FF2B5EF4-FFF2-40B4-BE49-F238E27FC236}">
                  <a16:creationId xmlns:a16="http://schemas.microsoft.com/office/drawing/2014/main" id="{4471984E-4CD3-2231-0006-06A53D1B0AE9}"/>
                </a:ext>
              </a:extLst>
            </p:cNvPr>
            <p:cNvSpPr/>
            <p:nvPr/>
          </p:nvSpPr>
          <p:spPr>
            <a:xfrm>
              <a:off x="10174836" y="3035242"/>
              <a:ext cx="1825497" cy="54459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tIns="72000" bIns="72000" rtlCol="0" anchor="ctr"/>
            <a:lstStyle/>
            <a:p>
              <a:pPr algn="ctr">
                <a:spcAft>
                  <a:spcPts val="600"/>
                </a:spcAft>
              </a:pPr>
              <a:r>
                <a:rPr lang="en-US"/>
                <a:t>Laboratory System focus</a:t>
              </a:r>
            </a:p>
          </p:txBody>
        </p:sp>
        <p:sp>
          <p:nvSpPr>
            <p:cNvPr id="68" name="Rectangle: Rounded Corners 67">
              <a:extLst>
                <a:ext uri="{FF2B5EF4-FFF2-40B4-BE49-F238E27FC236}">
                  <a16:creationId xmlns:a16="http://schemas.microsoft.com/office/drawing/2014/main" id="{97FE8006-CCD1-7284-6095-6F5B45DE83A7}"/>
                </a:ext>
              </a:extLst>
            </p:cNvPr>
            <p:cNvSpPr/>
            <p:nvPr/>
          </p:nvSpPr>
          <p:spPr>
            <a:xfrm>
              <a:off x="6177914" y="3040542"/>
              <a:ext cx="1825497" cy="54459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tIns="72000" bIns="72000" rtlCol="0" anchor="ctr"/>
            <a:lstStyle/>
            <a:p>
              <a:pPr algn="ctr">
                <a:spcAft>
                  <a:spcPts val="600"/>
                </a:spcAft>
              </a:pPr>
              <a:r>
                <a:rPr lang="en-US"/>
                <a:t>Competency based</a:t>
              </a:r>
            </a:p>
          </p:txBody>
        </p:sp>
      </p:grpSp>
      <p:grpSp>
        <p:nvGrpSpPr>
          <p:cNvPr id="18" name="Group 17">
            <a:extLst>
              <a:ext uri="{FF2B5EF4-FFF2-40B4-BE49-F238E27FC236}">
                <a16:creationId xmlns:a16="http://schemas.microsoft.com/office/drawing/2014/main" id="{A7D04141-5D8A-79FA-2E4E-F0E4CEF60ADE}"/>
              </a:ext>
            </a:extLst>
          </p:cNvPr>
          <p:cNvGrpSpPr/>
          <p:nvPr/>
        </p:nvGrpSpPr>
        <p:grpSpPr>
          <a:xfrm>
            <a:off x="5950925" y="662134"/>
            <a:ext cx="6875733" cy="6438209"/>
            <a:chOff x="-684594" y="-773566"/>
            <a:chExt cx="6875733" cy="6438209"/>
          </a:xfrm>
        </p:grpSpPr>
        <p:grpSp>
          <p:nvGrpSpPr>
            <p:cNvPr id="90" name="Group 89">
              <a:extLst>
                <a:ext uri="{FF2B5EF4-FFF2-40B4-BE49-F238E27FC236}">
                  <a16:creationId xmlns:a16="http://schemas.microsoft.com/office/drawing/2014/main" id="{7A8AFBA0-31E4-A2B5-29C3-D1708E65CEFD}"/>
                </a:ext>
              </a:extLst>
            </p:cNvPr>
            <p:cNvGrpSpPr/>
            <p:nvPr/>
          </p:nvGrpSpPr>
          <p:grpSpPr>
            <a:xfrm>
              <a:off x="-684594" y="-773566"/>
              <a:ext cx="6875733" cy="6438209"/>
              <a:chOff x="-533267" y="-410818"/>
              <a:chExt cx="7203800" cy="6829081"/>
            </a:xfrm>
          </p:grpSpPr>
          <p:sp>
            <p:nvSpPr>
              <p:cNvPr id="75" name="Oval 74">
                <a:extLst>
                  <a:ext uri="{FF2B5EF4-FFF2-40B4-BE49-F238E27FC236}">
                    <a16:creationId xmlns:a16="http://schemas.microsoft.com/office/drawing/2014/main" id="{D75CB78E-54E3-3E6F-11AD-0B05F54C20E7}"/>
                  </a:ext>
                </a:extLst>
              </p:cNvPr>
              <p:cNvSpPr/>
              <p:nvPr/>
            </p:nvSpPr>
            <p:spPr>
              <a:xfrm>
                <a:off x="-533267" y="-410818"/>
                <a:ext cx="7203800" cy="6829081"/>
              </a:xfrm>
              <a:prstGeom prst="ellipse">
                <a:avLst/>
              </a:prstGeom>
              <a:solidFill>
                <a:schemeClr val="bg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lgn="ctr">
                  <a:spcAft>
                    <a:spcPts val="600"/>
                  </a:spcAft>
                </a:pPr>
                <a:endParaRPr lang="en-US"/>
              </a:p>
            </p:txBody>
          </p:sp>
          <p:grpSp>
            <p:nvGrpSpPr>
              <p:cNvPr id="82" name="Group 81">
                <a:extLst>
                  <a:ext uri="{FF2B5EF4-FFF2-40B4-BE49-F238E27FC236}">
                    <a16:creationId xmlns:a16="http://schemas.microsoft.com/office/drawing/2014/main" id="{913FB8FC-F6AB-40C6-82C8-72677C3431CC}"/>
                  </a:ext>
                </a:extLst>
              </p:cNvPr>
              <p:cNvGrpSpPr/>
              <p:nvPr/>
            </p:nvGrpSpPr>
            <p:grpSpPr>
              <a:xfrm>
                <a:off x="-167420" y="346444"/>
                <a:ext cx="6311448" cy="5701166"/>
                <a:chOff x="1512312" y="671152"/>
                <a:chExt cx="5903906" cy="5512641"/>
              </a:xfrm>
            </p:grpSpPr>
            <p:grpSp>
              <p:nvGrpSpPr>
                <p:cNvPr id="83" name="Group 82">
                  <a:extLst>
                    <a:ext uri="{FF2B5EF4-FFF2-40B4-BE49-F238E27FC236}">
                      <a16:creationId xmlns:a16="http://schemas.microsoft.com/office/drawing/2014/main" id="{00F3A821-A54D-45E7-9BCB-968AC611DA4A}"/>
                    </a:ext>
                  </a:extLst>
                </p:cNvPr>
                <p:cNvGrpSpPr/>
                <p:nvPr/>
              </p:nvGrpSpPr>
              <p:grpSpPr>
                <a:xfrm>
                  <a:off x="3849511" y="671152"/>
                  <a:ext cx="1515023" cy="1160046"/>
                  <a:chOff x="3849511" y="671152"/>
                  <a:chExt cx="1515023" cy="1160046"/>
                </a:xfrm>
              </p:grpSpPr>
              <p:sp>
                <p:nvSpPr>
                  <p:cNvPr id="81" name="TextBox 80">
                    <a:extLst>
                      <a:ext uri="{FF2B5EF4-FFF2-40B4-BE49-F238E27FC236}">
                        <a16:creationId xmlns:a16="http://schemas.microsoft.com/office/drawing/2014/main" id="{50E04411-E9BE-4FC4-8C0E-0A3CD7C66C6D}"/>
                      </a:ext>
                    </a:extLst>
                  </p:cNvPr>
                  <p:cNvSpPr txBox="1"/>
                  <p:nvPr/>
                </p:nvSpPr>
                <p:spPr>
                  <a:xfrm>
                    <a:off x="3849511" y="1323367"/>
                    <a:ext cx="1515023" cy="507831"/>
                  </a:xfrm>
                  <a:prstGeom prst="rect">
                    <a:avLst/>
                  </a:prstGeom>
                  <a:noFill/>
                </p:spPr>
                <p:txBody>
                  <a:bodyPr wrap="square" rtlCol="0">
                    <a:spAutoFit/>
                  </a:bodyPr>
                  <a:lstStyle/>
                  <a:p>
                    <a:pPr algn="ctr"/>
                    <a:r>
                      <a:rPr lang="en-US" sz="1350">
                        <a:solidFill>
                          <a:srgbClr val="002060"/>
                        </a:solidFill>
                      </a:rPr>
                      <a:t>Laboratory system</a:t>
                    </a:r>
                  </a:p>
                </p:txBody>
              </p:sp>
              <p:grpSp>
                <p:nvGrpSpPr>
                  <p:cNvPr id="84" name="Group 83">
                    <a:extLst>
                      <a:ext uri="{FF2B5EF4-FFF2-40B4-BE49-F238E27FC236}">
                        <a16:creationId xmlns:a16="http://schemas.microsoft.com/office/drawing/2014/main" id="{D4E48D88-D640-4A99-8812-A2A3A4ED1825}"/>
                      </a:ext>
                    </a:extLst>
                  </p:cNvPr>
                  <p:cNvGrpSpPr/>
                  <p:nvPr/>
                </p:nvGrpSpPr>
                <p:grpSpPr>
                  <a:xfrm>
                    <a:off x="4243387" y="671152"/>
                    <a:ext cx="657225" cy="657225"/>
                    <a:chOff x="2075505" y="1475474"/>
                    <a:chExt cx="876300" cy="876300"/>
                  </a:xfrm>
                </p:grpSpPr>
                <p:sp>
                  <p:nvSpPr>
                    <p:cNvPr id="86" name="Oval 85">
                      <a:extLst>
                        <a:ext uri="{FF2B5EF4-FFF2-40B4-BE49-F238E27FC236}">
                          <a16:creationId xmlns:a16="http://schemas.microsoft.com/office/drawing/2014/main" id="{96ED6506-DA2D-489F-A5DC-D661C3336158}"/>
                        </a:ext>
                      </a:extLst>
                    </p:cNvPr>
                    <p:cNvSpPr/>
                    <p:nvPr/>
                  </p:nvSpPr>
                  <p:spPr>
                    <a:xfrm>
                      <a:off x="2142560" y="1529187"/>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8" name="Picture 87" descr="Icon&#10;&#10;Description automatically generated">
                      <a:extLst>
                        <a:ext uri="{FF2B5EF4-FFF2-40B4-BE49-F238E27FC236}">
                          <a16:creationId xmlns:a16="http://schemas.microsoft.com/office/drawing/2014/main" id="{9744D494-D85C-406C-9C6F-A35351CB2E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75505" y="1475474"/>
                      <a:ext cx="876300" cy="876300"/>
                    </a:xfrm>
                    <a:prstGeom prst="rect">
                      <a:avLst/>
                    </a:prstGeom>
                  </p:spPr>
                </p:pic>
              </p:grpSp>
            </p:grpSp>
            <p:grpSp>
              <p:nvGrpSpPr>
                <p:cNvPr id="85" name="Group 84">
                  <a:extLst>
                    <a:ext uri="{FF2B5EF4-FFF2-40B4-BE49-F238E27FC236}">
                      <a16:creationId xmlns:a16="http://schemas.microsoft.com/office/drawing/2014/main" id="{BBB0CC34-B7E1-43A2-BE5C-2C4AF959F350}"/>
                    </a:ext>
                  </a:extLst>
                </p:cNvPr>
                <p:cNvGrpSpPr/>
                <p:nvPr/>
              </p:nvGrpSpPr>
              <p:grpSpPr>
                <a:xfrm>
                  <a:off x="5821876" y="2544139"/>
                  <a:ext cx="1594342" cy="890692"/>
                  <a:chOff x="8690991" y="1534050"/>
                  <a:chExt cx="2125789" cy="1187588"/>
                </a:xfrm>
              </p:grpSpPr>
              <p:sp>
                <p:nvSpPr>
                  <p:cNvPr id="77" name="TextBox 76">
                    <a:extLst>
                      <a:ext uri="{FF2B5EF4-FFF2-40B4-BE49-F238E27FC236}">
                        <a16:creationId xmlns:a16="http://schemas.microsoft.com/office/drawing/2014/main" id="{10B420AF-75F0-4A7A-BCA5-5BBB04D8AEB7}"/>
                      </a:ext>
                    </a:extLst>
                  </p:cNvPr>
                  <p:cNvSpPr txBox="1"/>
                  <p:nvPr/>
                </p:nvSpPr>
                <p:spPr>
                  <a:xfrm>
                    <a:off x="8690991" y="2321529"/>
                    <a:ext cx="2125789" cy="400109"/>
                  </a:xfrm>
                  <a:prstGeom prst="rect">
                    <a:avLst/>
                  </a:prstGeom>
                  <a:noFill/>
                </p:spPr>
                <p:txBody>
                  <a:bodyPr wrap="square" rtlCol="0">
                    <a:spAutoFit/>
                  </a:bodyPr>
                  <a:lstStyle/>
                  <a:p>
                    <a:pPr marL="85725" algn="ctr"/>
                    <a:r>
                      <a:rPr lang="en-US" sz="1350">
                        <a:solidFill>
                          <a:srgbClr val="002060"/>
                        </a:solidFill>
                      </a:rPr>
                      <a:t>Management</a:t>
                    </a:r>
                  </a:p>
                </p:txBody>
              </p:sp>
              <p:grpSp>
                <p:nvGrpSpPr>
                  <p:cNvPr id="78" name="Group 77">
                    <a:extLst>
                      <a:ext uri="{FF2B5EF4-FFF2-40B4-BE49-F238E27FC236}">
                        <a16:creationId xmlns:a16="http://schemas.microsoft.com/office/drawing/2014/main" id="{C47E2CEB-4266-42E1-8F59-B8E3BAF921AA}"/>
                      </a:ext>
                    </a:extLst>
                  </p:cNvPr>
                  <p:cNvGrpSpPr/>
                  <p:nvPr/>
                </p:nvGrpSpPr>
                <p:grpSpPr>
                  <a:xfrm>
                    <a:off x="9353741" y="1534050"/>
                    <a:ext cx="800100" cy="811351"/>
                    <a:chOff x="7996428" y="1519533"/>
                    <a:chExt cx="800100" cy="811351"/>
                  </a:xfrm>
                </p:grpSpPr>
                <p:pic>
                  <p:nvPicPr>
                    <p:cNvPr id="79" name="Picture 78" descr="Icon&#10;&#10;Description automatically generated">
                      <a:extLst>
                        <a:ext uri="{FF2B5EF4-FFF2-40B4-BE49-F238E27FC236}">
                          <a16:creationId xmlns:a16="http://schemas.microsoft.com/office/drawing/2014/main" id="{01ADF9A5-7B4A-484A-A7F7-43C16EB780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16400" y="1519533"/>
                      <a:ext cx="709863" cy="709863"/>
                    </a:xfrm>
                    <a:prstGeom prst="rect">
                      <a:avLst/>
                    </a:prstGeom>
                  </p:spPr>
                </p:pic>
                <p:sp>
                  <p:nvSpPr>
                    <p:cNvPr id="80" name="Oval 79">
                      <a:extLst>
                        <a:ext uri="{FF2B5EF4-FFF2-40B4-BE49-F238E27FC236}">
                          <a16:creationId xmlns:a16="http://schemas.microsoft.com/office/drawing/2014/main" id="{D85ADF9E-003E-46D1-8B55-43A2018CE7AC}"/>
                        </a:ext>
                      </a:extLst>
                    </p:cNvPr>
                    <p:cNvSpPr/>
                    <p:nvPr/>
                  </p:nvSpPr>
                  <p:spPr>
                    <a:xfrm>
                      <a:off x="7996428" y="1530784"/>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87" name="Group 86">
                  <a:extLst>
                    <a:ext uri="{FF2B5EF4-FFF2-40B4-BE49-F238E27FC236}">
                      <a16:creationId xmlns:a16="http://schemas.microsoft.com/office/drawing/2014/main" id="{CF547335-20CC-4DAB-A9F4-C3D9BF2674C6}"/>
                    </a:ext>
                  </a:extLst>
                </p:cNvPr>
                <p:cNvGrpSpPr/>
                <p:nvPr/>
              </p:nvGrpSpPr>
              <p:grpSpPr>
                <a:xfrm>
                  <a:off x="3027335" y="4868414"/>
                  <a:ext cx="2160270" cy="1146342"/>
                  <a:chOff x="-132044" y="1983785"/>
                  <a:chExt cx="2880360" cy="1528456"/>
                </a:xfrm>
              </p:grpSpPr>
              <p:sp>
                <p:nvSpPr>
                  <p:cNvPr id="64" name="TextBox 63">
                    <a:extLst>
                      <a:ext uri="{FF2B5EF4-FFF2-40B4-BE49-F238E27FC236}">
                        <a16:creationId xmlns:a16="http://schemas.microsoft.com/office/drawing/2014/main" id="{C7B8808A-2E70-4BA2-AF47-CEE8AFACBE2B}"/>
                      </a:ext>
                    </a:extLst>
                  </p:cNvPr>
                  <p:cNvSpPr txBox="1"/>
                  <p:nvPr/>
                </p:nvSpPr>
                <p:spPr>
                  <a:xfrm>
                    <a:off x="-132044" y="2835133"/>
                    <a:ext cx="2880360" cy="677108"/>
                  </a:xfrm>
                  <a:prstGeom prst="rect">
                    <a:avLst/>
                  </a:prstGeom>
                  <a:noFill/>
                </p:spPr>
                <p:txBody>
                  <a:bodyPr wrap="square" rtlCol="0">
                    <a:spAutoFit/>
                  </a:bodyPr>
                  <a:lstStyle/>
                  <a:p>
                    <a:pPr marL="85725" algn="ctr"/>
                    <a:r>
                      <a:rPr lang="en-US" sz="1350">
                        <a:solidFill>
                          <a:srgbClr val="002060"/>
                        </a:solidFill>
                      </a:rPr>
                      <a:t>Biosafety and </a:t>
                    </a:r>
                  </a:p>
                  <a:p>
                    <a:pPr marL="85725" algn="ctr"/>
                    <a:r>
                      <a:rPr lang="en-US" sz="1350">
                        <a:solidFill>
                          <a:srgbClr val="002060"/>
                        </a:solidFill>
                      </a:rPr>
                      <a:t>biosecurity</a:t>
                    </a:r>
                  </a:p>
                </p:txBody>
              </p:sp>
              <p:grpSp>
                <p:nvGrpSpPr>
                  <p:cNvPr id="70" name="Group 69">
                    <a:extLst>
                      <a:ext uri="{FF2B5EF4-FFF2-40B4-BE49-F238E27FC236}">
                        <a16:creationId xmlns:a16="http://schemas.microsoft.com/office/drawing/2014/main" id="{0D5F3AB4-0180-45AE-A25A-6F5A4DD84799}"/>
                      </a:ext>
                    </a:extLst>
                  </p:cNvPr>
                  <p:cNvGrpSpPr/>
                  <p:nvPr/>
                </p:nvGrpSpPr>
                <p:grpSpPr>
                  <a:xfrm>
                    <a:off x="908086" y="1983785"/>
                    <a:ext cx="800100" cy="800100"/>
                    <a:chOff x="10732389" y="2794050"/>
                    <a:chExt cx="800100" cy="800100"/>
                  </a:xfrm>
                </p:grpSpPr>
                <p:pic>
                  <p:nvPicPr>
                    <p:cNvPr id="74" name="Picture 73" descr="Icon&#10;&#10;Description automatically generated with low confidence">
                      <a:extLst>
                        <a:ext uri="{FF2B5EF4-FFF2-40B4-BE49-F238E27FC236}">
                          <a16:creationId xmlns:a16="http://schemas.microsoft.com/office/drawing/2014/main" id="{81E3ADA5-7B44-4BA2-BD11-0DA55174463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75442" y="2855533"/>
                      <a:ext cx="741159" cy="592927"/>
                    </a:xfrm>
                    <a:prstGeom prst="rect">
                      <a:avLst/>
                    </a:prstGeom>
                  </p:spPr>
                </p:pic>
                <p:sp>
                  <p:nvSpPr>
                    <p:cNvPr id="76" name="Oval 75">
                      <a:extLst>
                        <a:ext uri="{FF2B5EF4-FFF2-40B4-BE49-F238E27FC236}">
                          <a16:creationId xmlns:a16="http://schemas.microsoft.com/office/drawing/2014/main" id="{3E5ABBB3-33B3-4125-9003-29838E0824F8}"/>
                        </a:ext>
                      </a:extLst>
                    </p:cNvPr>
                    <p:cNvSpPr/>
                    <p:nvPr/>
                  </p:nvSpPr>
                  <p:spPr>
                    <a:xfrm>
                      <a:off x="10732389" y="279405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89" name="Group 88">
                  <a:extLst>
                    <a:ext uri="{FF2B5EF4-FFF2-40B4-BE49-F238E27FC236}">
                      <a16:creationId xmlns:a16="http://schemas.microsoft.com/office/drawing/2014/main" id="{A3205E72-D45D-43BD-BA03-8217817603C2}"/>
                    </a:ext>
                  </a:extLst>
                </p:cNvPr>
                <p:cNvGrpSpPr/>
                <p:nvPr/>
              </p:nvGrpSpPr>
              <p:grpSpPr>
                <a:xfrm>
                  <a:off x="4178580" y="4852625"/>
                  <a:ext cx="2160270" cy="1331168"/>
                  <a:chOff x="4844621" y="3034500"/>
                  <a:chExt cx="2880360" cy="1774890"/>
                </a:xfrm>
              </p:grpSpPr>
              <p:sp>
                <p:nvSpPr>
                  <p:cNvPr id="116" name="TextBox 115">
                    <a:extLst>
                      <a:ext uri="{FF2B5EF4-FFF2-40B4-BE49-F238E27FC236}">
                        <a16:creationId xmlns:a16="http://schemas.microsoft.com/office/drawing/2014/main" id="{92A3F1A7-01F6-4771-953A-AF3B6B08E4D1}"/>
                      </a:ext>
                    </a:extLst>
                  </p:cNvPr>
                  <p:cNvSpPr txBox="1"/>
                  <p:nvPr/>
                </p:nvSpPr>
                <p:spPr>
                  <a:xfrm>
                    <a:off x="4844621" y="3855282"/>
                    <a:ext cx="2880360" cy="954108"/>
                  </a:xfrm>
                  <a:prstGeom prst="rect">
                    <a:avLst/>
                  </a:prstGeom>
                  <a:noFill/>
                </p:spPr>
                <p:txBody>
                  <a:bodyPr wrap="square" rtlCol="0">
                    <a:spAutoFit/>
                  </a:bodyPr>
                  <a:lstStyle/>
                  <a:p>
                    <a:pPr marL="85725" algn="ctr"/>
                    <a:r>
                      <a:rPr lang="en-US" sz="1350">
                        <a:solidFill>
                          <a:srgbClr val="002060"/>
                        </a:solidFill>
                      </a:rPr>
                      <a:t>Quality </a:t>
                    </a:r>
                  </a:p>
                  <a:p>
                    <a:pPr marL="85725" algn="ctr"/>
                    <a:r>
                      <a:rPr lang="en-US" sz="1350">
                        <a:solidFill>
                          <a:srgbClr val="002060"/>
                        </a:solidFill>
                      </a:rPr>
                      <a:t>management</a:t>
                    </a:r>
                  </a:p>
                  <a:p>
                    <a:pPr marL="85725" algn="ctr"/>
                    <a:r>
                      <a:rPr lang="en-US" sz="1350">
                        <a:solidFill>
                          <a:srgbClr val="002060"/>
                        </a:solidFill>
                      </a:rPr>
                      <a:t> system</a:t>
                    </a:r>
                  </a:p>
                </p:txBody>
              </p:sp>
              <p:grpSp>
                <p:nvGrpSpPr>
                  <p:cNvPr id="117" name="Group 116">
                    <a:extLst>
                      <a:ext uri="{FF2B5EF4-FFF2-40B4-BE49-F238E27FC236}">
                        <a16:creationId xmlns:a16="http://schemas.microsoft.com/office/drawing/2014/main" id="{E7CA2AB7-AE44-4291-B045-CE1093CABB19}"/>
                      </a:ext>
                    </a:extLst>
                  </p:cNvPr>
                  <p:cNvGrpSpPr/>
                  <p:nvPr/>
                </p:nvGrpSpPr>
                <p:grpSpPr>
                  <a:xfrm>
                    <a:off x="5884751" y="3034500"/>
                    <a:ext cx="806102" cy="843109"/>
                    <a:chOff x="6363400" y="2657342"/>
                    <a:chExt cx="806102" cy="843109"/>
                  </a:xfrm>
                </p:grpSpPr>
                <p:pic>
                  <p:nvPicPr>
                    <p:cNvPr id="118" name="Picture 117" descr="Icon&#10;&#10;Description automatically generated">
                      <a:extLst>
                        <a:ext uri="{FF2B5EF4-FFF2-40B4-BE49-F238E27FC236}">
                          <a16:creationId xmlns:a16="http://schemas.microsoft.com/office/drawing/2014/main" id="{33752FDC-5924-488B-8E91-A6A0CC58354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63400" y="2657342"/>
                      <a:ext cx="800101" cy="800101"/>
                    </a:xfrm>
                    <a:prstGeom prst="rect">
                      <a:avLst/>
                    </a:prstGeom>
                  </p:spPr>
                </p:pic>
                <p:sp>
                  <p:nvSpPr>
                    <p:cNvPr id="61" name="Oval 60">
                      <a:extLst>
                        <a:ext uri="{FF2B5EF4-FFF2-40B4-BE49-F238E27FC236}">
                          <a16:creationId xmlns:a16="http://schemas.microsoft.com/office/drawing/2014/main" id="{0DA3209A-77F2-485A-95A2-5D36D0BCDB98}"/>
                        </a:ext>
                      </a:extLst>
                    </p:cNvPr>
                    <p:cNvSpPr/>
                    <p:nvPr/>
                  </p:nvSpPr>
                  <p:spPr>
                    <a:xfrm>
                      <a:off x="6369402" y="2700351"/>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91" name="Group 90">
                  <a:extLst>
                    <a:ext uri="{FF2B5EF4-FFF2-40B4-BE49-F238E27FC236}">
                      <a16:creationId xmlns:a16="http://schemas.microsoft.com/office/drawing/2014/main" id="{F2B0F518-36E1-4D53-9EB8-DB158F5C705B}"/>
                    </a:ext>
                  </a:extLst>
                </p:cNvPr>
                <p:cNvGrpSpPr/>
                <p:nvPr/>
              </p:nvGrpSpPr>
              <p:grpSpPr>
                <a:xfrm>
                  <a:off x="5121263" y="3897098"/>
                  <a:ext cx="2160270" cy="944541"/>
                  <a:chOff x="1235559" y="3092080"/>
                  <a:chExt cx="2880360" cy="1259387"/>
                </a:xfrm>
              </p:grpSpPr>
              <p:sp>
                <p:nvSpPr>
                  <p:cNvPr id="112" name="TextBox 111">
                    <a:extLst>
                      <a:ext uri="{FF2B5EF4-FFF2-40B4-BE49-F238E27FC236}">
                        <a16:creationId xmlns:a16="http://schemas.microsoft.com/office/drawing/2014/main" id="{2211338D-3CB0-4DC8-86F6-AEE67C2CD40B}"/>
                      </a:ext>
                    </a:extLst>
                  </p:cNvPr>
                  <p:cNvSpPr txBox="1"/>
                  <p:nvPr/>
                </p:nvSpPr>
                <p:spPr>
                  <a:xfrm>
                    <a:off x="1235559" y="3951358"/>
                    <a:ext cx="2880360" cy="400109"/>
                  </a:xfrm>
                  <a:prstGeom prst="rect">
                    <a:avLst/>
                  </a:prstGeom>
                  <a:noFill/>
                </p:spPr>
                <p:txBody>
                  <a:bodyPr wrap="square" rtlCol="0">
                    <a:spAutoFit/>
                  </a:bodyPr>
                  <a:lstStyle/>
                  <a:p>
                    <a:pPr marL="85725" algn="ctr"/>
                    <a:r>
                      <a:rPr lang="en-US" sz="1350">
                        <a:solidFill>
                          <a:srgbClr val="002060"/>
                        </a:solidFill>
                      </a:rPr>
                      <a:t>Communication</a:t>
                    </a:r>
                  </a:p>
                </p:txBody>
              </p:sp>
              <p:grpSp>
                <p:nvGrpSpPr>
                  <p:cNvPr id="113" name="Group 112">
                    <a:extLst>
                      <a:ext uri="{FF2B5EF4-FFF2-40B4-BE49-F238E27FC236}">
                        <a16:creationId xmlns:a16="http://schemas.microsoft.com/office/drawing/2014/main" id="{FDFBAF2E-2FD9-4387-A608-012CBC040CCD}"/>
                      </a:ext>
                    </a:extLst>
                  </p:cNvPr>
                  <p:cNvGrpSpPr/>
                  <p:nvPr/>
                </p:nvGrpSpPr>
                <p:grpSpPr>
                  <a:xfrm>
                    <a:off x="2275689" y="3092080"/>
                    <a:ext cx="800100" cy="800100"/>
                    <a:chOff x="2179200" y="2840620"/>
                    <a:chExt cx="800100" cy="800100"/>
                  </a:xfrm>
                </p:grpSpPr>
                <p:pic>
                  <p:nvPicPr>
                    <p:cNvPr id="114" name="Picture 113" descr="Icon&#10;&#10;Description automatically generated">
                      <a:extLst>
                        <a:ext uri="{FF2B5EF4-FFF2-40B4-BE49-F238E27FC236}">
                          <a16:creationId xmlns:a16="http://schemas.microsoft.com/office/drawing/2014/main" id="{B89C52FF-71B1-42C8-8733-7E08E0CBD48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17655" y="2909919"/>
                      <a:ext cx="637155" cy="637155"/>
                    </a:xfrm>
                    <a:prstGeom prst="rect">
                      <a:avLst/>
                    </a:prstGeom>
                  </p:spPr>
                </p:pic>
                <p:sp>
                  <p:nvSpPr>
                    <p:cNvPr id="115" name="Oval 114">
                      <a:extLst>
                        <a:ext uri="{FF2B5EF4-FFF2-40B4-BE49-F238E27FC236}">
                          <a16:creationId xmlns:a16="http://schemas.microsoft.com/office/drawing/2014/main" id="{6DF39294-54FF-4F2E-B731-246BFD3510DE}"/>
                        </a:ext>
                      </a:extLst>
                    </p:cNvPr>
                    <p:cNvSpPr/>
                    <p:nvPr/>
                  </p:nvSpPr>
                  <p:spPr>
                    <a:xfrm>
                      <a:off x="2179200" y="284062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92" name="Group 91">
                  <a:extLst>
                    <a:ext uri="{FF2B5EF4-FFF2-40B4-BE49-F238E27FC236}">
                      <a16:creationId xmlns:a16="http://schemas.microsoft.com/office/drawing/2014/main" id="{39C8D309-A5D0-4148-80F9-3FD59E20C1B5}"/>
                    </a:ext>
                  </a:extLst>
                </p:cNvPr>
                <p:cNvGrpSpPr/>
                <p:nvPr/>
              </p:nvGrpSpPr>
              <p:grpSpPr>
                <a:xfrm>
                  <a:off x="1740404" y="3902661"/>
                  <a:ext cx="2411444" cy="1132694"/>
                  <a:chOff x="743483" y="4569180"/>
                  <a:chExt cx="3215259" cy="1510259"/>
                </a:xfrm>
              </p:grpSpPr>
              <p:sp>
                <p:nvSpPr>
                  <p:cNvPr id="108" name="TextBox 107">
                    <a:extLst>
                      <a:ext uri="{FF2B5EF4-FFF2-40B4-BE49-F238E27FC236}">
                        <a16:creationId xmlns:a16="http://schemas.microsoft.com/office/drawing/2014/main" id="{01397077-9A63-40E5-A04D-445035CEFDC6}"/>
                      </a:ext>
                    </a:extLst>
                  </p:cNvPr>
                  <p:cNvSpPr txBox="1"/>
                  <p:nvPr/>
                </p:nvSpPr>
                <p:spPr>
                  <a:xfrm>
                    <a:off x="743483" y="5402331"/>
                    <a:ext cx="3215259" cy="677108"/>
                  </a:xfrm>
                  <a:prstGeom prst="rect">
                    <a:avLst/>
                  </a:prstGeom>
                  <a:noFill/>
                </p:spPr>
                <p:txBody>
                  <a:bodyPr wrap="square" rtlCol="0">
                    <a:spAutoFit/>
                  </a:bodyPr>
                  <a:lstStyle/>
                  <a:p>
                    <a:pPr marL="85725" algn="ctr"/>
                    <a:r>
                      <a:rPr lang="en-US" sz="1350">
                        <a:solidFill>
                          <a:srgbClr val="002060"/>
                        </a:solidFill>
                      </a:rPr>
                      <a:t>Disease surveillance and outbreak investigation</a:t>
                    </a:r>
                  </a:p>
                </p:txBody>
              </p:sp>
              <p:grpSp>
                <p:nvGrpSpPr>
                  <p:cNvPr id="109" name="Group 108">
                    <a:extLst>
                      <a:ext uri="{FF2B5EF4-FFF2-40B4-BE49-F238E27FC236}">
                        <a16:creationId xmlns:a16="http://schemas.microsoft.com/office/drawing/2014/main" id="{B29B8B56-D144-491E-BF4F-56E5A0DFCF59}"/>
                      </a:ext>
                    </a:extLst>
                  </p:cNvPr>
                  <p:cNvGrpSpPr/>
                  <p:nvPr/>
                </p:nvGrpSpPr>
                <p:grpSpPr>
                  <a:xfrm>
                    <a:off x="1875321" y="4569180"/>
                    <a:ext cx="952500" cy="866774"/>
                    <a:chOff x="1893486" y="4262348"/>
                    <a:chExt cx="952500" cy="866774"/>
                  </a:xfrm>
                </p:grpSpPr>
                <p:pic>
                  <p:nvPicPr>
                    <p:cNvPr id="110" name="Picture 109" descr="A picture containing text, light&#10;&#10;Description automatically generated">
                      <a:extLst>
                        <a:ext uri="{FF2B5EF4-FFF2-40B4-BE49-F238E27FC236}">
                          <a16:creationId xmlns:a16="http://schemas.microsoft.com/office/drawing/2014/main" id="{89A22AD5-AB59-49DD-B947-D4540D5C50C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93486" y="4262348"/>
                      <a:ext cx="952500" cy="866774"/>
                    </a:xfrm>
                    <a:prstGeom prst="rect">
                      <a:avLst/>
                    </a:prstGeom>
                  </p:spPr>
                </p:pic>
                <p:sp>
                  <p:nvSpPr>
                    <p:cNvPr id="111" name="Oval 110">
                      <a:extLst>
                        <a:ext uri="{FF2B5EF4-FFF2-40B4-BE49-F238E27FC236}">
                          <a16:creationId xmlns:a16="http://schemas.microsoft.com/office/drawing/2014/main" id="{34CBFC44-5D4F-4E6B-8DB3-C41605B7E397}"/>
                        </a:ext>
                      </a:extLst>
                    </p:cNvPr>
                    <p:cNvSpPr/>
                    <p:nvPr/>
                  </p:nvSpPr>
                  <p:spPr>
                    <a:xfrm>
                      <a:off x="1969686" y="4295399"/>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grpSp>
              <p:nvGrpSpPr>
                <p:cNvPr id="93" name="Group 92">
                  <a:extLst>
                    <a:ext uri="{FF2B5EF4-FFF2-40B4-BE49-F238E27FC236}">
                      <a16:creationId xmlns:a16="http://schemas.microsoft.com/office/drawing/2014/main" id="{8098E293-B35B-465D-90B8-8411CC129A1F}"/>
                    </a:ext>
                  </a:extLst>
                </p:cNvPr>
                <p:cNvGrpSpPr/>
                <p:nvPr/>
              </p:nvGrpSpPr>
              <p:grpSpPr>
                <a:xfrm>
                  <a:off x="2059355" y="1374135"/>
                  <a:ext cx="2160270" cy="954753"/>
                  <a:chOff x="2059355" y="1374135"/>
                  <a:chExt cx="2160270" cy="954753"/>
                </a:xfrm>
              </p:grpSpPr>
              <p:sp>
                <p:nvSpPr>
                  <p:cNvPr id="104" name="TextBox 103">
                    <a:extLst>
                      <a:ext uri="{FF2B5EF4-FFF2-40B4-BE49-F238E27FC236}">
                        <a16:creationId xmlns:a16="http://schemas.microsoft.com/office/drawing/2014/main" id="{5780E1B0-3C50-437E-9297-C731CE8CCE6A}"/>
                      </a:ext>
                    </a:extLst>
                  </p:cNvPr>
                  <p:cNvSpPr txBox="1"/>
                  <p:nvPr/>
                </p:nvSpPr>
                <p:spPr>
                  <a:xfrm>
                    <a:off x="2059355" y="2028806"/>
                    <a:ext cx="2160270" cy="300082"/>
                  </a:xfrm>
                  <a:prstGeom prst="rect">
                    <a:avLst/>
                  </a:prstGeom>
                  <a:noFill/>
                </p:spPr>
                <p:txBody>
                  <a:bodyPr wrap="square" rtlCol="0">
                    <a:spAutoFit/>
                  </a:bodyPr>
                  <a:lstStyle/>
                  <a:p>
                    <a:pPr algn="ctr"/>
                    <a:r>
                      <a:rPr lang="en-US" sz="1350">
                        <a:solidFill>
                          <a:srgbClr val="002060"/>
                        </a:solidFill>
                      </a:rPr>
                      <a:t>Research</a:t>
                    </a:r>
                  </a:p>
                </p:txBody>
              </p:sp>
              <p:grpSp>
                <p:nvGrpSpPr>
                  <p:cNvPr id="105" name="Group 104">
                    <a:extLst>
                      <a:ext uri="{FF2B5EF4-FFF2-40B4-BE49-F238E27FC236}">
                        <a16:creationId xmlns:a16="http://schemas.microsoft.com/office/drawing/2014/main" id="{F1961ADA-41DB-474A-AE7F-554B40DB41F4}"/>
                      </a:ext>
                    </a:extLst>
                  </p:cNvPr>
                  <p:cNvGrpSpPr/>
                  <p:nvPr/>
                </p:nvGrpSpPr>
                <p:grpSpPr>
                  <a:xfrm>
                    <a:off x="2839453" y="1374135"/>
                    <a:ext cx="600075" cy="600075"/>
                    <a:chOff x="10953751" y="4719124"/>
                    <a:chExt cx="800100" cy="800100"/>
                  </a:xfrm>
                </p:grpSpPr>
                <p:pic>
                  <p:nvPicPr>
                    <p:cNvPr id="106" name="Picture 105" descr="Icon&#10;&#10;Description automatically generated">
                      <a:extLst>
                        <a:ext uri="{FF2B5EF4-FFF2-40B4-BE49-F238E27FC236}">
                          <a16:creationId xmlns:a16="http://schemas.microsoft.com/office/drawing/2014/main" id="{C0A658A6-D4D7-48C5-A1DC-6BA2F093BBAD}"/>
                        </a:ext>
                      </a:extLst>
                    </p:cNvPr>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11023283" y="4775794"/>
                      <a:ext cx="549408" cy="686760"/>
                    </a:xfrm>
                    <a:prstGeom prst="rect">
                      <a:avLst/>
                    </a:prstGeom>
                  </p:spPr>
                </p:pic>
                <p:sp>
                  <p:nvSpPr>
                    <p:cNvPr id="107" name="Oval 106">
                      <a:extLst>
                        <a:ext uri="{FF2B5EF4-FFF2-40B4-BE49-F238E27FC236}">
                          <a16:creationId xmlns:a16="http://schemas.microsoft.com/office/drawing/2014/main" id="{E3E03339-7192-4657-9AC3-FC32AA66903A}"/>
                        </a:ext>
                      </a:extLst>
                    </p:cNvPr>
                    <p:cNvSpPr/>
                    <p:nvPr/>
                  </p:nvSpPr>
                  <p:spPr>
                    <a:xfrm>
                      <a:off x="10953751" y="4719124"/>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endParaRPr>
                    </a:p>
                  </p:txBody>
                </p:sp>
              </p:grpSp>
            </p:grpSp>
            <p:grpSp>
              <p:nvGrpSpPr>
                <p:cNvPr id="94" name="Group 93">
                  <a:extLst>
                    <a:ext uri="{FF2B5EF4-FFF2-40B4-BE49-F238E27FC236}">
                      <a16:creationId xmlns:a16="http://schemas.microsoft.com/office/drawing/2014/main" id="{C0AF03A9-70D7-4060-AED6-C16B3B2BD82B}"/>
                    </a:ext>
                  </a:extLst>
                </p:cNvPr>
                <p:cNvGrpSpPr/>
                <p:nvPr/>
              </p:nvGrpSpPr>
              <p:grpSpPr>
                <a:xfrm>
                  <a:off x="5234156" y="1336383"/>
                  <a:ext cx="1763363" cy="974446"/>
                  <a:chOff x="5234156" y="1336383"/>
                  <a:chExt cx="1763363" cy="974446"/>
                </a:xfrm>
              </p:grpSpPr>
              <p:sp>
                <p:nvSpPr>
                  <p:cNvPr id="100" name="TextBox 99">
                    <a:extLst>
                      <a:ext uri="{FF2B5EF4-FFF2-40B4-BE49-F238E27FC236}">
                        <a16:creationId xmlns:a16="http://schemas.microsoft.com/office/drawing/2014/main" id="{F284F842-F45F-4B27-B58A-E65F02D6B45E}"/>
                      </a:ext>
                    </a:extLst>
                  </p:cNvPr>
                  <p:cNvSpPr txBox="1"/>
                  <p:nvPr/>
                </p:nvSpPr>
                <p:spPr>
                  <a:xfrm>
                    <a:off x="5234156" y="2010747"/>
                    <a:ext cx="1763363" cy="300082"/>
                  </a:xfrm>
                  <a:prstGeom prst="rect">
                    <a:avLst/>
                  </a:prstGeom>
                  <a:noFill/>
                </p:spPr>
                <p:txBody>
                  <a:bodyPr wrap="square" rtlCol="0">
                    <a:spAutoFit/>
                  </a:bodyPr>
                  <a:lstStyle/>
                  <a:p>
                    <a:pPr algn="ctr"/>
                    <a:r>
                      <a:rPr lang="en-US" sz="1350">
                        <a:solidFill>
                          <a:srgbClr val="002060"/>
                        </a:solidFill>
                      </a:rPr>
                      <a:t>Leadership</a:t>
                    </a:r>
                  </a:p>
                </p:txBody>
              </p:sp>
              <p:grpSp>
                <p:nvGrpSpPr>
                  <p:cNvPr id="101" name="Group 100">
                    <a:extLst>
                      <a:ext uri="{FF2B5EF4-FFF2-40B4-BE49-F238E27FC236}">
                        <a16:creationId xmlns:a16="http://schemas.microsoft.com/office/drawing/2014/main" id="{7FE52BCB-2725-4129-8180-2E7C49EC7ABE}"/>
                      </a:ext>
                    </a:extLst>
                  </p:cNvPr>
                  <p:cNvGrpSpPr/>
                  <p:nvPr/>
                </p:nvGrpSpPr>
                <p:grpSpPr>
                  <a:xfrm>
                    <a:off x="5757302" y="1336383"/>
                    <a:ext cx="632020" cy="642787"/>
                    <a:chOff x="5951030" y="1477101"/>
                    <a:chExt cx="842693" cy="857049"/>
                  </a:xfrm>
                </p:grpSpPr>
                <p:sp>
                  <p:nvSpPr>
                    <p:cNvPr id="102" name="Oval 101">
                      <a:extLst>
                        <a:ext uri="{FF2B5EF4-FFF2-40B4-BE49-F238E27FC236}">
                          <a16:creationId xmlns:a16="http://schemas.microsoft.com/office/drawing/2014/main" id="{4A87FF4F-6B5E-4601-B6B6-86782D4DF607}"/>
                        </a:ext>
                      </a:extLst>
                    </p:cNvPr>
                    <p:cNvSpPr/>
                    <p:nvPr/>
                  </p:nvSpPr>
                  <p:spPr>
                    <a:xfrm>
                      <a:off x="5976468" y="153405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3" name="Picture 102" descr="A picture containing text&#10;&#10;Description automatically generated">
                      <a:extLst>
                        <a:ext uri="{FF2B5EF4-FFF2-40B4-BE49-F238E27FC236}">
                          <a16:creationId xmlns:a16="http://schemas.microsoft.com/office/drawing/2014/main" id="{91CE3097-33E4-4460-AD59-8B2DE442D51B}"/>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5951030" y="1477101"/>
                      <a:ext cx="842693" cy="842693"/>
                    </a:xfrm>
                    <a:prstGeom prst="rect">
                      <a:avLst/>
                    </a:prstGeom>
                  </p:spPr>
                </p:pic>
              </p:grpSp>
            </p:grpSp>
            <p:grpSp>
              <p:nvGrpSpPr>
                <p:cNvPr id="95" name="Group 94">
                  <a:extLst>
                    <a:ext uri="{FF2B5EF4-FFF2-40B4-BE49-F238E27FC236}">
                      <a16:creationId xmlns:a16="http://schemas.microsoft.com/office/drawing/2014/main" id="{5BBB922F-BBD7-4C3C-9F23-39FE021AC8D9}"/>
                    </a:ext>
                  </a:extLst>
                </p:cNvPr>
                <p:cNvGrpSpPr/>
                <p:nvPr/>
              </p:nvGrpSpPr>
              <p:grpSpPr>
                <a:xfrm>
                  <a:off x="1512312" y="2551399"/>
                  <a:ext cx="2160270" cy="1342285"/>
                  <a:chOff x="1015514" y="2540185"/>
                  <a:chExt cx="2160270" cy="1342285"/>
                </a:xfrm>
              </p:grpSpPr>
              <p:grpSp>
                <p:nvGrpSpPr>
                  <p:cNvPr id="96" name="Group 95">
                    <a:extLst>
                      <a:ext uri="{FF2B5EF4-FFF2-40B4-BE49-F238E27FC236}">
                        <a16:creationId xmlns:a16="http://schemas.microsoft.com/office/drawing/2014/main" id="{9794AB0A-EB42-4AA4-99B2-A6CDD44D2D8E}"/>
                      </a:ext>
                    </a:extLst>
                  </p:cNvPr>
                  <p:cNvGrpSpPr/>
                  <p:nvPr/>
                </p:nvGrpSpPr>
                <p:grpSpPr>
                  <a:xfrm>
                    <a:off x="1747706" y="2540185"/>
                    <a:ext cx="600077" cy="600075"/>
                    <a:chOff x="6369402" y="4415340"/>
                    <a:chExt cx="800103" cy="800100"/>
                  </a:xfrm>
                </p:grpSpPr>
                <p:pic>
                  <p:nvPicPr>
                    <p:cNvPr id="98" name="Picture 97" descr="Icon&#10;&#10;Description automatically generated">
                      <a:extLst>
                        <a:ext uri="{FF2B5EF4-FFF2-40B4-BE49-F238E27FC236}">
                          <a16:creationId xmlns:a16="http://schemas.microsoft.com/office/drawing/2014/main" id="{F9B9FB31-C14F-461C-BBCD-FEF1E5B07F8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417957" y="4492224"/>
                      <a:ext cx="751548" cy="646331"/>
                    </a:xfrm>
                    <a:prstGeom prst="rect">
                      <a:avLst/>
                    </a:prstGeom>
                  </p:spPr>
                </p:pic>
                <p:sp>
                  <p:nvSpPr>
                    <p:cNvPr id="99" name="Oval 98">
                      <a:extLst>
                        <a:ext uri="{FF2B5EF4-FFF2-40B4-BE49-F238E27FC236}">
                          <a16:creationId xmlns:a16="http://schemas.microsoft.com/office/drawing/2014/main" id="{4EBBF562-6873-4E96-8429-E368F9AF47E5}"/>
                        </a:ext>
                      </a:extLst>
                    </p:cNvPr>
                    <p:cNvSpPr/>
                    <p:nvPr/>
                  </p:nvSpPr>
                  <p:spPr>
                    <a:xfrm>
                      <a:off x="6369402" y="4415340"/>
                      <a:ext cx="800100" cy="8001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97" name="TextBox 96">
                    <a:extLst>
                      <a:ext uri="{FF2B5EF4-FFF2-40B4-BE49-F238E27FC236}">
                        <a16:creationId xmlns:a16="http://schemas.microsoft.com/office/drawing/2014/main" id="{8BE01E4B-8236-46A6-BA8F-03FA102CFC1D}"/>
                      </a:ext>
                    </a:extLst>
                  </p:cNvPr>
                  <p:cNvSpPr txBox="1"/>
                  <p:nvPr/>
                </p:nvSpPr>
                <p:spPr>
                  <a:xfrm>
                    <a:off x="1015514" y="3166889"/>
                    <a:ext cx="2160270" cy="715581"/>
                  </a:xfrm>
                  <a:prstGeom prst="rect">
                    <a:avLst/>
                  </a:prstGeom>
                  <a:noFill/>
                </p:spPr>
                <p:txBody>
                  <a:bodyPr wrap="square" rtlCol="0">
                    <a:spAutoFit/>
                  </a:bodyPr>
                  <a:lstStyle/>
                  <a:p>
                    <a:pPr marL="85725" algn="ctr"/>
                    <a:r>
                      <a:rPr lang="en-US" sz="1350">
                        <a:solidFill>
                          <a:srgbClr val="002060"/>
                        </a:solidFill>
                      </a:rPr>
                      <a:t>Emergency </a:t>
                    </a:r>
                  </a:p>
                  <a:p>
                    <a:pPr marL="85725" algn="ctr"/>
                    <a:r>
                      <a:rPr lang="en-US" sz="1350">
                        <a:solidFill>
                          <a:srgbClr val="002060"/>
                        </a:solidFill>
                      </a:rPr>
                      <a:t>preparedness,</a:t>
                    </a:r>
                  </a:p>
                  <a:p>
                    <a:pPr marL="85725" algn="ctr"/>
                    <a:r>
                      <a:rPr lang="en-US" sz="1350">
                        <a:solidFill>
                          <a:srgbClr val="002060"/>
                        </a:solidFill>
                      </a:rPr>
                      <a:t> response and recovery </a:t>
                    </a:r>
                  </a:p>
                </p:txBody>
              </p:sp>
            </p:grpSp>
          </p:grpSp>
        </p:grpSp>
        <p:pic>
          <p:nvPicPr>
            <p:cNvPr id="119" name="Picture 118" descr="A picture containing diagram&#10;&#10;Description automatically generated">
              <a:extLst>
                <a:ext uri="{FF2B5EF4-FFF2-40B4-BE49-F238E27FC236}">
                  <a16:creationId xmlns:a16="http://schemas.microsoft.com/office/drawing/2014/main" id="{9BAAF431-6C03-2A60-CE6D-66A6340632E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748222" y="1239728"/>
              <a:ext cx="2076612" cy="2268048"/>
            </a:xfrm>
            <a:prstGeom prst="rect">
              <a:avLst/>
            </a:prstGeom>
          </p:spPr>
        </p:pic>
      </p:grpSp>
      <p:sp>
        <p:nvSpPr>
          <p:cNvPr id="2" name="TextBox 1">
            <a:extLst>
              <a:ext uri="{FF2B5EF4-FFF2-40B4-BE49-F238E27FC236}">
                <a16:creationId xmlns:a16="http://schemas.microsoft.com/office/drawing/2014/main" id="{E0CF4CA6-E2A3-50F7-0D6A-F47F2E5D2C2A}"/>
              </a:ext>
            </a:extLst>
          </p:cNvPr>
          <p:cNvSpPr txBox="1"/>
          <p:nvPr/>
        </p:nvSpPr>
        <p:spPr>
          <a:xfrm>
            <a:off x="5688611" y="7718"/>
            <a:ext cx="7517286" cy="686950"/>
          </a:xfrm>
          <a:prstGeom prst="rect">
            <a:avLst/>
          </a:prstGeom>
          <a:noFill/>
        </p:spPr>
        <p:txBody>
          <a:bodyPr wrap="square" rtlCol="0">
            <a:noAutofit/>
          </a:bodyPr>
          <a:lstStyle/>
          <a:p>
            <a:pPr algn="l">
              <a:spcAft>
                <a:spcPts val="600"/>
              </a:spcAft>
              <a:buClr>
                <a:schemeClr val="accent1"/>
              </a:buClr>
            </a:pPr>
            <a:r>
              <a:rPr lang="en-US" sz="3200" b="1">
                <a:solidFill>
                  <a:schemeClr val="tx2"/>
                </a:solidFill>
                <a:latin typeface="+mj-lt"/>
                <a:ea typeface="+mj-ea"/>
                <a:cs typeface="+mj-cs"/>
              </a:rPr>
              <a:t>Global Laboratory Leadership Programme overview</a:t>
            </a:r>
          </a:p>
        </p:txBody>
      </p:sp>
      <p:sp>
        <p:nvSpPr>
          <p:cNvPr id="120" name="Rectangle 119" descr="Handshake">
            <a:extLst>
              <a:ext uri="{FF2B5EF4-FFF2-40B4-BE49-F238E27FC236}">
                <a16:creationId xmlns:a16="http://schemas.microsoft.com/office/drawing/2014/main" id="{97585893-824B-8070-E225-706D006BF383}"/>
              </a:ext>
            </a:extLst>
          </p:cNvPr>
          <p:cNvSpPr/>
          <p:nvPr/>
        </p:nvSpPr>
        <p:spPr>
          <a:xfrm>
            <a:off x="1176843" y="1688660"/>
            <a:ext cx="1077878" cy="1199099"/>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grpSp>
        <p:nvGrpSpPr>
          <p:cNvPr id="121" name="Group 120">
            <a:extLst>
              <a:ext uri="{FF2B5EF4-FFF2-40B4-BE49-F238E27FC236}">
                <a16:creationId xmlns:a16="http://schemas.microsoft.com/office/drawing/2014/main" id="{6A29A22F-C1C8-604D-1FF6-CC527110A4E7}"/>
              </a:ext>
            </a:extLst>
          </p:cNvPr>
          <p:cNvGrpSpPr/>
          <p:nvPr/>
        </p:nvGrpSpPr>
        <p:grpSpPr>
          <a:xfrm>
            <a:off x="1970765" y="2152801"/>
            <a:ext cx="6285235" cy="3122885"/>
            <a:chOff x="-1409177" y="1187177"/>
            <a:chExt cx="6285235" cy="3122885"/>
          </a:xfrm>
        </p:grpSpPr>
        <p:sp>
          <p:nvSpPr>
            <p:cNvPr id="122" name="Rectangle 121">
              <a:extLst>
                <a:ext uri="{FF2B5EF4-FFF2-40B4-BE49-F238E27FC236}">
                  <a16:creationId xmlns:a16="http://schemas.microsoft.com/office/drawing/2014/main" id="{085051E7-DACE-BD86-1D01-001B5D0D95E1}"/>
                </a:ext>
              </a:extLst>
            </p:cNvPr>
            <p:cNvSpPr/>
            <p:nvPr/>
          </p:nvSpPr>
          <p:spPr>
            <a:xfrm>
              <a:off x="556058" y="2690062"/>
              <a:ext cx="4320000" cy="1620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23" name="TextBox 122">
              <a:extLst>
                <a:ext uri="{FF2B5EF4-FFF2-40B4-BE49-F238E27FC236}">
                  <a16:creationId xmlns:a16="http://schemas.microsoft.com/office/drawing/2014/main" id="{9461C9CC-0DB3-9B43-03EA-B81366B5988C}"/>
                </a:ext>
              </a:extLst>
            </p:cNvPr>
            <p:cNvSpPr txBox="1"/>
            <p:nvPr/>
          </p:nvSpPr>
          <p:spPr>
            <a:xfrm>
              <a:off x="-1409177" y="1187177"/>
              <a:ext cx="2404182" cy="33288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000" kern="1200">
                  <a:solidFill>
                    <a:schemeClr val="accent2"/>
                  </a:solidFill>
                </a:rPr>
                <a:t>A collaboration</a:t>
              </a:r>
            </a:p>
          </p:txBody>
        </p:sp>
      </p:grpSp>
    </p:spTree>
    <p:custDataLst>
      <p:tags r:id="rId1"/>
    </p:custDataLst>
    <p:extLst>
      <p:ext uri="{BB962C8B-B14F-4D97-AF65-F5344CB8AC3E}">
        <p14:creationId xmlns:p14="http://schemas.microsoft.com/office/powerpoint/2010/main" val="2790573858"/>
      </p:ext>
    </p:extLst>
  </p:cSld>
  <p:clrMapOvr>
    <a:masterClrMapping/>
  </p:clrMapOvr>
  <mc:AlternateContent xmlns:mc="http://schemas.openxmlformats.org/markup-compatibility/2006" xmlns:p14="http://schemas.microsoft.com/office/powerpoint/2010/main">
    <mc:Choice Requires="p14">
      <p:transition spd="slow" p14:dur="2000" advTm="81047"/>
    </mc:Choice>
    <mc:Fallback xmlns="">
      <p:transition spd="slow" advTm="81047"/>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1775521" y="1"/>
            <a:ext cx="8804787" cy="1325563"/>
          </a:xfrm>
          <a:prstGeom prst="rect">
            <a:avLst/>
          </a:prstGeom>
        </p:spPr>
        <p:txBody>
          <a:bodyPr vert="horz" lIns="91440" tIns="45720" rIns="91440" bIns="45720" rtlCol="0" anchor="ctr">
            <a:normAutofit/>
          </a:bodyPr>
          <a:lstStyle>
            <a:defPPr>
              <a:defRPr lang="en-US"/>
            </a:defPPr>
            <a:lvl1pPr>
              <a:spcBef>
                <a:spcPct val="0"/>
              </a:spcBef>
              <a:buNone/>
              <a:defRPr sz="4400" b="1">
                <a:solidFill>
                  <a:schemeClr val="bg1"/>
                </a:solidFill>
                <a:latin typeface="Segoe Condensed" panose="020B0606040200020203" pitchFamily="34" charset="0"/>
                <a:ea typeface="+mj-ea"/>
                <a:cs typeface="+mj-cs"/>
              </a:defRPr>
            </a:lvl1pPr>
          </a:lstStyle>
          <a:p>
            <a:endParaRPr lang="en-US"/>
          </a:p>
        </p:txBody>
      </p:sp>
      <p:sp>
        <p:nvSpPr>
          <p:cNvPr id="6" name="Slide Number Placeholder 5">
            <a:extLst>
              <a:ext uri="{FF2B5EF4-FFF2-40B4-BE49-F238E27FC236}">
                <a16:creationId xmlns:a16="http://schemas.microsoft.com/office/drawing/2014/main" id="{E46DF1B3-9FF7-9D45-857E-A60C0C0C2F10}"/>
              </a:ext>
            </a:extLst>
          </p:cNvPr>
          <p:cNvSpPr>
            <a:spLocks noGrp="1"/>
          </p:cNvSpPr>
          <p:nvPr>
            <p:ph type="sldNum" sz="quarter" idx="12"/>
          </p:nvPr>
        </p:nvSpPr>
        <p:spPr/>
        <p:txBody>
          <a:bodyPr/>
          <a:lstStyle/>
          <a:p>
            <a:fld id="{5F7BECBE-D6CC-413E-AA43-2D0C4F1A49BE}" type="slidenum">
              <a:rPr lang="en-US" smtClean="0"/>
              <a:pPr/>
              <a:t>36</a:t>
            </a:fld>
            <a:endParaRPr lang="en-US"/>
          </a:p>
        </p:txBody>
      </p:sp>
      <p:sp>
        <p:nvSpPr>
          <p:cNvPr id="3" name="Oval 2">
            <a:extLst>
              <a:ext uri="{FF2B5EF4-FFF2-40B4-BE49-F238E27FC236}">
                <a16:creationId xmlns:a16="http://schemas.microsoft.com/office/drawing/2014/main" id="{0A9AD93B-3545-B561-59EE-AEABF2DC27AE}"/>
              </a:ext>
            </a:extLst>
          </p:cNvPr>
          <p:cNvSpPr/>
          <p:nvPr/>
        </p:nvSpPr>
        <p:spPr>
          <a:xfrm>
            <a:off x="1356670" y="4017373"/>
            <a:ext cx="9478660" cy="2184877"/>
          </a:xfrm>
          <a:prstGeom prst="ellipse">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GB" sz="2400">
                <a:solidFill>
                  <a:schemeClr val="bg1"/>
                </a:solidFill>
                <a:ea typeface="+mn-lt"/>
                <a:cs typeface="+mn-lt"/>
              </a:rPr>
              <a:t>Programme Goal</a:t>
            </a:r>
          </a:p>
          <a:p>
            <a:pPr algn="ctr"/>
            <a:r>
              <a:rPr lang="en-GB" sz="2400">
                <a:solidFill>
                  <a:schemeClr val="bg1"/>
                </a:solidFill>
                <a:ea typeface="+mn-lt"/>
                <a:cs typeface="+mn-lt"/>
              </a:rPr>
              <a:t>Foster and mentor current and emerging laboratory leaders to build, strengthen and sustain national laboratory systems.</a:t>
            </a:r>
            <a:endParaRPr lang="en-US" sz="2400">
              <a:solidFill>
                <a:schemeClr val="bg1"/>
              </a:solidFill>
              <a:ea typeface="+mn-lt"/>
              <a:cs typeface="+mn-lt"/>
            </a:endParaRPr>
          </a:p>
          <a:p>
            <a:pPr algn="ctr"/>
            <a:endParaRPr lang="en-US"/>
          </a:p>
        </p:txBody>
      </p:sp>
      <p:sp>
        <p:nvSpPr>
          <p:cNvPr id="8" name="Oval 7">
            <a:extLst>
              <a:ext uri="{FF2B5EF4-FFF2-40B4-BE49-F238E27FC236}">
                <a16:creationId xmlns:a16="http://schemas.microsoft.com/office/drawing/2014/main" id="{73F3C63E-696A-C956-23A9-4D2E17FB92E7}"/>
              </a:ext>
            </a:extLst>
          </p:cNvPr>
          <p:cNvSpPr/>
          <p:nvPr/>
        </p:nvSpPr>
        <p:spPr>
          <a:xfrm>
            <a:off x="1030147" y="3727155"/>
            <a:ext cx="10081549" cy="2754668"/>
          </a:xfrm>
          <a:prstGeom prst="ellipse">
            <a:avLst/>
          </a:prstGeom>
          <a:noFill/>
          <a:ln w="57150">
            <a:solidFill>
              <a:schemeClr val="tx2"/>
            </a:solidFill>
            <a:prstDash val="dash"/>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6E96FBF2-7E33-DD3A-E548-56BBD7193BDA}"/>
              </a:ext>
            </a:extLst>
          </p:cNvPr>
          <p:cNvSpPr/>
          <p:nvPr/>
        </p:nvSpPr>
        <p:spPr>
          <a:xfrm>
            <a:off x="2283023" y="327483"/>
            <a:ext cx="3550703" cy="3331291"/>
          </a:xfrm>
          <a:prstGeom prst="ellipse">
            <a:avLst/>
          </a:prstGeom>
          <a:solidFill>
            <a:schemeClr val="tx2"/>
          </a:solidFill>
          <a:ln w="57150">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
            <a:extLst>
              <a:ext uri="{FF2B5EF4-FFF2-40B4-BE49-F238E27FC236}">
                <a16:creationId xmlns:a16="http://schemas.microsoft.com/office/drawing/2014/main" id="{C8D1CBFB-29F2-4789-4015-0EF38258E057}"/>
              </a:ext>
            </a:extLst>
          </p:cNvPr>
          <p:cNvSpPr txBox="1">
            <a:spLocks/>
          </p:cNvSpPr>
          <p:nvPr/>
        </p:nvSpPr>
        <p:spPr>
          <a:xfrm>
            <a:off x="6435403" y="1086924"/>
            <a:ext cx="2970571" cy="2528699"/>
          </a:xfrm>
          <a:prstGeom prst="rect">
            <a:avLst/>
          </a:prstGeom>
        </p:spPr>
        <p:txBody>
          <a:bodyPr vert="horz" lIns="0" tIns="0" rIns="0" bIns="0" rtlCol="0">
            <a:normAutofit lnSpcReduction="10000"/>
          </a:bodyPr>
          <a:lstStyle>
            <a:lvl1pPr marL="228600" indent="-228600" algn="l" defTabSz="914400" rtl="0" eaLnBrk="1" latinLnBrk="0" hangingPunct="1">
              <a:lnSpc>
                <a:spcPct val="100000"/>
              </a:lnSpc>
              <a:spcBef>
                <a:spcPts val="10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base">
              <a:buFont typeface="Wingdings" panose="05000000000000000000" pitchFamily="2" charset="2"/>
              <a:buNone/>
            </a:pPr>
            <a:r>
              <a:rPr lang="en-GB" sz="1800"/>
              <a:t>To provide laboratory professionals with the tools to develop their laboratory leadership competencies and advance effective </a:t>
            </a:r>
            <a:r>
              <a:rPr lang="en-GB" sz="1800" b="1"/>
              <a:t>national laboratory systems</a:t>
            </a:r>
            <a:r>
              <a:rPr lang="en-GB" sz="1800"/>
              <a:t> for improved health security using a </a:t>
            </a:r>
            <a:r>
              <a:rPr lang="en-GB" sz="1800" b="1"/>
              <a:t>One Health approach</a:t>
            </a:r>
            <a:r>
              <a:rPr lang="en-GB" sz="1800"/>
              <a:t>.</a:t>
            </a:r>
            <a:endParaRPr lang="en-US" sz="1800"/>
          </a:p>
          <a:p>
            <a:endParaRPr lang="en-US"/>
          </a:p>
        </p:txBody>
      </p:sp>
      <p:pic>
        <p:nvPicPr>
          <p:cNvPr id="11" name="Picture 10">
            <a:extLst>
              <a:ext uri="{FF2B5EF4-FFF2-40B4-BE49-F238E27FC236}">
                <a16:creationId xmlns:a16="http://schemas.microsoft.com/office/drawing/2014/main" id="{D660093E-1E35-045B-BA23-7E953EC983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84301" y="249399"/>
            <a:ext cx="1367203" cy="1367203"/>
          </a:xfrm>
          <a:prstGeom prst="rect">
            <a:avLst/>
          </a:prstGeom>
        </p:spPr>
      </p:pic>
      <p:sp>
        <p:nvSpPr>
          <p:cNvPr id="12" name="Text Placeholder 2">
            <a:extLst>
              <a:ext uri="{FF2B5EF4-FFF2-40B4-BE49-F238E27FC236}">
                <a16:creationId xmlns:a16="http://schemas.microsoft.com/office/drawing/2014/main" id="{F7804954-E01F-73C6-D1CE-46DDFD0CF67A}"/>
              </a:ext>
            </a:extLst>
          </p:cNvPr>
          <p:cNvSpPr txBox="1">
            <a:spLocks/>
          </p:cNvSpPr>
          <p:nvPr/>
        </p:nvSpPr>
        <p:spPr>
          <a:xfrm>
            <a:off x="2556612" y="1360190"/>
            <a:ext cx="2938895" cy="1813202"/>
          </a:xfrm>
          <a:prstGeom prst="rect">
            <a:avLst/>
          </a:prstGeom>
        </p:spPr>
        <p:txBody>
          <a:bodyPr vert="horz" lIns="0" tIns="0" rIns="0" bIns="0" rtlCol="0">
            <a:normAutofit fontScale="92500" lnSpcReduction="20000"/>
          </a:bodyPr>
          <a:lstStyle>
            <a:lvl1pPr marL="171450" indent="-171450" algn="l" defTabSz="685800" rtl="0" eaLnBrk="1" latinLnBrk="0" hangingPunct="1">
              <a:lnSpc>
                <a:spcPct val="100000"/>
              </a:lnSpc>
              <a:spcBef>
                <a:spcPts val="750"/>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fontAlgn="base">
              <a:buFont typeface="Wingdings" panose="05000000000000000000" pitchFamily="2" charset="2"/>
              <a:buNone/>
            </a:pPr>
            <a:r>
              <a:rPr lang="en-GB" sz="2200">
                <a:solidFill>
                  <a:schemeClr val="bg1"/>
                </a:solidFill>
              </a:rPr>
              <a:t>Laboratory leaders empowering </a:t>
            </a:r>
            <a:r>
              <a:rPr lang="en-GB" sz="2200" b="1">
                <a:solidFill>
                  <a:schemeClr val="bg1"/>
                </a:solidFill>
              </a:rPr>
              <a:t>national laboratory systems </a:t>
            </a:r>
            <a:r>
              <a:rPr lang="en-GB" sz="2200">
                <a:solidFill>
                  <a:schemeClr val="bg1"/>
                </a:solidFill>
              </a:rPr>
              <a:t>across the globe using a </a:t>
            </a:r>
            <a:r>
              <a:rPr lang="en-GB" sz="2200" b="1">
                <a:solidFill>
                  <a:schemeClr val="bg1"/>
                </a:solidFill>
              </a:rPr>
              <a:t>One Health</a:t>
            </a:r>
            <a:r>
              <a:rPr lang="en-GB" sz="2200">
                <a:solidFill>
                  <a:schemeClr val="bg1"/>
                </a:solidFill>
              </a:rPr>
              <a:t> </a:t>
            </a:r>
            <a:r>
              <a:rPr lang="en-GB" sz="2200" b="1">
                <a:solidFill>
                  <a:schemeClr val="bg1"/>
                </a:solidFill>
              </a:rPr>
              <a:t>approach</a:t>
            </a:r>
            <a:r>
              <a:rPr lang="en-GB" sz="2200">
                <a:solidFill>
                  <a:schemeClr val="bg1"/>
                </a:solidFill>
              </a:rPr>
              <a:t> to strengthen health security.</a:t>
            </a:r>
            <a:r>
              <a:rPr lang="en-US" sz="2200">
                <a:solidFill>
                  <a:schemeClr val="bg1"/>
                </a:solidFill>
              </a:rPr>
              <a:t>​</a:t>
            </a:r>
          </a:p>
        </p:txBody>
      </p:sp>
      <p:sp>
        <p:nvSpPr>
          <p:cNvPr id="13" name="TextBox 12">
            <a:extLst>
              <a:ext uri="{FF2B5EF4-FFF2-40B4-BE49-F238E27FC236}">
                <a16:creationId xmlns:a16="http://schemas.microsoft.com/office/drawing/2014/main" id="{4B144E8D-0B81-B7E1-474B-08B53208CE0C}"/>
              </a:ext>
            </a:extLst>
          </p:cNvPr>
          <p:cNvSpPr txBox="1"/>
          <p:nvPr/>
        </p:nvSpPr>
        <p:spPr>
          <a:xfrm>
            <a:off x="3516162" y="729095"/>
            <a:ext cx="1364479" cy="430887"/>
          </a:xfrm>
          <a:prstGeom prst="rect">
            <a:avLst/>
          </a:prstGeom>
          <a:noFill/>
        </p:spPr>
        <p:txBody>
          <a:bodyPr wrap="square" rtlCol="0">
            <a:spAutoFit/>
          </a:bodyPr>
          <a:lstStyle/>
          <a:p>
            <a:r>
              <a:rPr lang="en-GB" sz="2200" b="1">
                <a:solidFill>
                  <a:schemeClr val="accent2"/>
                </a:solidFill>
              </a:rPr>
              <a:t>Vision</a:t>
            </a:r>
            <a:endParaRPr lang="en-US" sz="2200">
              <a:solidFill>
                <a:schemeClr val="accent2"/>
              </a:solidFill>
            </a:endParaRPr>
          </a:p>
        </p:txBody>
      </p:sp>
      <p:sp>
        <p:nvSpPr>
          <p:cNvPr id="14" name="TextBox 13">
            <a:extLst>
              <a:ext uri="{FF2B5EF4-FFF2-40B4-BE49-F238E27FC236}">
                <a16:creationId xmlns:a16="http://schemas.microsoft.com/office/drawing/2014/main" id="{75C3D748-03BB-B0EF-76B6-0EE4F7523DBE}"/>
              </a:ext>
            </a:extLst>
          </p:cNvPr>
          <p:cNvSpPr txBox="1"/>
          <p:nvPr/>
        </p:nvSpPr>
        <p:spPr>
          <a:xfrm>
            <a:off x="7232685" y="561767"/>
            <a:ext cx="1364479" cy="430887"/>
          </a:xfrm>
          <a:prstGeom prst="rect">
            <a:avLst/>
          </a:prstGeom>
          <a:noFill/>
        </p:spPr>
        <p:txBody>
          <a:bodyPr wrap="square" rtlCol="0">
            <a:spAutoFit/>
          </a:bodyPr>
          <a:lstStyle/>
          <a:p>
            <a:r>
              <a:rPr lang="en-US" sz="2200" b="1">
                <a:solidFill>
                  <a:srgbClr val="F26C32"/>
                </a:solidFill>
              </a:rPr>
              <a:t>Mission</a:t>
            </a:r>
            <a:endParaRPr lang="en-US" sz="2200">
              <a:solidFill>
                <a:srgbClr val="F26C32"/>
              </a:solidFill>
            </a:endParaRPr>
          </a:p>
        </p:txBody>
      </p:sp>
      <p:sp>
        <p:nvSpPr>
          <p:cNvPr id="15" name="Oval 14">
            <a:extLst>
              <a:ext uri="{FF2B5EF4-FFF2-40B4-BE49-F238E27FC236}">
                <a16:creationId xmlns:a16="http://schemas.microsoft.com/office/drawing/2014/main" id="{9E96EC4C-5AD7-FFC4-5CE6-6F235F309382}"/>
              </a:ext>
            </a:extLst>
          </p:cNvPr>
          <p:cNvSpPr/>
          <p:nvPr/>
        </p:nvSpPr>
        <p:spPr>
          <a:xfrm>
            <a:off x="6095999" y="327483"/>
            <a:ext cx="3550703" cy="3331291"/>
          </a:xfrm>
          <a:prstGeom prst="ellipse">
            <a:avLst/>
          </a:prstGeom>
          <a:noFill/>
          <a:ln w="57150">
            <a:solidFill>
              <a:schemeClr val="tx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Binoculars with solid fill">
            <a:extLst>
              <a:ext uri="{FF2B5EF4-FFF2-40B4-BE49-F238E27FC236}">
                <a16:creationId xmlns:a16="http://schemas.microsoft.com/office/drawing/2014/main" id="{D25A178E-EF4C-9214-9F39-7627CD78CA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43335" y="520866"/>
            <a:ext cx="979742" cy="905548"/>
          </a:xfrm>
          <a:prstGeom prst="rect">
            <a:avLst/>
          </a:prstGeom>
        </p:spPr>
      </p:pic>
      <p:pic>
        <p:nvPicPr>
          <p:cNvPr id="21" name="Picture 20" descr="A close up of a sign&#10;&#10;Description automatically generated">
            <a:extLst>
              <a:ext uri="{FF2B5EF4-FFF2-40B4-BE49-F238E27FC236}">
                <a16:creationId xmlns:a16="http://schemas.microsoft.com/office/drawing/2014/main" id="{8B85EF2D-2E94-8241-4F64-622F25551EAA}"/>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1967851" y="4654425"/>
            <a:ext cx="900128" cy="900128"/>
          </a:xfrm>
          <a:prstGeom prst="rect">
            <a:avLst/>
          </a:prstGeom>
        </p:spPr>
      </p:pic>
      <p:sp>
        <p:nvSpPr>
          <p:cNvPr id="2" name="Footer Placeholder 1">
            <a:extLst>
              <a:ext uri="{FF2B5EF4-FFF2-40B4-BE49-F238E27FC236}">
                <a16:creationId xmlns:a16="http://schemas.microsoft.com/office/drawing/2014/main" id="{A3646F92-EE51-72AF-46FF-ED46908D374D}"/>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2106483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355CA-0990-1E32-6706-125D207258B1}"/>
              </a:ext>
            </a:extLst>
          </p:cNvPr>
          <p:cNvSpPr>
            <a:spLocks noGrp="1"/>
          </p:cNvSpPr>
          <p:nvPr>
            <p:ph type="title"/>
          </p:nvPr>
        </p:nvSpPr>
        <p:spPr/>
        <p:txBody>
          <a:bodyPr>
            <a:normAutofit/>
          </a:bodyPr>
          <a:lstStyle/>
          <a:p>
            <a:r>
              <a:rPr lang="en-US" sz="4000"/>
              <a:t>GLLP values</a:t>
            </a:r>
          </a:p>
        </p:txBody>
      </p:sp>
      <p:sp>
        <p:nvSpPr>
          <p:cNvPr id="4" name="Slide Number Placeholder 3">
            <a:extLst>
              <a:ext uri="{FF2B5EF4-FFF2-40B4-BE49-F238E27FC236}">
                <a16:creationId xmlns:a16="http://schemas.microsoft.com/office/drawing/2014/main" id="{56575E9E-30BA-BC07-9DAC-617C0D81C8A5}"/>
              </a:ext>
            </a:extLst>
          </p:cNvPr>
          <p:cNvSpPr>
            <a:spLocks noGrp="1"/>
          </p:cNvSpPr>
          <p:nvPr>
            <p:ph type="sldNum" sz="quarter" idx="12"/>
          </p:nvPr>
        </p:nvSpPr>
        <p:spPr/>
        <p:txBody>
          <a:bodyPr/>
          <a:lstStyle/>
          <a:p>
            <a:fld id="{5F7BECBE-D6CC-413E-AA43-2D0C4F1A49BE}" type="slidenum">
              <a:rPr lang="en-US" smtClean="0"/>
              <a:pPr/>
              <a:t>37</a:t>
            </a:fld>
            <a:endParaRPr lang="en-US"/>
          </a:p>
        </p:txBody>
      </p:sp>
      <p:graphicFrame>
        <p:nvGraphicFramePr>
          <p:cNvPr id="6" name="Text Placeholder 2">
            <a:extLst>
              <a:ext uri="{FF2B5EF4-FFF2-40B4-BE49-F238E27FC236}">
                <a16:creationId xmlns:a16="http://schemas.microsoft.com/office/drawing/2014/main" id="{56226B63-0668-C264-15EF-FB853E5D39C8}"/>
              </a:ext>
            </a:extLst>
          </p:cNvPr>
          <p:cNvGraphicFramePr/>
          <p:nvPr/>
        </p:nvGraphicFramePr>
        <p:xfrm>
          <a:off x="914400" y="1737360"/>
          <a:ext cx="10515600" cy="41835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Footer Placeholder 2">
            <a:extLst>
              <a:ext uri="{FF2B5EF4-FFF2-40B4-BE49-F238E27FC236}">
                <a16:creationId xmlns:a16="http://schemas.microsoft.com/office/drawing/2014/main" id="{3C975499-02C8-F68B-6D1D-47343B4D2D78}"/>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28664462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50DC8-4B8A-46C1-30A3-B9BCBD578F3C}"/>
              </a:ext>
            </a:extLst>
          </p:cNvPr>
          <p:cNvSpPr>
            <a:spLocks noGrp="1"/>
          </p:cNvSpPr>
          <p:nvPr>
            <p:ph type="title"/>
          </p:nvPr>
        </p:nvSpPr>
        <p:spPr/>
        <p:txBody>
          <a:bodyPr/>
          <a:lstStyle/>
          <a:p>
            <a:r>
              <a:rPr lang="en-US"/>
              <a:t>Key takeaways/Summary</a:t>
            </a:r>
          </a:p>
        </p:txBody>
      </p:sp>
      <p:sp>
        <p:nvSpPr>
          <p:cNvPr id="3" name="Text Placeholder 2">
            <a:extLst>
              <a:ext uri="{FF2B5EF4-FFF2-40B4-BE49-F238E27FC236}">
                <a16:creationId xmlns:a16="http://schemas.microsoft.com/office/drawing/2014/main" id="{96059B54-32D4-1FB2-AB04-B1870EF0982E}"/>
              </a:ext>
            </a:extLst>
          </p:cNvPr>
          <p:cNvSpPr>
            <a:spLocks noGrp="1"/>
          </p:cNvSpPr>
          <p:nvPr>
            <p:ph type="body" sz="quarter" idx="11"/>
          </p:nvPr>
        </p:nvSpPr>
        <p:spPr>
          <a:xfrm>
            <a:off x="914399" y="1737360"/>
            <a:ext cx="10821971" cy="4183552"/>
          </a:xfrm>
        </p:spPr>
        <p:txBody>
          <a:bodyPr>
            <a:normAutofit/>
          </a:bodyPr>
          <a:lstStyle/>
          <a:p>
            <a:r>
              <a:rPr lang="en-US"/>
              <a:t>GLLP is a comprehensive, competency-based, laboratory leadership programme with a One Health approach</a:t>
            </a:r>
          </a:p>
          <a:p>
            <a:r>
              <a:rPr lang="en-US"/>
              <a:t>The goal is to foster and mentor current and emerging laboratory leaders to build, strengthen and sustain national laboratory systems</a:t>
            </a:r>
          </a:p>
          <a:p>
            <a:r>
              <a:rPr lang="en-US" sz="2000"/>
              <a:t>Laboratory Leadership Competency Framework developed by the GLLP partners provides a foundation for learning </a:t>
            </a:r>
            <a:endParaRPr lang="pt-PT" sz="2000"/>
          </a:p>
          <a:p>
            <a:r>
              <a:rPr lang="en-US"/>
              <a:t>The programme has 4 essential components; Didactic, mentorship, projects and developing a Community of Practice (CoP)</a:t>
            </a:r>
          </a:p>
          <a:p>
            <a:endParaRPr lang="en-US"/>
          </a:p>
          <a:p>
            <a:endParaRPr lang="en-US"/>
          </a:p>
          <a:p>
            <a:endParaRPr lang="en-US"/>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24508B5A-B08F-DD30-22E9-222EC4A88420}"/>
              </a:ext>
            </a:extLst>
          </p:cNvPr>
          <p:cNvSpPr>
            <a:spLocks noGrp="1"/>
          </p:cNvSpPr>
          <p:nvPr>
            <p:ph type="sldNum" sz="quarter" idx="12"/>
          </p:nvPr>
        </p:nvSpPr>
        <p:spPr/>
        <p:txBody>
          <a:bodyPr/>
          <a:lstStyle/>
          <a:p>
            <a:fld id="{15573E5C-EF74-034A-A019-612A408567C7}" type="slidenum">
              <a:rPr lang="en-US" smtClean="0"/>
              <a:pPr/>
              <a:t>38</a:t>
            </a:fld>
            <a:endParaRPr lang="en-US"/>
          </a:p>
        </p:txBody>
      </p:sp>
      <p:sp>
        <p:nvSpPr>
          <p:cNvPr id="5" name="Footer Placeholder 4">
            <a:extLst>
              <a:ext uri="{FF2B5EF4-FFF2-40B4-BE49-F238E27FC236}">
                <a16:creationId xmlns:a16="http://schemas.microsoft.com/office/drawing/2014/main" id="{34F86F98-8FC1-1CD1-1F53-24DA22E8B31B}"/>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6627294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E8C8E-CD14-4F64-B735-BEE02224BC2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A256F06-5F35-AE9E-1EA7-F40F2DB86DD7}"/>
              </a:ext>
            </a:extLst>
          </p:cNvPr>
          <p:cNvSpPr>
            <a:spLocks noGrp="1"/>
          </p:cNvSpPr>
          <p:nvPr>
            <p:ph type="title"/>
          </p:nvPr>
        </p:nvSpPr>
        <p:spPr>
          <a:xfrm>
            <a:off x="876300" y="3094840"/>
            <a:ext cx="10439400" cy="1571618"/>
          </a:xfrm>
        </p:spPr>
        <p:txBody>
          <a:bodyPr>
            <a:noAutofit/>
          </a:bodyPr>
          <a:lstStyle/>
          <a:p>
            <a:r>
              <a:rPr lang="en-US" sz="3600" dirty="0">
                <a:solidFill>
                  <a:schemeClr val="accent2"/>
                </a:solidFill>
              </a:rPr>
              <a:t>Optional: </a:t>
            </a:r>
            <a:r>
              <a:rPr lang="en-US" sz="3600" dirty="0"/>
              <a:t>Understanding GLLP country-specific implementation: </a:t>
            </a:r>
            <a:br>
              <a:rPr lang="en-US" sz="3600" dirty="0"/>
            </a:br>
            <a:r>
              <a:rPr lang="en-US" sz="3200" dirty="0"/>
              <a:t>Demonstrate awareness on the overall process for implementing the GLLP</a:t>
            </a:r>
            <a:br>
              <a:rPr lang="en-US" sz="3600" dirty="0"/>
            </a:br>
            <a:br>
              <a:rPr lang="en-US" sz="3600" dirty="0"/>
            </a:br>
            <a:endParaRPr lang="en-US" sz="3600" dirty="0"/>
          </a:p>
        </p:txBody>
      </p:sp>
      <p:sp>
        <p:nvSpPr>
          <p:cNvPr id="5" name="Slide Number Placeholder 4">
            <a:extLst>
              <a:ext uri="{FF2B5EF4-FFF2-40B4-BE49-F238E27FC236}">
                <a16:creationId xmlns:a16="http://schemas.microsoft.com/office/drawing/2014/main" id="{703D4E81-E679-FAF6-EEE7-BA31653EBF9B}"/>
              </a:ext>
            </a:extLst>
          </p:cNvPr>
          <p:cNvSpPr>
            <a:spLocks noGrp="1"/>
          </p:cNvSpPr>
          <p:nvPr>
            <p:ph type="sldNum" sz="quarter" idx="14"/>
          </p:nvPr>
        </p:nvSpPr>
        <p:spPr/>
        <p:txBody>
          <a:bodyPr/>
          <a:lstStyle/>
          <a:p>
            <a:fld id="{15573E5C-EF74-034A-A019-612A408567C7}" type="slidenum">
              <a:rPr lang="en-US" smtClean="0"/>
              <a:pPr/>
              <a:t>39</a:t>
            </a:fld>
            <a:endParaRPr lang="en-US"/>
          </a:p>
        </p:txBody>
      </p:sp>
      <p:sp>
        <p:nvSpPr>
          <p:cNvPr id="2" name="Footer Placeholder 1">
            <a:extLst>
              <a:ext uri="{FF2B5EF4-FFF2-40B4-BE49-F238E27FC236}">
                <a16:creationId xmlns:a16="http://schemas.microsoft.com/office/drawing/2014/main" id="{350B282A-0E5D-E5FA-592C-3002ECD53156}"/>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195967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dirty="0"/>
              <a:t>For TOT&amp;M </a:t>
            </a:r>
            <a:r>
              <a:rPr lang="fr-FR" dirty="0" err="1"/>
              <a:t>facilitators</a:t>
            </a:r>
            <a:r>
              <a:rPr lang="fr-FR" dirty="0"/>
              <a:t> </a:t>
            </a:r>
            <a:r>
              <a:rPr lang="fr-FR" dirty="0" err="1"/>
              <a:t>only</a:t>
            </a:r>
            <a:endParaRPr lang="fr-FR" dirty="0"/>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4924697" y="812394"/>
            <a:ext cx="6831873" cy="5233212"/>
          </a:xfrm>
        </p:spPr>
        <p:txBody>
          <a:bodyPr vert="horz" lIns="0" tIns="0" rIns="0" bIns="0" rtlCol="0" anchor="t">
            <a:normAutofit fontScale="92500" lnSpcReduction="10000"/>
          </a:bodyPr>
          <a:lstStyle/>
          <a:p>
            <a:pPr marL="0" indent="0">
              <a:lnSpc>
                <a:spcPct val="120000"/>
              </a:lnSpc>
              <a:buNone/>
            </a:pPr>
            <a:r>
              <a:rPr lang="en-US" sz="2400" dirty="0"/>
              <a:t>To facilitate some of the activities included in this presentation you may want to use applications that enhance virtual interactivity. If you have the possibility to subscribe to a paid account, </a:t>
            </a:r>
            <a:r>
              <a:rPr lang="en-US" sz="2400" dirty="0">
                <a:hlinkClick r:id="rId4"/>
              </a:rPr>
              <a:t>Slido</a:t>
            </a:r>
            <a:r>
              <a:rPr lang="en-US" sz="2400" dirty="0"/>
              <a:t> offers many ways to enhance the learners’ experience. The sites listed below are either completely or partially free of charge:</a:t>
            </a:r>
          </a:p>
          <a:p>
            <a:pPr>
              <a:lnSpc>
                <a:spcPct val="120000"/>
              </a:lnSpc>
            </a:pPr>
            <a:r>
              <a:rPr lang="en-US" sz="2400" dirty="0" err="1"/>
              <a:t>Mentimeter</a:t>
            </a:r>
            <a:r>
              <a:rPr lang="en-US" sz="2400" dirty="0"/>
              <a:t>, more information available at: </a:t>
            </a:r>
            <a:r>
              <a:rPr lang="en-US" sz="2400" dirty="0">
                <a:hlinkClick r:id="rId5"/>
              </a:rPr>
              <a:t>https://www.mentimeter.com/</a:t>
            </a:r>
            <a:endParaRPr lang="en-US" sz="2400" dirty="0"/>
          </a:p>
          <a:p>
            <a:pPr>
              <a:lnSpc>
                <a:spcPct val="120000"/>
              </a:lnSpc>
            </a:pPr>
            <a:r>
              <a:rPr lang="en-US" sz="2400" dirty="0"/>
              <a:t>Miro, more information available at: </a:t>
            </a:r>
            <a:r>
              <a:rPr lang="en-US" sz="2400" dirty="0">
                <a:hlinkClick r:id="rId6"/>
              </a:rPr>
              <a:t>https://miro.com/</a:t>
            </a:r>
            <a:endParaRPr lang="en-US" sz="2400" dirty="0"/>
          </a:p>
          <a:p>
            <a:pPr>
              <a:lnSpc>
                <a:spcPct val="120000"/>
              </a:lnSpc>
            </a:pPr>
            <a:r>
              <a:rPr lang="en-US" sz="2400" dirty="0"/>
              <a:t>Kahoot!, more information available at: </a:t>
            </a:r>
            <a:r>
              <a:rPr lang="en-US" sz="2400" dirty="0">
                <a:hlinkClick r:id="rId7"/>
              </a:rPr>
              <a:t>https://kahoot.com/</a:t>
            </a:r>
            <a:r>
              <a:rPr lang="en-US" sz="2400" dirty="0"/>
              <a:t> </a:t>
            </a:r>
          </a:p>
        </p:txBody>
      </p:sp>
      <p:sp>
        <p:nvSpPr>
          <p:cNvPr id="4" name="Slide Number Placeholder 3">
            <a:extLst>
              <a:ext uri="{FF2B5EF4-FFF2-40B4-BE49-F238E27FC236}">
                <a16:creationId xmlns:a16="http://schemas.microsoft.com/office/drawing/2014/main" id="{6B7487F0-8A2D-0B7D-10E3-F541F3DD1D8E}"/>
              </a:ext>
            </a:extLst>
          </p:cNvPr>
          <p:cNvSpPr>
            <a:spLocks noGrp="1"/>
          </p:cNvSpPr>
          <p:nvPr>
            <p:ph type="sldNum" sz="quarter" idx="12"/>
          </p:nvPr>
        </p:nvSpPr>
        <p:spPr/>
        <p:txBody>
          <a:bodyPr/>
          <a:lstStyle/>
          <a:p>
            <a:fld id="{15573E5C-EF74-034A-A019-612A408567C7}" type="slidenum">
              <a:rPr lang="en-US" smtClean="0"/>
              <a:pPr/>
              <a:t>4</a:t>
            </a:fld>
            <a:endParaRPr lang="en-US"/>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849071" y="-15843"/>
            <a:chExt cx="1335386" cy="851738"/>
          </a:xfrm>
        </p:grpSpPr>
        <p:sp>
          <p:nvSpPr>
            <p:cNvPr id="6" name="CaixaDeTexto 1">
              <a:extLst>
                <a:ext uri="{FF2B5EF4-FFF2-40B4-BE49-F238E27FC236}">
                  <a16:creationId xmlns:a16="http://schemas.microsoft.com/office/drawing/2014/main" id="{6EB9E737-5079-991B-EECE-4107516B2C5D}"/>
                </a:ext>
              </a:extLst>
            </p:cNvPr>
            <p:cNvSpPr txBox="1"/>
            <p:nvPr/>
          </p:nvSpPr>
          <p:spPr>
            <a:xfrm>
              <a:off x="10849071" y="528118"/>
              <a:ext cx="1335386" cy="307777"/>
            </a:xfrm>
            <a:prstGeom prst="rect">
              <a:avLst/>
            </a:prstGeom>
            <a:solidFill>
              <a:schemeClr val="bg1"/>
            </a:solid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1400" i="1">
                  <a:solidFill>
                    <a:srgbClr val="F26C32"/>
                  </a:solidFill>
                </a:rPr>
                <a:t>virtual </a:t>
              </a:r>
              <a:r>
                <a:rPr lang="pt-PT" sz="1400" i="1" err="1">
                  <a:solidFill>
                    <a:srgbClr val="F26C32"/>
                  </a:solidFill>
                </a:rPr>
                <a:t>delivery</a:t>
              </a:r>
              <a:endParaRPr lang="pt-PT" sz="1400" i="1">
                <a:solidFill>
                  <a:srgbClr val="F26C32"/>
                </a:solidFill>
              </a:endParaRPr>
            </a:p>
          </p:txBody>
        </p:sp>
        <p:pic>
          <p:nvPicPr>
            <p:cNvPr id="7"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244405" y="-15843"/>
              <a:ext cx="642798" cy="641892"/>
            </a:xfrm>
            <a:prstGeom prst="rect">
              <a:avLst/>
            </a:prstGeom>
          </p:spPr>
        </p:pic>
      </p:grpSp>
      <p:sp>
        <p:nvSpPr>
          <p:cNvPr id="8" name="Footer Placeholder 7">
            <a:extLst>
              <a:ext uri="{FF2B5EF4-FFF2-40B4-BE49-F238E27FC236}">
                <a16:creationId xmlns:a16="http://schemas.microsoft.com/office/drawing/2014/main" id="{F4457228-8315-2C60-66DA-214AA52EC31F}"/>
              </a:ext>
            </a:extLst>
          </p:cNvPr>
          <p:cNvSpPr>
            <a:spLocks noGrp="1"/>
          </p:cNvSpPr>
          <p:nvPr>
            <p:ph type="ftr" sz="quarter" idx="3"/>
          </p:nvPr>
        </p:nvSpPr>
        <p:spPr/>
        <p:txBody>
          <a:bodyPr/>
          <a:lstStyle/>
          <a:p>
            <a:r>
              <a:rPr lang="nl-NL" dirty="0"/>
              <a:t>TOT&amp;M Unit 2 V1 2026</a:t>
            </a:r>
            <a:endParaRPr lang="en-US" dirty="0"/>
          </a:p>
        </p:txBody>
      </p:sp>
    </p:spTree>
    <p:custDataLst>
      <p:tags r:id="rId1"/>
    </p:custDataLst>
    <p:extLst>
      <p:ext uri="{BB962C8B-B14F-4D97-AF65-F5344CB8AC3E}">
        <p14:creationId xmlns:p14="http://schemas.microsoft.com/office/powerpoint/2010/main" val="215056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43676-D78C-40B9-8656-C8F632D3FDA8}"/>
              </a:ext>
            </a:extLst>
          </p:cNvPr>
          <p:cNvSpPr>
            <a:spLocks noGrp="1"/>
          </p:cNvSpPr>
          <p:nvPr>
            <p:ph type="title"/>
          </p:nvPr>
        </p:nvSpPr>
        <p:spPr>
          <a:xfrm>
            <a:off x="914400" y="685798"/>
            <a:ext cx="10515600" cy="709862"/>
          </a:xfrm>
        </p:spPr>
        <p:txBody>
          <a:bodyPr/>
          <a:lstStyle/>
          <a:p>
            <a:r>
              <a:rPr lang="en-US"/>
              <a:t>GLLP Implementation Roadmap</a:t>
            </a:r>
          </a:p>
        </p:txBody>
      </p:sp>
      <p:sp>
        <p:nvSpPr>
          <p:cNvPr id="5" name="Text Placeholder 4"/>
          <p:cNvSpPr>
            <a:spLocks noGrp="1"/>
          </p:cNvSpPr>
          <p:nvPr>
            <p:ph type="body" sz="quarter" idx="10"/>
          </p:nvPr>
        </p:nvSpPr>
        <p:spPr>
          <a:xfrm>
            <a:off x="6791386" y="1883544"/>
            <a:ext cx="4400512" cy="2572546"/>
          </a:xfrm>
        </p:spPr>
        <p:txBody>
          <a:bodyPr>
            <a:noAutofit/>
          </a:bodyPr>
          <a:lstStyle/>
          <a:p>
            <a:pPr indent="-457200">
              <a:lnSpc>
                <a:spcPct val="120000"/>
              </a:lnSpc>
              <a:spcAft>
                <a:spcPts val="1800"/>
              </a:spcAft>
            </a:pPr>
            <a:r>
              <a:rPr lang="en-GB" sz="2400" b="0">
                <a:solidFill>
                  <a:schemeClr val="tx1"/>
                </a:solidFill>
              </a:rPr>
              <a:t>The GLLP roadmap has been developed to guide countries towards the implementation of the programme at </a:t>
            </a:r>
            <a:r>
              <a:rPr lang="en-GB" sz="2400">
                <a:solidFill>
                  <a:schemeClr val="tx1"/>
                </a:solidFill>
              </a:rPr>
              <a:t>national </a:t>
            </a:r>
            <a:r>
              <a:rPr lang="en-GB" sz="2400" b="0">
                <a:solidFill>
                  <a:schemeClr val="tx1"/>
                </a:solidFill>
              </a:rPr>
              <a:t>levels.</a:t>
            </a:r>
            <a:endParaRPr lang="en-US" sz="2400" b="0">
              <a:solidFill>
                <a:schemeClr val="tx1"/>
              </a:solidFill>
            </a:endParaRPr>
          </a:p>
        </p:txBody>
      </p:sp>
      <p:sp>
        <p:nvSpPr>
          <p:cNvPr id="20" name="Slide Number Placeholder 19"/>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grpSp>
        <p:nvGrpSpPr>
          <p:cNvPr id="8" name="Agrupar 7">
            <a:extLst>
              <a:ext uri="{FF2B5EF4-FFF2-40B4-BE49-F238E27FC236}">
                <a16:creationId xmlns:a16="http://schemas.microsoft.com/office/drawing/2014/main" id="{728B5C6B-025C-6BAC-3556-6F650022CF26}"/>
              </a:ext>
            </a:extLst>
          </p:cNvPr>
          <p:cNvGrpSpPr/>
          <p:nvPr/>
        </p:nvGrpSpPr>
        <p:grpSpPr>
          <a:xfrm>
            <a:off x="5273766" y="2632568"/>
            <a:ext cx="820367" cy="451844"/>
            <a:chOff x="7678893" y="3597034"/>
            <a:chExt cx="820367" cy="451844"/>
          </a:xfrm>
        </p:grpSpPr>
        <p:sp>
          <p:nvSpPr>
            <p:cNvPr id="27" name="Seta: Divisa 26">
              <a:extLst>
                <a:ext uri="{FF2B5EF4-FFF2-40B4-BE49-F238E27FC236}">
                  <a16:creationId xmlns:a16="http://schemas.microsoft.com/office/drawing/2014/main" id="{8F8F9FA6-EFA1-119F-725C-AD09A1B54CED}"/>
                </a:ext>
              </a:extLst>
            </p:cNvPr>
            <p:cNvSpPr/>
            <p:nvPr/>
          </p:nvSpPr>
          <p:spPr>
            <a:xfrm>
              <a:off x="7678893" y="3597035"/>
              <a:ext cx="467832" cy="451843"/>
            </a:xfrm>
            <a:prstGeom prst="chevron">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a:ln w="22225">
                  <a:solidFill>
                    <a:srgbClr val="F26C32"/>
                  </a:solidFill>
                  <a:prstDash val="solid"/>
                </a:ln>
                <a:solidFill>
                  <a:srgbClr val="F26C32">
                    <a:lumMod val="40000"/>
                    <a:lumOff val="60000"/>
                  </a:srgbClr>
                </a:solidFill>
                <a:effectLst/>
                <a:uLnTx/>
                <a:uFillTx/>
                <a:latin typeface="Trebuchet MS"/>
                <a:ea typeface="+mn-ea"/>
                <a:cs typeface="+mn-cs"/>
              </a:endParaRPr>
            </a:p>
          </p:txBody>
        </p:sp>
        <p:sp>
          <p:nvSpPr>
            <p:cNvPr id="28" name="Seta: Divisa 27">
              <a:extLst>
                <a:ext uri="{FF2B5EF4-FFF2-40B4-BE49-F238E27FC236}">
                  <a16:creationId xmlns:a16="http://schemas.microsoft.com/office/drawing/2014/main" id="{45B302AD-3CEE-743D-4228-200105B42595}"/>
                </a:ext>
              </a:extLst>
            </p:cNvPr>
            <p:cNvSpPr/>
            <p:nvPr/>
          </p:nvSpPr>
          <p:spPr>
            <a:xfrm>
              <a:off x="8031428" y="3597034"/>
              <a:ext cx="467832" cy="451843"/>
            </a:xfrm>
            <a:prstGeom prst="chevron">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a:ln w="22225">
                  <a:solidFill>
                    <a:srgbClr val="F26C32"/>
                  </a:solidFill>
                  <a:prstDash val="solid"/>
                </a:ln>
                <a:solidFill>
                  <a:srgbClr val="F26C32">
                    <a:lumMod val="40000"/>
                    <a:lumOff val="60000"/>
                  </a:srgbClr>
                </a:solidFill>
                <a:effectLst/>
                <a:uLnTx/>
                <a:uFillTx/>
                <a:latin typeface="Trebuchet MS"/>
                <a:ea typeface="+mn-ea"/>
                <a:cs typeface="+mn-cs"/>
              </a:endParaRPr>
            </a:p>
          </p:txBody>
        </p:sp>
      </p:grpSp>
      <p:sp>
        <p:nvSpPr>
          <p:cNvPr id="7" name="TextBox 6">
            <a:extLst>
              <a:ext uri="{FF2B5EF4-FFF2-40B4-BE49-F238E27FC236}">
                <a16:creationId xmlns:a16="http://schemas.microsoft.com/office/drawing/2014/main" id="{C445FC75-6EFD-0229-54E9-72714CEB8115}"/>
              </a:ext>
            </a:extLst>
          </p:cNvPr>
          <p:cNvSpPr txBox="1"/>
          <p:nvPr/>
        </p:nvSpPr>
        <p:spPr>
          <a:xfrm>
            <a:off x="685388" y="1738248"/>
            <a:ext cx="4313117" cy="2240485"/>
          </a:xfrm>
          <a:prstGeom prst="rect">
            <a:avLst/>
          </a:prstGeom>
          <a:noFill/>
        </p:spPr>
        <p:txBody>
          <a:bodyPr wrap="square">
            <a:spAutoFit/>
          </a:bodyPr>
          <a:lstStyle/>
          <a:p>
            <a:pPr>
              <a:lnSpc>
                <a:spcPct val="150000"/>
              </a:lnSpc>
            </a:pPr>
            <a:r>
              <a:rPr lang="en-GB" sz="2400"/>
              <a:t>The GLLP requires significant organizational commitment and coordination for implementation </a:t>
            </a:r>
            <a:endParaRPr lang="en-US" sz="2400"/>
          </a:p>
        </p:txBody>
      </p:sp>
      <p:sp>
        <p:nvSpPr>
          <p:cNvPr id="3" name="Arrow: Pentagon 2">
            <a:extLst>
              <a:ext uri="{FF2B5EF4-FFF2-40B4-BE49-F238E27FC236}">
                <a16:creationId xmlns:a16="http://schemas.microsoft.com/office/drawing/2014/main" id="{A8B136F4-8038-56E7-C0DB-695ACE3DC340}"/>
              </a:ext>
            </a:extLst>
          </p:cNvPr>
          <p:cNvSpPr/>
          <p:nvPr/>
        </p:nvSpPr>
        <p:spPr>
          <a:xfrm>
            <a:off x="8229600" y="4050405"/>
            <a:ext cx="1457739" cy="627611"/>
          </a:xfrm>
          <a:prstGeom prst="homePlate">
            <a:avLst/>
          </a:prstGeom>
          <a:solidFill>
            <a:schemeClr val="tx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200"/>
              <a:t>GLLP</a:t>
            </a:r>
          </a:p>
        </p:txBody>
      </p:sp>
      <p:cxnSp>
        <p:nvCxnSpPr>
          <p:cNvPr id="6" name="Straight Connector 5">
            <a:extLst>
              <a:ext uri="{FF2B5EF4-FFF2-40B4-BE49-F238E27FC236}">
                <a16:creationId xmlns:a16="http://schemas.microsoft.com/office/drawing/2014/main" id="{85E98763-B4FB-C146-FF6E-0BD4A967CE14}"/>
              </a:ext>
            </a:extLst>
          </p:cNvPr>
          <p:cNvCxnSpPr>
            <a:cxnSpLocks/>
          </p:cNvCxnSpPr>
          <p:nvPr/>
        </p:nvCxnSpPr>
        <p:spPr>
          <a:xfrm>
            <a:off x="8229600" y="3863663"/>
            <a:ext cx="0" cy="1765612"/>
          </a:xfrm>
          <a:prstGeom prst="line">
            <a:avLst/>
          </a:prstGeom>
          <a:ln w="76200" cap="rnd"/>
        </p:spPr>
        <p:style>
          <a:lnRef idx="1">
            <a:schemeClr val="dk1"/>
          </a:lnRef>
          <a:fillRef idx="0">
            <a:schemeClr val="dk1"/>
          </a:fillRef>
          <a:effectRef idx="0">
            <a:schemeClr val="dk1"/>
          </a:effectRef>
          <a:fontRef idx="minor">
            <a:schemeClr val="tx1"/>
          </a:fontRef>
        </p:style>
      </p:cxnSp>
      <p:pic>
        <p:nvPicPr>
          <p:cNvPr id="9" name="Graphic 8" descr="Questions outline">
            <a:extLst>
              <a:ext uri="{FF2B5EF4-FFF2-40B4-BE49-F238E27FC236}">
                <a16:creationId xmlns:a16="http://schemas.microsoft.com/office/drawing/2014/main" id="{2B8FA458-AFFB-BD56-607B-967F912D1E6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386841" y="4106922"/>
            <a:ext cx="1684020" cy="1684020"/>
          </a:xfrm>
          <a:prstGeom prst="rect">
            <a:avLst/>
          </a:prstGeom>
        </p:spPr>
      </p:pic>
      <p:sp>
        <p:nvSpPr>
          <p:cNvPr id="4" name="Footer Placeholder 3">
            <a:extLst>
              <a:ext uri="{FF2B5EF4-FFF2-40B4-BE49-F238E27FC236}">
                <a16:creationId xmlns:a16="http://schemas.microsoft.com/office/drawing/2014/main" id="{60030295-57CE-A03A-E022-56F01CE67898}"/>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272063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96EF1-9D63-4D03-4105-13588FDF696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6DD7476-837E-7459-5734-FA0C5E1853EF}"/>
              </a:ext>
            </a:extLst>
          </p:cNvPr>
          <p:cNvSpPr>
            <a:spLocks noGrp="1"/>
          </p:cNvSpPr>
          <p:nvPr>
            <p:ph type="title"/>
          </p:nvPr>
        </p:nvSpPr>
        <p:spPr>
          <a:xfrm>
            <a:off x="963495" y="599743"/>
            <a:ext cx="10515600" cy="709862"/>
          </a:xfrm>
        </p:spPr>
        <p:txBody>
          <a:bodyPr/>
          <a:lstStyle/>
          <a:p>
            <a:r>
              <a:rPr lang="pt-PT"/>
              <a:t>GLLP </a:t>
            </a:r>
            <a:r>
              <a:rPr lang="pt-PT" err="1"/>
              <a:t>Implementation</a:t>
            </a:r>
            <a:r>
              <a:rPr lang="pt-PT"/>
              <a:t> </a:t>
            </a:r>
            <a:r>
              <a:rPr lang="pt-PT" err="1"/>
              <a:t>Roadmap</a:t>
            </a:r>
            <a:endParaRPr lang="pt-PT"/>
          </a:p>
        </p:txBody>
      </p:sp>
      <p:sp>
        <p:nvSpPr>
          <p:cNvPr id="4" name="Marcador de Posição do Texto 3">
            <a:extLst>
              <a:ext uri="{FF2B5EF4-FFF2-40B4-BE49-F238E27FC236}">
                <a16:creationId xmlns:a16="http://schemas.microsoft.com/office/drawing/2014/main" id="{611E6909-FFDF-A3E2-2B4C-7CB82EEDB025}"/>
              </a:ext>
            </a:extLst>
          </p:cNvPr>
          <p:cNvSpPr>
            <a:spLocks noGrp="1"/>
          </p:cNvSpPr>
          <p:nvPr>
            <p:ph type="body" sz="quarter" idx="11"/>
          </p:nvPr>
        </p:nvSpPr>
        <p:spPr>
          <a:xfrm>
            <a:off x="963495" y="1607223"/>
            <a:ext cx="6865377" cy="3308443"/>
          </a:xfrm>
        </p:spPr>
        <p:txBody>
          <a:bodyPr>
            <a:normAutofit fontScale="92500" lnSpcReduction="20000"/>
          </a:bodyPr>
          <a:lstStyle/>
          <a:p>
            <a:r>
              <a:rPr lang="en-US" sz="2400" b="0" dirty="0"/>
              <a:t>Built based on guidance documents and best practices</a:t>
            </a:r>
          </a:p>
          <a:p>
            <a:r>
              <a:rPr lang="en-US" sz="2400" dirty="0"/>
              <a:t>Developed for 1</a:t>
            </a:r>
            <a:r>
              <a:rPr lang="en-US" sz="2400" baseline="30000" dirty="0"/>
              <a:t>st</a:t>
            </a:r>
            <a:r>
              <a:rPr lang="en-US" sz="2400" dirty="0"/>
              <a:t> iterations</a:t>
            </a:r>
          </a:p>
          <a:p>
            <a:r>
              <a:rPr lang="en-US" sz="2400" dirty="0"/>
              <a:t>23-step roadmap organized in four implementation phases:</a:t>
            </a:r>
          </a:p>
          <a:p>
            <a:pPr lvl="1"/>
            <a:r>
              <a:rPr lang="pt-PT" sz="2400" dirty="0">
                <a:solidFill>
                  <a:srgbClr val="00B050"/>
                </a:solidFill>
              </a:rPr>
              <a:t>Pre-planning</a:t>
            </a:r>
          </a:p>
          <a:p>
            <a:pPr lvl="1"/>
            <a:r>
              <a:rPr lang="pt-PT" sz="2400" dirty="0">
                <a:solidFill>
                  <a:schemeClr val="accent1">
                    <a:lumMod val="60000"/>
                    <a:lumOff val="40000"/>
                  </a:schemeClr>
                </a:solidFill>
              </a:rPr>
              <a:t>Planning and development</a:t>
            </a:r>
          </a:p>
          <a:p>
            <a:pPr lvl="1"/>
            <a:r>
              <a:rPr lang="pt-PT" sz="2400" dirty="0">
                <a:solidFill>
                  <a:schemeClr val="tx2">
                    <a:lumMod val="75000"/>
                  </a:schemeClr>
                </a:solidFill>
              </a:rPr>
              <a:t>Implementation</a:t>
            </a:r>
          </a:p>
          <a:p>
            <a:pPr lvl="1"/>
            <a:r>
              <a:rPr lang="pt-PT" sz="2400" dirty="0">
                <a:solidFill>
                  <a:srgbClr val="7030A0"/>
                </a:solidFill>
              </a:rPr>
              <a:t>Post-Implementation </a:t>
            </a:r>
            <a:endParaRPr lang="en-US" sz="2400" dirty="0"/>
          </a:p>
        </p:txBody>
      </p:sp>
      <p:sp>
        <p:nvSpPr>
          <p:cNvPr id="5" name="Marcador de Posição do Número do Diapositivo 4">
            <a:extLst>
              <a:ext uri="{FF2B5EF4-FFF2-40B4-BE49-F238E27FC236}">
                <a16:creationId xmlns:a16="http://schemas.microsoft.com/office/drawing/2014/main" id="{973FF4F9-C3D9-28EE-3B5E-2A7ED57A6538}"/>
              </a:ext>
            </a:extLst>
          </p:cNvPr>
          <p:cNvSpPr>
            <a:spLocks noGrp="1"/>
          </p:cNvSpPr>
          <p:nvPr>
            <p:ph type="sldNum" sz="quarter" idx="12"/>
          </p:nvPr>
        </p:nvSpPr>
        <p:spPr/>
        <p:txBody>
          <a:bodyPr/>
          <a:lstStyle/>
          <a:p>
            <a:fld id="{5F7BECBE-D6CC-413E-AA43-2D0C4F1A49BE}" type="slidenum">
              <a:rPr lang="en-US" smtClean="0"/>
              <a:pPr/>
              <a:t>41</a:t>
            </a:fld>
            <a:endParaRPr lang="en-US"/>
          </a:p>
        </p:txBody>
      </p:sp>
      <p:sp>
        <p:nvSpPr>
          <p:cNvPr id="9" name="CaixaDeTexto 2">
            <a:extLst>
              <a:ext uri="{FF2B5EF4-FFF2-40B4-BE49-F238E27FC236}">
                <a16:creationId xmlns:a16="http://schemas.microsoft.com/office/drawing/2014/main" id="{8C010093-C5BA-DEA5-F841-9921ADA4F42F}"/>
              </a:ext>
            </a:extLst>
          </p:cNvPr>
          <p:cNvSpPr txBox="1"/>
          <p:nvPr/>
        </p:nvSpPr>
        <p:spPr>
          <a:xfrm>
            <a:off x="3333984" y="5452383"/>
            <a:ext cx="4494888" cy="1123712"/>
          </a:xfrm>
          <a:custGeom>
            <a:avLst/>
            <a:gdLst>
              <a:gd name="csX0" fmla="*/ 0 w 4494888"/>
              <a:gd name="csY0" fmla="*/ 187289 h 1123712"/>
              <a:gd name="csX1" fmla="*/ 187289 w 4494888"/>
              <a:gd name="csY1" fmla="*/ 0 h 1123712"/>
              <a:gd name="csX2" fmla="*/ 915210 w 4494888"/>
              <a:gd name="csY2" fmla="*/ 0 h 1123712"/>
              <a:gd name="csX3" fmla="*/ 1560726 w 4494888"/>
              <a:gd name="csY3" fmla="*/ 0 h 1123712"/>
              <a:gd name="csX4" fmla="*/ 2247444 w 4494888"/>
              <a:gd name="csY4" fmla="*/ 0 h 1123712"/>
              <a:gd name="csX5" fmla="*/ 3016569 w 4494888"/>
              <a:gd name="csY5" fmla="*/ 0 h 1123712"/>
              <a:gd name="csX6" fmla="*/ 3579678 w 4494888"/>
              <a:gd name="csY6" fmla="*/ 0 h 1123712"/>
              <a:gd name="csX7" fmla="*/ 4307599 w 4494888"/>
              <a:gd name="csY7" fmla="*/ 0 h 1123712"/>
              <a:gd name="csX8" fmla="*/ 4494888 w 4494888"/>
              <a:gd name="csY8" fmla="*/ 187289 h 1123712"/>
              <a:gd name="csX9" fmla="*/ 4494888 w 4494888"/>
              <a:gd name="csY9" fmla="*/ 546873 h 1123712"/>
              <a:gd name="csX10" fmla="*/ 4494888 w 4494888"/>
              <a:gd name="csY10" fmla="*/ 936423 h 1123712"/>
              <a:gd name="csX11" fmla="*/ 4307599 w 4494888"/>
              <a:gd name="csY11" fmla="*/ 1123712 h 1123712"/>
              <a:gd name="csX12" fmla="*/ 3538474 w 4494888"/>
              <a:gd name="csY12" fmla="*/ 1123712 h 1123712"/>
              <a:gd name="csX13" fmla="*/ 2851756 w 4494888"/>
              <a:gd name="csY13" fmla="*/ 1123712 h 1123712"/>
              <a:gd name="csX14" fmla="*/ 2165038 w 4494888"/>
              <a:gd name="csY14" fmla="*/ 1123712 h 1123712"/>
              <a:gd name="csX15" fmla="*/ 1519523 w 4494888"/>
              <a:gd name="csY15" fmla="*/ 1123712 h 1123712"/>
              <a:gd name="csX16" fmla="*/ 915210 w 4494888"/>
              <a:gd name="csY16" fmla="*/ 1123712 h 1123712"/>
              <a:gd name="csX17" fmla="*/ 187289 w 4494888"/>
              <a:gd name="csY17" fmla="*/ 1123712 h 1123712"/>
              <a:gd name="csX18" fmla="*/ 0 w 4494888"/>
              <a:gd name="csY18" fmla="*/ 936423 h 1123712"/>
              <a:gd name="csX19" fmla="*/ 0 w 4494888"/>
              <a:gd name="csY19" fmla="*/ 584330 h 1123712"/>
              <a:gd name="csX20" fmla="*/ 0 w 4494888"/>
              <a:gd name="csY20" fmla="*/ 187289 h 112371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4494888" h="1123712" fill="none" extrusionOk="0">
                <a:moveTo>
                  <a:pt x="0" y="187289"/>
                </a:moveTo>
                <a:cubicBezTo>
                  <a:pt x="-5773" y="83507"/>
                  <a:pt x="90313" y="-2283"/>
                  <a:pt x="187289" y="0"/>
                </a:cubicBezTo>
                <a:cubicBezTo>
                  <a:pt x="533619" y="22314"/>
                  <a:pt x="743178" y="-3396"/>
                  <a:pt x="915210" y="0"/>
                </a:cubicBezTo>
                <a:cubicBezTo>
                  <a:pt x="1087242" y="3396"/>
                  <a:pt x="1281426" y="-25745"/>
                  <a:pt x="1560726" y="0"/>
                </a:cubicBezTo>
                <a:cubicBezTo>
                  <a:pt x="1840026" y="25745"/>
                  <a:pt x="1948786" y="-22078"/>
                  <a:pt x="2247444" y="0"/>
                </a:cubicBezTo>
                <a:cubicBezTo>
                  <a:pt x="2546102" y="22078"/>
                  <a:pt x="2791806" y="-29030"/>
                  <a:pt x="3016569" y="0"/>
                </a:cubicBezTo>
                <a:cubicBezTo>
                  <a:pt x="3241332" y="29030"/>
                  <a:pt x="3410899" y="8483"/>
                  <a:pt x="3579678" y="0"/>
                </a:cubicBezTo>
                <a:cubicBezTo>
                  <a:pt x="3748457" y="-8483"/>
                  <a:pt x="4136433" y="-17606"/>
                  <a:pt x="4307599" y="0"/>
                </a:cubicBezTo>
                <a:cubicBezTo>
                  <a:pt x="4409081" y="4414"/>
                  <a:pt x="4500460" y="86463"/>
                  <a:pt x="4494888" y="187289"/>
                </a:cubicBezTo>
                <a:cubicBezTo>
                  <a:pt x="4479164" y="266629"/>
                  <a:pt x="4481801" y="391741"/>
                  <a:pt x="4494888" y="546873"/>
                </a:cubicBezTo>
                <a:cubicBezTo>
                  <a:pt x="4507975" y="702005"/>
                  <a:pt x="4485177" y="767753"/>
                  <a:pt x="4494888" y="936423"/>
                </a:cubicBezTo>
                <a:cubicBezTo>
                  <a:pt x="4502378" y="1017201"/>
                  <a:pt x="4416870" y="1124721"/>
                  <a:pt x="4307599" y="1123712"/>
                </a:cubicBezTo>
                <a:cubicBezTo>
                  <a:pt x="3986997" y="1122877"/>
                  <a:pt x="3795885" y="1090850"/>
                  <a:pt x="3538474" y="1123712"/>
                </a:cubicBezTo>
                <a:cubicBezTo>
                  <a:pt x="3281064" y="1156574"/>
                  <a:pt x="3096976" y="1145433"/>
                  <a:pt x="2851756" y="1123712"/>
                </a:cubicBezTo>
                <a:cubicBezTo>
                  <a:pt x="2606536" y="1101991"/>
                  <a:pt x="2507897" y="1102487"/>
                  <a:pt x="2165038" y="1123712"/>
                </a:cubicBezTo>
                <a:cubicBezTo>
                  <a:pt x="1822179" y="1144937"/>
                  <a:pt x="1785098" y="1130896"/>
                  <a:pt x="1519523" y="1123712"/>
                </a:cubicBezTo>
                <a:cubicBezTo>
                  <a:pt x="1253949" y="1116528"/>
                  <a:pt x="1045434" y="1139045"/>
                  <a:pt x="915210" y="1123712"/>
                </a:cubicBezTo>
                <a:cubicBezTo>
                  <a:pt x="784986" y="1108379"/>
                  <a:pt x="364175" y="1148258"/>
                  <a:pt x="187289" y="1123712"/>
                </a:cubicBezTo>
                <a:cubicBezTo>
                  <a:pt x="82166" y="1137294"/>
                  <a:pt x="-2576" y="1050242"/>
                  <a:pt x="0" y="936423"/>
                </a:cubicBezTo>
                <a:cubicBezTo>
                  <a:pt x="14024" y="844966"/>
                  <a:pt x="14188" y="749924"/>
                  <a:pt x="0" y="584330"/>
                </a:cubicBezTo>
                <a:cubicBezTo>
                  <a:pt x="-14188" y="418736"/>
                  <a:pt x="11777" y="267892"/>
                  <a:pt x="0" y="187289"/>
                </a:cubicBezTo>
                <a:close/>
              </a:path>
              <a:path w="4494888" h="1123712" stroke="0" extrusionOk="0">
                <a:moveTo>
                  <a:pt x="0" y="187289"/>
                </a:moveTo>
                <a:cubicBezTo>
                  <a:pt x="-16367" y="64990"/>
                  <a:pt x="82077" y="9709"/>
                  <a:pt x="187289" y="0"/>
                </a:cubicBezTo>
                <a:cubicBezTo>
                  <a:pt x="504203" y="-29407"/>
                  <a:pt x="662481" y="20819"/>
                  <a:pt x="832804" y="0"/>
                </a:cubicBezTo>
                <a:cubicBezTo>
                  <a:pt x="1003127" y="-20819"/>
                  <a:pt x="1130315" y="19173"/>
                  <a:pt x="1395913" y="0"/>
                </a:cubicBezTo>
                <a:cubicBezTo>
                  <a:pt x="1661511" y="-19173"/>
                  <a:pt x="1792704" y="-2626"/>
                  <a:pt x="1959022" y="0"/>
                </a:cubicBezTo>
                <a:cubicBezTo>
                  <a:pt x="2125340" y="2626"/>
                  <a:pt x="2397896" y="6989"/>
                  <a:pt x="2728147" y="0"/>
                </a:cubicBezTo>
                <a:cubicBezTo>
                  <a:pt x="3058399" y="-6989"/>
                  <a:pt x="3109189" y="-26007"/>
                  <a:pt x="3291256" y="0"/>
                </a:cubicBezTo>
                <a:cubicBezTo>
                  <a:pt x="3473323" y="26007"/>
                  <a:pt x="4042707" y="17572"/>
                  <a:pt x="4307599" y="0"/>
                </a:cubicBezTo>
                <a:cubicBezTo>
                  <a:pt x="4433887" y="-2257"/>
                  <a:pt x="4504676" y="86082"/>
                  <a:pt x="4494888" y="187289"/>
                </a:cubicBezTo>
                <a:cubicBezTo>
                  <a:pt x="4496840" y="345115"/>
                  <a:pt x="4486914" y="420608"/>
                  <a:pt x="4494888" y="576839"/>
                </a:cubicBezTo>
                <a:cubicBezTo>
                  <a:pt x="4502863" y="733070"/>
                  <a:pt x="4511117" y="840878"/>
                  <a:pt x="4494888" y="936423"/>
                </a:cubicBezTo>
                <a:cubicBezTo>
                  <a:pt x="4497948" y="1042191"/>
                  <a:pt x="4424425" y="1113972"/>
                  <a:pt x="4307599" y="1123712"/>
                </a:cubicBezTo>
                <a:cubicBezTo>
                  <a:pt x="4006755" y="1111640"/>
                  <a:pt x="3919309" y="1146585"/>
                  <a:pt x="3662084" y="1123712"/>
                </a:cubicBezTo>
                <a:cubicBezTo>
                  <a:pt x="3404859" y="1100839"/>
                  <a:pt x="3146424" y="1087846"/>
                  <a:pt x="2892959" y="1123712"/>
                </a:cubicBezTo>
                <a:cubicBezTo>
                  <a:pt x="2639495" y="1159578"/>
                  <a:pt x="2389874" y="1111761"/>
                  <a:pt x="2247444" y="1123712"/>
                </a:cubicBezTo>
                <a:cubicBezTo>
                  <a:pt x="2105015" y="1135663"/>
                  <a:pt x="1780852" y="1123669"/>
                  <a:pt x="1519523" y="1123712"/>
                </a:cubicBezTo>
                <a:cubicBezTo>
                  <a:pt x="1258194" y="1123755"/>
                  <a:pt x="1157741" y="1118621"/>
                  <a:pt x="832804" y="1123712"/>
                </a:cubicBezTo>
                <a:cubicBezTo>
                  <a:pt x="507867" y="1128803"/>
                  <a:pt x="340812" y="1146161"/>
                  <a:pt x="187289" y="1123712"/>
                </a:cubicBezTo>
                <a:cubicBezTo>
                  <a:pt x="66086" y="1129184"/>
                  <a:pt x="5321" y="1052580"/>
                  <a:pt x="0" y="936423"/>
                </a:cubicBezTo>
                <a:cubicBezTo>
                  <a:pt x="12196" y="847479"/>
                  <a:pt x="-11141" y="736802"/>
                  <a:pt x="0" y="561856"/>
                </a:cubicBezTo>
                <a:cubicBezTo>
                  <a:pt x="11141" y="386910"/>
                  <a:pt x="706" y="332743"/>
                  <a:pt x="0" y="187289"/>
                </a:cubicBezTo>
                <a:close/>
              </a:path>
            </a:pathLst>
          </a:custGeom>
          <a:solidFill>
            <a:schemeClr val="tx2">
              <a:lumMod val="40000"/>
              <a:lumOff val="60000"/>
            </a:schemeClr>
          </a:solidFill>
          <a:ln>
            <a:extLst>
              <a:ext uri="{C807C97D-BFC1-408E-A445-0C87EB9F89A2}">
                <ask:lineSketchStyleProps xmlns:ask="http://schemas.microsoft.com/office/drawing/2018/sketchyshapes" sd="1167611711">
                  <a:prstGeom prst="roundRect">
                    <a:avLst/>
                  </a:prstGeom>
                  <ask:type>
                    <ask:lineSketchFreehand/>
                  </ask:type>
                </ask:lineSketchStyleProps>
              </a:ext>
            </a:extLst>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000" i="1" dirty="0"/>
              <a:t>Instructors and mentors play a pivotal role at certain steps of the roadmap</a:t>
            </a:r>
            <a:endParaRPr lang="en-GB" sz="2000" i="1" dirty="0"/>
          </a:p>
        </p:txBody>
      </p:sp>
      <p:pic>
        <p:nvPicPr>
          <p:cNvPr id="8" name="Graphic 7" descr="Megaphone1 with solid fill">
            <a:extLst>
              <a:ext uri="{FF2B5EF4-FFF2-40B4-BE49-F238E27FC236}">
                <a16:creationId xmlns:a16="http://schemas.microsoft.com/office/drawing/2014/main" id="{1042A2BB-7B8C-E47E-EFCB-1F64EE80E7C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25945" y="4915666"/>
            <a:ext cx="914400" cy="914400"/>
          </a:xfrm>
          <a:prstGeom prst="rect">
            <a:avLst/>
          </a:prstGeom>
        </p:spPr>
      </p:pic>
      <p:sp>
        <p:nvSpPr>
          <p:cNvPr id="7" name="Footer Placeholder 6">
            <a:extLst>
              <a:ext uri="{FF2B5EF4-FFF2-40B4-BE49-F238E27FC236}">
                <a16:creationId xmlns:a16="http://schemas.microsoft.com/office/drawing/2014/main" id="{6E9803DD-0D87-DAC9-3E41-BDA0DF2B671E}"/>
              </a:ext>
            </a:extLst>
          </p:cNvPr>
          <p:cNvSpPr>
            <a:spLocks noGrp="1"/>
          </p:cNvSpPr>
          <p:nvPr>
            <p:ph type="ftr" sz="quarter" idx="3"/>
          </p:nvPr>
        </p:nvSpPr>
        <p:spPr/>
        <p:txBody>
          <a:bodyPr/>
          <a:lstStyle/>
          <a:p>
            <a:r>
              <a:rPr lang="nl-NL"/>
              <a:t>TOT&amp;M Unit 2 V1 2026</a:t>
            </a:r>
            <a:endParaRPr lang="en-US"/>
          </a:p>
        </p:txBody>
      </p:sp>
      <p:grpSp>
        <p:nvGrpSpPr>
          <p:cNvPr id="14" name="Group 13">
            <a:extLst>
              <a:ext uri="{FF2B5EF4-FFF2-40B4-BE49-F238E27FC236}">
                <a16:creationId xmlns:a16="http://schemas.microsoft.com/office/drawing/2014/main" id="{7E3CA485-4BB3-4838-DF16-668BA23F9EF8}"/>
              </a:ext>
            </a:extLst>
          </p:cNvPr>
          <p:cNvGrpSpPr/>
          <p:nvPr/>
        </p:nvGrpSpPr>
        <p:grpSpPr>
          <a:xfrm>
            <a:off x="8065181" y="932261"/>
            <a:ext cx="3991482" cy="4897805"/>
            <a:chOff x="8072004" y="375313"/>
            <a:chExt cx="3991482" cy="4897805"/>
          </a:xfrm>
        </p:grpSpPr>
        <p:pic>
          <p:nvPicPr>
            <p:cNvPr id="11" name="Picture 10">
              <a:extLst>
                <a:ext uri="{FF2B5EF4-FFF2-40B4-BE49-F238E27FC236}">
                  <a16:creationId xmlns:a16="http://schemas.microsoft.com/office/drawing/2014/main" id="{00C71CFA-3957-3D7A-6B25-5E50B4566804}"/>
                </a:ext>
              </a:extLst>
            </p:cNvPr>
            <p:cNvPicPr>
              <a:picLocks noChangeAspect="1"/>
            </p:cNvPicPr>
            <p:nvPr/>
          </p:nvPicPr>
          <p:blipFill>
            <a:blip r:embed="rId5"/>
            <a:stretch>
              <a:fillRect/>
            </a:stretch>
          </p:blipFill>
          <p:spPr>
            <a:xfrm>
              <a:off x="8072004" y="375313"/>
              <a:ext cx="3991482" cy="2640841"/>
            </a:xfrm>
            <a:prstGeom prst="rect">
              <a:avLst/>
            </a:prstGeom>
          </p:spPr>
        </p:pic>
        <p:pic>
          <p:nvPicPr>
            <p:cNvPr id="13" name="Picture 12">
              <a:extLst>
                <a:ext uri="{FF2B5EF4-FFF2-40B4-BE49-F238E27FC236}">
                  <a16:creationId xmlns:a16="http://schemas.microsoft.com/office/drawing/2014/main" id="{EF5FDEEA-245E-C390-E123-477937BA33A1}"/>
                </a:ext>
              </a:extLst>
            </p:cNvPr>
            <p:cNvPicPr>
              <a:picLocks noChangeAspect="1"/>
            </p:cNvPicPr>
            <p:nvPr/>
          </p:nvPicPr>
          <p:blipFill>
            <a:blip r:embed="rId6"/>
            <a:stretch>
              <a:fillRect/>
            </a:stretch>
          </p:blipFill>
          <p:spPr>
            <a:xfrm>
              <a:off x="8072004" y="3016154"/>
              <a:ext cx="3991482" cy="2256964"/>
            </a:xfrm>
            <a:prstGeom prst="rect">
              <a:avLst/>
            </a:prstGeom>
          </p:spPr>
        </p:pic>
      </p:grpSp>
    </p:spTree>
    <p:custDataLst>
      <p:tags r:id="rId1"/>
    </p:custDataLst>
    <p:extLst>
      <p:ext uri="{BB962C8B-B14F-4D97-AF65-F5344CB8AC3E}">
        <p14:creationId xmlns:p14="http://schemas.microsoft.com/office/powerpoint/2010/main" val="32496955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092B47-6381-8E5B-E565-ADB17C104CBA}"/>
              </a:ext>
            </a:extLst>
          </p:cNvPr>
          <p:cNvSpPr>
            <a:spLocks noGrp="1"/>
          </p:cNvSpPr>
          <p:nvPr>
            <p:ph type="title"/>
          </p:nvPr>
        </p:nvSpPr>
        <p:spPr/>
        <p:txBody>
          <a:bodyPr/>
          <a:lstStyle/>
          <a:p>
            <a:r>
              <a:rPr lang="en-US"/>
              <a:t>GLLP Implementation Roadmap</a:t>
            </a:r>
            <a:endParaRPr lang="en-GB"/>
          </a:p>
        </p:txBody>
      </p:sp>
      <p:sp>
        <p:nvSpPr>
          <p:cNvPr id="3" name="Marcador de Posição do Texto 2">
            <a:extLst>
              <a:ext uri="{FF2B5EF4-FFF2-40B4-BE49-F238E27FC236}">
                <a16:creationId xmlns:a16="http://schemas.microsoft.com/office/drawing/2014/main" id="{6059C33B-BCF7-ED7B-D31C-A135D77851B8}"/>
              </a:ext>
            </a:extLst>
          </p:cNvPr>
          <p:cNvSpPr>
            <a:spLocks noGrp="1"/>
          </p:cNvSpPr>
          <p:nvPr>
            <p:ph type="body" sz="quarter" idx="10"/>
          </p:nvPr>
        </p:nvSpPr>
        <p:spPr>
          <a:xfrm>
            <a:off x="914400" y="1580907"/>
            <a:ext cx="10515600" cy="463341"/>
          </a:xfrm>
        </p:spPr>
        <p:txBody>
          <a:bodyPr>
            <a:normAutofit/>
          </a:bodyPr>
          <a:lstStyle/>
          <a:p>
            <a:r>
              <a:rPr lang="en-GB" sz="2400" b="0"/>
              <a:t>The stepwise roadmap guides through implementation </a:t>
            </a:r>
          </a:p>
        </p:txBody>
      </p:sp>
      <p:sp>
        <p:nvSpPr>
          <p:cNvPr id="4" name="Marcador de Posição do Texto 3">
            <a:extLst>
              <a:ext uri="{FF2B5EF4-FFF2-40B4-BE49-F238E27FC236}">
                <a16:creationId xmlns:a16="http://schemas.microsoft.com/office/drawing/2014/main" id="{298B6C4A-7F41-4C20-058E-9260CF0E300D}"/>
              </a:ext>
            </a:extLst>
          </p:cNvPr>
          <p:cNvSpPr>
            <a:spLocks noGrp="1"/>
          </p:cNvSpPr>
          <p:nvPr>
            <p:ph type="body" sz="quarter" idx="11"/>
          </p:nvPr>
        </p:nvSpPr>
        <p:spPr>
          <a:xfrm>
            <a:off x="914400" y="2430463"/>
            <a:ext cx="10515600" cy="1236281"/>
          </a:xfrm>
        </p:spPr>
        <p:txBody>
          <a:bodyPr/>
          <a:lstStyle/>
          <a:p>
            <a:r>
              <a:rPr lang="pt-PT"/>
              <a:t>For </a:t>
            </a:r>
            <a:r>
              <a:rPr lang="pt-PT" err="1"/>
              <a:t>each</a:t>
            </a:r>
            <a:r>
              <a:rPr lang="pt-PT"/>
              <a:t> </a:t>
            </a:r>
            <a:r>
              <a:rPr lang="pt-PT" err="1"/>
              <a:t>phase</a:t>
            </a:r>
            <a:r>
              <a:rPr lang="pt-PT"/>
              <a:t>/ step:</a:t>
            </a:r>
          </a:p>
          <a:p>
            <a:pPr lvl="1"/>
            <a:r>
              <a:rPr lang="en-GB" sz="1800">
                <a:effectLst/>
                <a:latin typeface="Franklin Gothic Book" panose="020B0503020102020204" pitchFamily="34" charset="0"/>
                <a:ea typeface="Calibri" panose="020F0502020204030204" pitchFamily="34" charset="0"/>
                <a:cs typeface="Arial" panose="020B0604020202020204" pitchFamily="34" charset="0"/>
              </a:rPr>
              <a:t>A description of what needs to be done, which human resources need to be mobilized and which documents can be used to support interpretation of the roadmap is provided.</a:t>
            </a:r>
            <a:endParaRPr lang="en-GB">
              <a:solidFill>
                <a:srgbClr val="7030A0"/>
              </a:solidFill>
            </a:endParaRPr>
          </a:p>
        </p:txBody>
      </p:sp>
      <p:sp>
        <p:nvSpPr>
          <p:cNvPr id="5" name="Marcador de Posição do Número do Diapositivo 4">
            <a:extLst>
              <a:ext uri="{FF2B5EF4-FFF2-40B4-BE49-F238E27FC236}">
                <a16:creationId xmlns:a16="http://schemas.microsoft.com/office/drawing/2014/main" id="{2B0B0C56-A0E7-1759-A546-2A7EF3E2945D}"/>
              </a:ext>
            </a:extLst>
          </p:cNvPr>
          <p:cNvSpPr>
            <a:spLocks noGrp="1"/>
          </p:cNvSpPr>
          <p:nvPr>
            <p:ph type="sldNum" sz="quarter" idx="12"/>
          </p:nvPr>
        </p:nvSpPr>
        <p:spPr/>
        <p:txBody>
          <a:bodyPr/>
          <a:lstStyle/>
          <a:p>
            <a:fld id="{5F7BECBE-D6CC-413E-AA43-2D0C4F1A49BE}" type="slidenum">
              <a:rPr lang="en-US" smtClean="0"/>
              <a:pPr/>
              <a:t>42</a:t>
            </a:fld>
            <a:endParaRPr lang="en-US"/>
          </a:p>
        </p:txBody>
      </p:sp>
      <p:sp>
        <p:nvSpPr>
          <p:cNvPr id="6" name="Footer Placeholder 5">
            <a:extLst>
              <a:ext uri="{FF2B5EF4-FFF2-40B4-BE49-F238E27FC236}">
                <a16:creationId xmlns:a16="http://schemas.microsoft.com/office/drawing/2014/main" id="{3D7B68AA-2958-93BC-ED47-4E878BFF9B13}"/>
              </a:ext>
            </a:extLst>
          </p:cNvPr>
          <p:cNvSpPr>
            <a:spLocks noGrp="1"/>
          </p:cNvSpPr>
          <p:nvPr>
            <p:ph type="ftr" sz="quarter" idx="3"/>
          </p:nvPr>
        </p:nvSpPr>
        <p:spPr/>
        <p:txBody>
          <a:bodyPr/>
          <a:lstStyle/>
          <a:p>
            <a:r>
              <a:rPr lang="nl-NL"/>
              <a:t>TOT&amp;M Unit 2 V1 2026</a:t>
            </a:r>
            <a:endParaRPr lang="en-US"/>
          </a:p>
        </p:txBody>
      </p:sp>
      <p:pic>
        <p:nvPicPr>
          <p:cNvPr id="8" name="Picture 7">
            <a:extLst>
              <a:ext uri="{FF2B5EF4-FFF2-40B4-BE49-F238E27FC236}">
                <a16:creationId xmlns:a16="http://schemas.microsoft.com/office/drawing/2014/main" id="{E4B5CBE7-5B3F-9159-589E-149DF8EE0308}"/>
              </a:ext>
            </a:extLst>
          </p:cNvPr>
          <p:cNvPicPr>
            <a:picLocks noChangeAspect="1"/>
          </p:cNvPicPr>
          <p:nvPr/>
        </p:nvPicPr>
        <p:blipFill>
          <a:blip r:embed="rId4"/>
          <a:srcRect t="-1" b="51453"/>
          <a:stretch>
            <a:fillRect/>
          </a:stretch>
        </p:blipFill>
        <p:spPr>
          <a:xfrm>
            <a:off x="0" y="3666744"/>
            <a:ext cx="12192000" cy="1949468"/>
          </a:xfrm>
          <a:prstGeom prst="rect">
            <a:avLst/>
          </a:prstGeom>
        </p:spPr>
      </p:pic>
    </p:spTree>
    <p:custDataLst>
      <p:tags r:id="rId1"/>
    </p:custDataLst>
    <p:extLst>
      <p:ext uri="{BB962C8B-B14F-4D97-AF65-F5344CB8AC3E}">
        <p14:creationId xmlns:p14="http://schemas.microsoft.com/office/powerpoint/2010/main" val="8451375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osição do Número do Diapositivo 4">
            <a:extLst>
              <a:ext uri="{FF2B5EF4-FFF2-40B4-BE49-F238E27FC236}">
                <a16:creationId xmlns:a16="http://schemas.microsoft.com/office/drawing/2014/main" id="{58416AF0-B46B-1441-67BC-5A5EBE1F35A6}"/>
              </a:ext>
            </a:extLst>
          </p:cNvPr>
          <p:cNvSpPr>
            <a:spLocks noGrp="1"/>
          </p:cNvSpPr>
          <p:nvPr>
            <p:ph type="sldNum" sz="quarter" idx="12"/>
          </p:nvPr>
        </p:nvSpPr>
        <p:spPr/>
        <p:txBody>
          <a:bodyPr/>
          <a:lstStyle/>
          <a:p>
            <a:fld id="{5F7BECBE-D6CC-413E-AA43-2D0C4F1A49BE}" type="slidenum">
              <a:rPr lang="en-US" smtClean="0"/>
              <a:pPr/>
              <a:t>43</a:t>
            </a:fld>
            <a:endParaRPr lang="en-US"/>
          </a:p>
        </p:txBody>
      </p:sp>
      <p:sp>
        <p:nvSpPr>
          <p:cNvPr id="2" name="Título 1">
            <a:extLst>
              <a:ext uri="{FF2B5EF4-FFF2-40B4-BE49-F238E27FC236}">
                <a16:creationId xmlns:a16="http://schemas.microsoft.com/office/drawing/2014/main" id="{C06D2265-2847-9EB2-782B-F62CBB832DA5}"/>
              </a:ext>
            </a:extLst>
          </p:cNvPr>
          <p:cNvSpPr>
            <a:spLocks noGrp="1"/>
          </p:cNvSpPr>
          <p:nvPr>
            <p:ph type="title"/>
          </p:nvPr>
        </p:nvSpPr>
        <p:spPr>
          <a:xfrm>
            <a:off x="971550" y="595098"/>
            <a:ext cx="10685405" cy="709862"/>
          </a:xfrm>
        </p:spPr>
        <p:txBody>
          <a:bodyPr>
            <a:normAutofit fontScale="90000"/>
          </a:bodyPr>
          <a:lstStyle/>
          <a:p>
            <a:r>
              <a:rPr lang="en-US" dirty="0"/>
              <a:t>GLLP Implementation Roadmap: </a:t>
            </a:r>
            <a:br>
              <a:rPr lang="en-US" dirty="0"/>
            </a:br>
            <a:r>
              <a:rPr lang="en-US" sz="3800" dirty="0">
                <a:solidFill>
                  <a:srgbClr val="00B050"/>
                </a:solidFill>
              </a:rPr>
              <a:t>P</a:t>
            </a:r>
            <a:r>
              <a:rPr lang="en-US" dirty="0">
                <a:solidFill>
                  <a:srgbClr val="00B050"/>
                </a:solidFill>
              </a:rPr>
              <a:t>re-planning </a:t>
            </a:r>
            <a:r>
              <a:rPr lang="en-US" sz="2200" dirty="0">
                <a:solidFill>
                  <a:srgbClr val="00B050"/>
                </a:solidFill>
              </a:rPr>
              <a:t>(6-12 months)</a:t>
            </a:r>
            <a:br>
              <a:rPr lang="en-US" dirty="0">
                <a:solidFill>
                  <a:srgbClr val="92D050"/>
                </a:solidFill>
              </a:rPr>
            </a:br>
            <a:r>
              <a:rPr lang="en-US" dirty="0">
                <a:solidFill>
                  <a:srgbClr val="92D050"/>
                </a:solidFill>
              </a:rPr>
              <a:t>										</a:t>
            </a:r>
            <a:endParaRPr lang="en-GB" dirty="0">
              <a:solidFill>
                <a:srgbClr val="92D050"/>
              </a:solidFill>
            </a:endParaRPr>
          </a:p>
        </p:txBody>
      </p:sp>
      <p:sp>
        <p:nvSpPr>
          <p:cNvPr id="4" name="TextBox 3">
            <a:extLst>
              <a:ext uri="{FF2B5EF4-FFF2-40B4-BE49-F238E27FC236}">
                <a16:creationId xmlns:a16="http://schemas.microsoft.com/office/drawing/2014/main" id="{AA4006CB-69B6-AA9A-5242-E8B167D1CEF8}"/>
              </a:ext>
            </a:extLst>
          </p:cNvPr>
          <p:cNvSpPr txBox="1"/>
          <p:nvPr/>
        </p:nvSpPr>
        <p:spPr>
          <a:xfrm>
            <a:off x="971550" y="1865139"/>
            <a:ext cx="8185702" cy="3785652"/>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en-US" sz="2400" dirty="0"/>
              <a:t>1.1. Bring the interested parties around the table​</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1.2. Determine the level of country readiness to implement</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1.3/ 1.4 Define which </a:t>
            </a:r>
            <a:r>
              <a:rPr lang="en-US" sz="2400" b="1" u="sng" dirty="0"/>
              <a:t>national entity </a:t>
            </a:r>
            <a:r>
              <a:rPr lang="en-US" sz="2400" dirty="0"/>
              <a:t>is responsible for programme coordination and oversight​</a:t>
            </a:r>
          </a:p>
          <a:p>
            <a:endParaRPr lang="en-US" sz="2400" dirty="0"/>
          </a:p>
          <a:p>
            <a:pPr marL="285750" indent="-285750">
              <a:buFont typeface="Arial" panose="020B0604020202020204" pitchFamily="34" charset="0"/>
              <a:buChar char="•"/>
            </a:pPr>
            <a:r>
              <a:rPr lang="en-US" sz="2400" dirty="0"/>
              <a:t>1.5. Write programme description (include target audience, objectives, etc.)​</a:t>
            </a:r>
          </a:p>
        </p:txBody>
      </p:sp>
      <p:sp>
        <p:nvSpPr>
          <p:cNvPr id="3" name="Footer Placeholder 2">
            <a:extLst>
              <a:ext uri="{FF2B5EF4-FFF2-40B4-BE49-F238E27FC236}">
                <a16:creationId xmlns:a16="http://schemas.microsoft.com/office/drawing/2014/main" id="{397F6168-D8F1-AE13-3B5D-88011BCA5E54}"/>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2425284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osição do Número do Diapositivo 4">
            <a:extLst>
              <a:ext uri="{FF2B5EF4-FFF2-40B4-BE49-F238E27FC236}">
                <a16:creationId xmlns:a16="http://schemas.microsoft.com/office/drawing/2014/main" id="{58416AF0-B46B-1441-67BC-5A5EBE1F35A6}"/>
              </a:ext>
            </a:extLst>
          </p:cNvPr>
          <p:cNvSpPr>
            <a:spLocks noGrp="1"/>
          </p:cNvSpPr>
          <p:nvPr>
            <p:ph type="sldNum" sz="quarter" idx="12"/>
          </p:nvPr>
        </p:nvSpPr>
        <p:spPr/>
        <p:txBody>
          <a:bodyPr/>
          <a:lstStyle/>
          <a:p>
            <a:fld id="{5F7BECBE-D6CC-413E-AA43-2D0C4F1A49BE}" type="slidenum">
              <a:rPr lang="en-US" smtClean="0"/>
              <a:pPr/>
              <a:t>44</a:t>
            </a:fld>
            <a:endParaRPr lang="en-US"/>
          </a:p>
        </p:txBody>
      </p:sp>
      <p:sp>
        <p:nvSpPr>
          <p:cNvPr id="2" name="Título 1">
            <a:extLst>
              <a:ext uri="{FF2B5EF4-FFF2-40B4-BE49-F238E27FC236}">
                <a16:creationId xmlns:a16="http://schemas.microsoft.com/office/drawing/2014/main" id="{C06D2265-2847-9EB2-782B-F62CBB832DA5}"/>
              </a:ext>
            </a:extLst>
          </p:cNvPr>
          <p:cNvSpPr>
            <a:spLocks noGrp="1"/>
          </p:cNvSpPr>
          <p:nvPr>
            <p:ph type="title"/>
          </p:nvPr>
        </p:nvSpPr>
        <p:spPr>
          <a:xfrm>
            <a:off x="938254" y="634476"/>
            <a:ext cx="11504758" cy="709862"/>
          </a:xfrm>
        </p:spPr>
        <p:txBody>
          <a:bodyPr>
            <a:normAutofit fontScale="90000"/>
          </a:bodyPr>
          <a:lstStyle/>
          <a:p>
            <a:r>
              <a:rPr lang="en-US" dirty="0"/>
              <a:t>GLLP Implementation Roadmap: </a:t>
            </a:r>
            <a:br>
              <a:rPr lang="en-US" dirty="0"/>
            </a:br>
            <a:r>
              <a:rPr lang="en-US" dirty="0">
                <a:solidFill>
                  <a:schemeClr val="accent1">
                    <a:lumMod val="60000"/>
                    <a:lumOff val="40000"/>
                  </a:schemeClr>
                </a:solidFill>
              </a:rPr>
              <a:t>Planning and development	</a:t>
            </a:r>
            <a:r>
              <a:rPr lang="en-US" sz="2200" dirty="0">
                <a:solidFill>
                  <a:schemeClr val="accent1">
                    <a:lumMod val="60000"/>
                    <a:lumOff val="40000"/>
                  </a:schemeClr>
                </a:solidFill>
              </a:rPr>
              <a:t>(3-6 months)</a:t>
            </a:r>
            <a:endParaRPr lang="en-GB" dirty="0">
              <a:solidFill>
                <a:schemeClr val="accent1">
                  <a:lumMod val="60000"/>
                  <a:lumOff val="40000"/>
                </a:schemeClr>
              </a:solidFill>
            </a:endParaRPr>
          </a:p>
        </p:txBody>
      </p:sp>
      <p:sp>
        <p:nvSpPr>
          <p:cNvPr id="4" name="TextBox 3">
            <a:extLst>
              <a:ext uri="{FF2B5EF4-FFF2-40B4-BE49-F238E27FC236}">
                <a16:creationId xmlns:a16="http://schemas.microsoft.com/office/drawing/2014/main" id="{7F47CAF8-71C8-A3BF-C786-917654100AE4}"/>
              </a:ext>
            </a:extLst>
          </p:cNvPr>
          <p:cNvSpPr txBox="1"/>
          <p:nvPr/>
        </p:nvSpPr>
        <p:spPr>
          <a:xfrm>
            <a:off x="1033203" y="2019213"/>
            <a:ext cx="9900101" cy="3785652"/>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en-US" sz="2400" dirty="0"/>
              <a:t>2.1. Start operationalization of programme description (kick-off meeting to endorse the programme, define roles and responsibilities, develop detailed budget)​​</a:t>
            </a:r>
          </a:p>
          <a:p>
            <a:endParaRPr lang="en-US" sz="2400" dirty="0"/>
          </a:p>
          <a:p>
            <a:pPr marL="285750" indent="-285750">
              <a:buFont typeface="Arial" panose="020B0604020202020204" pitchFamily="34" charset="0"/>
              <a:buChar char="•"/>
            </a:pPr>
            <a:r>
              <a:rPr lang="en-US" sz="2400" dirty="0"/>
              <a:t>2.2. Define delivery schedule and pre-identify “Capstone Projects” topics (in alignment with national plans)</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2.3/ 2.4 Select </a:t>
            </a:r>
            <a:r>
              <a:rPr lang="en-US" sz="2400" b="1" dirty="0"/>
              <a:t>instructors</a:t>
            </a:r>
            <a:r>
              <a:rPr lang="en-US" sz="2400" dirty="0"/>
              <a:t>, </a:t>
            </a:r>
            <a:r>
              <a:rPr lang="en-US" sz="2400" b="1" dirty="0"/>
              <a:t>mentors</a:t>
            </a:r>
            <a:r>
              <a:rPr lang="en-US" sz="2400" dirty="0"/>
              <a:t> and participants</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2.5 M&amp;E (initial implementer reporting)</a:t>
            </a:r>
            <a:endParaRPr lang="en-GB" sz="2400" dirty="0"/>
          </a:p>
        </p:txBody>
      </p:sp>
      <p:sp>
        <p:nvSpPr>
          <p:cNvPr id="3" name="Footer Placeholder 2">
            <a:extLst>
              <a:ext uri="{FF2B5EF4-FFF2-40B4-BE49-F238E27FC236}">
                <a16:creationId xmlns:a16="http://schemas.microsoft.com/office/drawing/2014/main" id="{D51C2E0C-1C90-1985-A402-CC16CB4CA799}"/>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795291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osição do Número do Diapositivo 4">
            <a:extLst>
              <a:ext uri="{FF2B5EF4-FFF2-40B4-BE49-F238E27FC236}">
                <a16:creationId xmlns:a16="http://schemas.microsoft.com/office/drawing/2014/main" id="{58416AF0-B46B-1441-67BC-5A5EBE1F35A6}"/>
              </a:ext>
            </a:extLst>
          </p:cNvPr>
          <p:cNvSpPr>
            <a:spLocks noGrp="1"/>
          </p:cNvSpPr>
          <p:nvPr>
            <p:ph type="sldNum" sz="quarter" idx="12"/>
          </p:nvPr>
        </p:nvSpPr>
        <p:spPr/>
        <p:txBody>
          <a:bodyPr/>
          <a:lstStyle/>
          <a:p>
            <a:fld id="{5F7BECBE-D6CC-413E-AA43-2D0C4F1A49BE}" type="slidenum">
              <a:rPr lang="en-US" smtClean="0"/>
              <a:pPr/>
              <a:t>45</a:t>
            </a:fld>
            <a:endParaRPr lang="en-US"/>
          </a:p>
        </p:txBody>
      </p:sp>
      <p:sp>
        <p:nvSpPr>
          <p:cNvPr id="2" name="Título 1">
            <a:extLst>
              <a:ext uri="{FF2B5EF4-FFF2-40B4-BE49-F238E27FC236}">
                <a16:creationId xmlns:a16="http://schemas.microsoft.com/office/drawing/2014/main" id="{C06D2265-2847-9EB2-782B-F62CBB832DA5}"/>
              </a:ext>
            </a:extLst>
          </p:cNvPr>
          <p:cNvSpPr>
            <a:spLocks noGrp="1"/>
          </p:cNvSpPr>
          <p:nvPr>
            <p:ph type="title"/>
          </p:nvPr>
        </p:nvSpPr>
        <p:spPr>
          <a:xfrm>
            <a:off x="922351" y="589611"/>
            <a:ext cx="11079380" cy="709862"/>
          </a:xfrm>
        </p:spPr>
        <p:txBody>
          <a:bodyPr>
            <a:normAutofit fontScale="90000"/>
          </a:bodyPr>
          <a:lstStyle/>
          <a:p>
            <a:r>
              <a:rPr lang="en-US" dirty="0"/>
              <a:t>GLLP Implementation Roadmap: </a:t>
            </a:r>
            <a:br>
              <a:rPr lang="en-US" sz="3600" dirty="0">
                <a:solidFill>
                  <a:schemeClr val="tx2">
                    <a:lumMod val="60000"/>
                    <a:lumOff val="40000"/>
                  </a:schemeClr>
                </a:solidFill>
              </a:rPr>
            </a:br>
            <a:r>
              <a:rPr lang="en-US" sz="3600" dirty="0"/>
              <a:t>I</a:t>
            </a:r>
            <a:r>
              <a:rPr lang="en-US" dirty="0"/>
              <a:t>mplementation </a:t>
            </a:r>
            <a:r>
              <a:rPr lang="en-US" sz="2200" dirty="0"/>
              <a:t>(12-18 months)</a:t>
            </a:r>
            <a:endParaRPr lang="en-GB" dirty="0"/>
          </a:p>
        </p:txBody>
      </p:sp>
      <p:sp>
        <p:nvSpPr>
          <p:cNvPr id="4" name="TextBox 3">
            <a:extLst>
              <a:ext uri="{FF2B5EF4-FFF2-40B4-BE49-F238E27FC236}">
                <a16:creationId xmlns:a16="http://schemas.microsoft.com/office/drawing/2014/main" id="{77F8E02F-5F05-3922-81E0-DB94419FAB48}"/>
              </a:ext>
            </a:extLst>
          </p:cNvPr>
          <p:cNvSpPr txBox="1"/>
          <p:nvPr/>
        </p:nvSpPr>
        <p:spPr>
          <a:xfrm>
            <a:off x="1042444" y="1772579"/>
            <a:ext cx="10959287" cy="4662815"/>
          </a:xfrm>
          <a:prstGeom prst="rect">
            <a:avLst/>
          </a:prstGeom>
          <a:noFill/>
        </p:spPr>
        <p:txBody>
          <a:bodyPr wrap="square" lIns="91440" tIns="45720" rIns="91440" bIns="45720" anchor="t">
            <a:spAutoFit/>
          </a:bodyPr>
          <a:lstStyle/>
          <a:p>
            <a:pPr marL="252000" indent="-285750" fontAlgn="ctr">
              <a:lnSpc>
                <a:spcPct val="150000"/>
              </a:lnSpc>
              <a:buFont typeface="Arial" panose="020B0604020202020204" pitchFamily="34" charset="0"/>
              <a:buChar char="•"/>
            </a:pPr>
            <a:r>
              <a:rPr lang="en-GB" sz="2200" dirty="0">
                <a:latin typeface="Trebuchet MS"/>
              </a:rPr>
              <a:t>3.1 Ensure programme administration and logistics</a:t>
            </a:r>
          </a:p>
          <a:p>
            <a:pPr marL="252000" indent="-285750" fontAlgn="ctr">
              <a:lnSpc>
                <a:spcPct val="150000"/>
              </a:lnSpc>
              <a:buFont typeface="Arial" panose="020B0604020202020204" pitchFamily="34" charset="0"/>
              <a:buChar char="•"/>
            </a:pPr>
            <a:r>
              <a:rPr lang="en-GB" sz="2200" b="1" dirty="0">
                <a:solidFill>
                  <a:schemeClr val="tx2">
                    <a:lumMod val="60000"/>
                    <a:lumOff val="40000"/>
                  </a:schemeClr>
                </a:solidFill>
                <a:latin typeface="Trebuchet MS"/>
              </a:rPr>
              <a:t>3.2.Training of trainers and mentors </a:t>
            </a:r>
            <a:r>
              <a:rPr lang="en-GB" sz="2200" b="1" i="0" u="none" strike="noStrike" kern="1200" dirty="0">
                <a:solidFill>
                  <a:schemeClr val="tx2">
                    <a:lumMod val="60000"/>
                    <a:lumOff val="40000"/>
                  </a:schemeClr>
                </a:solidFill>
                <a:effectLst/>
                <a:latin typeface="Trebuchet MS"/>
              </a:rPr>
              <a:t>(can be performed earlier)</a:t>
            </a:r>
            <a:endParaRPr lang="pt-PT" sz="2200" b="1" i="0" u="none" strike="noStrike" dirty="0">
              <a:solidFill>
                <a:schemeClr val="tx2">
                  <a:lumMod val="60000"/>
                  <a:lumOff val="40000"/>
                </a:schemeClr>
              </a:solidFill>
              <a:effectLst/>
              <a:latin typeface="Trebuchet MS"/>
              <a:cs typeface="Arial"/>
            </a:endParaRPr>
          </a:p>
          <a:p>
            <a:pPr marL="252000" indent="-285750" fontAlgn="ctr">
              <a:lnSpc>
                <a:spcPct val="150000"/>
              </a:lnSpc>
              <a:buFont typeface="Arial" panose="020B0604020202020204" pitchFamily="34" charset="0"/>
              <a:buChar char="•"/>
            </a:pPr>
            <a:r>
              <a:rPr lang="en-GB" sz="2200" b="1" dirty="0">
                <a:solidFill>
                  <a:schemeClr val="tx2">
                    <a:lumMod val="60000"/>
                    <a:lumOff val="40000"/>
                  </a:schemeClr>
                </a:solidFill>
              </a:rPr>
              <a:t>3.3. </a:t>
            </a:r>
            <a:r>
              <a:rPr lang="en-GB" sz="2200" b="1" i="0" u="none" strike="noStrike" kern="1200" dirty="0">
                <a:solidFill>
                  <a:schemeClr val="tx2">
                    <a:lumMod val="60000"/>
                    <a:lumOff val="40000"/>
                  </a:schemeClr>
                </a:solidFill>
                <a:effectLst/>
              </a:rPr>
              <a:t>Adaptation </a:t>
            </a:r>
            <a:r>
              <a:rPr lang="en-GB" sz="2200" b="1" dirty="0">
                <a:solidFill>
                  <a:schemeClr val="tx2">
                    <a:lumMod val="60000"/>
                    <a:lumOff val="40000"/>
                  </a:schemeClr>
                </a:solidFill>
              </a:rPr>
              <a:t>of learning</a:t>
            </a:r>
            <a:r>
              <a:rPr lang="en-GB" sz="2200" b="1" i="0" u="none" strike="noStrike" kern="1200" dirty="0">
                <a:solidFill>
                  <a:schemeClr val="tx2">
                    <a:lumMod val="60000"/>
                    <a:lumOff val="40000"/>
                  </a:schemeClr>
                </a:solidFill>
                <a:effectLst/>
              </a:rPr>
              <a:t> materials</a:t>
            </a:r>
            <a:endParaRPr lang="pt-PT" sz="2200" i="0" u="sng" strike="noStrike" dirty="0">
              <a:solidFill>
                <a:schemeClr val="tx2">
                  <a:lumMod val="60000"/>
                  <a:lumOff val="40000"/>
                </a:schemeClr>
              </a:solidFill>
              <a:effectLst/>
            </a:endParaRPr>
          </a:p>
          <a:p>
            <a:pPr marL="252000" indent="-285750">
              <a:lnSpc>
                <a:spcPct val="150000"/>
              </a:lnSpc>
              <a:buFont typeface="Arial" panose="020B0604020202020204" pitchFamily="34" charset="0"/>
              <a:buChar char="•"/>
            </a:pPr>
            <a:r>
              <a:rPr lang="en-GB" sz="2200" dirty="0">
                <a:solidFill>
                  <a:srgbClr val="000000"/>
                </a:solidFill>
                <a:latin typeface="Trebuchet MS"/>
              </a:rPr>
              <a:t>3.4. </a:t>
            </a:r>
            <a:r>
              <a:rPr lang="en-GB" sz="2200" b="0" i="0" u="none" strike="noStrike" kern="1200" dirty="0">
                <a:solidFill>
                  <a:srgbClr val="000000"/>
                </a:solidFill>
                <a:effectLst/>
                <a:latin typeface="Trebuchet MS"/>
              </a:rPr>
              <a:t>Development of </a:t>
            </a:r>
            <a:r>
              <a:rPr lang="en-GB" sz="2200" b="1" i="0" u="none" strike="noStrike" kern="1200" dirty="0">
                <a:solidFill>
                  <a:srgbClr val="000000"/>
                </a:solidFill>
                <a:effectLst/>
                <a:latin typeface="Trebuchet MS"/>
              </a:rPr>
              <a:t>mentoring schedule and tasks</a:t>
            </a:r>
            <a:endParaRPr lang="pt-PT" sz="2200" b="1" i="0" u="none" strike="noStrike" dirty="0">
              <a:effectLst/>
              <a:latin typeface="Trebuchet MS"/>
            </a:endParaRPr>
          </a:p>
          <a:p>
            <a:pPr marL="252000" indent="-285750" fontAlgn="ctr">
              <a:lnSpc>
                <a:spcPct val="150000"/>
              </a:lnSpc>
              <a:buFont typeface="Arial" panose="020B0604020202020204" pitchFamily="34" charset="0"/>
              <a:buChar char="•"/>
            </a:pPr>
            <a:r>
              <a:rPr lang="en-GB" sz="2200" dirty="0">
                <a:solidFill>
                  <a:srgbClr val="000000"/>
                </a:solidFill>
                <a:latin typeface="Trebuchet MS"/>
              </a:rPr>
              <a:t>3.5. </a:t>
            </a:r>
            <a:r>
              <a:rPr lang="pt-PT" sz="2200" b="1" dirty="0">
                <a:solidFill>
                  <a:schemeClr val="tx2">
                    <a:lumMod val="60000"/>
                    <a:lumOff val="40000"/>
                  </a:schemeClr>
                </a:solidFill>
                <a:latin typeface="Trebuchet MS"/>
              </a:rPr>
              <a:t>D</a:t>
            </a:r>
            <a:r>
              <a:rPr lang="en-GB" sz="2200" b="1" dirty="0" err="1">
                <a:solidFill>
                  <a:schemeClr val="tx2">
                    <a:lumMod val="60000"/>
                    <a:lumOff val="40000"/>
                  </a:schemeClr>
                </a:solidFill>
              </a:rPr>
              <a:t>elivery</a:t>
            </a:r>
            <a:r>
              <a:rPr lang="en-GB" sz="2200" b="1" dirty="0">
                <a:solidFill>
                  <a:schemeClr val="tx2">
                    <a:lumMod val="60000"/>
                    <a:lumOff val="40000"/>
                  </a:schemeClr>
                </a:solidFill>
              </a:rPr>
              <a:t> of didactic sessions</a:t>
            </a:r>
            <a:r>
              <a:rPr lang="en-GB" sz="2200" dirty="0"/>
              <a:t> and </a:t>
            </a:r>
            <a:r>
              <a:rPr lang="en-GB" sz="2200" b="0" i="0" u="none" strike="noStrike" kern="1200" dirty="0">
                <a:solidFill>
                  <a:srgbClr val="000000"/>
                </a:solidFill>
                <a:effectLst/>
                <a:latin typeface="Trebuchet MS"/>
              </a:rPr>
              <a:t>project</a:t>
            </a:r>
            <a:r>
              <a:rPr lang="en-GB" sz="2200" dirty="0">
                <a:solidFill>
                  <a:srgbClr val="000000"/>
                </a:solidFill>
                <a:latin typeface="Trebuchet MS"/>
              </a:rPr>
              <a:t>s</a:t>
            </a:r>
          </a:p>
          <a:p>
            <a:pPr marL="252000" indent="-285750" fontAlgn="ctr">
              <a:lnSpc>
                <a:spcPct val="150000"/>
              </a:lnSpc>
              <a:buFont typeface="Arial" panose="020B0604020202020204" pitchFamily="34" charset="0"/>
              <a:buChar char="•"/>
            </a:pPr>
            <a:r>
              <a:rPr lang="en-GB" sz="2200" b="0" i="0" u="none" strike="noStrike" dirty="0">
                <a:solidFill>
                  <a:srgbClr val="000000"/>
                </a:solidFill>
                <a:effectLst/>
                <a:latin typeface="Trebuchet MS"/>
              </a:rPr>
              <a:t>3.6. Implement Capstone Pro</a:t>
            </a:r>
            <a:r>
              <a:rPr lang="en-GB" sz="2200" dirty="0">
                <a:solidFill>
                  <a:srgbClr val="000000"/>
                </a:solidFill>
                <a:latin typeface="Trebuchet MS"/>
              </a:rPr>
              <a:t>jects</a:t>
            </a:r>
            <a:endParaRPr lang="pt-PT" sz="2200" b="0" i="0" u="none" strike="noStrike" dirty="0">
              <a:effectLst/>
              <a:latin typeface="Trebuchet MS"/>
            </a:endParaRPr>
          </a:p>
          <a:p>
            <a:pPr marL="252000" indent="-285750" fontAlgn="ctr">
              <a:lnSpc>
                <a:spcPct val="150000"/>
              </a:lnSpc>
              <a:buFont typeface="Arial" panose="020B0604020202020204" pitchFamily="34" charset="0"/>
              <a:buChar char="•"/>
            </a:pPr>
            <a:r>
              <a:rPr lang="en-GB" sz="2200" dirty="0">
                <a:solidFill>
                  <a:srgbClr val="000000"/>
                </a:solidFill>
                <a:latin typeface="Trebuchet MS"/>
              </a:rPr>
              <a:t>3.7. </a:t>
            </a:r>
            <a:r>
              <a:rPr lang="en-GB" sz="2200" b="0" i="0" u="none" strike="noStrike" kern="1200" dirty="0">
                <a:solidFill>
                  <a:srgbClr val="000000"/>
                </a:solidFill>
                <a:effectLst/>
                <a:latin typeface="Trebuchet MS"/>
              </a:rPr>
              <a:t>M&amp;E (participant evaluation, programme and mentoring evaluation)</a:t>
            </a:r>
          </a:p>
          <a:p>
            <a:pPr marL="252000" indent="-285750" fontAlgn="ctr">
              <a:lnSpc>
                <a:spcPct val="150000"/>
              </a:lnSpc>
              <a:buFont typeface="Arial" panose="020B0604020202020204" pitchFamily="34" charset="0"/>
              <a:buChar char="•"/>
            </a:pPr>
            <a:r>
              <a:rPr lang="en-GB" sz="2200" dirty="0">
                <a:solidFill>
                  <a:srgbClr val="000000"/>
                </a:solidFill>
              </a:rPr>
              <a:t>3.8. Build Community of Practice (CoP)</a:t>
            </a:r>
            <a:endParaRPr lang="pt-PT" sz="2200" dirty="0"/>
          </a:p>
          <a:p>
            <a:pPr marL="252000" indent="-285750" fontAlgn="ctr">
              <a:lnSpc>
                <a:spcPct val="150000"/>
              </a:lnSpc>
              <a:buFont typeface="Arial" panose="020B0604020202020204" pitchFamily="34" charset="0"/>
              <a:buChar char="•"/>
            </a:pPr>
            <a:endParaRPr lang="pt-PT" sz="2200" b="0" i="0" u="none" strike="noStrike" dirty="0">
              <a:effectLst/>
              <a:latin typeface="Trebuchet MS"/>
            </a:endParaRPr>
          </a:p>
        </p:txBody>
      </p:sp>
      <p:sp>
        <p:nvSpPr>
          <p:cNvPr id="6" name="Retângulo: Cantos Arredondados 3">
            <a:extLst>
              <a:ext uri="{FF2B5EF4-FFF2-40B4-BE49-F238E27FC236}">
                <a16:creationId xmlns:a16="http://schemas.microsoft.com/office/drawing/2014/main" id="{3865B048-79F4-8FF7-1090-10C65E10E218}"/>
              </a:ext>
            </a:extLst>
          </p:cNvPr>
          <p:cNvSpPr/>
          <p:nvPr/>
        </p:nvSpPr>
        <p:spPr>
          <a:xfrm>
            <a:off x="1013869" y="2356066"/>
            <a:ext cx="8968331" cy="1092075"/>
          </a:xfrm>
          <a:prstGeom prst="roundRect">
            <a:avLst/>
          </a:prstGeom>
          <a:noFill/>
          <a:ln w="5715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TextBox 6">
            <a:extLst>
              <a:ext uri="{FF2B5EF4-FFF2-40B4-BE49-F238E27FC236}">
                <a16:creationId xmlns:a16="http://schemas.microsoft.com/office/drawing/2014/main" id="{086A9612-58F3-15D2-1131-014F08ECEAE1}"/>
              </a:ext>
            </a:extLst>
          </p:cNvPr>
          <p:cNvSpPr txBox="1"/>
          <p:nvPr/>
        </p:nvSpPr>
        <p:spPr>
          <a:xfrm>
            <a:off x="8447262" y="3236361"/>
            <a:ext cx="3265502" cy="1200329"/>
          </a:xfrm>
          <a:custGeom>
            <a:avLst/>
            <a:gdLst>
              <a:gd name="csX0" fmla="*/ 0 w 3265502"/>
              <a:gd name="csY0" fmla="*/ 0 h 1200329"/>
              <a:gd name="csX1" fmla="*/ 555135 w 3265502"/>
              <a:gd name="csY1" fmla="*/ 0 h 1200329"/>
              <a:gd name="csX2" fmla="*/ 1208236 w 3265502"/>
              <a:gd name="csY2" fmla="*/ 0 h 1200329"/>
              <a:gd name="csX3" fmla="*/ 1828681 w 3265502"/>
              <a:gd name="csY3" fmla="*/ 0 h 1200329"/>
              <a:gd name="csX4" fmla="*/ 2514437 w 3265502"/>
              <a:gd name="csY4" fmla="*/ 0 h 1200329"/>
              <a:gd name="csX5" fmla="*/ 3265502 w 3265502"/>
              <a:gd name="csY5" fmla="*/ 0 h 1200329"/>
              <a:gd name="csX6" fmla="*/ 3265502 w 3265502"/>
              <a:gd name="csY6" fmla="*/ 576158 h 1200329"/>
              <a:gd name="csX7" fmla="*/ 3265502 w 3265502"/>
              <a:gd name="csY7" fmla="*/ 1200329 h 1200329"/>
              <a:gd name="csX8" fmla="*/ 2710367 w 3265502"/>
              <a:gd name="csY8" fmla="*/ 1200329 h 1200329"/>
              <a:gd name="csX9" fmla="*/ 2155231 w 3265502"/>
              <a:gd name="csY9" fmla="*/ 1200329 h 1200329"/>
              <a:gd name="csX10" fmla="*/ 1534786 w 3265502"/>
              <a:gd name="csY10" fmla="*/ 1200329 h 1200329"/>
              <a:gd name="csX11" fmla="*/ 816376 w 3265502"/>
              <a:gd name="csY11" fmla="*/ 1200329 h 1200329"/>
              <a:gd name="csX12" fmla="*/ 0 w 3265502"/>
              <a:gd name="csY12" fmla="*/ 1200329 h 1200329"/>
              <a:gd name="csX13" fmla="*/ 0 w 3265502"/>
              <a:gd name="csY13" fmla="*/ 576158 h 1200329"/>
              <a:gd name="csX14" fmla="*/ 0 w 3265502"/>
              <a:gd name="csY14" fmla="*/ 0 h 12003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265502" h="1200329" fill="none" extrusionOk="0">
                <a:moveTo>
                  <a:pt x="0" y="0"/>
                </a:moveTo>
                <a:cubicBezTo>
                  <a:pt x="226472" y="25887"/>
                  <a:pt x="421886" y="-26621"/>
                  <a:pt x="555135" y="0"/>
                </a:cubicBezTo>
                <a:cubicBezTo>
                  <a:pt x="688384" y="26621"/>
                  <a:pt x="994527" y="-25968"/>
                  <a:pt x="1208236" y="0"/>
                </a:cubicBezTo>
                <a:cubicBezTo>
                  <a:pt x="1421945" y="25968"/>
                  <a:pt x="1622313" y="1767"/>
                  <a:pt x="1828681" y="0"/>
                </a:cubicBezTo>
                <a:cubicBezTo>
                  <a:pt x="2035050" y="-1767"/>
                  <a:pt x="2218887" y="-6106"/>
                  <a:pt x="2514437" y="0"/>
                </a:cubicBezTo>
                <a:cubicBezTo>
                  <a:pt x="2809987" y="6106"/>
                  <a:pt x="2905882" y="-21344"/>
                  <a:pt x="3265502" y="0"/>
                </a:cubicBezTo>
                <a:cubicBezTo>
                  <a:pt x="3280513" y="146833"/>
                  <a:pt x="3279039" y="391434"/>
                  <a:pt x="3265502" y="576158"/>
                </a:cubicBezTo>
                <a:cubicBezTo>
                  <a:pt x="3251965" y="760882"/>
                  <a:pt x="3265082" y="1038872"/>
                  <a:pt x="3265502" y="1200329"/>
                </a:cubicBezTo>
                <a:cubicBezTo>
                  <a:pt x="3053994" y="1197873"/>
                  <a:pt x="2880824" y="1203676"/>
                  <a:pt x="2710367" y="1200329"/>
                </a:cubicBezTo>
                <a:cubicBezTo>
                  <a:pt x="2539910" y="1196982"/>
                  <a:pt x="2299237" y="1226020"/>
                  <a:pt x="2155231" y="1200329"/>
                </a:cubicBezTo>
                <a:cubicBezTo>
                  <a:pt x="2011225" y="1174638"/>
                  <a:pt x="1820198" y="1212443"/>
                  <a:pt x="1534786" y="1200329"/>
                </a:cubicBezTo>
                <a:cubicBezTo>
                  <a:pt x="1249375" y="1188215"/>
                  <a:pt x="1005867" y="1218827"/>
                  <a:pt x="816376" y="1200329"/>
                </a:cubicBezTo>
                <a:cubicBezTo>
                  <a:pt x="626885" y="1181832"/>
                  <a:pt x="406586" y="1238159"/>
                  <a:pt x="0" y="1200329"/>
                </a:cubicBezTo>
                <a:cubicBezTo>
                  <a:pt x="-30546" y="984561"/>
                  <a:pt x="-11417" y="723186"/>
                  <a:pt x="0" y="576158"/>
                </a:cubicBezTo>
                <a:cubicBezTo>
                  <a:pt x="11417" y="429130"/>
                  <a:pt x="-14170" y="198929"/>
                  <a:pt x="0" y="0"/>
                </a:cubicBezTo>
                <a:close/>
              </a:path>
              <a:path w="3265502" h="1200329" stroke="0" extrusionOk="0">
                <a:moveTo>
                  <a:pt x="0" y="0"/>
                </a:moveTo>
                <a:cubicBezTo>
                  <a:pt x="132941" y="5257"/>
                  <a:pt x="500800" y="15961"/>
                  <a:pt x="653100" y="0"/>
                </a:cubicBezTo>
                <a:cubicBezTo>
                  <a:pt x="805400" y="-15961"/>
                  <a:pt x="978669" y="-13065"/>
                  <a:pt x="1208236" y="0"/>
                </a:cubicBezTo>
                <a:cubicBezTo>
                  <a:pt x="1437803" y="13065"/>
                  <a:pt x="1641694" y="6975"/>
                  <a:pt x="1861336" y="0"/>
                </a:cubicBezTo>
                <a:cubicBezTo>
                  <a:pt x="2080978" y="-6975"/>
                  <a:pt x="2314575" y="-28986"/>
                  <a:pt x="2547092" y="0"/>
                </a:cubicBezTo>
                <a:cubicBezTo>
                  <a:pt x="2779609" y="28986"/>
                  <a:pt x="2924679" y="-25137"/>
                  <a:pt x="3265502" y="0"/>
                </a:cubicBezTo>
                <a:cubicBezTo>
                  <a:pt x="3254541" y="286135"/>
                  <a:pt x="3277103" y="312034"/>
                  <a:pt x="3265502" y="612168"/>
                </a:cubicBezTo>
                <a:cubicBezTo>
                  <a:pt x="3253901" y="912302"/>
                  <a:pt x="3257252" y="936869"/>
                  <a:pt x="3265502" y="1200329"/>
                </a:cubicBezTo>
                <a:cubicBezTo>
                  <a:pt x="2995013" y="1177782"/>
                  <a:pt x="2927110" y="1203073"/>
                  <a:pt x="2645057" y="1200329"/>
                </a:cubicBezTo>
                <a:cubicBezTo>
                  <a:pt x="2363005" y="1197585"/>
                  <a:pt x="2180178" y="1190016"/>
                  <a:pt x="1991956" y="1200329"/>
                </a:cubicBezTo>
                <a:cubicBezTo>
                  <a:pt x="1803734" y="1210642"/>
                  <a:pt x="1655897" y="1177272"/>
                  <a:pt x="1371511" y="1200329"/>
                </a:cubicBezTo>
                <a:cubicBezTo>
                  <a:pt x="1087126" y="1223386"/>
                  <a:pt x="1009144" y="1222470"/>
                  <a:pt x="783720" y="1200329"/>
                </a:cubicBezTo>
                <a:cubicBezTo>
                  <a:pt x="558296" y="1178188"/>
                  <a:pt x="182184" y="1161778"/>
                  <a:pt x="0" y="1200329"/>
                </a:cubicBezTo>
                <a:cubicBezTo>
                  <a:pt x="24587" y="957229"/>
                  <a:pt x="2938" y="772104"/>
                  <a:pt x="0" y="600165"/>
                </a:cubicBezTo>
                <a:cubicBezTo>
                  <a:pt x="-2938" y="428226"/>
                  <a:pt x="-10150" y="188919"/>
                  <a:pt x="0" y="0"/>
                </a:cubicBezTo>
                <a:close/>
              </a:path>
            </a:pathLst>
          </a:custGeom>
          <a:solidFill>
            <a:schemeClr val="accent1">
              <a:lumMod val="20000"/>
              <a:lumOff val="80000"/>
            </a:schemeClr>
          </a:solidFill>
          <a:ln>
            <a:solidFill>
              <a:schemeClr val="tx1"/>
            </a:solidFill>
            <a:extLst>
              <a:ext uri="{C807C97D-BFC1-408E-A445-0C87EB9F89A2}">
                <ask:lineSketchStyleProps xmlns:ask="http://schemas.microsoft.com/office/drawing/2018/sketchyshapes" sd="2456664068">
                  <a:prstGeom prst="rect">
                    <a:avLst/>
                  </a:prstGeom>
                  <ask:type>
                    <ask:lineSketchFreehand/>
                  </ask:type>
                </ask:lineSketchStyleProps>
              </a:ext>
            </a:extLst>
          </a:ln>
        </p:spPr>
        <p:txBody>
          <a:bodyPr wrap="square">
            <a:spAutoFit/>
          </a:bodyPr>
          <a:lstStyle/>
          <a:p>
            <a:r>
              <a:rPr lang="en-US" i="1"/>
              <a:t>Instructors are responsible for adapting and delivering the didactic sessions of the programme</a:t>
            </a:r>
            <a:endParaRPr lang="en-GB" i="1"/>
          </a:p>
        </p:txBody>
      </p:sp>
      <p:pic>
        <p:nvPicPr>
          <p:cNvPr id="8" name="Graphic 7" descr="Megaphone1 with solid fill">
            <a:extLst>
              <a:ext uri="{FF2B5EF4-FFF2-40B4-BE49-F238E27FC236}">
                <a16:creationId xmlns:a16="http://schemas.microsoft.com/office/drawing/2014/main" id="{B2E9B8FB-EE64-7A4B-F7FA-AE44ADC77A6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259590" y="2611760"/>
            <a:ext cx="914400" cy="914400"/>
          </a:xfrm>
          <a:prstGeom prst="rect">
            <a:avLst/>
          </a:prstGeom>
        </p:spPr>
      </p:pic>
      <p:sp>
        <p:nvSpPr>
          <p:cNvPr id="3" name="Footer Placeholder 2">
            <a:extLst>
              <a:ext uri="{FF2B5EF4-FFF2-40B4-BE49-F238E27FC236}">
                <a16:creationId xmlns:a16="http://schemas.microsoft.com/office/drawing/2014/main" id="{609BCA32-A695-D861-9B26-87E6F5CEA644}"/>
              </a:ext>
            </a:extLst>
          </p:cNvPr>
          <p:cNvSpPr>
            <a:spLocks noGrp="1"/>
          </p:cNvSpPr>
          <p:nvPr>
            <p:ph type="ftr" sz="quarter" idx="3"/>
          </p:nvPr>
        </p:nvSpPr>
        <p:spPr/>
        <p:txBody>
          <a:bodyPr/>
          <a:lstStyle/>
          <a:p>
            <a:r>
              <a:rPr lang="nl-NL"/>
              <a:t>TOT&amp;M Unit 2 V1 2026</a:t>
            </a:r>
            <a:endParaRPr lang="en-US"/>
          </a:p>
        </p:txBody>
      </p:sp>
      <p:sp>
        <p:nvSpPr>
          <p:cNvPr id="9" name="Retângulo: Cantos Arredondados 3">
            <a:extLst>
              <a:ext uri="{FF2B5EF4-FFF2-40B4-BE49-F238E27FC236}">
                <a16:creationId xmlns:a16="http://schemas.microsoft.com/office/drawing/2014/main" id="{EB938AAA-98CF-100E-F987-020ECC788F0D}"/>
              </a:ext>
            </a:extLst>
          </p:cNvPr>
          <p:cNvSpPr/>
          <p:nvPr/>
        </p:nvSpPr>
        <p:spPr>
          <a:xfrm>
            <a:off x="1013869" y="3817721"/>
            <a:ext cx="6548981" cy="618969"/>
          </a:xfrm>
          <a:prstGeom prst="roundRect">
            <a:avLst/>
          </a:prstGeom>
          <a:noFill/>
          <a:ln w="5715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Tree>
    <p:custDataLst>
      <p:tags r:id="rId1"/>
    </p:custDataLst>
    <p:extLst>
      <p:ext uri="{BB962C8B-B14F-4D97-AF65-F5344CB8AC3E}">
        <p14:creationId xmlns:p14="http://schemas.microsoft.com/office/powerpoint/2010/main" val="3296452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D0EF2-4633-CF80-B90C-390C91D37A41}"/>
            </a:ext>
          </a:extLst>
        </p:cNvPr>
        <p:cNvGrpSpPr/>
        <p:nvPr/>
      </p:nvGrpSpPr>
      <p:grpSpPr>
        <a:xfrm>
          <a:off x="0" y="0"/>
          <a:ext cx="0" cy="0"/>
          <a:chOff x="0" y="0"/>
          <a:chExt cx="0" cy="0"/>
        </a:xfrm>
      </p:grpSpPr>
      <p:sp>
        <p:nvSpPr>
          <p:cNvPr id="5" name="Marcador de Posição do Número do Diapositivo 4">
            <a:extLst>
              <a:ext uri="{FF2B5EF4-FFF2-40B4-BE49-F238E27FC236}">
                <a16:creationId xmlns:a16="http://schemas.microsoft.com/office/drawing/2014/main" id="{8681D7B3-2A4B-63D1-A62C-961F3EFA63EC}"/>
              </a:ext>
            </a:extLst>
          </p:cNvPr>
          <p:cNvSpPr>
            <a:spLocks noGrp="1"/>
          </p:cNvSpPr>
          <p:nvPr>
            <p:ph type="sldNum" sz="quarter" idx="12"/>
          </p:nvPr>
        </p:nvSpPr>
        <p:spPr/>
        <p:txBody>
          <a:bodyPr/>
          <a:lstStyle/>
          <a:p>
            <a:fld id="{5F7BECBE-D6CC-413E-AA43-2D0C4F1A49BE}" type="slidenum">
              <a:rPr lang="en-US" smtClean="0"/>
              <a:pPr/>
              <a:t>46</a:t>
            </a:fld>
            <a:endParaRPr lang="en-US"/>
          </a:p>
        </p:txBody>
      </p:sp>
      <p:sp>
        <p:nvSpPr>
          <p:cNvPr id="2" name="Título 1">
            <a:extLst>
              <a:ext uri="{FF2B5EF4-FFF2-40B4-BE49-F238E27FC236}">
                <a16:creationId xmlns:a16="http://schemas.microsoft.com/office/drawing/2014/main" id="{0F2C054A-6CE7-72EC-E435-0A8C9424CCDC}"/>
              </a:ext>
            </a:extLst>
          </p:cNvPr>
          <p:cNvSpPr>
            <a:spLocks noGrp="1"/>
          </p:cNvSpPr>
          <p:nvPr>
            <p:ph type="title"/>
          </p:nvPr>
        </p:nvSpPr>
        <p:spPr>
          <a:xfrm>
            <a:off x="922351" y="589611"/>
            <a:ext cx="11079380" cy="709862"/>
          </a:xfrm>
        </p:spPr>
        <p:txBody>
          <a:bodyPr>
            <a:normAutofit fontScale="90000"/>
          </a:bodyPr>
          <a:lstStyle/>
          <a:p>
            <a:r>
              <a:rPr lang="en-US" dirty="0"/>
              <a:t>GLLP Implementation Roadmap: </a:t>
            </a:r>
            <a:br>
              <a:rPr lang="en-US" sz="3600" dirty="0">
                <a:solidFill>
                  <a:schemeClr val="tx2">
                    <a:lumMod val="60000"/>
                    <a:lumOff val="40000"/>
                  </a:schemeClr>
                </a:solidFill>
              </a:rPr>
            </a:br>
            <a:r>
              <a:rPr lang="en-US" sz="3600" dirty="0"/>
              <a:t>I</a:t>
            </a:r>
            <a:r>
              <a:rPr lang="en-US" dirty="0"/>
              <a:t>mplementation </a:t>
            </a:r>
            <a:r>
              <a:rPr lang="en-US" sz="2200" dirty="0"/>
              <a:t>(12-18 months)</a:t>
            </a:r>
            <a:endParaRPr lang="en-GB" dirty="0"/>
          </a:p>
        </p:txBody>
      </p:sp>
      <p:sp>
        <p:nvSpPr>
          <p:cNvPr id="4" name="TextBox 3">
            <a:extLst>
              <a:ext uri="{FF2B5EF4-FFF2-40B4-BE49-F238E27FC236}">
                <a16:creationId xmlns:a16="http://schemas.microsoft.com/office/drawing/2014/main" id="{BE32BDDD-AA74-0098-0D3C-85C82C18EC1F}"/>
              </a:ext>
            </a:extLst>
          </p:cNvPr>
          <p:cNvSpPr txBox="1"/>
          <p:nvPr/>
        </p:nvSpPr>
        <p:spPr>
          <a:xfrm>
            <a:off x="996061" y="1936574"/>
            <a:ext cx="10311357" cy="4154984"/>
          </a:xfrm>
          <a:prstGeom prst="rect">
            <a:avLst/>
          </a:prstGeom>
          <a:noFill/>
        </p:spPr>
        <p:txBody>
          <a:bodyPr wrap="square" lIns="91440" tIns="45720" rIns="91440" bIns="45720" anchor="t">
            <a:spAutoFit/>
          </a:bodyPr>
          <a:lstStyle/>
          <a:p>
            <a:pPr marL="252000" indent="-285750" fontAlgn="ctr">
              <a:lnSpc>
                <a:spcPct val="150000"/>
              </a:lnSpc>
              <a:buFont typeface="Arial" panose="020B0604020202020204" pitchFamily="34" charset="0"/>
              <a:buChar char="•"/>
            </a:pPr>
            <a:r>
              <a:rPr lang="en-GB" sz="2200" dirty="0"/>
              <a:t>3.1 Ensure programme administration and logistics</a:t>
            </a:r>
          </a:p>
          <a:p>
            <a:pPr marL="252000" indent="-285750" fontAlgn="ctr">
              <a:lnSpc>
                <a:spcPct val="150000"/>
              </a:lnSpc>
              <a:buFont typeface="Arial" panose="020B0604020202020204" pitchFamily="34" charset="0"/>
              <a:buChar char="•"/>
            </a:pPr>
            <a:r>
              <a:rPr lang="en-GB" sz="2200" b="1" dirty="0">
                <a:solidFill>
                  <a:schemeClr val="accent2"/>
                </a:solidFill>
              </a:rPr>
              <a:t>3.2.Training of trainers and mentors (can be performed earlier)</a:t>
            </a:r>
            <a:endParaRPr lang="pt-PT" sz="2200" b="1" dirty="0">
              <a:solidFill>
                <a:schemeClr val="accent2"/>
              </a:solidFill>
              <a:cs typeface="Arial"/>
            </a:endParaRPr>
          </a:p>
          <a:p>
            <a:pPr marL="252000" indent="-285750" fontAlgn="ctr">
              <a:lnSpc>
                <a:spcPct val="150000"/>
              </a:lnSpc>
              <a:buFont typeface="Arial" panose="020B0604020202020204" pitchFamily="34" charset="0"/>
              <a:buChar char="•"/>
            </a:pPr>
            <a:r>
              <a:rPr lang="en-GB" sz="2200" dirty="0"/>
              <a:t>3.3. Adaptation of learning materials</a:t>
            </a:r>
            <a:endParaRPr lang="pt-PT" sz="2200" u="sng" dirty="0"/>
          </a:p>
          <a:p>
            <a:pPr marL="252000" indent="-285750">
              <a:lnSpc>
                <a:spcPct val="150000"/>
              </a:lnSpc>
              <a:buFont typeface="Arial" panose="020B0604020202020204" pitchFamily="34" charset="0"/>
              <a:buChar char="•"/>
            </a:pPr>
            <a:r>
              <a:rPr lang="en-GB" sz="2200" b="1" dirty="0">
                <a:solidFill>
                  <a:schemeClr val="accent2"/>
                </a:solidFill>
              </a:rPr>
              <a:t>3.4. Development of mentoring schedule and tasks</a:t>
            </a:r>
            <a:endParaRPr lang="pt-PT" sz="2200" b="1" dirty="0">
              <a:solidFill>
                <a:schemeClr val="accent2"/>
              </a:solidFill>
            </a:endParaRPr>
          </a:p>
          <a:p>
            <a:pPr marL="252000" indent="-285750" fontAlgn="ctr">
              <a:lnSpc>
                <a:spcPct val="150000"/>
              </a:lnSpc>
              <a:buFont typeface="Arial" panose="020B0604020202020204" pitchFamily="34" charset="0"/>
              <a:buChar char="•"/>
            </a:pPr>
            <a:r>
              <a:rPr lang="en-GB" sz="2200" dirty="0">
                <a:solidFill>
                  <a:srgbClr val="000000"/>
                </a:solidFill>
              </a:rPr>
              <a:t>3.5</a:t>
            </a:r>
            <a:r>
              <a:rPr lang="en-GB" sz="2200" dirty="0"/>
              <a:t>. </a:t>
            </a:r>
            <a:r>
              <a:rPr lang="pt-PT" sz="2200" b="1" dirty="0">
                <a:solidFill>
                  <a:schemeClr val="accent2"/>
                </a:solidFill>
              </a:rPr>
              <a:t>D</a:t>
            </a:r>
            <a:r>
              <a:rPr lang="en-GB" sz="2200" b="1" dirty="0" err="1">
                <a:solidFill>
                  <a:schemeClr val="accent2"/>
                </a:solidFill>
              </a:rPr>
              <a:t>elivery</a:t>
            </a:r>
            <a:r>
              <a:rPr lang="en-GB" sz="2200" b="1" dirty="0">
                <a:solidFill>
                  <a:schemeClr val="accent2"/>
                </a:solidFill>
              </a:rPr>
              <a:t> of</a:t>
            </a:r>
            <a:r>
              <a:rPr lang="en-GB" sz="2200" dirty="0"/>
              <a:t> didactic sessions and </a:t>
            </a:r>
            <a:r>
              <a:rPr lang="en-GB" sz="2200" b="1" dirty="0">
                <a:solidFill>
                  <a:schemeClr val="accent2"/>
                </a:solidFill>
              </a:rPr>
              <a:t>projects</a:t>
            </a:r>
          </a:p>
          <a:p>
            <a:pPr marL="252000" indent="-285750" fontAlgn="ctr">
              <a:lnSpc>
                <a:spcPct val="150000"/>
              </a:lnSpc>
              <a:buFont typeface="Arial" panose="020B0604020202020204" pitchFamily="34" charset="0"/>
              <a:buChar char="•"/>
            </a:pPr>
            <a:r>
              <a:rPr lang="en-GB" sz="2200" dirty="0">
                <a:solidFill>
                  <a:srgbClr val="000000"/>
                </a:solidFill>
              </a:rPr>
              <a:t>3.6. Implement Capstone Projects</a:t>
            </a:r>
            <a:endParaRPr lang="pt-PT" sz="2200" dirty="0"/>
          </a:p>
          <a:p>
            <a:pPr marL="252000" indent="-285750" fontAlgn="ctr">
              <a:lnSpc>
                <a:spcPct val="150000"/>
              </a:lnSpc>
              <a:buFont typeface="Arial" panose="020B0604020202020204" pitchFamily="34" charset="0"/>
              <a:buChar char="•"/>
            </a:pPr>
            <a:r>
              <a:rPr lang="en-GB" sz="2200" dirty="0">
                <a:solidFill>
                  <a:srgbClr val="000000"/>
                </a:solidFill>
              </a:rPr>
              <a:t>3.7. M&amp;E (participant evaluation, programme and mentoring evaluation)</a:t>
            </a:r>
          </a:p>
          <a:p>
            <a:pPr marL="252000" indent="-285750" fontAlgn="ctr">
              <a:lnSpc>
                <a:spcPct val="150000"/>
              </a:lnSpc>
              <a:buFont typeface="Arial" panose="020B0604020202020204" pitchFamily="34" charset="0"/>
              <a:buChar char="•"/>
            </a:pPr>
            <a:r>
              <a:rPr lang="en-GB" sz="2200" dirty="0">
                <a:solidFill>
                  <a:srgbClr val="000000"/>
                </a:solidFill>
              </a:rPr>
              <a:t>3.8. Build Community of Practice (CoP)</a:t>
            </a:r>
            <a:endParaRPr lang="pt-PT" sz="2200" dirty="0"/>
          </a:p>
        </p:txBody>
      </p:sp>
      <p:sp>
        <p:nvSpPr>
          <p:cNvPr id="6" name="Retângulo: Cantos Arredondados 3">
            <a:extLst>
              <a:ext uri="{FF2B5EF4-FFF2-40B4-BE49-F238E27FC236}">
                <a16:creationId xmlns:a16="http://schemas.microsoft.com/office/drawing/2014/main" id="{E873DD33-ABD3-4E4B-EBEF-B0E9F7AC1299}"/>
              </a:ext>
            </a:extLst>
          </p:cNvPr>
          <p:cNvSpPr/>
          <p:nvPr/>
        </p:nvSpPr>
        <p:spPr>
          <a:xfrm>
            <a:off x="1269532" y="3544924"/>
            <a:ext cx="6907059" cy="503202"/>
          </a:xfrm>
          <a:prstGeom prst="roundRect">
            <a:avLst/>
          </a:prstGeom>
          <a:noFill/>
          <a:ln w="571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TextBox 6">
            <a:extLst>
              <a:ext uri="{FF2B5EF4-FFF2-40B4-BE49-F238E27FC236}">
                <a16:creationId xmlns:a16="http://schemas.microsoft.com/office/drawing/2014/main" id="{EC27E128-F52D-328E-C7CE-AAD3B8683E9E}"/>
              </a:ext>
            </a:extLst>
          </p:cNvPr>
          <p:cNvSpPr txBox="1"/>
          <p:nvPr/>
        </p:nvSpPr>
        <p:spPr>
          <a:xfrm>
            <a:off x="8600867" y="3429000"/>
            <a:ext cx="3265502" cy="1477328"/>
          </a:xfrm>
          <a:custGeom>
            <a:avLst/>
            <a:gdLst>
              <a:gd name="csX0" fmla="*/ 0 w 3265502"/>
              <a:gd name="csY0" fmla="*/ 0 h 1477328"/>
              <a:gd name="csX1" fmla="*/ 685755 w 3265502"/>
              <a:gd name="csY1" fmla="*/ 0 h 1477328"/>
              <a:gd name="csX2" fmla="*/ 1371511 w 3265502"/>
              <a:gd name="csY2" fmla="*/ 0 h 1477328"/>
              <a:gd name="csX3" fmla="*/ 1926646 w 3265502"/>
              <a:gd name="csY3" fmla="*/ 0 h 1477328"/>
              <a:gd name="csX4" fmla="*/ 2514437 w 3265502"/>
              <a:gd name="csY4" fmla="*/ 0 h 1477328"/>
              <a:gd name="csX5" fmla="*/ 3265502 w 3265502"/>
              <a:gd name="csY5" fmla="*/ 0 h 1477328"/>
              <a:gd name="csX6" fmla="*/ 3265502 w 3265502"/>
              <a:gd name="csY6" fmla="*/ 492443 h 1477328"/>
              <a:gd name="csX7" fmla="*/ 3265502 w 3265502"/>
              <a:gd name="csY7" fmla="*/ 940565 h 1477328"/>
              <a:gd name="csX8" fmla="*/ 3265502 w 3265502"/>
              <a:gd name="csY8" fmla="*/ 1477328 h 1477328"/>
              <a:gd name="csX9" fmla="*/ 2677712 w 3265502"/>
              <a:gd name="csY9" fmla="*/ 1477328 h 1477328"/>
              <a:gd name="csX10" fmla="*/ 2089921 w 3265502"/>
              <a:gd name="csY10" fmla="*/ 1477328 h 1477328"/>
              <a:gd name="csX11" fmla="*/ 1371511 w 3265502"/>
              <a:gd name="csY11" fmla="*/ 1477328 h 1477328"/>
              <a:gd name="csX12" fmla="*/ 783720 w 3265502"/>
              <a:gd name="csY12" fmla="*/ 1477328 h 1477328"/>
              <a:gd name="csX13" fmla="*/ 0 w 3265502"/>
              <a:gd name="csY13" fmla="*/ 1477328 h 1477328"/>
              <a:gd name="csX14" fmla="*/ 0 w 3265502"/>
              <a:gd name="csY14" fmla="*/ 1014432 h 1477328"/>
              <a:gd name="csX15" fmla="*/ 0 w 3265502"/>
              <a:gd name="csY15" fmla="*/ 536763 h 1477328"/>
              <a:gd name="csX16" fmla="*/ 0 w 3265502"/>
              <a:gd name="csY16" fmla="*/ 0 h 147732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3265502" h="1477328" fill="none" extrusionOk="0">
                <a:moveTo>
                  <a:pt x="0" y="0"/>
                </a:moveTo>
                <a:cubicBezTo>
                  <a:pt x="279392" y="834"/>
                  <a:pt x="507097" y="14829"/>
                  <a:pt x="685755" y="0"/>
                </a:cubicBezTo>
                <a:cubicBezTo>
                  <a:pt x="864414" y="-14829"/>
                  <a:pt x="1075961" y="-6106"/>
                  <a:pt x="1371511" y="0"/>
                </a:cubicBezTo>
                <a:cubicBezTo>
                  <a:pt x="1667061" y="6106"/>
                  <a:pt x="1674012" y="-21344"/>
                  <a:pt x="1926646" y="0"/>
                </a:cubicBezTo>
                <a:cubicBezTo>
                  <a:pt x="2179280" y="21344"/>
                  <a:pt x="2364955" y="-19494"/>
                  <a:pt x="2514437" y="0"/>
                </a:cubicBezTo>
                <a:cubicBezTo>
                  <a:pt x="2663919" y="19494"/>
                  <a:pt x="2920345" y="14975"/>
                  <a:pt x="3265502" y="0"/>
                </a:cubicBezTo>
                <a:cubicBezTo>
                  <a:pt x="3273739" y="145553"/>
                  <a:pt x="3279052" y="258557"/>
                  <a:pt x="3265502" y="492443"/>
                </a:cubicBezTo>
                <a:cubicBezTo>
                  <a:pt x="3251952" y="726329"/>
                  <a:pt x="3248141" y="741947"/>
                  <a:pt x="3265502" y="940565"/>
                </a:cubicBezTo>
                <a:cubicBezTo>
                  <a:pt x="3282863" y="1139183"/>
                  <a:pt x="3239935" y="1232426"/>
                  <a:pt x="3265502" y="1477328"/>
                </a:cubicBezTo>
                <a:cubicBezTo>
                  <a:pt x="3004449" y="1450784"/>
                  <a:pt x="2922129" y="1469702"/>
                  <a:pt x="2677712" y="1477328"/>
                </a:cubicBezTo>
                <a:cubicBezTo>
                  <a:pt x="2433295" y="1484955"/>
                  <a:pt x="2245336" y="1453230"/>
                  <a:pt x="2089921" y="1477328"/>
                </a:cubicBezTo>
                <a:cubicBezTo>
                  <a:pt x="1934506" y="1501426"/>
                  <a:pt x="1621281" y="1446591"/>
                  <a:pt x="1371511" y="1477328"/>
                </a:cubicBezTo>
                <a:cubicBezTo>
                  <a:pt x="1121741" y="1508066"/>
                  <a:pt x="1032351" y="1449720"/>
                  <a:pt x="783720" y="1477328"/>
                </a:cubicBezTo>
                <a:cubicBezTo>
                  <a:pt x="535089" y="1504936"/>
                  <a:pt x="383063" y="1451797"/>
                  <a:pt x="0" y="1477328"/>
                </a:cubicBezTo>
                <a:cubicBezTo>
                  <a:pt x="9522" y="1311389"/>
                  <a:pt x="9718" y="1215320"/>
                  <a:pt x="0" y="1014432"/>
                </a:cubicBezTo>
                <a:cubicBezTo>
                  <a:pt x="-9718" y="813544"/>
                  <a:pt x="3624" y="691901"/>
                  <a:pt x="0" y="536763"/>
                </a:cubicBezTo>
                <a:cubicBezTo>
                  <a:pt x="-3624" y="381625"/>
                  <a:pt x="25725" y="110244"/>
                  <a:pt x="0" y="0"/>
                </a:cubicBezTo>
                <a:close/>
              </a:path>
              <a:path w="3265502" h="1477328" stroke="0" extrusionOk="0">
                <a:moveTo>
                  <a:pt x="0" y="0"/>
                </a:moveTo>
                <a:cubicBezTo>
                  <a:pt x="132941" y="5257"/>
                  <a:pt x="500800" y="15961"/>
                  <a:pt x="653100" y="0"/>
                </a:cubicBezTo>
                <a:cubicBezTo>
                  <a:pt x="805400" y="-15961"/>
                  <a:pt x="978669" y="-13065"/>
                  <a:pt x="1208236" y="0"/>
                </a:cubicBezTo>
                <a:cubicBezTo>
                  <a:pt x="1437803" y="13065"/>
                  <a:pt x="1641694" y="6975"/>
                  <a:pt x="1861336" y="0"/>
                </a:cubicBezTo>
                <a:cubicBezTo>
                  <a:pt x="2080978" y="-6975"/>
                  <a:pt x="2314575" y="-28986"/>
                  <a:pt x="2547092" y="0"/>
                </a:cubicBezTo>
                <a:cubicBezTo>
                  <a:pt x="2779609" y="28986"/>
                  <a:pt x="2924679" y="-25137"/>
                  <a:pt x="3265502" y="0"/>
                </a:cubicBezTo>
                <a:cubicBezTo>
                  <a:pt x="3270308" y="141575"/>
                  <a:pt x="3260821" y="400311"/>
                  <a:pt x="3265502" y="507216"/>
                </a:cubicBezTo>
                <a:cubicBezTo>
                  <a:pt x="3270183" y="614121"/>
                  <a:pt x="3256835" y="806127"/>
                  <a:pt x="3265502" y="1014432"/>
                </a:cubicBezTo>
                <a:cubicBezTo>
                  <a:pt x="3274169" y="1222737"/>
                  <a:pt x="3253923" y="1306995"/>
                  <a:pt x="3265502" y="1477328"/>
                </a:cubicBezTo>
                <a:cubicBezTo>
                  <a:pt x="3113930" y="1489581"/>
                  <a:pt x="2816641" y="1480037"/>
                  <a:pt x="2645057" y="1477328"/>
                </a:cubicBezTo>
                <a:cubicBezTo>
                  <a:pt x="2473474" y="1474619"/>
                  <a:pt x="2311129" y="1455008"/>
                  <a:pt x="2024611" y="1477328"/>
                </a:cubicBezTo>
                <a:cubicBezTo>
                  <a:pt x="1738093" y="1499648"/>
                  <a:pt x="1657820" y="1492557"/>
                  <a:pt x="1436821" y="1477328"/>
                </a:cubicBezTo>
                <a:cubicBezTo>
                  <a:pt x="1215822" y="1462100"/>
                  <a:pt x="1110072" y="1468167"/>
                  <a:pt x="849031" y="1477328"/>
                </a:cubicBezTo>
                <a:cubicBezTo>
                  <a:pt x="587990" y="1486490"/>
                  <a:pt x="195301" y="1494178"/>
                  <a:pt x="0" y="1477328"/>
                </a:cubicBezTo>
                <a:cubicBezTo>
                  <a:pt x="-24630" y="1351059"/>
                  <a:pt x="13428" y="1091715"/>
                  <a:pt x="0" y="955339"/>
                </a:cubicBezTo>
                <a:cubicBezTo>
                  <a:pt x="-13428" y="818963"/>
                  <a:pt x="328" y="602793"/>
                  <a:pt x="0" y="507216"/>
                </a:cubicBezTo>
                <a:cubicBezTo>
                  <a:pt x="-328" y="411639"/>
                  <a:pt x="7462" y="249477"/>
                  <a:pt x="0" y="0"/>
                </a:cubicBezTo>
                <a:close/>
              </a:path>
            </a:pathLst>
          </a:custGeom>
          <a:solidFill>
            <a:schemeClr val="accent2">
              <a:lumMod val="60000"/>
              <a:lumOff val="40000"/>
            </a:schemeClr>
          </a:solidFill>
          <a:ln>
            <a:solidFill>
              <a:schemeClr val="accent1">
                <a:lumMod val="60000"/>
                <a:lumOff val="40000"/>
              </a:schemeClr>
            </a:solidFill>
            <a:extLst>
              <a:ext uri="{C807C97D-BFC1-408E-A445-0C87EB9F89A2}">
                <ask:lineSketchStyleProps xmlns:ask="http://schemas.microsoft.com/office/drawing/2018/sketchyshapes" sd="2456664068">
                  <a:prstGeom prst="rect">
                    <a:avLst/>
                  </a:prstGeom>
                  <ask:type>
                    <ask:lineSketchFreehand/>
                  </ask:type>
                </ask:lineSketchStyleProps>
              </a:ext>
            </a:extLst>
          </a:ln>
        </p:spPr>
        <p:txBody>
          <a:bodyPr wrap="square">
            <a:spAutoFit/>
          </a:bodyPr>
          <a:lstStyle/>
          <a:p>
            <a:r>
              <a:rPr lang="en-US" i="1"/>
              <a:t>Mentors are responsible for supporting participants throughout the programme, including the development of projects</a:t>
            </a:r>
            <a:endParaRPr lang="en-GB" i="1"/>
          </a:p>
        </p:txBody>
      </p:sp>
      <p:pic>
        <p:nvPicPr>
          <p:cNvPr id="8" name="Graphic 7" descr="Megaphone1 with solid fill">
            <a:extLst>
              <a:ext uri="{FF2B5EF4-FFF2-40B4-BE49-F238E27FC236}">
                <a16:creationId xmlns:a16="http://schemas.microsoft.com/office/drawing/2014/main" id="{78A04872-EC96-11D1-F41D-49F3EF3553B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821546" y="4492487"/>
            <a:ext cx="914400" cy="914400"/>
          </a:xfrm>
          <a:prstGeom prst="rect">
            <a:avLst/>
          </a:prstGeom>
        </p:spPr>
      </p:pic>
      <p:sp>
        <p:nvSpPr>
          <p:cNvPr id="3" name="Footer Placeholder 2">
            <a:extLst>
              <a:ext uri="{FF2B5EF4-FFF2-40B4-BE49-F238E27FC236}">
                <a16:creationId xmlns:a16="http://schemas.microsoft.com/office/drawing/2014/main" id="{BB486E94-453B-7F7F-2006-AEC47AD6637C}"/>
              </a:ext>
            </a:extLst>
          </p:cNvPr>
          <p:cNvSpPr>
            <a:spLocks noGrp="1"/>
          </p:cNvSpPr>
          <p:nvPr>
            <p:ph type="ftr" sz="quarter" idx="3"/>
          </p:nvPr>
        </p:nvSpPr>
        <p:spPr/>
        <p:txBody>
          <a:bodyPr/>
          <a:lstStyle/>
          <a:p>
            <a:r>
              <a:rPr lang="nl-NL"/>
              <a:t>TOT&amp;M Unit 2 V1 2026</a:t>
            </a:r>
            <a:endParaRPr lang="en-US"/>
          </a:p>
        </p:txBody>
      </p:sp>
      <p:sp>
        <p:nvSpPr>
          <p:cNvPr id="9" name="Retângulo: Cantos Arredondados 3">
            <a:extLst>
              <a:ext uri="{FF2B5EF4-FFF2-40B4-BE49-F238E27FC236}">
                <a16:creationId xmlns:a16="http://schemas.microsoft.com/office/drawing/2014/main" id="{1CF4769E-5F55-2AF3-E92A-F0FF6B01701F}"/>
              </a:ext>
            </a:extLst>
          </p:cNvPr>
          <p:cNvSpPr/>
          <p:nvPr/>
        </p:nvSpPr>
        <p:spPr>
          <a:xfrm>
            <a:off x="1269532" y="2589822"/>
            <a:ext cx="8541218" cy="503202"/>
          </a:xfrm>
          <a:prstGeom prst="roundRect">
            <a:avLst/>
          </a:prstGeom>
          <a:noFill/>
          <a:ln w="571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Retângulo: Cantos Arredondados 3">
            <a:extLst>
              <a:ext uri="{FF2B5EF4-FFF2-40B4-BE49-F238E27FC236}">
                <a16:creationId xmlns:a16="http://schemas.microsoft.com/office/drawing/2014/main" id="{FD8F596D-806C-02BE-FED3-D7E2BFFD8F47}"/>
              </a:ext>
            </a:extLst>
          </p:cNvPr>
          <p:cNvSpPr/>
          <p:nvPr/>
        </p:nvSpPr>
        <p:spPr>
          <a:xfrm>
            <a:off x="1265280" y="4136426"/>
            <a:ext cx="6907059" cy="503202"/>
          </a:xfrm>
          <a:prstGeom prst="roundRect">
            <a:avLst/>
          </a:prstGeom>
          <a:noFill/>
          <a:ln w="571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Tree>
    <p:custDataLst>
      <p:tags r:id="rId1"/>
    </p:custDataLst>
    <p:extLst>
      <p:ext uri="{BB962C8B-B14F-4D97-AF65-F5344CB8AC3E}">
        <p14:creationId xmlns:p14="http://schemas.microsoft.com/office/powerpoint/2010/main" val="1914806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osição do Número do Diapositivo 4">
            <a:extLst>
              <a:ext uri="{FF2B5EF4-FFF2-40B4-BE49-F238E27FC236}">
                <a16:creationId xmlns:a16="http://schemas.microsoft.com/office/drawing/2014/main" id="{58416AF0-B46B-1441-67BC-5A5EBE1F35A6}"/>
              </a:ext>
            </a:extLst>
          </p:cNvPr>
          <p:cNvSpPr>
            <a:spLocks noGrp="1"/>
          </p:cNvSpPr>
          <p:nvPr>
            <p:ph type="sldNum" sz="quarter" idx="12"/>
          </p:nvPr>
        </p:nvSpPr>
        <p:spPr/>
        <p:txBody>
          <a:bodyPr/>
          <a:lstStyle/>
          <a:p>
            <a:fld id="{5F7BECBE-D6CC-413E-AA43-2D0C4F1A49BE}" type="slidenum">
              <a:rPr lang="en-US" smtClean="0"/>
              <a:pPr/>
              <a:t>47</a:t>
            </a:fld>
            <a:endParaRPr lang="en-US"/>
          </a:p>
        </p:txBody>
      </p:sp>
      <p:sp>
        <p:nvSpPr>
          <p:cNvPr id="2" name="Título 1">
            <a:extLst>
              <a:ext uri="{FF2B5EF4-FFF2-40B4-BE49-F238E27FC236}">
                <a16:creationId xmlns:a16="http://schemas.microsoft.com/office/drawing/2014/main" id="{C06D2265-2847-9EB2-782B-F62CBB832DA5}"/>
              </a:ext>
            </a:extLst>
          </p:cNvPr>
          <p:cNvSpPr>
            <a:spLocks noGrp="1"/>
          </p:cNvSpPr>
          <p:nvPr>
            <p:ph type="title"/>
          </p:nvPr>
        </p:nvSpPr>
        <p:spPr>
          <a:xfrm>
            <a:off x="842837" y="569085"/>
            <a:ext cx="11570291" cy="1271923"/>
          </a:xfrm>
        </p:spPr>
        <p:txBody>
          <a:bodyPr>
            <a:noAutofit/>
          </a:bodyPr>
          <a:lstStyle/>
          <a:p>
            <a:r>
              <a:rPr lang="en-US" dirty="0"/>
              <a:t>GLLP Implementation Roadmap: </a:t>
            </a:r>
            <a:br>
              <a:rPr lang="en-US" dirty="0">
                <a:solidFill>
                  <a:srgbClr val="7030A0"/>
                </a:solidFill>
              </a:rPr>
            </a:br>
            <a:r>
              <a:rPr lang="en-US" dirty="0">
                <a:solidFill>
                  <a:srgbClr val="7030A0"/>
                </a:solidFill>
              </a:rPr>
              <a:t>Post-implementation 	</a:t>
            </a:r>
            <a:r>
              <a:rPr lang="en-US" sz="2000" dirty="0">
                <a:solidFill>
                  <a:srgbClr val="7030A0"/>
                </a:solidFill>
              </a:rPr>
              <a:t>(~6 months)</a:t>
            </a:r>
            <a:endParaRPr lang="en-GB" sz="2200" dirty="0">
              <a:solidFill>
                <a:srgbClr val="7030A0"/>
              </a:solidFill>
            </a:endParaRPr>
          </a:p>
        </p:txBody>
      </p:sp>
      <p:sp>
        <p:nvSpPr>
          <p:cNvPr id="12" name="TextBox 11">
            <a:extLst>
              <a:ext uri="{FF2B5EF4-FFF2-40B4-BE49-F238E27FC236}">
                <a16:creationId xmlns:a16="http://schemas.microsoft.com/office/drawing/2014/main" id="{93234B67-9063-F7B0-CFD5-EFE090C45D94}"/>
              </a:ext>
            </a:extLst>
          </p:cNvPr>
          <p:cNvSpPr txBox="1"/>
          <p:nvPr/>
        </p:nvSpPr>
        <p:spPr>
          <a:xfrm>
            <a:off x="801730" y="2044613"/>
            <a:ext cx="5113295" cy="1877437"/>
          </a:xfrm>
          <a:prstGeom prst="rect">
            <a:avLst/>
          </a:prstGeom>
          <a:noFill/>
        </p:spPr>
        <p:txBody>
          <a:bodyPr wrap="square">
            <a:spAutoFit/>
          </a:bodyPr>
          <a:lstStyle/>
          <a:p>
            <a:pPr marL="342900" indent="-342900" algn="l" rtl="0" eaLnBrk="1" fontAlgn="ctr" latinLnBrk="0" hangingPunct="1">
              <a:spcBef>
                <a:spcPts val="0"/>
              </a:spcBef>
              <a:spcAft>
                <a:spcPts val="2400"/>
              </a:spcAft>
              <a:buClr>
                <a:schemeClr val="accent2"/>
              </a:buClr>
              <a:buSzPct val="80000"/>
              <a:buFont typeface="Wingdings" panose="05000000000000000000" pitchFamily="2" charset="2"/>
              <a:buChar char="§"/>
            </a:pPr>
            <a:r>
              <a:rPr lang="en-GB" sz="2400" b="0" i="0" u="none" strike="noStrike" kern="1200" dirty="0">
                <a:solidFill>
                  <a:srgbClr val="000000"/>
                </a:solidFill>
                <a:effectLst/>
              </a:rPr>
              <a:t>Review and evaluate programme implementation</a:t>
            </a:r>
            <a:endParaRPr lang="pt-PT" sz="2400" b="0" i="0" u="none" strike="noStrike" dirty="0">
              <a:effectLst/>
            </a:endParaRPr>
          </a:p>
          <a:p>
            <a:pPr marL="342900" indent="-342900" algn="l" rtl="0" eaLnBrk="1" fontAlgn="ctr" latinLnBrk="0" hangingPunct="1">
              <a:spcBef>
                <a:spcPts val="0"/>
              </a:spcBef>
              <a:spcAft>
                <a:spcPts val="2400"/>
              </a:spcAft>
              <a:buClr>
                <a:schemeClr val="accent2"/>
              </a:buClr>
              <a:buSzPct val="80000"/>
              <a:buFont typeface="Wingdings" panose="05000000000000000000" pitchFamily="2" charset="2"/>
              <a:buChar char="§"/>
            </a:pPr>
            <a:r>
              <a:rPr lang="en-GB" sz="2400" b="0" i="0" u="none" strike="noStrike" kern="1200" dirty="0">
                <a:solidFill>
                  <a:srgbClr val="000000"/>
                </a:solidFill>
                <a:effectLst/>
              </a:rPr>
              <a:t>Develop a </a:t>
            </a:r>
            <a:r>
              <a:rPr lang="en-GB" sz="2400" b="1" i="0" u="none" strike="noStrike" kern="1200" dirty="0">
                <a:solidFill>
                  <a:srgbClr val="000000"/>
                </a:solidFill>
                <a:effectLst/>
              </a:rPr>
              <a:t>sustainability plan </a:t>
            </a:r>
            <a:r>
              <a:rPr lang="en-GB" sz="2400" b="0" i="0" u="none" strike="noStrike" kern="1200" dirty="0">
                <a:solidFill>
                  <a:srgbClr val="000000"/>
                </a:solidFill>
                <a:effectLst/>
              </a:rPr>
              <a:t>for long term implementation</a:t>
            </a:r>
          </a:p>
        </p:txBody>
      </p:sp>
      <p:pic>
        <p:nvPicPr>
          <p:cNvPr id="9" name="Picture 8">
            <a:extLst>
              <a:ext uri="{FF2B5EF4-FFF2-40B4-BE49-F238E27FC236}">
                <a16:creationId xmlns:a16="http://schemas.microsoft.com/office/drawing/2014/main" id="{BAB126B4-D4EA-AA92-4C39-B8C2F9823765}"/>
              </a:ext>
            </a:extLst>
          </p:cNvPr>
          <p:cNvPicPr>
            <a:picLocks noChangeAspect="1"/>
          </p:cNvPicPr>
          <p:nvPr/>
        </p:nvPicPr>
        <p:blipFill>
          <a:blip r:embed="rId4"/>
          <a:stretch>
            <a:fillRect/>
          </a:stretch>
        </p:blipFill>
        <p:spPr>
          <a:xfrm>
            <a:off x="6276977" y="1841008"/>
            <a:ext cx="5884775" cy="2882134"/>
          </a:xfrm>
          <a:prstGeom prst="rect">
            <a:avLst/>
          </a:prstGeom>
          <a:ln>
            <a:noFill/>
          </a:ln>
        </p:spPr>
      </p:pic>
      <p:sp>
        <p:nvSpPr>
          <p:cNvPr id="4" name="TextBox 3">
            <a:extLst>
              <a:ext uri="{FF2B5EF4-FFF2-40B4-BE49-F238E27FC236}">
                <a16:creationId xmlns:a16="http://schemas.microsoft.com/office/drawing/2014/main" id="{2D4FCA7E-F66D-9444-4B28-1477A6441E91}"/>
              </a:ext>
            </a:extLst>
          </p:cNvPr>
          <p:cNvSpPr txBox="1"/>
          <p:nvPr/>
        </p:nvSpPr>
        <p:spPr>
          <a:xfrm>
            <a:off x="7096125" y="4959224"/>
            <a:ext cx="4467225" cy="1015663"/>
          </a:xfrm>
          <a:custGeom>
            <a:avLst/>
            <a:gdLst>
              <a:gd name="csX0" fmla="*/ 0 w 4467225"/>
              <a:gd name="csY0" fmla="*/ 0 h 1015663"/>
              <a:gd name="csX1" fmla="*/ 593503 w 4467225"/>
              <a:gd name="csY1" fmla="*/ 0 h 1015663"/>
              <a:gd name="csX2" fmla="*/ 1142333 w 4467225"/>
              <a:gd name="csY2" fmla="*/ 0 h 1015663"/>
              <a:gd name="csX3" fmla="*/ 1735836 w 4467225"/>
              <a:gd name="csY3" fmla="*/ 0 h 1015663"/>
              <a:gd name="csX4" fmla="*/ 2374011 w 4467225"/>
              <a:gd name="csY4" fmla="*/ 0 h 1015663"/>
              <a:gd name="csX5" fmla="*/ 2878169 w 4467225"/>
              <a:gd name="csY5" fmla="*/ 0 h 1015663"/>
              <a:gd name="csX6" fmla="*/ 3516344 w 4467225"/>
              <a:gd name="csY6" fmla="*/ 0 h 1015663"/>
              <a:gd name="csX7" fmla="*/ 4467225 w 4467225"/>
              <a:gd name="csY7" fmla="*/ 0 h 1015663"/>
              <a:gd name="csX8" fmla="*/ 4467225 w 4467225"/>
              <a:gd name="csY8" fmla="*/ 487518 h 1015663"/>
              <a:gd name="csX9" fmla="*/ 4467225 w 4467225"/>
              <a:gd name="csY9" fmla="*/ 1015663 h 1015663"/>
              <a:gd name="csX10" fmla="*/ 3739706 w 4467225"/>
              <a:gd name="csY10" fmla="*/ 1015663 h 1015663"/>
              <a:gd name="csX11" fmla="*/ 3012186 w 4467225"/>
              <a:gd name="csY11" fmla="*/ 1015663 h 1015663"/>
              <a:gd name="csX12" fmla="*/ 2463356 w 4467225"/>
              <a:gd name="csY12" fmla="*/ 1015663 h 1015663"/>
              <a:gd name="csX13" fmla="*/ 1959197 w 4467225"/>
              <a:gd name="csY13" fmla="*/ 1015663 h 1015663"/>
              <a:gd name="csX14" fmla="*/ 1455039 w 4467225"/>
              <a:gd name="csY14" fmla="*/ 1015663 h 1015663"/>
              <a:gd name="csX15" fmla="*/ 950881 w 4467225"/>
              <a:gd name="csY15" fmla="*/ 1015663 h 1015663"/>
              <a:gd name="csX16" fmla="*/ 0 w 4467225"/>
              <a:gd name="csY16" fmla="*/ 1015663 h 1015663"/>
              <a:gd name="csX17" fmla="*/ 0 w 4467225"/>
              <a:gd name="csY17" fmla="*/ 507832 h 1015663"/>
              <a:gd name="csX18" fmla="*/ 0 w 4467225"/>
              <a:gd name="csY18" fmla="*/ 0 h 10156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467225" h="1015663" fill="none" extrusionOk="0">
                <a:moveTo>
                  <a:pt x="0" y="0"/>
                </a:moveTo>
                <a:cubicBezTo>
                  <a:pt x="245634" y="-23669"/>
                  <a:pt x="310251" y="18242"/>
                  <a:pt x="593503" y="0"/>
                </a:cubicBezTo>
                <a:cubicBezTo>
                  <a:pt x="876755" y="-18242"/>
                  <a:pt x="944281" y="-27041"/>
                  <a:pt x="1142333" y="0"/>
                </a:cubicBezTo>
                <a:cubicBezTo>
                  <a:pt x="1340385" y="27041"/>
                  <a:pt x="1511544" y="-2604"/>
                  <a:pt x="1735836" y="0"/>
                </a:cubicBezTo>
                <a:cubicBezTo>
                  <a:pt x="1960128" y="2604"/>
                  <a:pt x="2246187" y="-11603"/>
                  <a:pt x="2374011" y="0"/>
                </a:cubicBezTo>
                <a:cubicBezTo>
                  <a:pt x="2501835" y="11603"/>
                  <a:pt x="2667265" y="-19623"/>
                  <a:pt x="2878169" y="0"/>
                </a:cubicBezTo>
                <a:cubicBezTo>
                  <a:pt x="3089073" y="19623"/>
                  <a:pt x="3205012" y="20585"/>
                  <a:pt x="3516344" y="0"/>
                </a:cubicBezTo>
                <a:cubicBezTo>
                  <a:pt x="3827677" y="-20585"/>
                  <a:pt x="4259824" y="-23286"/>
                  <a:pt x="4467225" y="0"/>
                </a:cubicBezTo>
                <a:cubicBezTo>
                  <a:pt x="4453362" y="242522"/>
                  <a:pt x="4462759" y="330770"/>
                  <a:pt x="4467225" y="487518"/>
                </a:cubicBezTo>
                <a:cubicBezTo>
                  <a:pt x="4471691" y="644266"/>
                  <a:pt x="4456387" y="891524"/>
                  <a:pt x="4467225" y="1015663"/>
                </a:cubicBezTo>
                <a:cubicBezTo>
                  <a:pt x="4313551" y="1024605"/>
                  <a:pt x="3904333" y="1018507"/>
                  <a:pt x="3739706" y="1015663"/>
                </a:cubicBezTo>
                <a:cubicBezTo>
                  <a:pt x="3575079" y="1012819"/>
                  <a:pt x="3374531" y="1005046"/>
                  <a:pt x="3012186" y="1015663"/>
                </a:cubicBezTo>
                <a:cubicBezTo>
                  <a:pt x="2649841" y="1026280"/>
                  <a:pt x="2657294" y="995333"/>
                  <a:pt x="2463356" y="1015663"/>
                </a:cubicBezTo>
                <a:cubicBezTo>
                  <a:pt x="2269418" y="1035994"/>
                  <a:pt x="2167508" y="1029118"/>
                  <a:pt x="1959197" y="1015663"/>
                </a:cubicBezTo>
                <a:cubicBezTo>
                  <a:pt x="1750886" y="1002208"/>
                  <a:pt x="1683679" y="1020909"/>
                  <a:pt x="1455039" y="1015663"/>
                </a:cubicBezTo>
                <a:cubicBezTo>
                  <a:pt x="1226399" y="1010417"/>
                  <a:pt x="1179330" y="1015875"/>
                  <a:pt x="950881" y="1015663"/>
                </a:cubicBezTo>
                <a:cubicBezTo>
                  <a:pt x="722432" y="1015451"/>
                  <a:pt x="383676" y="994855"/>
                  <a:pt x="0" y="1015663"/>
                </a:cubicBezTo>
                <a:cubicBezTo>
                  <a:pt x="-3126" y="894506"/>
                  <a:pt x="21963" y="731214"/>
                  <a:pt x="0" y="507832"/>
                </a:cubicBezTo>
                <a:cubicBezTo>
                  <a:pt x="-21963" y="284450"/>
                  <a:pt x="8485" y="150952"/>
                  <a:pt x="0" y="0"/>
                </a:cubicBezTo>
                <a:close/>
              </a:path>
              <a:path w="4467225" h="1015663" stroke="0" extrusionOk="0">
                <a:moveTo>
                  <a:pt x="0" y="0"/>
                </a:moveTo>
                <a:cubicBezTo>
                  <a:pt x="177645" y="6146"/>
                  <a:pt x="390435" y="-5088"/>
                  <a:pt x="638175" y="0"/>
                </a:cubicBezTo>
                <a:cubicBezTo>
                  <a:pt x="885916" y="5088"/>
                  <a:pt x="992778" y="-9415"/>
                  <a:pt x="1142333" y="0"/>
                </a:cubicBezTo>
                <a:cubicBezTo>
                  <a:pt x="1291888" y="9415"/>
                  <a:pt x="1645560" y="5314"/>
                  <a:pt x="1780508" y="0"/>
                </a:cubicBezTo>
                <a:cubicBezTo>
                  <a:pt x="1915456" y="-5314"/>
                  <a:pt x="2139421" y="-29837"/>
                  <a:pt x="2463356" y="0"/>
                </a:cubicBezTo>
                <a:cubicBezTo>
                  <a:pt x="2787291" y="29837"/>
                  <a:pt x="2842931" y="31129"/>
                  <a:pt x="3101530" y="0"/>
                </a:cubicBezTo>
                <a:cubicBezTo>
                  <a:pt x="3360129" y="-31129"/>
                  <a:pt x="3557961" y="20733"/>
                  <a:pt x="3784378" y="0"/>
                </a:cubicBezTo>
                <a:cubicBezTo>
                  <a:pt x="4010795" y="-20733"/>
                  <a:pt x="4289047" y="-12806"/>
                  <a:pt x="4467225" y="0"/>
                </a:cubicBezTo>
                <a:cubicBezTo>
                  <a:pt x="4452859" y="180222"/>
                  <a:pt x="4445145" y="362754"/>
                  <a:pt x="4467225" y="517988"/>
                </a:cubicBezTo>
                <a:cubicBezTo>
                  <a:pt x="4489305" y="673222"/>
                  <a:pt x="4462189" y="811468"/>
                  <a:pt x="4467225" y="1015663"/>
                </a:cubicBezTo>
                <a:cubicBezTo>
                  <a:pt x="4213987" y="1040977"/>
                  <a:pt x="4021960" y="1031095"/>
                  <a:pt x="3829050" y="1015663"/>
                </a:cubicBezTo>
                <a:cubicBezTo>
                  <a:pt x="3636141" y="1000231"/>
                  <a:pt x="3495665" y="1036617"/>
                  <a:pt x="3280220" y="1015663"/>
                </a:cubicBezTo>
                <a:cubicBezTo>
                  <a:pt x="3064775" y="994710"/>
                  <a:pt x="2890967" y="1038394"/>
                  <a:pt x="2731389" y="1015663"/>
                </a:cubicBezTo>
                <a:cubicBezTo>
                  <a:pt x="2571811" y="992932"/>
                  <a:pt x="2238043" y="1034865"/>
                  <a:pt x="2093214" y="1015663"/>
                </a:cubicBezTo>
                <a:cubicBezTo>
                  <a:pt x="1948386" y="996461"/>
                  <a:pt x="1705617" y="1014259"/>
                  <a:pt x="1365695" y="1015663"/>
                </a:cubicBezTo>
                <a:cubicBezTo>
                  <a:pt x="1025773" y="1017067"/>
                  <a:pt x="1066041" y="1039225"/>
                  <a:pt x="861536" y="1015663"/>
                </a:cubicBezTo>
                <a:cubicBezTo>
                  <a:pt x="657031" y="992101"/>
                  <a:pt x="330993" y="1007796"/>
                  <a:pt x="0" y="1015663"/>
                </a:cubicBezTo>
                <a:cubicBezTo>
                  <a:pt x="9778" y="893217"/>
                  <a:pt x="-11871" y="742311"/>
                  <a:pt x="0" y="507832"/>
                </a:cubicBezTo>
                <a:cubicBezTo>
                  <a:pt x="11871" y="273353"/>
                  <a:pt x="10780" y="197983"/>
                  <a:pt x="0" y="0"/>
                </a:cubicBezTo>
                <a:close/>
              </a:path>
            </a:pathLst>
          </a:custGeom>
          <a:solidFill>
            <a:schemeClr val="tx2">
              <a:lumMod val="40000"/>
              <a:lumOff val="60000"/>
            </a:schemeClr>
          </a:solidFill>
          <a:ln>
            <a:solidFill>
              <a:schemeClr val="tx1"/>
            </a:solidFill>
            <a:extLst>
              <a:ext uri="{C807C97D-BFC1-408E-A445-0C87EB9F89A2}">
                <ask:lineSketchStyleProps xmlns:ask="http://schemas.microsoft.com/office/drawing/2018/sketchyshapes" sd="2456664068">
                  <a:prstGeom prst="rect">
                    <a:avLst/>
                  </a:prstGeom>
                  <ask:type>
                    <ask:lineSketchFreehand/>
                  </ask:type>
                </ask:lineSketchStyleProps>
              </a:ext>
            </a:extLst>
          </a:ln>
        </p:spPr>
        <p:txBody>
          <a:bodyPr wrap="square">
            <a:spAutoFit/>
          </a:bodyPr>
          <a:lstStyle/>
          <a:p>
            <a:r>
              <a:rPr lang="en-US" sz="2000" i="1" dirty="0"/>
              <a:t>Instructors and mentors can contribute to fine-tuning the </a:t>
            </a:r>
            <a:r>
              <a:rPr lang="en-US" sz="2000" i="1" dirty="0" err="1"/>
              <a:t>programme</a:t>
            </a:r>
            <a:r>
              <a:rPr lang="en-US" sz="2000" i="1" dirty="0"/>
              <a:t> for future iterations. </a:t>
            </a:r>
            <a:endParaRPr lang="en-GB" sz="2000" i="1" dirty="0"/>
          </a:p>
        </p:txBody>
      </p:sp>
      <p:sp>
        <p:nvSpPr>
          <p:cNvPr id="3" name="Footer Placeholder 2">
            <a:extLst>
              <a:ext uri="{FF2B5EF4-FFF2-40B4-BE49-F238E27FC236}">
                <a16:creationId xmlns:a16="http://schemas.microsoft.com/office/drawing/2014/main" id="{101E682E-9107-3B43-37B5-B47748E0C99B}"/>
              </a:ext>
            </a:extLst>
          </p:cNvPr>
          <p:cNvSpPr>
            <a:spLocks noGrp="1"/>
          </p:cNvSpPr>
          <p:nvPr>
            <p:ph type="ftr" sz="quarter" idx="3"/>
          </p:nvPr>
        </p:nvSpPr>
        <p:spPr/>
        <p:txBody>
          <a:bodyPr/>
          <a:lstStyle/>
          <a:p>
            <a:r>
              <a:rPr lang="nl-NL"/>
              <a:t>TOT&amp;M Unit 2 V1 2026</a:t>
            </a:r>
            <a:endParaRPr lang="en-US"/>
          </a:p>
        </p:txBody>
      </p:sp>
      <p:pic>
        <p:nvPicPr>
          <p:cNvPr id="7" name="Graphic 6" descr="Megaphone1 with solid fill">
            <a:extLst>
              <a:ext uri="{FF2B5EF4-FFF2-40B4-BE49-F238E27FC236}">
                <a16:creationId xmlns:a16="http://schemas.microsoft.com/office/drawing/2014/main" id="{43C151F3-2EF2-E426-6B61-25C3D315132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76977" y="4721329"/>
            <a:ext cx="914400" cy="914400"/>
          </a:xfrm>
          <a:prstGeom prst="rect">
            <a:avLst/>
          </a:prstGeom>
        </p:spPr>
      </p:pic>
    </p:spTree>
    <p:custDataLst>
      <p:tags r:id="rId1"/>
    </p:custDataLst>
    <p:extLst>
      <p:ext uri="{BB962C8B-B14F-4D97-AF65-F5344CB8AC3E}">
        <p14:creationId xmlns:p14="http://schemas.microsoft.com/office/powerpoint/2010/main" val="35519696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9F82D8-67F7-EA95-0F97-08A5DF114632}"/>
              </a:ext>
            </a:extLst>
          </p:cNvPr>
          <p:cNvSpPr>
            <a:spLocks noGrp="1"/>
          </p:cNvSpPr>
          <p:nvPr>
            <p:ph type="title"/>
          </p:nvPr>
        </p:nvSpPr>
        <p:spPr>
          <a:xfrm>
            <a:off x="590056" y="679018"/>
            <a:ext cx="10282997" cy="1238270"/>
          </a:xfrm>
        </p:spPr>
        <p:txBody>
          <a:bodyPr anchor="t">
            <a:normAutofit/>
          </a:bodyPr>
          <a:lstStyle/>
          <a:p>
            <a:r>
              <a:rPr lang="en-US"/>
              <a:t>Roadmap – considerations</a:t>
            </a:r>
          </a:p>
        </p:txBody>
      </p:sp>
      <p:sp>
        <p:nvSpPr>
          <p:cNvPr id="11" name="Footer Placeholder 3">
            <a:extLst>
              <a:ext uri="{FF2B5EF4-FFF2-40B4-BE49-F238E27FC236}">
                <a16:creationId xmlns:a16="http://schemas.microsoft.com/office/drawing/2014/main" id="{122F6D3D-28D5-2A09-F8EA-CDB76D028198}"/>
              </a:ext>
            </a:extLst>
          </p:cNvPr>
          <p:cNvSpPr>
            <a:spLocks noGrp="1"/>
          </p:cNvSpPr>
          <p:nvPr>
            <p:ph type="ftr" sz="quarter" idx="3"/>
          </p:nvPr>
        </p:nvSpPr>
        <p:spPr>
          <a:xfrm>
            <a:off x="924452" y="6155388"/>
            <a:ext cx="2371412" cy="702612"/>
          </a:xfrm>
        </p:spPr>
        <p:txBody>
          <a:bodyPr/>
          <a:lstStyle/>
          <a:p>
            <a:pPr>
              <a:spcAft>
                <a:spcPts val="600"/>
              </a:spcAft>
            </a:pPr>
            <a:r>
              <a:rPr lang="nl-NL"/>
              <a:t>TOT&amp;M Unit 2 V1 2026</a:t>
            </a:r>
            <a:endParaRPr lang="en-US"/>
          </a:p>
        </p:txBody>
      </p:sp>
      <p:sp>
        <p:nvSpPr>
          <p:cNvPr id="5" name="Marcador de Posição do Número do Diapositivo 4">
            <a:extLst>
              <a:ext uri="{FF2B5EF4-FFF2-40B4-BE49-F238E27FC236}">
                <a16:creationId xmlns:a16="http://schemas.microsoft.com/office/drawing/2014/main" id="{55847169-E4D1-B6C9-3A61-A1CA6913FCF0}"/>
              </a:ext>
            </a:extLst>
          </p:cNvPr>
          <p:cNvSpPr>
            <a:spLocks noGrp="1"/>
          </p:cNvSpPr>
          <p:nvPr>
            <p:ph type="sldNum" sz="quarter" idx="4"/>
          </p:nvPr>
        </p:nvSpPr>
        <p:spPr>
          <a:xfrm>
            <a:off x="234479" y="6165444"/>
            <a:ext cx="547077" cy="365125"/>
          </a:xfrm>
        </p:spPr>
        <p:txBody>
          <a:bodyPr anchor="ctr">
            <a:normAutofit/>
          </a:bodyPr>
          <a:lstStyle/>
          <a:p>
            <a:pPr>
              <a:spcAft>
                <a:spcPts val="600"/>
              </a:spcAft>
            </a:pPr>
            <a:fld id="{5F7BECBE-D6CC-413E-AA43-2D0C4F1A49BE}" type="slidenum">
              <a:rPr lang="en-US" smtClean="0"/>
              <a:pPr>
                <a:spcAft>
                  <a:spcPts val="600"/>
                </a:spcAft>
              </a:pPr>
              <a:t>48</a:t>
            </a:fld>
            <a:endParaRPr lang="en-US"/>
          </a:p>
        </p:txBody>
      </p:sp>
      <p:graphicFrame>
        <p:nvGraphicFramePr>
          <p:cNvPr id="7" name="Marcador de Posição do Texto 3">
            <a:extLst>
              <a:ext uri="{FF2B5EF4-FFF2-40B4-BE49-F238E27FC236}">
                <a16:creationId xmlns:a16="http://schemas.microsoft.com/office/drawing/2014/main" id="{E5479D63-A32D-7109-7E53-0D3AAE2E3526}"/>
              </a:ext>
            </a:extLst>
          </p:cNvPr>
          <p:cNvGraphicFramePr/>
          <p:nvPr>
            <p:extLst>
              <p:ext uri="{D42A27DB-BD31-4B8C-83A1-F6EECF244321}">
                <p14:modId xmlns:p14="http://schemas.microsoft.com/office/powerpoint/2010/main" val="3046594531"/>
              </p:ext>
            </p:extLst>
          </p:nvPr>
        </p:nvGraphicFramePr>
        <p:xfrm>
          <a:off x="590056" y="1451557"/>
          <a:ext cx="11055335" cy="3921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4614743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4F45A-50B3-5170-CC06-D9C96E4448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576AFE-B779-676C-8630-CCDB0496BB92}"/>
              </a:ext>
            </a:extLst>
          </p:cNvPr>
          <p:cNvSpPr>
            <a:spLocks noGrp="1"/>
          </p:cNvSpPr>
          <p:nvPr>
            <p:ph type="title"/>
          </p:nvPr>
        </p:nvSpPr>
        <p:spPr/>
        <p:txBody>
          <a:bodyPr>
            <a:normAutofit fontScale="90000"/>
          </a:bodyPr>
          <a:lstStyle/>
          <a:p>
            <a:r>
              <a:rPr lang="en-US"/>
              <a:t>Group activity option 1:</a:t>
            </a:r>
            <a:br>
              <a:rPr lang="en-US"/>
            </a:br>
            <a:r>
              <a:rPr lang="en-US"/>
              <a:t>All you need to know about the GLLP implementation process</a:t>
            </a:r>
          </a:p>
        </p:txBody>
      </p:sp>
      <p:sp>
        <p:nvSpPr>
          <p:cNvPr id="6" name="Content Placeholder 5">
            <a:extLst>
              <a:ext uri="{FF2B5EF4-FFF2-40B4-BE49-F238E27FC236}">
                <a16:creationId xmlns:a16="http://schemas.microsoft.com/office/drawing/2014/main" id="{8F49AC3E-5CD4-4ACA-763D-332ADCCAF28B}"/>
              </a:ext>
            </a:extLst>
          </p:cNvPr>
          <p:cNvSpPr>
            <a:spLocks noGrp="1"/>
          </p:cNvSpPr>
          <p:nvPr>
            <p:ph idx="1"/>
          </p:nvPr>
        </p:nvSpPr>
        <p:spPr>
          <a:xfrm>
            <a:off x="4772578" y="777875"/>
            <a:ext cx="6991835" cy="5433095"/>
          </a:xfrm>
        </p:spPr>
        <p:txBody>
          <a:bodyPr vert="horz" lIns="0" tIns="0" rIns="0" bIns="0" rtlCol="0" anchor="t">
            <a:normAutofit/>
          </a:bodyPr>
          <a:lstStyle/>
          <a:p>
            <a:pPr>
              <a:lnSpc>
                <a:spcPct val="100000"/>
              </a:lnSpc>
              <a:spcAft>
                <a:spcPts val="0"/>
              </a:spcAft>
            </a:pPr>
            <a:r>
              <a:rPr lang="en-US" sz="2000" dirty="0"/>
              <a:t> 4 groups – plenary + breakout rooms</a:t>
            </a:r>
          </a:p>
          <a:p>
            <a:pPr>
              <a:lnSpc>
                <a:spcPct val="100000"/>
              </a:lnSpc>
              <a:spcAft>
                <a:spcPts val="0"/>
              </a:spcAft>
            </a:pPr>
            <a:r>
              <a:rPr lang="en-US" sz="2000" dirty="0"/>
              <a:t> Carefully go through the GLLP Implementation Roadmap to ensure you understand the entire process</a:t>
            </a:r>
          </a:p>
          <a:p>
            <a:pPr>
              <a:lnSpc>
                <a:spcPct val="100000"/>
              </a:lnSpc>
              <a:spcAft>
                <a:spcPts val="0"/>
              </a:spcAft>
            </a:pPr>
            <a:r>
              <a:rPr lang="en-US" sz="2000" dirty="0"/>
              <a:t> GLLP implementation phases assignment:</a:t>
            </a:r>
          </a:p>
          <a:p>
            <a:pPr marL="800100" lvl="1" indent="-457200">
              <a:spcBef>
                <a:spcPts val="0"/>
              </a:spcBef>
              <a:spcAft>
                <a:spcPts val="0"/>
              </a:spcAft>
              <a:buFont typeface="+mj-lt"/>
              <a:buAutoNum type="arabicPeriod"/>
            </a:pPr>
            <a:r>
              <a:rPr lang="en-US" sz="2000" dirty="0"/>
              <a:t>Group 1: Pre-planning</a:t>
            </a:r>
          </a:p>
          <a:p>
            <a:pPr marL="800100" lvl="1" indent="-457200">
              <a:spcBef>
                <a:spcPts val="0"/>
              </a:spcBef>
              <a:spcAft>
                <a:spcPts val="0"/>
              </a:spcAft>
              <a:buFont typeface="+mj-lt"/>
              <a:buAutoNum type="arabicPeriod"/>
            </a:pPr>
            <a:r>
              <a:rPr lang="en-US" sz="2000" dirty="0"/>
              <a:t>Group 2: Planning and development</a:t>
            </a:r>
          </a:p>
          <a:p>
            <a:pPr marL="800100" lvl="1" indent="-457200">
              <a:spcBef>
                <a:spcPts val="0"/>
              </a:spcBef>
              <a:spcAft>
                <a:spcPts val="0"/>
              </a:spcAft>
              <a:buFont typeface="+mj-lt"/>
              <a:buAutoNum type="arabicPeriod"/>
            </a:pPr>
            <a:r>
              <a:rPr lang="en-US" sz="2000" dirty="0"/>
              <a:t>Group 3: Implementation</a:t>
            </a:r>
          </a:p>
          <a:p>
            <a:pPr marL="800100" lvl="1" indent="-457200">
              <a:spcBef>
                <a:spcPts val="0"/>
              </a:spcBef>
              <a:spcAft>
                <a:spcPts val="0"/>
              </a:spcAft>
              <a:buFont typeface="+mj-lt"/>
              <a:buAutoNum type="arabicPeriod"/>
            </a:pPr>
            <a:r>
              <a:rPr lang="en-US" sz="2000" dirty="0"/>
              <a:t>Group 4: Post-Implementation</a:t>
            </a:r>
          </a:p>
          <a:p>
            <a:pPr marL="342900" lvl="1" indent="0">
              <a:spcBef>
                <a:spcPts val="0"/>
              </a:spcBef>
              <a:spcAft>
                <a:spcPts val="0"/>
              </a:spcAft>
              <a:buNone/>
            </a:pPr>
            <a:endParaRPr lang="en-US" sz="2000" dirty="0"/>
          </a:p>
          <a:p>
            <a:pPr marL="171450" lvl="1">
              <a:spcBef>
                <a:spcPts val="0"/>
              </a:spcBef>
              <a:spcAft>
                <a:spcPts val="0"/>
              </a:spcAft>
            </a:pPr>
            <a:r>
              <a:rPr lang="en-US" sz="2000" dirty="0"/>
              <a:t> Be ready to present in plenary the steps of the assigned phase, including:</a:t>
            </a:r>
          </a:p>
          <a:p>
            <a:pPr marL="800100" lvl="1" indent="-457200">
              <a:spcBef>
                <a:spcPts val="0"/>
              </a:spcBef>
              <a:spcAft>
                <a:spcPts val="0"/>
              </a:spcAft>
              <a:buFont typeface="+mj-lt"/>
              <a:buAutoNum type="arabicPeriod"/>
            </a:pPr>
            <a:r>
              <a:rPr lang="en-US" sz="2000" dirty="0"/>
              <a:t>What needs to be done</a:t>
            </a:r>
          </a:p>
          <a:p>
            <a:pPr marL="800100" lvl="1" indent="-457200">
              <a:spcBef>
                <a:spcPts val="0"/>
              </a:spcBef>
              <a:spcAft>
                <a:spcPts val="0"/>
              </a:spcAft>
              <a:buFont typeface="+mj-lt"/>
              <a:buAutoNum type="arabicPeriod"/>
            </a:pPr>
            <a:r>
              <a:rPr lang="en-US" sz="2000" dirty="0"/>
              <a:t>How to do it</a:t>
            </a:r>
          </a:p>
          <a:p>
            <a:pPr marL="800100" lvl="1" indent="-457200">
              <a:spcBef>
                <a:spcPts val="0"/>
              </a:spcBef>
              <a:spcAft>
                <a:spcPts val="0"/>
              </a:spcAft>
              <a:buFont typeface="+mj-lt"/>
              <a:buAutoNum type="arabicPeriod"/>
            </a:pPr>
            <a:r>
              <a:rPr lang="en-US" sz="2000" dirty="0"/>
              <a:t>Who is responsible</a:t>
            </a:r>
          </a:p>
          <a:p>
            <a:pPr marL="800100" lvl="1" indent="-457200">
              <a:spcBef>
                <a:spcPts val="0"/>
              </a:spcBef>
              <a:spcAft>
                <a:spcPts val="0"/>
              </a:spcAft>
              <a:buFont typeface="+mj-lt"/>
              <a:buAutoNum type="arabicPeriod"/>
            </a:pPr>
            <a:r>
              <a:rPr lang="en-US" sz="2000" dirty="0"/>
              <a:t>How long it can take</a:t>
            </a:r>
          </a:p>
          <a:p>
            <a:pPr marL="342900" lvl="1" indent="0">
              <a:spcBef>
                <a:spcPts val="0"/>
              </a:spcBef>
              <a:spcAft>
                <a:spcPts val="0"/>
              </a:spcAft>
              <a:buNone/>
            </a:pPr>
            <a:endParaRPr lang="en-US" sz="2000" dirty="0"/>
          </a:p>
          <a:p>
            <a:pPr marL="171450" lvl="1">
              <a:spcBef>
                <a:spcPts val="0"/>
              </a:spcBef>
              <a:spcAft>
                <a:spcPts val="0"/>
              </a:spcAft>
            </a:pPr>
            <a:r>
              <a:rPr lang="en-US" sz="2000" dirty="0"/>
              <a:t> How to present? 1 slide</a:t>
            </a:r>
            <a:endParaRPr lang="en-US" dirty="0"/>
          </a:p>
        </p:txBody>
      </p:sp>
      <p:sp>
        <p:nvSpPr>
          <p:cNvPr id="11" name="Slide Number Placeholder 10">
            <a:extLst>
              <a:ext uri="{FF2B5EF4-FFF2-40B4-BE49-F238E27FC236}">
                <a16:creationId xmlns:a16="http://schemas.microsoft.com/office/drawing/2014/main" id="{5075E28A-1F98-2F54-F5BF-CF21FC93303A}"/>
              </a:ext>
            </a:extLst>
          </p:cNvPr>
          <p:cNvSpPr>
            <a:spLocks noGrp="1"/>
          </p:cNvSpPr>
          <p:nvPr>
            <p:ph type="sldNum" sz="quarter" idx="12"/>
          </p:nvPr>
        </p:nvSpPr>
        <p:spPr/>
        <p:txBody>
          <a:bodyPr/>
          <a:lstStyle/>
          <a:p>
            <a:fld id="{15573E5C-EF74-034A-A019-612A408567C7}" type="slidenum">
              <a:rPr lang="en-US" smtClean="0"/>
              <a:pPr/>
              <a:t>49</a:t>
            </a:fld>
            <a:endParaRPr lang="en-US"/>
          </a:p>
        </p:txBody>
      </p:sp>
      <p:sp>
        <p:nvSpPr>
          <p:cNvPr id="3" name="Footer Placeholder 2">
            <a:extLst>
              <a:ext uri="{FF2B5EF4-FFF2-40B4-BE49-F238E27FC236}">
                <a16:creationId xmlns:a16="http://schemas.microsoft.com/office/drawing/2014/main" id="{000586B1-240B-47CD-D491-A50EB534FB4C}"/>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7312414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dirty="0"/>
              <a:t>For TOT&amp;M </a:t>
            </a:r>
            <a:r>
              <a:rPr lang="fr-FR" dirty="0" err="1"/>
              <a:t>facilitators</a:t>
            </a:r>
            <a:r>
              <a:rPr lang="fr-FR" dirty="0"/>
              <a:t> </a:t>
            </a:r>
            <a:r>
              <a:rPr lang="fr-FR" dirty="0" err="1"/>
              <a:t>only</a:t>
            </a:r>
            <a:endParaRPr lang="fr-FR" dirty="0"/>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5029200" y="281907"/>
            <a:ext cx="6534150" cy="6433218"/>
          </a:xfrm>
        </p:spPr>
        <p:txBody>
          <a:bodyPr vert="horz" lIns="0" tIns="0" rIns="0" bIns="0" rtlCol="0" anchor="t">
            <a:normAutofit fontScale="40000" lnSpcReduction="20000"/>
          </a:bodyPr>
          <a:lstStyle/>
          <a:p>
            <a:pPr>
              <a:lnSpc>
                <a:spcPct val="120000"/>
              </a:lnSpc>
            </a:pPr>
            <a:r>
              <a:rPr lang="en-US" sz="5000" dirty="0"/>
              <a:t>This presentation is a ‘standard’ overview of the GLLP TOT&amp;M, that you are invited to adapt to your specific training. </a:t>
            </a:r>
          </a:p>
          <a:p>
            <a:pPr>
              <a:lnSpc>
                <a:spcPct val="120000"/>
              </a:lnSpc>
            </a:pPr>
            <a:r>
              <a:rPr lang="en-US" sz="5000" dirty="0"/>
              <a:t>When adapting, it you are encouraged to take into consideration:</a:t>
            </a:r>
          </a:p>
          <a:p>
            <a:pPr lvl="1">
              <a:lnSpc>
                <a:spcPct val="120000"/>
              </a:lnSpc>
              <a:buFont typeface="Courier New" panose="02070309020205020404" pitchFamily="49" charset="0"/>
              <a:buChar char="o"/>
            </a:pPr>
            <a:r>
              <a:rPr lang="en-US" sz="3800" dirty="0"/>
              <a:t>The TOT&amp;M ‘model’ or design</a:t>
            </a:r>
          </a:p>
          <a:p>
            <a:pPr lvl="1">
              <a:lnSpc>
                <a:spcPct val="120000"/>
              </a:lnSpc>
              <a:buFont typeface="Courier New" panose="02070309020205020404" pitchFamily="49" charset="0"/>
              <a:buChar char="o"/>
            </a:pPr>
            <a:r>
              <a:rPr lang="en-US" sz="3800" dirty="0"/>
              <a:t>The time allotted to cover this unit in your final agenda</a:t>
            </a:r>
          </a:p>
          <a:p>
            <a:pPr lvl="1">
              <a:lnSpc>
                <a:spcPct val="120000"/>
              </a:lnSpc>
              <a:buFont typeface="Courier New" panose="02070309020205020404" pitchFamily="49" charset="0"/>
              <a:buChar char="o"/>
            </a:pPr>
            <a:r>
              <a:rPr lang="en-US" sz="3800" dirty="0"/>
              <a:t>The country/regional context, including from a cultural point of view</a:t>
            </a:r>
          </a:p>
          <a:p>
            <a:pPr lvl="1">
              <a:lnSpc>
                <a:spcPct val="120000"/>
              </a:lnSpc>
              <a:buFont typeface="Courier New" panose="02070309020205020404" pitchFamily="49" charset="0"/>
              <a:buChar char="o"/>
            </a:pPr>
            <a:r>
              <a:rPr lang="en-US" sz="3800" dirty="0"/>
              <a:t>The level of knowledge/awareness of your audience on the topic covered in this presentation</a:t>
            </a:r>
          </a:p>
          <a:p>
            <a:pPr lvl="1">
              <a:lnSpc>
                <a:spcPct val="120000"/>
              </a:lnSpc>
              <a:buFont typeface="Courier New" panose="02070309020205020404" pitchFamily="49" charset="0"/>
              <a:buChar char="o"/>
            </a:pPr>
            <a:r>
              <a:rPr lang="en-US" sz="3800" dirty="0"/>
              <a:t>The specific aspects you want to highlight</a:t>
            </a:r>
          </a:p>
          <a:p>
            <a:pPr lvl="1">
              <a:lnSpc>
                <a:spcPct val="120000"/>
              </a:lnSpc>
              <a:buFont typeface="Courier New" panose="02070309020205020404" pitchFamily="49" charset="0"/>
              <a:buChar char="o"/>
            </a:pPr>
            <a:r>
              <a:rPr lang="en-US" sz="3800" dirty="0"/>
              <a:t>The text highlighted in yellow is to be replaced/completed</a:t>
            </a:r>
          </a:p>
          <a:p>
            <a:pPr lvl="1">
              <a:lnSpc>
                <a:spcPct val="120000"/>
              </a:lnSpc>
              <a:buFont typeface="Courier New" panose="02070309020205020404" pitchFamily="49" charset="0"/>
              <a:buChar char="o"/>
            </a:pPr>
            <a:r>
              <a:rPr lang="en-US" sz="3800" dirty="0"/>
              <a:t>Proposed images/graphics may be replaced by images/graphics that better reflect your country/regional context. Please be sure to give the appropriate recognition to the source of any photographs and ensure they are free of copyright (or copyright permission has been obtained.)</a:t>
            </a:r>
          </a:p>
        </p:txBody>
      </p:sp>
      <p:sp>
        <p:nvSpPr>
          <p:cNvPr id="4" name="Slide Number Placeholder 3">
            <a:extLst>
              <a:ext uri="{FF2B5EF4-FFF2-40B4-BE49-F238E27FC236}">
                <a16:creationId xmlns:a16="http://schemas.microsoft.com/office/drawing/2014/main" id="{6B7487F0-8A2D-0B7D-10E3-F541F3DD1D8E}"/>
              </a:ext>
            </a:extLst>
          </p:cNvPr>
          <p:cNvSpPr>
            <a:spLocks noGrp="1"/>
          </p:cNvSpPr>
          <p:nvPr>
            <p:ph type="sldNum" sz="quarter" idx="12"/>
          </p:nvPr>
        </p:nvSpPr>
        <p:spPr/>
        <p:txBody>
          <a:bodyPr/>
          <a:lstStyle/>
          <a:p>
            <a:fld id="{15573E5C-EF74-034A-A019-612A408567C7}" type="slidenum">
              <a:rPr lang="en-US" smtClean="0"/>
              <a:pPr/>
              <a:t>5</a:t>
            </a:fld>
            <a:endParaRPr lang="en-US"/>
          </a:p>
        </p:txBody>
      </p:sp>
      <p:sp>
        <p:nvSpPr>
          <p:cNvPr id="5" name="Footer Placeholder 4">
            <a:extLst>
              <a:ext uri="{FF2B5EF4-FFF2-40B4-BE49-F238E27FC236}">
                <a16:creationId xmlns:a16="http://schemas.microsoft.com/office/drawing/2014/main" id="{FAF269D4-64CE-2207-CEF9-79FCA7EA2C44}"/>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4577849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E54F45A-50B3-5170-CC06-D9C96E4448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576AFE-B779-676C-8630-CCDB0496BB92}"/>
              </a:ext>
            </a:extLst>
          </p:cNvPr>
          <p:cNvSpPr>
            <a:spLocks noGrp="1"/>
          </p:cNvSpPr>
          <p:nvPr>
            <p:ph type="title"/>
          </p:nvPr>
        </p:nvSpPr>
        <p:spPr/>
        <p:txBody>
          <a:bodyPr>
            <a:normAutofit/>
          </a:bodyPr>
          <a:lstStyle/>
          <a:p>
            <a:r>
              <a:rPr lang="en-US"/>
              <a:t>Group activity option 2:</a:t>
            </a:r>
            <a:br>
              <a:rPr lang="en-US"/>
            </a:br>
            <a:r>
              <a:rPr lang="en-US"/>
              <a:t>How to start?</a:t>
            </a:r>
          </a:p>
        </p:txBody>
      </p:sp>
      <p:sp>
        <p:nvSpPr>
          <p:cNvPr id="6" name="Content Placeholder 5">
            <a:extLst>
              <a:ext uri="{FF2B5EF4-FFF2-40B4-BE49-F238E27FC236}">
                <a16:creationId xmlns:a16="http://schemas.microsoft.com/office/drawing/2014/main" id="{8F49AC3E-5CD4-4ACA-763D-332ADCCAF28B}"/>
              </a:ext>
            </a:extLst>
          </p:cNvPr>
          <p:cNvSpPr>
            <a:spLocks noGrp="1"/>
          </p:cNvSpPr>
          <p:nvPr>
            <p:ph idx="1"/>
          </p:nvPr>
        </p:nvSpPr>
        <p:spPr>
          <a:xfrm>
            <a:off x="4795156" y="1142999"/>
            <a:ext cx="6991835" cy="5433095"/>
          </a:xfrm>
        </p:spPr>
        <p:txBody>
          <a:bodyPr vert="horz" lIns="0" tIns="0" rIns="0" bIns="0" rtlCol="0" anchor="t">
            <a:normAutofit/>
          </a:bodyPr>
          <a:lstStyle/>
          <a:p>
            <a:pPr>
              <a:lnSpc>
                <a:spcPct val="100000"/>
              </a:lnSpc>
              <a:spcAft>
                <a:spcPts val="0"/>
              </a:spcAft>
            </a:pPr>
            <a:r>
              <a:rPr lang="en-US" sz="2000" dirty="0"/>
              <a:t>5 groups</a:t>
            </a:r>
          </a:p>
          <a:p>
            <a:pPr>
              <a:lnSpc>
                <a:spcPct val="100000"/>
              </a:lnSpc>
              <a:spcAft>
                <a:spcPts val="0"/>
              </a:spcAft>
            </a:pPr>
            <a:endParaRPr lang="en-US" sz="2000" dirty="0"/>
          </a:p>
          <a:p>
            <a:pPr>
              <a:lnSpc>
                <a:spcPct val="100000"/>
              </a:lnSpc>
              <a:spcAft>
                <a:spcPts val="0"/>
              </a:spcAft>
            </a:pPr>
            <a:endParaRPr lang="en-US" sz="2000" dirty="0"/>
          </a:p>
          <a:p>
            <a:pPr marL="0" indent="0">
              <a:lnSpc>
                <a:spcPct val="100000"/>
              </a:lnSpc>
              <a:spcAft>
                <a:spcPts val="0"/>
              </a:spcAft>
              <a:buNone/>
            </a:pPr>
            <a:r>
              <a:rPr lang="en-US" sz="2000" dirty="0"/>
              <a:t>In your group:</a:t>
            </a:r>
          </a:p>
          <a:p>
            <a:pPr marL="0" indent="0">
              <a:lnSpc>
                <a:spcPct val="100000"/>
              </a:lnSpc>
              <a:spcAft>
                <a:spcPts val="0"/>
              </a:spcAft>
              <a:buNone/>
            </a:pPr>
            <a:endParaRPr lang="en-US" sz="2000" dirty="0"/>
          </a:p>
          <a:p>
            <a:pPr marL="0" marR="0">
              <a:lnSpc>
                <a:spcPct val="107000"/>
              </a:lnSpc>
              <a:spcBef>
                <a:spcPts val="0"/>
              </a:spcBef>
              <a:spcAft>
                <a:spcPts val="800"/>
              </a:spcAft>
            </a:pPr>
            <a:r>
              <a:rPr lang="en-US" sz="2000" dirty="0"/>
              <a:t>Review steps 1.3 to 2.2 of the implementation roadmap</a:t>
            </a:r>
          </a:p>
          <a:p>
            <a:pPr marL="0" marR="0">
              <a:lnSpc>
                <a:spcPct val="107000"/>
              </a:lnSpc>
              <a:spcBef>
                <a:spcPts val="0"/>
              </a:spcBef>
              <a:spcAft>
                <a:spcPts val="800"/>
              </a:spcAft>
            </a:pPr>
            <a:r>
              <a:rPr lang="en-US" sz="2000" dirty="0"/>
              <a:t>Choose a country (from one of the group members)</a:t>
            </a:r>
          </a:p>
          <a:p>
            <a:pPr>
              <a:lnSpc>
                <a:spcPct val="100000"/>
              </a:lnSpc>
              <a:spcAft>
                <a:spcPts val="0"/>
              </a:spcAft>
            </a:pPr>
            <a:r>
              <a:rPr lang="en-US" sz="2000" dirty="0"/>
              <a:t>Be ready to present in plenary the possible process in the chosen country, i.e.:</a:t>
            </a:r>
          </a:p>
          <a:p>
            <a:pPr marL="800100" lvl="1" indent="-457200">
              <a:spcBef>
                <a:spcPts val="0"/>
              </a:spcBef>
              <a:spcAft>
                <a:spcPts val="0"/>
              </a:spcAft>
              <a:buFont typeface="+mj-lt"/>
              <a:buAutoNum type="arabicPeriod"/>
            </a:pPr>
            <a:r>
              <a:rPr lang="en-US" sz="2000" dirty="0"/>
              <a:t>What needs to be done</a:t>
            </a:r>
          </a:p>
          <a:p>
            <a:pPr marL="800100" lvl="1" indent="-457200">
              <a:spcBef>
                <a:spcPts val="0"/>
              </a:spcBef>
              <a:spcAft>
                <a:spcPts val="0"/>
              </a:spcAft>
              <a:buFont typeface="+mj-lt"/>
              <a:buAutoNum type="arabicPeriod"/>
            </a:pPr>
            <a:r>
              <a:rPr lang="en-US" sz="2000" dirty="0"/>
              <a:t>How to do it</a:t>
            </a:r>
          </a:p>
          <a:p>
            <a:pPr marL="800100" lvl="1" indent="-457200">
              <a:spcBef>
                <a:spcPts val="0"/>
              </a:spcBef>
              <a:spcAft>
                <a:spcPts val="0"/>
              </a:spcAft>
              <a:buFont typeface="+mj-lt"/>
              <a:buAutoNum type="arabicPeriod"/>
            </a:pPr>
            <a:r>
              <a:rPr lang="en-US" sz="2000" dirty="0"/>
              <a:t>Who is responsible</a:t>
            </a:r>
          </a:p>
          <a:p>
            <a:pPr marL="800100" lvl="1" indent="-457200">
              <a:spcBef>
                <a:spcPts val="0"/>
              </a:spcBef>
              <a:spcAft>
                <a:spcPts val="0"/>
              </a:spcAft>
              <a:buFont typeface="+mj-lt"/>
              <a:buAutoNum type="arabicPeriod"/>
            </a:pPr>
            <a:r>
              <a:rPr lang="en-US" sz="2000" dirty="0"/>
              <a:t>Who to involve</a:t>
            </a:r>
          </a:p>
          <a:p>
            <a:pPr marL="800100" lvl="1" indent="-457200">
              <a:spcBef>
                <a:spcPts val="0"/>
              </a:spcBef>
              <a:spcAft>
                <a:spcPts val="0"/>
              </a:spcAft>
              <a:buFont typeface="+mj-lt"/>
              <a:buAutoNum type="arabicPeriod"/>
            </a:pPr>
            <a:r>
              <a:rPr lang="en-US" sz="2000" dirty="0"/>
              <a:t>How long can it take</a:t>
            </a:r>
          </a:p>
          <a:p>
            <a:pPr marL="342900" lvl="1" indent="0">
              <a:spcBef>
                <a:spcPts val="0"/>
              </a:spcBef>
              <a:spcAft>
                <a:spcPts val="0"/>
              </a:spcAft>
              <a:buNone/>
            </a:pPr>
            <a:endParaRPr lang="en-US" sz="2000" dirty="0"/>
          </a:p>
          <a:p>
            <a:pPr marL="0" lvl="1" indent="0">
              <a:spcBef>
                <a:spcPts val="0"/>
              </a:spcBef>
              <a:spcAft>
                <a:spcPts val="0"/>
              </a:spcAft>
              <a:buNone/>
            </a:pPr>
            <a:endParaRPr lang="en-US" dirty="0"/>
          </a:p>
        </p:txBody>
      </p:sp>
      <p:sp>
        <p:nvSpPr>
          <p:cNvPr id="11" name="Slide Number Placeholder 10">
            <a:extLst>
              <a:ext uri="{FF2B5EF4-FFF2-40B4-BE49-F238E27FC236}">
                <a16:creationId xmlns:a16="http://schemas.microsoft.com/office/drawing/2014/main" id="{5075E28A-1F98-2F54-F5BF-CF21FC93303A}"/>
              </a:ext>
            </a:extLst>
          </p:cNvPr>
          <p:cNvSpPr>
            <a:spLocks noGrp="1"/>
          </p:cNvSpPr>
          <p:nvPr>
            <p:ph type="sldNum" sz="quarter" idx="12"/>
          </p:nvPr>
        </p:nvSpPr>
        <p:spPr/>
        <p:txBody>
          <a:bodyPr/>
          <a:lstStyle/>
          <a:p>
            <a:fld id="{15573E5C-EF74-034A-A019-612A408567C7}" type="slidenum">
              <a:rPr lang="en-US" smtClean="0"/>
              <a:pPr/>
              <a:t>50</a:t>
            </a:fld>
            <a:endParaRPr lang="en-US"/>
          </a:p>
        </p:txBody>
      </p:sp>
      <p:sp>
        <p:nvSpPr>
          <p:cNvPr id="3" name="Footer Placeholder 2">
            <a:extLst>
              <a:ext uri="{FF2B5EF4-FFF2-40B4-BE49-F238E27FC236}">
                <a16:creationId xmlns:a16="http://schemas.microsoft.com/office/drawing/2014/main" id="{B81842F0-9879-6DAB-290E-7829F93CF4A9}"/>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42822387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2A95D-17A7-F6EB-F49A-F99F69A781B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2F39BE8-A3EE-095C-6108-5A19AB37BBE1}"/>
              </a:ext>
            </a:extLst>
          </p:cNvPr>
          <p:cNvSpPr>
            <a:spLocks noGrp="1"/>
          </p:cNvSpPr>
          <p:nvPr>
            <p:ph type="title"/>
          </p:nvPr>
        </p:nvSpPr>
        <p:spPr>
          <a:xfrm>
            <a:off x="876300" y="3094840"/>
            <a:ext cx="10439400" cy="1571618"/>
          </a:xfrm>
        </p:spPr>
        <p:txBody>
          <a:bodyPr>
            <a:noAutofit/>
          </a:bodyPr>
          <a:lstStyle/>
          <a:p>
            <a:r>
              <a:rPr lang="en-US" sz="3600" dirty="0">
                <a:solidFill>
                  <a:schemeClr val="accent2"/>
                </a:solidFill>
              </a:rPr>
              <a:t>Optional: </a:t>
            </a:r>
            <a:r>
              <a:rPr lang="en-US" sz="3600" dirty="0"/>
              <a:t>Understanding GLLP country-specific implementation: </a:t>
            </a:r>
            <a:br>
              <a:rPr lang="en-US" sz="3600" dirty="0"/>
            </a:br>
            <a:r>
              <a:rPr lang="en-US" sz="3200" dirty="0"/>
              <a:t>Describe the roles of key actors in GLLP implementation</a:t>
            </a:r>
            <a:br>
              <a:rPr lang="en-US" sz="3600" dirty="0"/>
            </a:br>
            <a:br>
              <a:rPr lang="en-US" sz="3600" dirty="0"/>
            </a:br>
            <a:endParaRPr lang="en-US" sz="3600" dirty="0"/>
          </a:p>
        </p:txBody>
      </p:sp>
      <p:sp>
        <p:nvSpPr>
          <p:cNvPr id="5" name="Slide Number Placeholder 4">
            <a:extLst>
              <a:ext uri="{FF2B5EF4-FFF2-40B4-BE49-F238E27FC236}">
                <a16:creationId xmlns:a16="http://schemas.microsoft.com/office/drawing/2014/main" id="{57585E6F-7FFD-A457-6AE0-525ACF46CE33}"/>
              </a:ext>
            </a:extLst>
          </p:cNvPr>
          <p:cNvSpPr>
            <a:spLocks noGrp="1"/>
          </p:cNvSpPr>
          <p:nvPr>
            <p:ph type="sldNum" sz="quarter" idx="14"/>
          </p:nvPr>
        </p:nvSpPr>
        <p:spPr/>
        <p:txBody>
          <a:bodyPr/>
          <a:lstStyle/>
          <a:p>
            <a:fld id="{15573E5C-EF74-034A-A019-612A408567C7}" type="slidenum">
              <a:rPr lang="en-US" smtClean="0"/>
              <a:pPr/>
              <a:t>51</a:t>
            </a:fld>
            <a:endParaRPr lang="en-US"/>
          </a:p>
        </p:txBody>
      </p:sp>
      <p:sp>
        <p:nvSpPr>
          <p:cNvPr id="2" name="Footer Placeholder 1">
            <a:extLst>
              <a:ext uri="{FF2B5EF4-FFF2-40B4-BE49-F238E27FC236}">
                <a16:creationId xmlns:a16="http://schemas.microsoft.com/office/drawing/2014/main" id="{1CD32B59-48B7-A3DE-BB67-FE836C2DD5AA}"/>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24768982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41130-3D13-FDCB-1ABD-022718E5183A}"/>
              </a:ext>
            </a:extLst>
          </p:cNvPr>
          <p:cNvSpPr>
            <a:spLocks noGrp="1"/>
          </p:cNvSpPr>
          <p:nvPr>
            <p:ph type="title"/>
          </p:nvPr>
        </p:nvSpPr>
        <p:spPr>
          <a:xfrm>
            <a:off x="927221" y="685800"/>
            <a:ext cx="11264779" cy="709862"/>
          </a:xfrm>
        </p:spPr>
        <p:txBody>
          <a:bodyPr>
            <a:normAutofit/>
          </a:bodyPr>
          <a:lstStyle/>
          <a:p>
            <a:r>
              <a:rPr lang="en-ZA" sz="4000"/>
              <a:t>Key actors for GLLP pre-planning and planning</a:t>
            </a:r>
          </a:p>
        </p:txBody>
      </p:sp>
      <p:sp>
        <p:nvSpPr>
          <p:cNvPr id="3" name="Text Placeholder 2">
            <a:extLst>
              <a:ext uri="{FF2B5EF4-FFF2-40B4-BE49-F238E27FC236}">
                <a16:creationId xmlns:a16="http://schemas.microsoft.com/office/drawing/2014/main" id="{1166E7AF-AA7F-EE13-6357-9B367DE678F5}"/>
              </a:ext>
            </a:extLst>
          </p:cNvPr>
          <p:cNvSpPr>
            <a:spLocks noGrp="1"/>
          </p:cNvSpPr>
          <p:nvPr>
            <p:ph type="body" sz="quarter" idx="11"/>
          </p:nvPr>
        </p:nvSpPr>
        <p:spPr>
          <a:xfrm>
            <a:off x="927221" y="1737360"/>
            <a:ext cx="10489585" cy="4674457"/>
          </a:xfrm>
        </p:spPr>
        <p:txBody>
          <a:bodyPr vert="horz" lIns="0" tIns="0" rIns="0" bIns="0" rtlCol="0" anchor="t">
            <a:normAutofit/>
          </a:bodyPr>
          <a:lstStyle/>
          <a:p>
            <a:r>
              <a:rPr lang="en-US" sz="2000" b="1">
                <a:solidFill>
                  <a:schemeClr val="accent2">
                    <a:lumMod val="75000"/>
                  </a:schemeClr>
                </a:solidFill>
                <a:latin typeface="+mj-lt"/>
              </a:rPr>
              <a:t>National entity</a:t>
            </a:r>
            <a:r>
              <a:rPr lang="en-US" sz="2000">
                <a:latin typeface="+mj-lt"/>
              </a:rPr>
              <a:t>: </a:t>
            </a:r>
            <a:r>
              <a:rPr lang="en-US" sz="2000" b="0" i="0" u="none" strike="noStrike" baseline="0">
                <a:solidFill>
                  <a:srgbClr val="000000"/>
                </a:solidFill>
                <a:latin typeface="+mj-lt"/>
              </a:rPr>
              <a:t>the national entity responsible for GLLP implementation.</a:t>
            </a:r>
          </a:p>
          <a:p>
            <a:r>
              <a:rPr lang="en-US" sz="2000" b="1">
                <a:solidFill>
                  <a:schemeClr val="accent2">
                    <a:lumMod val="75000"/>
                  </a:schemeClr>
                </a:solidFill>
                <a:latin typeface="+mj-lt"/>
              </a:rPr>
              <a:t>GLLP implementer: </a:t>
            </a:r>
            <a:r>
              <a:rPr lang="en-US" sz="2000">
                <a:latin typeface="+mj-lt"/>
              </a:rPr>
              <a:t>public or private entity that supports GLLP implementation.</a:t>
            </a:r>
          </a:p>
          <a:p>
            <a:r>
              <a:rPr lang="en-US" sz="2000" b="1" i="0" u="none" strike="noStrike" baseline="0">
                <a:solidFill>
                  <a:schemeClr val="accent2">
                    <a:lumMod val="75000"/>
                  </a:schemeClr>
                </a:solidFill>
                <a:latin typeface="+mj-lt"/>
              </a:rPr>
              <a:t>National M&amp;E Focal Point</a:t>
            </a:r>
            <a:r>
              <a:rPr lang="en-US" sz="2000" b="0" i="0" u="none" strike="noStrike" baseline="0">
                <a:solidFill>
                  <a:srgbClr val="000000"/>
                </a:solidFill>
                <a:latin typeface="+mj-lt"/>
              </a:rPr>
              <a:t>: a person assigned on </a:t>
            </a:r>
            <a:r>
              <a:rPr lang="en-US" sz="2000">
                <a:solidFill>
                  <a:srgbClr val="000000"/>
                </a:solidFill>
                <a:latin typeface="+mj-lt"/>
              </a:rPr>
              <a:t>monitoring and evaluation activities</a:t>
            </a:r>
            <a:r>
              <a:rPr lang="en-US" sz="2000" b="0" i="0" u="none" strike="noStrike" baseline="0">
                <a:solidFill>
                  <a:srgbClr val="000000"/>
                </a:solidFill>
                <a:latin typeface="+mj-lt"/>
              </a:rPr>
              <a:t>.</a:t>
            </a:r>
            <a:r>
              <a:rPr lang="en-US" sz="2000">
                <a:solidFill>
                  <a:srgbClr val="000000"/>
                </a:solidFill>
                <a:latin typeface="+mj-lt"/>
              </a:rPr>
              <a:t> </a:t>
            </a:r>
            <a:endParaRPr lang="en-US" sz="2000" b="0" i="0" u="none" strike="noStrike" baseline="0">
              <a:solidFill>
                <a:srgbClr val="000000"/>
              </a:solidFill>
              <a:latin typeface="+mj-lt"/>
            </a:endParaRPr>
          </a:p>
          <a:p>
            <a:r>
              <a:rPr lang="en-US" sz="2000" b="1">
                <a:solidFill>
                  <a:schemeClr val="accent2">
                    <a:lumMod val="75000"/>
                  </a:schemeClr>
                </a:solidFill>
                <a:latin typeface="+mj-lt"/>
              </a:rPr>
              <a:t>National collaborators: </a:t>
            </a:r>
            <a:r>
              <a:rPr lang="en-US" sz="2000">
                <a:solidFill>
                  <a:srgbClr val="000000"/>
                </a:solidFill>
                <a:latin typeface="+mj-lt"/>
              </a:rPr>
              <a:t>relevant Ministries, academic/training institutions, organizations addressing laboratory strengthening. Representatives of these entities may compose a Technical Working Group.</a:t>
            </a:r>
          </a:p>
          <a:p>
            <a:r>
              <a:rPr lang="en-US" sz="2000" b="1">
                <a:solidFill>
                  <a:schemeClr val="accent2">
                    <a:lumMod val="75000"/>
                  </a:schemeClr>
                </a:solidFill>
                <a:latin typeface="+mj-lt"/>
              </a:rPr>
              <a:t>Technical Working Group</a:t>
            </a:r>
            <a:r>
              <a:rPr lang="en-US" sz="2000">
                <a:latin typeface="+mj-lt"/>
              </a:rPr>
              <a:t>: members of national collaborators. They select </a:t>
            </a:r>
            <a:r>
              <a:rPr lang="en-US" sz="2000" err="1">
                <a:latin typeface="+mj-lt"/>
              </a:rPr>
              <a:t>programme</a:t>
            </a:r>
            <a:r>
              <a:rPr lang="en-US" sz="2000">
                <a:latin typeface="+mj-lt"/>
              </a:rPr>
              <a:t>/content and methods of delivery.</a:t>
            </a:r>
          </a:p>
          <a:p>
            <a:r>
              <a:rPr lang="en-US" sz="2000" b="1">
                <a:solidFill>
                  <a:schemeClr val="accent2">
                    <a:lumMod val="76000"/>
                  </a:schemeClr>
                </a:solidFill>
                <a:latin typeface="+mj-lt"/>
              </a:rPr>
              <a:t>GLLP Partners:</a:t>
            </a:r>
            <a:r>
              <a:rPr lang="en-US" sz="2000" b="1">
                <a:solidFill>
                  <a:schemeClr val="accent2">
                    <a:lumMod val="60000"/>
                    <a:lumOff val="40000"/>
                  </a:schemeClr>
                </a:solidFill>
                <a:latin typeface="+mj-lt"/>
              </a:rPr>
              <a:t> </a:t>
            </a:r>
            <a:r>
              <a:rPr lang="en-US" sz="2000">
                <a:latin typeface="+mj-lt"/>
              </a:rPr>
              <a:t>the six International Organizations (FAO, WHO, WOAH, ECDC, CDC, APHL) that may support GLLP implementation in countries.)</a:t>
            </a:r>
            <a:br>
              <a:rPr lang="en-US" sz="2000">
                <a:latin typeface="+mj-lt"/>
              </a:rPr>
            </a:br>
            <a:endParaRPr lang="en-US" sz="2000">
              <a:latin typeface="+mj-lt"/>
            </a:endParaRPr>
          </a:p>
        </p:txBody>
      </p:sp>
      <p:sp>
        <p:nvSpPr>
          <p:cNvPr id="4" name="Slide Number Placeholder 3">
            <a:extLst>
              <a:ext uri="{FF2B5EF4-FFF2-40B4-BE49-F238E27FC236}">
                <a16:creationId xmlns:a16="http://schemas.microsoft.com/office/drawing/2014/main" id="{908FCF5C-8746-98EF-DCE3-9D8DCE429BA1}"/>
              </a:ext>
            </a:extLst>
          </p:cNvPr>
          <p:cNvSpPr>
            <a:spLocks noGrp="1"/>
          </p:cNvSpPr>
          <p:nvPr>
            <p:ph type="sldNum" sz="quarter" idx="12"/>
          </p:nvPr>
        </p:nvSpPr>
        <p:spPr/>
        <p:txBody>
          <a:bodyPr/>
          <a:lstStyle/>
          <a:p>
            <a:fld id="{15573E5C-EF74-034A-A019-612A408567C7}" type="slidenum">
              <a:rPr lang="en-US" smtClean="0"/>
              <a:pPr/>
              <a:t>52</a:t>
            </a:fld>
            <a:endParaRPr lang="en-US"/>
          </a:p>
        </p:txBody>
      </p:sp>
      <p:sp>
        <p:nvSpPr>
          <p:cNvPr id="5" name="Footer Placeholder 4">
            <a:extLst>
              <a:ext uri="{FF2B5EF4-FFF2-40B4-BE49-F238E27FC236}">
                <a16:creationId xmlns:a16="http://schemas.microsoft.com/office/drawing/2014/main" id="{55300416-1750-F069-7F15-4A1C1A125B66}"/>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1660617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41130-3D13-FDCB-1ABD-022718E5183A}"/>
              </a:ext>
            </a:extLst>
          </p:cNvPr>
          <p:cNvSpPr>
            <a:spLocks noGrp="1"/>
          </p:cNvSpPr>
          <p:nvPr>
            <p:ph type="title"/>
          </p:nvPr>
        </p:nvSpPr>
        <p:spPr>
          <a:xfrm>
            <a:off x="927221" y="685800"/>
            <a:ext cx="10489585" cy="709862"/>
          </a:xfrm>
        </p:spPr>
        <p:txBody>
          <a:bodyPr>
            <a:normAutofit/>
          </a:bodyPr>
          <a:lstStyle/>
          <a:p>
            <a:r>
              <a:rPr lang="en-ZA" sz="4000"/>
              <a:t>Key actors in GLLP implementation </a:t>
            </a:r>
          </a:p>
        </p:txBody>
      </p:sp>
      <p:sp>
        <p:nvSpPr>
          <p:cNvPr id="3" name="Text Placeholder 2">
            <a:extLst>
              <a:ext uri="{FF2B5EF4-FFF2-40B4-BE49-F238E27FC236}">
                <a16:creationId xmlns:a16="http://schemas.microsoft.com/office/drawing/2014/main" id="{1166E7AF-AA7F-EE13-6357-9B367DE678F5}"/>
              </a:ext>
            </a:extLst>
          </p:cNvPr>
          <p:cNvSpPr>
            <a:spLocks noGrp="1"/>
          </p:cNvSpPr>
          <p:nvPr>
            <p:ph type="body" sz="quarter" idx="11"/>
          </p:nvPr>
        </p:nvSpPr>
        <p:spPr>
          <a:xfrm>
            <a:off x="1568932" y="1737359"/>
            <a:ext cx="5825781" cy="3270727"/>
          </a:xfrm>
        </p:spPr>
        <p:txBody>
          <a:bodyPr>
            <a:normAutofit/>
          </a:bodyPr>
          <a:lstStyle/>
          <a:p>
            <a:r>
              <a:rPr lang="en-US" sz="2800" b="1">
                <a:solidFill>
                  <a:schemeClr val="accent2">
                    <a:lumMod val="75000"/>
                  </a:schemeClr>
                </a:solidFill>
                <a:latin typeface="+mj-lt"/>
              </a:rPr>
              <a:t> Instructors: </a:t>
            </a:r>
            <a:r>
              <a:rPr lang="en-US" sz="2800">
                <a:solidFill>
                  <a:srgbClr val="000000"/>
                </a:solidFill>
                <a:latin typeface="+mj-lt"/>
              </a:rPr>
              <a:t>subject matter experts who teach the GLLP didactic component.</a:t>
            </a:r>
          </a:p>
          <a:p>
            <a:r>
              <a:rPr lang="en-US" sz="2800" b="1">
                <a:solidFill>
                  <a:schemeClr val="accent2">
                    <a:lumMod val="75000"/>
                  </a:schemeClr>
                </a:solidFill>
                <a:latin typeface="+mj-lt"/>
              </a:rPr>
              <a:t> Mentors: </a:t>
            </a:r>
            <a:r>
              <a:rPr lang="en-US" sz="2800">
                <a:latin typeface="+mj-lt"/>
              </a:rPr>
              <a:t>senior subject matter experts who support participants throughout the programme.</a:t>
            </a:r>
            <a:endParaRPr lang="en-ZA" sz="2800">
              <a:latin typeface="+mj-lt"/>
            </a:endParaRPr>
          </a:p>
        </p:txBody>
      </p:sp>
      <p:sp>
        <p:nvSpPr>
          <p:cNvPr id="4" name="Slide Number Placeholder 3">
            <a:extLst>
              <a:ext uri="{FF2B5EF4-FFF2-40B4-BE49-F238E27FC236}">
                <a16:creationId xmlns:a16="http://schemas.microsoft.com/office/drawing/2014/main" id="{908FCF5C-8746-98EF-DCE3-9D8DCE429BA1}"/>
              </a:ext>
            </a:extLst>
          </p:cNvPr>
          <p:cNvSpPr>
            <a:spLocks noGrp="1"/>
          </p:cNvSpPr>
          <p:nvPr>
            <p:ph type="sldNum" sz="quarter" idx="12"/>
          </p:nvPr>
        </p:nvSpPr>
        <p:spPr/>
        <p:txBody>
          <a:bodyPr/>
          <a:lstStyle/>
          <a:p>
            <a:fld id="{15573E5C-EF74-034A-A019-612A408567C7}" type="slidenum">
              <a:rPr lang="en-US" smtClean="0"/>
              <a:pPr/>
              <a:t>53</a:t>
            </a:fld>
            <a:endParaRPr lang="en-US"/>
          </a:p>
        </p:txBody>
      </p:sp>
      <p:pic>
        <p:nvPicPr>
          <p:cNvPr id="7" name="Graphic 6" descr="Classroom with solid fill">
            <a:extLst>
              <a:ext uri="{FF2B5EF4-FFF2-40B4-BE49-F238E27FC236}">
                <a16:creationId xmlns:a16="http://schemas.microsoft.com/office/drawing/2014/main" id="{76BF5864-56D0-F65C-E18A-B06064EE356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4238" y="1703868"/>
            <a:ext cx="798898" cy="798898"/>
          </a:xfrm>
          <a:prstGeom prst="rect">
            <a:avLst/>
          </a:prstGeom>
        </p:spPr>
      </p:pic>
      <p:pic>
        <p:nvPicPr>
          <p:cNvPr id="8" name="Graphic 7" descr="Boardroom with solid fill">
            <a:extLst>
              <a:ext uri="{FF2B5EF4-FFF2-40B4-BE49-F238E27FC236}">
                <a16:creationId xmlns:a16="http://schemas.microsoft.com/office/drawing/2014/main" id="{243B2AAB-FA90-D6C9-B975-BADD17A49B2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6719" y="2943459"/>
            <a:ext cx="971082" cy="971082"/>
          </a:xfrm>
          <a:prstGeom prst="rect">
            <a:avLst/>
          </a:prstGeom>
        </p:spPr>
      </p:pic>
      <p:sp>
        <p:nvSpPr>
          <p:cNvPr id="10" name="TextBox 9">
            <a:extLst>
              <a:ext uri="{FF2B5EF4-FFF2-40B4-BE49-F238E27FC236}">
                <a16:creationId xmlns:a16="http://schemas.microsoft.com/office/drawing/2014/main" id="{3FD61328-4B20-E486-C33F-0F63605437A7}"/>
              </a:ext>
            </a:extLst>
          </p:cNvPr>
          <p:cNvSpPr txBox="1"/>
          <p:nvPr/>
        </p:nvSpPr>
        <p:spPr>
          <a:xfrm>
            <a:off x="1631038" y="5008086"/>
            <a:ext cx="10130572" cy="1015663"/>
          </a:xfrm>
          <a:prstGeom prst="rect">
            <a:avLst/>
          </a:prstGeom>
          <a:noFill/>
        </p:spPr>
        <p:txBody>
          <a:bodyPr wrap="square">
            <a:spAutoFit/>
          </a:bodyPr>
          <a:lstStyle/>
          <a:p>
            <a:r>
              <a:rPr lang="en-US" sz="2000" b="1">
                <a:solidFill>
                  <a:schemeClr val="accent2">
                    <a:lumMod val="75000"/>
                  </a:schemeClr>
                </a:solidFill>
                <a:latin typeface="+mj-lt"/>
              </a:rPr>
              <a:t>Participants: </a:t>
            </a:r>
            <a:r>
              <a:rPr lang="en-US" sz="2000">
                <a:latin typeface="+mj-lt"/>
              </a:rPr>
              <a:t>current and emerging laboratory leaders, including mid- to upper-level career laboratory professionals with a minimum of two years of managerial, leadership and decision-making experience related to laboratory services.</a:t>
            </a:r>
            <a:endParaRPr lang="en-GB" sz="2000"/>
          </a:p>
        </p:txBody>
      </p:sp>
      <p:pic>
        <p:nvPicPr>
          <p:cNvPr id="12" name="Picture 11">
            <a:extLst>
              <a:ext uri="{FF2B5EF4-FFF2-40B4-BE49-F238E27FC236}">
                <a16:creationId xmlns:a16="http://schemas.microsoft.com/office/drawing/2014/main" id="{2C715E9B-C448-978F-702B-2E5A95FFCFBE}"/>
              </a:ext>
            </a:extLst>
          </p:cNvPr>
          <p:cNvPicPr>
            <a:picLocks noChangeAspect="1"/>
          </p:cNvPicPr>
          <p:nvPr/>
        </p:nvPicPr>
        <p:blipFill>
          <a:blip r:embed="rId6"/>
          <a:stretch>
            <a:fillRect/>
          </a:stretch>
        </p:blipFill>
        <p:spPr>
          <a:xfrm>
            <a:off x="7149494" y="1610139"/>
            <a:ext cx="4612116" cy="3118096"/>
          </a:xfrm>
          <a:prstGeom prst="rect">
            <a:avLst/>
          </a:prstGeom>
        </p:spPr>
      </p:pic>
      <p:sp>
        <p:nvSpPr>
          <p:cNvPr id="13" name="TextBox 12">
            <a:extLst>
              <a:ext uri="{FF2B5EF4-FFF2-40B4-BE49-F238E27FC236}">
                <a16:creationId xmlns:a16="http://schemas.microsoft.com/office/drawing/2014/main" id="{A2728B4D-2D2C-480F-20F1-017D043F6544}"/>
              </a:ext>
            </a:extLst>
          </p:cNvPr>
          <p:cNvSpPr txBox="1"/>
          <p:nvPr/>
        </p:nvSpPr>
        <p:spPr>
          <a:xfrm>
            <a:off x="10422834" y="4728235"/>
            <a:ext cx="1583636" cy="253916"/>
          </a:xfrm>
          <a:prstGeom prst="rect">
            <a:avLst/>
          </a:prstGeom>
          <a:noFill/>
        </p:spPr>
        <p:txBody>
          <a:bodyPr wrap="square" rtlCol="0">
            <a:spAutoFit/>
          </a:bodyPr>
          <a:lstStyle/>
          <a:p>
            <a:r>
              <a:rPr lang="en-GB" sz="1050"/>
              <a:t>© WHO / Malin Bring</a:t>
            </a:r>
          </a:p>
        </p:txBody>
      </p:sp>
      <p:sp>
        <p:nvSpPr>
          <p:cNvPr id="5" name="Footer Placeholder 4">
            <a:extLst>
              <a:ext uri="{FF2B5EF4-FFF2-40B4-BE49-F238E27FC236}">
                <a16:creationId xmlns:a16="http://schemas.microsoft.com/office/drawing/2014/main" id="{75F71A64-FB89-A72F-2602-B25582CEE05D}"/>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405670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41130-3D13-FDCB-1ABD-022718E5183A}"/>
              </a:ext>
            </a:extLst>
          </p:cNvPr>
          <p:cNvSpPr>
            <a:spLocks noGrp="1"/>
          </p:cNvSpPr>
          <p:nvPr>
            <p:ph type="title"/>
          </p:nvPr>
        </p:nvSpPr>
        <p:spPr>
          <a:xfrm>
            <a:off x="927221" y="685800"/>
            <a:ext cx="10489585" cy="709862"/>
          </a:xfrm>
        </p:spPr>
        <p:txBody>
          <a:bodyPr>
            <a:normAutofit/>
          </a:bodyPr>
          <a:lstStyle/>
          <a:p>
            <a:r>
              <a:rPr lang="en-ZA" sz="4000"/>
              <a:t>Spotlight on the role of instructors</a:t>
            </a:r>
          </a:p>
        </p:txBody>
      </p:sp>
      <p:sp>
        <p:nvSpPr>
          <p:cNvPr id="3" name="Text Placeholder 2">
            <a:extLst>
              <a:ext uri="{FF2B5EF4-FFF2-40B4-BE49-F238E27FC236}">
                <a16:creationId xmlns:a16="http://schemas.microsoft.com/office/drawing/2014/main" id="{1166E7AF-AA7F-EE13-6357-9B367DE678F5}"/>
              </a:ext>
            </a:extLst>
          </p:cNvPr>
          <p:cNvSpPr>
            <a:spLocks noGrp="1"/>
          </p:cNvSpPr>
          <p:nvPr>
            <p:ph type="body" sz="quarter" idx="11"/>
          </p:nvPr>
        </p:nvSpPr>
        <p:spPr>
          <a:xfrm>
            <a:off x="927221" y="1527979"/>
            <a:ext cx="10489585" cy="4838736"/>
          </a:xfrm>
        </p:spPr>
        <p:txBody>
          <a:bodyPr vert="horz" lIns="0" tIns="0" rIns="0" bIns="0" rtlCol="0" anchor="t">
            <a:noAutofit/>
          </a:bodyPr>
          <a:lstStyle/>
          <a:p>
            <a:r>
              <a:rPr lang="en-US" sz="2000">
                <a:latin typeface="+mj-lt"/>
              </a:rPr>
              <a:t>Attend instructor induction session, training of trainers</a:t>
            </a:r>
          </a:p>
          <a:p>
            <a:r>
              <a:rPr lang="en-US" sz="2000"/>
              <a:t>Review and adapt all materials of selected modules</a:t>
            </a:r>
          </a:p>
          <a:p>
            <a:r>
              <a:rPr lang="en-US" sz="2000"/>
              <a:t>Prepare to facilitate</a:t>
            </a:r>
            <a:endParaRPr lang="en-US" sz="2000">
              <a:latin typeface="+mj-lt"/>
            </a:endParaRPr>
          </a:p>
          <a:p>
            <a:r>
              <a:rPr lang="en-US" sz="2000">
                <a:latin typeface="+mj-lt"/>
              </a:rPr>
              <a:t>T</a:t>
            </a:r>
            <a:r>
              <a:rPr lang="en-US" sz="2000" b="0" i="0">
                <a:effectLst/>
                <a:latin typeface="+mj-lt"/>
              </a:rPr>
              <a:t>each in a particular subject area</a:t>
            </a:r>
          </a:p>
          <a:p>
            <a:r>
              <a:rPr lang="en-US" sz="2000">
                <a:latin typeface="+mj-lt"/>
              </a:rPr>
              <a:t>Create a conducive learning environment </a:t>
            </a:r>
          </a:p>
          <a:p>
            <a:r>
              <a:rPr lang="en-US" sz="2000">
                <a:latin typeface="+mj-lt"/>
              </a:rPr>
              <a:t>Apply adult learning principles </a:t>
            </a:r>
          </a:p>
          <a:p>
            <a:pPr lvl="1"/>
            <a:r>
              <a:rPr lang="en-US" sz="1600">
                <a:latin typeface="+mj-lt"/>
              </a:rPr>
              <a:t> Encourage discussions during the module</a:t>
            </a:r>
          </a:p>
          <a:p>
            <a:pPr lvl="1"/>
            <a:r>
              <a:rPr lang="en-US" sz="1600">
                <a:latin typeface="+mj-lt"/>
              </a:rPr>
              <a:t> Promote interactive environment</a:t>
            </a:r>
          </a:p>
          <a:p>
            <a:pPr lvl="1"/>
            <a:r>
              <a:rPr lang="en-US" sz="1600">
                <a:latin typeface="+mj-lt"/>
              </a:rPr>
              <a:t> Engage the participants</a:t>
            </a:r>
          </a:p>
          <a:p>
            <a:pPr lvl="1"/>
            <a:r>
              <a:rPr lang="en-US" sz="1600">
                <a:latin typeface="+mj-lt"/>
              </a:rPr>
              <a:t> Facilitate exercises effectively</a:t>
            </a:r>
          </a:p>
          <a:p>
            <a:pPr lvl="1"/>
            <a:r>
              <a:rPr lang="en-US" sz="1600">
                <a:latin typeface="+mj-lt"/>
              </a:rPr>
              <a:t> Do not do all the talking!</a:t>
            </a:r>
          </a:p>
          <a:p>
            <a:pPr lvl="1"/>
            <a:endParaRPr lang="en-US" sz="1800"/>
          </a:p>
          <a:p>
            <a:pPr marL="454660" lvl="1" indent="0">
              <a:buNone/>
            </a:pPr>
            <a:br>
              <a:rPr lang="en-US" sz="1800"/>
            </a:br>
            <a:endParaRPr lang="en-ZA" sz="1800"/>
          </a:p>
        </p:txBody>
      </p:sp>
      <p:sp>
        <p:nvSpPr>
          <p:cNvPr id="4" name="Slide Number Placeholder 3">
            <a:extLst>
              <a:ext uri="{FF2B5EF4-FFF2-40B4-BE49-F238E27FC236}">
                <a16:creationId xmlns:a16="http://schemas.microsoft.com/office/drawing/2014/main" id="{908FCF5C-8746-98EF-DCE3-9D8DCE429BA1}"/>
              </a:ext>
            </a:extLst>
          </p:cNvPr>
          <p:cNvSpPr>
            <a:spLocks noGrp="1"/>
          </p:cNvSpPr>
          <p:nvPr>
            <p:ph type="sldNum" sz="quarter" idx="12"/>
          </p:nvPr>
        </p:nvSpPr>
        <p:spPr/>
        <p:txBody>
          <a:bodyPr/>
          <a:lstStyle/>
          <a:p>
            <a:fld id="{15573E5C-EF74-034A-A019-612A408567C7}" type="slidenum">
              <a:rPr lang="en-US" smtClean="0"/>
              <a:pPr/>
              <a:t>54</a:t>
            </a:fld>
            <a:endParaRPr lang="en-US"/>
          </a:p>
        </p:txBody>
      </p:sp>
      <p:pic>
        <p:nvPicPr>
          <p:cNvPr id="9" name="Graphic 8" descr="Group brainstorm with solid fill">
            <a:extLst>
              <a:ext uri="{FF2B5EF4-FFF2-40B4-BE49-F238E27FC236}">
                <a16:creationId xmlns:a16="http://schemas.microsoft.com/office/drawing/2014/main" id="{6647E06C-AD1C-58D6-EAFC-03317637CFE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65210" y="3065751"/>
            <a:ext cx="1763191" cy="1763191"/>
          </a:xfrm>
          <a:prstGeom prst="rect">
            <a:avLst/>
          </a:prstGeom>
        </p:spPr>
      </p:pic>
      <p:pic>
        <p:nvPicPr>
          <p:cNvPr id="11" name="Graphic 10" descr="Meeting with solid fill">
            <a:extLst>
              <a:ext uri="{FF2B5EF4-FFF2-40B4-BE49-F238E27FC236}">
                <a16:creationId xmlns:a16="http://schemas.microsoft.com/office/drawing/2014/main" id="{0BE77D21-31EE-5CFE-80E2-D9891BCE8E0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044754" y="4577407"/>
            <a:ext cx="1885099" cy="1885099"/>
          </a:xfrm>
          <a:prstGeom prst="rect">
            <a:avLst/>
          </a:prstGeom>
        </p:spPr>
      </p:pic>
      <p:pic>
        <p:nvPicPr>
          <p:cNvPr id="8" name="Graphic 7" descr="Classroom with solid fill">
            <a:extLst>
              <a:ext uri="{FF2B5EF4-FFF2-40B4-BE49-F238E27FC236}">
                <a16:creationId xmlns:a16="http://schemas.microsoft.com/office/drawing/2014/main" id="{FC7C0F37-0BF7-DCB2-1CC1-F40454A5912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09396" y="1246450"/>
            <a:ext cx="1885099" cy="1885099"/>
          </a:xfrm>
          <a:prstGeom prst="rect">
            <a:avLst/>
          </a:prstGeom>
        </p:spPr>
      </p:pic>
      <p:sp>
        <p:nvSpPr>
          <p:cNvPr id="5" name="Footer Placeholder 4">
            <a:extLst>
              <a:ext uri="{FF2B5EF4-FFF2-40B4-BE49-F238E27FC236}">
                <a16:creationId xmlns:a16="http://schemas.microsoft.com/office/drawing/2014/main" id="{5978689E-D937-FF85-8113-EC68178168A8}"/>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7827927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4F433-35B6-A7A1-C6FE-1709DA0867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EFDA2C-A10F-FF62-79F0-5E4BC3CB6CB4}"/>
              </a:ext>
            </a:extLst>
          </p:cNvPr>
          <p:cNvSpPr>
            <a:spLocks noGrp="1"/>
          </p:cNvSpPr>
          <p:nvPr>
            <p:ph type="title"/>
          </p:nvPr>
        </p:nvSpPr>
        <p:spPr>
          <a:xfrm>
            <a:off x="927221" y="685800"/>
            <a:ext cx="10489585" cy="709862"/>
          </a:xfrm>
        </p:spPr>
        <p:txBody>
          <a:bodyPr>
            <a:normAutofit/>
          </a:bodyPr>
          <a:lstStyle/>
          <a:p>
            <a:r>
              <a:rPr lang="en-ZA" sz="4000"/>
              <a:t>Spotlight on the role of mentors</a:t>
            </a:r>
          </a:p>
        </p:txBody>
      </p:sp>
      <p:sp>
        <p:nvSpPr>
          <p:cNvPr id="3" name="Text Placeholder 2">
            <a:extLst>
              <a:ext uri="{FF2B5EF4-FFF2-40B4-BE49-F238E27FC236}">
                <a16:creationId xmlns:a16="http://schemas.microsoft.com/office/drawing/2014/main" id="{380E7F8F-D56B-251C-4D16-1EC2C4ACF98B}"/>
              </a:ext>
            </a:extLst>
          </p:cNvPr>
          <p:cNvSpPr>
            <a:spLocks noGrp="1"/>
          </p:cNvSpPr>
          <p:nvPr>
            <p:ph type="body" sz="quarter" idx="11"/>
          </p:nvPr>
        </p:nvSpPr>
        <p:spPr>
          <a:xfrm>
            <a:off x="838199" y="1554796"/>
            <a:ext cx="7797054" cy="4838736"/>
          </a:xfrm>
        </p:spPr>
        <p:txBody>
          <a:bodyPr vert="horz" lIns="0" tIns="0" rIns="0" bIns="0" rtlCol="0" anchor="t">
            <a:noAutofit/>
          </a:bodyPr>
          <a:lstStyle/>
          <a:p>
            <a:r>
              <a:rPr lang="en-US" sz="2400">
                <a:latin typeface="+mj-lt"/>
              </a:rPr>
              <a:t>Attend mentor induction session, training of mentors</a:t>
            </a:r>
          </a:p>
          <a:p>
            <a:r>
              <a:rPr lang="en-US" sz="2400"/>
              <a:t>Review, mentoring materials to support mentoring process</a:t>
            </a:r>
          </a:p>
          <a:p>
            <a:r>
              <a:rPr lang="en-US" sz="2400"/>
              <a:t>Provide guidance, advice, and expertise to the mentee to help them advance their careers</a:t>
            </a:r>
          </a:p>
          <a:p>
            <a:r>
              <a:rPr lang="en-US" sz="2400">
                <a:latin typeface="+mj-lt"/>
              </a:rPr>
              <a:t>Provide guidance, advice, and expertise to the mentee on capstone project development and implementation</a:t>
            </a:r>
          </a:p>
          <a:p>
            <a:r>
              <a:rPr lang="en-US" sz="2400">
                <a:latin typeface="+mj-lt"/>
              </a:rPr>
              <a:t>Ensure confidentiality of all the information regarding mentees</a:t>
            </a:r>
            <a:endParaRPr lang="en-US" sz="2000"/>
          </a:p>
          <a:p>
            <a:pPr marL="454660" lvl="1" indent="0">
              <a:buNone/>
            </a:pPr>
            <a:br>
              <a:rPr lang="en-US" sz="2000"/>
            </a:br>
            <a:endParaRPr lang="en-ZA" sz="2000"/>
          </a:p>
        </p:txBody>
      </p:sp>
      <p:sp>
        <p:nvSpPr>
          <p:cNvPr id="4" name="Slide Number Placeholder 3">
            <a:extLst>
              <a:ext uri="{FF2B5EF4-FFF2-40B4-BE49-F238E27FC236}">
                <a16:creationId xmlns:a16="http://schemas.microsoft.com/office/drawing/2014/main" id="{D0A1694A-E53C-6C64-C0CE-EE7C42D31740}"/>
              </a:ext>
            </a:extLst>
          </p:cNvPr>
          <p:cNvSpPr>
            <a:spLocks noGrp="1"/>
          </p:cNvSpPr>
          <p:nvPr>
            <p:ph type="sldNum" sz="quarter" idx="12"/>
          </p:nvPr>
        </p:nvSpPr>
        <p:spPr/>
        <p:txBody>
          <a:bodyPr/>
          <a:lstStyle/>
          <a:p>
            <a:fld id="{15573E5C-EF74-034A-A019-612A408567C7}" type="slidenum">
              <a:rPr lang="en-US" smtClean="0"/>
              <a:pPr/>
              <a:t>55</a:t>
            </a:fld>
            <a:endParaRPr lang="en-US"/>
          </a:p>
        </p:txBody>
      </p:sp>
      <p:pic>
        <p:nvPicPr>
          <p:cNvPr id="5" name="Graphic 4" descr="Boardroom with solid fill">
            <a:extLst>
              <a:ext uri="{FF2B5EF4-FFF2-40B4-BE49-F238E27FC236}">
                <a16:creationId xmlns:a16="http://schemas.microsoft.com/office/drawing/2014/main" id="{4675EE2E-D3C8-2142-E575-D6ED87D4223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51856" y="1034405"/>
            <a:ext cx="2014825" cy="2014825"/>
          </a:xfrm>
          <a:prstGeom prst="rect">
            <a:avLst/>
          </a:prstGeom>
        </p:spPr>
      </p:pic>
      <p:pic>
        <p:nvPicPr>
          <p:cNvPr id="7" name="Graphic 6" descr="Address Book outline">
            <a:extLst>
              <a:ext uri="{FF2B5EF4-FFF2-40B4-BE49-F238E27FC236}">
                <a16:creationId xmlns:a16="http://schemas.microsoft.com/office/drawing/2014/main" id="{DC02F407-1EE9-63D9-8DF1-9D9F61EB2CF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909814" y="4892011"/>
            <a:ext cx="1684084" cy="1684084"/>
          </a:xfrm>
          <a:prstGeom prst="rect">
            <a:avLst/>
          </a:prstGeom>
        </p:spPr>
      </p:pic>
      <p:pic>
        <p:nvPicPr>
          <p:cNvPr id="12" name="Graphic 11" descr="Route (Two Pins With A Path) with solid fill">
            <a:extLst>
              <a:ext uri="{FF2B5EF4-FFF2-40B4-BE49-F238E27FC236}">
                <a16:creationId xmlns:a16="http://schemas.microsoft.com/office/drawing/2014/main" id="{7AEC1B99-CB0F-2E55-8274-19E5B2379BC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824291" y="2968200"/>
            <a:ext cx="1529510" cy="1529510"/>
          </a:xfrm>
          <a:prstGeom prst="rect">
            <a:avLst/>
          </a:prstGeom>
        </p:spPr>
      </p:pic>
      <p:sp>
        <p:nvSpPr>
          <p:cNvPr id="6" name="Footer Placeholder 5">
            <a:extLst>
              <a:ext uri="{FF2B5EF4-FFF2-40B4-BE49-F238E27FC236}">
                <a16:creationId xmlns:a16="http://schemas.microsoft.com/office/drawing/2014/main" id="{F3867E78-E608-E149-E6E3-5EA755704484}"/>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0683752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a:t>Double role?</a:t>
            </a:r>
          </a:p>
        </p:txBody>
      </p:sp>
      <p:sp>
        <p:nvSpPr>
          <p:cNvPr id="3" name="Content Placeholder 2"/>
          <p:cNvSpPr>
            <a:spLocks noGrp="1"/>
          </p:cNvSpPr>
          <p:nvPr>
            <p:ph type="body" sz="quarter" idx="11"/>
          </p:nvPr>
        </p:nvSpPr>
        <p:spPr>
          <a:xfrm>
            <a:off x="1053547" y="2027418"/>
            <a:ext cx="5677759" cy="4183552"/>
          </a:xfrm>
        </p:spPr>
        <p:txBody>
          <a:bodyPr vert="horz" lIns="0" tIns="0" rIns="0" bIns="0" rtlCol="0" anchor="t">
            <a:normAutofit/>
          </a:bodyPr>
          <a:lstStyle/>
          <a:p>
            <a:r>
              <a:rPr lang="en-US" sz="2800" dirty="0"/>
              <a:t> In some circumstances, especially when human resources to support implementation of GLLP are limited, the same persons may act as instructors and mentors.</a:t>
            </a:r>
          </a:p>
        </p:txBody>
      </p:sp>
      <p:sp>
        <p:nvSpPr>
          <p:cNvPr id="4" name="Slide Number Placeholder 3">
            <a:extLst>
              <a:ext uri="{FF2B5EF4-FFF2-40B4-BE49-F238E27FC236}">
                <a16:creationId xmlns:a16="http://schemas.microsoft.com/office/drawing/2014/main" id="{CD4731FE-6A05-7C9E-CFA6-E53594983960}"/>
              </a:ext>
            </a:extLst>
          </p:cNvPr>
          <p:cNvSpPr>
            <a:spLocks noGrp="1"/>
          </p:cNvSpPr>
          <p:nvPr>
            <p:ph type="sldNum" sz="quarter" idx="12"/>
          </p:nvPr>
        </p:nvSpPr>
        <p:spPr/>
        <p:txBody>
          <a:bodyPr/>
          <a:lstStyle/>
          <a:p>
            <a:fld id="{5F7BECBE-D6CC-413E-AA43-2D0C4F1A49BE}" type="slidenum">
              <a:rPr lang="en-US" smtClean="0"/>
              <a:pPr/>
              <a:t>56</a:t>
            </a:fld>
            <a:endParaRPr lang="en-US"/>
          </a:p>
        </p:txBody>
      </p:sp>
      <p:grpSp>
        <p:nvGrpSpPr>
          <p:cNvPr id="8" name="Group 7">
            <a:extLst>
              <a:ext uri="{FF2B5EF4-FFF2-40B4-BE49-F238E27FC236}">
                <a16:creationId xmlns:a16="http://schemas.microsoft.com/office/drawing/2014/main" id="{62B4CF27-FAC2-ABB4-E925-5564C697F52E}"/>
              </a:ext>
            </a:extLst>
          </p:cNvPr>
          <p:cNvGrpSpPr/>
          <p:nvPr/>
        </p:nvGrpSpPr>
        <p:grpSpPr>
          <a:xfrm>
            <a:off x="6939019" y="2130136"/>
            <a:ext cx="2597727" cy="2597728"/>
            <a:chOff x="5063835" y="3978367"/>
            <a:chExt cx="2597727" cy="2597728"/>
          </a:xfrm>
        </p:grpSpPr>
        <p:pic>
          <p:nvPicPr>
            <p:cNvPr id="6" name="Graphic 5" descr="Man with solid fill">
              <a:extLst>
                <a:ext uri="{FF2B5EF4-FFF2-40B4-BE49-F238E27FC236}">
                  <a16:creationId xmlns:a16="http://schemas.microsoft.com/office/drawing/2014/main" id="{568561A4-8C43-8A3D-19FD-FDA913BEFC0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63835" y="3978368"/>
              <a:ext cx="2597727" cy="2597727"/>
            </a:xfrm>
            <a:prstGeom prst="rect">
              <a:avLst/>
            </a:prstGeom>
          </p:spPr>
        </p:pic>
        <p:pic>
          <p:nvPicPr>
            <p:cNvPr id="7" name="Graphic 6" descr="Man with solid fill">
              <a:extLst>
                <a:ext uri="{FF2B5EF4-FFF2-40B4-BE49-F238E27FC236}">
                  <a16:creationId xmlns:a16="http://schemas.microsoft.com/office/drawing/2014/main" id="{EF9B2374-F919-B74D-D80A-F702F0ABCCD8}"/>
                </a:ext>
              </a:extLst>
            </p:cNvPr>
            <p:cNvPicPr>
              <a:picLocks noChangeAspect="1"/>
            </p:cNvPicPr>
            <p:nvPr/>
          </p:nvPicPr>
          <p:blipFill>
            <a:blip>
              <a:extLst>
                <a:ext uri="{96DAC541-7B7A-43D3-8B79-37D633B846F1}">
                  <asvg:svgBlip xmlns:asvg="http://schemas.microsoft.com/office/drawing/2016/SVG/main" r:embed="rId5"/>
                </a:ext>
              </a:extLst>
            </a:blip>
            <a:srcRect l="49867"/>
            <a:stretch>
              <a:fillRect/>
            </a:stretch>
          </p:blipFill>
          <p:spPr>
            <a:xfrm>
              <a:off x="6359236" y="3978367"/>
              <a:ext cx="1302325" cy="2597727"/>
            </a:xfrm>
            <a:prstGeom prst="rect">
              <a:avLst/>
            </a:prstGeom>
          </p:spPr>
        </p:pic>
      </p:grpSp>
      <p:sp>
        <p:nvSpPr>
          <p:cNvPr id="5" name="Footer Placeholder 4">
            <a:extLst>
              <a:ext uri="{FF2B5EF4-FFF2-40B4-BE49-F238E27FC236}">
                <a16:creationId xmlns:a16="http://schemas.microsoft.com/office/drawing/2014/main" id="{10C9FDBE-36B6-705E-2A5D-FA3856CD26D9}"/>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6922403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D923F-127D-3946-94FA-72D80BC52A33}"/>
              </a:ext>
            </a:extLst>
          </p:cNvPr>
          <p:cNvSpPr>
            <a:spLocks noGrp="1"/>
          </p:cNvSpPr>
          <p:nvPr>
            <p:ph type="title"/>
          </p:nvPr>
        </p:nvSpPr>
        <p:spPr>
          <a:xfrm>
            <a:off x="914400" y="685800"/>
            <a:ext cx="10515600" cy="709862"/>
          </a:xfrm>
        </p:spPr>
        <p:txBody>
          <a:bodyPr/>
          <a:lstStyle/>
          <a:p>
            <a:r>
              <a:rPr lang="en-US"/>
              <a:t>Questions?</a:t>
            </a:r>
          </a:p>
        </p:txBody>
      </p:sp>
      <p:sp>
        <p:nvSpPr>
          <p:cNvPr id="5" name="Slide Number Placeholder 4"/>
          <p:cNvSpPr>
            <a:spLocks noGrp="1"/>
          </p:cNvSpPr>
          <p:nvPr>
            <p:ph type="sldNum" sz="quarter" idx="10"/>
          </p:nvPr>
        </p:nvSpPr>
        <p:spPr/>
        <p:txBody>
          <a:bodyPr/>
          <a:lstStyle/>
          <a:p>
            <a:fld id="{15573E5C-EF74-034A-A019-612A408567C7}" type="slidenum">
              <a:rPr lang="en-US" smtClean="0"/>
              <a:pPr/>
              <a:t>57</a:t>
            </a:fld>
            <a:endParaRPr lang="en-US"/>
          </a:p>
        </p:txBody>
      </p:sp>
      <p:sp>
        <p:nvSpPr>
          <p:cNvPr id="3" name="Footer Placeholder 2">
            <a:extLst>
              <a:ext uri="{FF2B5EF4-FFF2-40B4-BE49-F238E27FC236}">
                <a16:creationId xmlns:a16="http://schemas.microsoft.com/office/drawing/2014/main" id="{D8849B54-B910-D415-D179-584388D2F4CA}"/>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688515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9C667-BFAB-BA4C-9BB4-7B8DAB2DFD16}"/>
              </a:ext>
            </a:extLst>
          </p:cNvPr>
          <p:cNvSpPr>
            <a:spLocks noGrp="1"/>
          </p:cNvSpPr>
          <p:nvPr>
            <p:ph type="title"/>
          </p:nvPr>
        </p:nvSpPr>
        <p:spPr>
          <a:xfrm>
            <a:off x="914400" y="651164"/>
            <a:ext cx="10515600" cy="709862"/>
          </a:xfrm>
        </p:spPr>
        <p:txBody>
          <a:bodyPr/>
          <a:lstStyle/>
          <a:p>
            <a:r>
              <a:rPr lang="en-US"/>
              <a:t>References</a:t>
            </a:r>
          </a:p>
        </p:txBody>
      </p:sp>
      <p:sp>
        <p:nvSpPr>
          <p:cNvPr id="3" name="Text Placeholder 2">
            <a:extLst>
              <a:ext uri="{FF2B5EF4-FFF2-40B4-BE49-F238E27FC236}">
                <a16:creationId xmlns:a16="http://schemas.microsoft.com/office/drawing/2014/main" id="{3EFA15B7-E1ED-1B4A-9C17-485D7462B519}"/>
              </a:ext>
            </a:extLst>
          </p:cNvPr>
          <p:cNvSpPr>
            <a:spLocks noGrp="1"/>
          </p:cNvSpPr>
          <p:nvPr>
            <p:ph type="body" sz="quarter" idx="11"/>
          </p:nvPr>
        </p:nvSpPr>
        <p:spPr>
          <a:xfrm>
            <a:off x="762000" y="1219200"/>
            <a:ext cx="10723418" cy="4987636"/>
          </a:xfrm>
        </p:spPr>
        <p:txBody>
          <a:bodyPr>
            <a:noAutofit/>
          </a:bodyPr>
          <a:lstStyle/>
          <a:p>
            <a:pPr lvl="0">
              <a:spcBef>
                <a:spcPts val="400"/>
              </a:spcBef>
              <a:spcAft>
                <a:spcPts val="400"/>
              </a:spcAft>
            </a:pPr>
            <a:r>
              <a:rPr lang="en-GB" sz="1400"/>
              <a:t>Albetkova, A, Chaignat, E, Gasquet, G, Heilmann, M, Isadore, J, Jasir, A, et al. A Competency Framework for Developing Global Laboratory Leaders, Frontiers in Public Health, 7; 199, August 2019.</a:t>
            </a:r>
            <a:endParaRPr lang="en-US" sz="1400"/>
          </a:p>
          <a:p>
            <a:pPr lvl="0">
              <a:spcBef>
                <a:spcPts val="400"/>
              </a:spcBef>
              <a:spcAft>
                <a:spcPts val="400"/>
              </a:spcAft>
            </a:pPr>
            <a:r>
              <a:rPr lang="en-GB" sz="1400"/>
              <a:t>Albetkova, A, Isadore, J, Ridderhof, J, Ned-Sykes, R, Maryogo-Robinson, L, Blank, E, et al. Critical gaps in laboratory leadership to meet global health security goals, Bull World Health Organ, 2017;95:547-547A doi:  </a:t>
            </a:r>
            <a:r>
              <a:rPr lang="en-GB" sz="1400">
                <a:hlinkClick r:id="rId3">
                  <a:extLst>
                    <a:ext uri="{A12FA001-AC4F-418D-AE19-62706E023703}">
                      <ahyp:hlinkClr xmlns:ahyp="http://schemas.microsoft.com/office/drawing/2018/hyperlinkcolor" val="tx"/>
                    </a:ext>
                  </a:extLst>
                </a:hlinkClick>
              </a:rPr>
              <a:t>http://dx.doi.org/10.2471/BLT.17.195883</a:t>
            </a:r>
            <a:r>
              <a:rPr lang="en-GB" sz="1400"/>
              <a:t> </a:t>
            </a:r>
            <a:endParaRPr lang="en-US" sz="1400"/>
          </a:p>
          <a:p>
            <a:pPr>
              <a:spcBef>
                <a:spcPts val="400"/>
              </a:spcBef>
              <a:spcAft>
                <a:spcPts val="400"/>
              </a:spcAft>
            </a:pPr>
            <a:r>
              <a:rPr lang="en-GB" sz="1400">
                <a:effectLst/>
                <a:ea typeface="Times New Roman" panose="02020603050405020304" pitchFamily="18" charset="0"/>
                <a:cs typeface="Courier New" panose="02070309020205020404" pitchFamily="49" charset="0"/>
              </a:rPr>
              <a:t>Anyamba, A, Linthicum K, Tucker, CJ, Climate-disease connections: Rift Valley Fever in Kenya, </a:t>
            </a:r>
            <a:r>
              <a:rPr lang="en-US" sz="1400" b="0" i="0">
                <a:effectLst/>
              </a:rPr>
              <a:t>DOI</a:t>
            </a:r>
            <a:r>
              <a:rPr lang="en-US" sz="1400" b="0" i="0">
                <a:solidFill>
                  <a:srgbClr val="555555"/>
                </a:solidFill>
                <a:effectLst/>
              </a:rPr>
              <a:t>:</a:t>
            </a:r>
            <a:r>
              <a:rPr lang="en-US" sz="1400" b="0" i="0" u="sng">
                <a:effectLst/>
                <a:hlinkClick r:id="rId4"/>
              </a:rPr>
              <a:t>10.1590/S0102-311X2001000700022</a:t>
            </a:r>
            <a:endParaRPr lang="en-US" sz="1400" b="0" i="0" u="sng">
              <a:effectLst/>
            </a:endParaRPr>
          </a:p>
          <a:p>
            <a:pPr>
              <a:spcBef>
                <a:spcPts val="400"/>
              </a:spcBef>
              <a:spcAft>
                <a:spcPts val="400"/>
              </a:spcAft>
            </a:pPr>
            <a:r>
              <a:rPr lang="en-GB" sz="1400">
                <a:ea typeface="Times New Roman" panose="02020603050405020304" pitchFamily="18" charset="0"/>
                <a:cs typeface="Courier New" panose="02070309020205020404" pitchFamily="49" charset="0"/>
              </a:rPr>
              <a:t>Davies, FG, Linthicum, K, James, AD, Rainfall and Epizootic Rift Valley Fever, </a:t>
            </a:r>
            <a:r>
              <a:rPr lang="en-US" sz="1400" b="0" i="0" u="sng">
                <a:solidFill>
                  <a:srgbClr val="555555"/>
                </a:solidFill>
                <a:effectLst/>
                <a:hlinkClick r:id="rId5"/>
              </a:rPr>
              <a:t>Bulletin of the World Health Organization</a:t>
            </a:r>
            <a:r>
              <a:rPr lang="en-US" sz="1400" b="0" i="0">
                <a:solidFill>
                  <a:srgbClr val="555555"/>
                </a:solidFill>
                <a:effectLst/>
              </a:rPr>
              <a:t> 63(5):941-3</a:t>
            </a:r>
            <a:endParaRPr lang="en-US" sz="1400"/>
          </a:p>
          <a:p>
            <a:pPr>
              <a:spcBef>
                <a:spcPts val="400"/>
              </a:spcBef>
              <a:spcAft>
                <a:spcPts val="400"/>
              </a:spcAft>
            </a:pPr>
            <a:r>
              <a:rPr lang="en-US" sz="1400"/>
              <a:t>Koh, HK, Jacobsonm M, Fostering public health leadership, Journal of Public Health, Volume 31, Issue 2, 1 June 2009, Pages 199–201, </a:t>
            </a:r>
            <a:r>
              <a:rPr lang="en-US" sz="1400">
                <a:hlinkClick r:id="rId6">
                  <a:extLst>
                    <a:ext uri="{A12FA001-AC4F-418D-AE19-62706E023703}">
                      <ahyp:hlinkClr xmlns:ahyp="http://schemas.microsoft.com/office/drawing/2018/hyperlinkcolor" val="tx"/>
                    </a:ext>
                  </a:extLst>
                </a:hlinkClick>
              </a:rPr>
              <a:t>https://doi.org/10.1093/pubmed/fdp032</a:t>
            </a:r>
            <a:r>
              <a:rPr lang="en-US" sz="1400"/>
              <a:t> </a:t>
            </a:r>
          </a:p>
          <a:p>
            <a:pPr>
              <a:spcBef>
                <a:spcPts val="400"/>
              </a:spcBef>
              <a:spcAft>
                <a:spcPts val="400"/>
              </a:spcAft>
            </a:pPr>
            <a:r>
              <a:rPr lang="en-US" sz="1400">
                <a:effectLst/>
                <a:ea typeface="Times New Roman" panose="02020603050405020304" pitchFamily="18" charset="0"/>
                <a:cs typeface="Courier New" panose="02070309020205020404" pitchFamily="49" charset="0"/>
              </a:rPr>
              <a:t>One Health High Level Expert Panel (OHHLEP),</a:t>
            </a:r>
            <a:r>
              <a:rPr lang="en-US" sz="1400" b="1">
                <a:effectLst/>
                <a:ea typeface="Times New Roman" panose="02020603050405020304" pitchFamily="18" charset="0"/>
                <a:cs typeface="Courier New" panose="02070309020205020404" pitchFamily="49" charset="0"/>
              </a:rPr>
              <a:t> </a:t>
            </a:r>
            <a:r>
              <a:rPr lang="en-GB" sz="1400" u="sng">
                <a:solidFill>
                  <a:srgbClr val="0000FF"/>
                </a:solidFill>
                <a:effectLst/>
                <a:ea typeface="Times New Roman" panose="02020603050405020304" pitchFamily="18" charset="0"/>
                <a:cs typeface="Courier New" panose="02070309020205020404" pitchFamily="49" charset="0"/>
                <a:hlinkClick r:id="rId7"/>
              </a:rPr>
              <a:t>https://wedocs.unep.org/bitstream/handle/20.500.11822/37600/JTFOWU.pdf</a:t>
            </a:r>
            <a:r>
              <a:rPr lang="en-GB" sz="1400">
                <a:effectLst/>
                <a:ea typeface="Times New Roman" panose="02020603050405020304" pitchFamily="18" charset="0"/>
                <a:cs typeface="Courier New" panose="02070309020205020404" pitchFamily="49" charset="0"/>
              </a:rPr>
              <a:t>, 1 Dec 2021.</a:t>
            </a:r>
          </a:p>
          <a:p>
            <a:pPr>
              <a:spcBef>
                <a:spcPts val="400"/>
              </a:spcBef>
              <a:spcAft>
                <a:spcPts val="400"/>
              </a:spcAft>
            </a:pPr>
            <a:r>
              <a:rPr lang="en-US" sz="1400" b="0" i="0" u="none" strike="noStrike" baseline="0">
                <a:solidFill>
                  <a:srgbClr val="000000"/>
                </a:solidFill>
              </a:rPr>
              <a:t>Saswathy Subramaniam TS, Thayan R, Yusof MA, Suppiah J, Tg Abd Rashid TR, Zawawi ZM et al. Sharing experiences from a reference laboratory in the public health response for Ebola viral disease. MERS-CoV and H7N9 influenza virus investigations. Asian Pac J Trop Med. 2016; 9(2):201–3. </a:t>
            </a:r>
            <a:endParaRPr lang="fr-FR" sz="1400">
              <a:ea typeface="Times New Roman" panose="02020603050405020304" pitchFamily="18" charset="0"/>
              <a:cs typeface="Courier New" panose="02070309020205020404" pitchFamily="49" charset="0"/>
            </a:endParaRPr>
          </a:p>
          <a:p>
            <a:pPr>
              <a:spcBef>
                <a:spcPts val="400"/>
              </a:spcBef>
              <a:spcAft>
                <a:spcPts val="400"/>
              </a:spcAft>
            </a:pPr>
            <a:r>
              <a:rPr lang="en-US" sz="1400" b="0" i="0" u="none" strike="noStrike" baseline="0">
                <a:solidFill>
                  <a:srgbClr val="000000"/>
                </a:solidFill>
              </a:rPr>
              <a:t>World Health Organization. Laboratory leadership competency framework. Geneva: World Health Organization. 2019. Licence: CC BY-NC-SA 3.0 IGO. (</a:t>
            </a:r>
            <a:r>
              <a:rPr lang="en-US" sz="1400" b="0" i="0" u="none" strike="noStrike" baseline="0">
                <a:solidFill>
                  <a:srgbClr val="0000FF"/>
                </a:solidFill>
              </a:rPr>
              <a:t>https://www.who.int/publications/i/item/9789241515108</a:t>
            </a:r>
            <a:r>
              <a:rPr lang="en-US" sz="1400" b="0" i="0" u="none" strike="noStrike" baseline="0">
                <a:solidFill>
                  <a:srgbClr val="000000"/>
                </a:solidFill>
              </a:rPr>
              <a:t>, accessed July 5. 2021). </a:t>
            </a:r>
          </a:p>
          <a:p>
            <a:pPr>
              <a:spcBef>
                <a:spcPts val="400"/>
              </a:spcBef>
              <a:spcAft>
                <a:spcPts val="400"/>
              </a:spcAft>
            </a:pPr>
            <a:endParaRPr lang="fr-FR" sz="1400">
              <a:effectLst/>
              <a:ea typeface="Times New Roman" panose="02020603050405020304" pitchFamily="18" charset="0"/>
              <a:cs typeface="Courier New" panose="02070309020205020404" pitchFamily="49" charset="0"/>
            </a:endParaRPr>
          </a:p>
          <a:p>
            <a:pPr>
              <a:spcBef>
                <a:spcPts val="400"/>
              </a:spcBef>
              <a:spcAft>
                <a:spcPts val="400"/>
              </a:spcAft>
            </a:pPr>
            <a:endParaRPr lang="en-US" sz="800">
              <a:highlight>
                <a:srgbClr val="FFFF00"/>
              </a:highlight>
            </a:endParaRPr>
          </a:p>
          <a:p>
            <a:pPr>
              <a:spcBef>
                <a:spcPts val="400"/>
              </a:spcBef>
              <a:spcAft>
                <a:spcPts val="400"/>
              </a:spcAft>
            </a:pPr>
            <a:endParaRPr lang="en-US" sz="800">
              <a:highlight>
                <a:srgbClr val="FFFF00"/>
              </a:highlight>
            </a:endParaRPr>
          </a:p>
        </p:txBody>
      </p:sp>
      <p:sp>
        <p:nvSpPr>
          <p:cNvPr id="4" name="Slide Number Placeholder 3">
            <a:extLst>
              <a:ext uri="{FF2B5EF4-FFF2-40B4-BE49-F238E27FC236}">
                <a16:creationId xmlns:a16="http://schemas.microsoft.com/office/drawing/2014/main" id="{8365A37B-F821-5D42-9366-36767A2CA2A0}"/>
              </a:ext>
            </a:extLst>
          </p:cNvPr>
          <p:cNvSpPr>
            <a:spLocks noGrp="1"/>
          </p:cNvSpPr>
          <p:nvPr>
            <p:ph type="sldNum" sz="quarter" idx="12"/>
          </p:nvPr>
        </p:nvSpPr>
        <p:spPr/>
        <p:txBody>
          <a:bodyPr/>
          <a:lstStyle/>
          <a:p>
            <a:fld id="{15573E5C-EF74-034A-A019-612A408567C7}" type="slidenum">
              <a:rPr lang="en-US" smtClean="0"/>
              <a:pPr/>
              <a:t>58</a:t>
            </a:fld>
            <a:endParaRPr lang="en-US"/>
          </a:p>
        </p:txBody>
      </p:sp>
      <p:sp>
        <p:nvSpPr>
          <p:cNvPr id="5" name="Footer Placeholder 4">
            <a:extLst>
              <a:ext uri="{FF2B5EF4-FFF2-40B4-BE49-F238E27FC236}">
                <a16:creationId xmlns:a16="http://schemas.microsoft.com/office/drawing/2014/main" id="{0C3A4478-0203-4833-9F5E-8B539CA28807}"/>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31425419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914400" y="3070162"/>
            <a:ext cx="6503195" cy="715366"/>
          </a:xfrm>
        </p:spPr>
        <p:txBody>
          <a:bodyPr vert="horz" lIns="0" tIns="0" rIns="0" bIns="0" rtlCol="0" anchor="t">
            <a:noAutofit/>
          </a:bodyPr>
          <a:lstStyle/>
          <a:p>
            <a:pPr marL="0" indent="0">
              <a:buNone/>
            </a:pPr>
            <a:r>
              <a:rPr lang="en-US" sz="2200" b="1">
                <a:solidFill>
                  <a:schemeClr val="tx2"/>
                </a:solidFill>
              </a:rPr>
              <a:t>Click the link below or scan the QR code:</a:t>
            </a:r>
          </a:p>
          <a:p>
            <a:pPr marL="0" indent="0">
              <a:buNone/>
            </a:pPr>
            <a:r>
              <a:rPr lang="en-US" u="sng">
                <a:highlight>
                  <a:srgbClr val="FFFF00"/>
                </a:highlight>
                <a:ea typeface="+mn-lt"/>
                <a:cs typeface="+mn-lt"/>
              </a:rPr>
              <a:t>Insert link</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59</a:t>
            </a:fld>
            <a:endParaRPr lang="en-US"/>
          </a:p>
        </p:txBody>
      </p:sp>
      <p:sp>
        <p:nvSpPr>
          <p:cNvPr id="3" name="Rectangle 2">
            <a:extLst>
              <a:ext uri="{FF2B5EF4-FFF2-40B4-BE49-F238E27FC236}">
                <a16:creationId xmlns:a16="http://schemas.microsoft.com/office/drawing/2014/main" id="{4F30A929-3BE4-E991-600D-C8A3E47E7EB7}"/>
              </a:ext>
            </a:extLst>
          </p:cNvPr>
          <p:cNvSpPr/>
          <p:nvPr/>
        </p:nvSpPr>
        <p:spPr>
          <a:xfrm>
            <a:off x="7830000" y="1510747"/>
            <a:ext cx="3600000" cy="360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chemeClr val="tx1"/>
                </a:solidFill>
              </a:rPr>
              <a:t>Insert QR code</a:t>
            </a:r>
          </a:p>
        </p:txBody>
      </p:sp>
      <p:sp>
        <p:nvSpPr>
          <p:cNvPr id="6" name="Title 1">
            <a:extLst>
              <a:ext uri="{FF2B5EF4-FFF2-40B4-BE49-F238E27FC236}">
                <a16:creationId xmlns:a16="http://schemas.microsoft.com/office/drawing/2014/main" id="{79C253F3-3BFA-FD92-1259-955DEC0EC874}"/>
              </a:ext>
            </a:extLst>
          </p:cNvPr>
          <p:cNvSpPr txBox="1">
            <a:spLocks/>
          </p:cNvSpPr>
          <p:nvPr/>
        </p:nvSpPr>
        <p:spPr>
          <a:xfrm>
            <a:off x="914400" y="737440"/>
            <a:ext cx="10515600" cy="7098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a:lstStyle>
          <a:p>
            <a:r>
              <a:rPr lang="en-US" sz="3200"/>
              <a:t>Daily evaluation</a:t>
            </a:r>
            <a:endParaRPr lang="en-US" sz="3200">
              <a:solidFill>
                <a:schemeClr val="accent2"/>
              </a:solidFill>
            </a:endParaRPr>
          </a:p>
        </p:txBody>
      </p:sp>
      <p:sp>
        <p:nvSpPr>
          <p:cNvPr id="7" name="CaixaDeTexto 4">
            <a:extLst>
              <a:ext uri="{FF2B5EF4-FFF2-40B4-BE49-F238E27FC236}">
                <a16:creationId xmlns:a16="http://schemas.microsoft.com/office/drawing/2014/main" id="{F1632706-4834-5E6D-4890-C19B2D55F9A2}"/>
              </a:ext>
            </a:extLst>
          </p:cNvPr>
          <p:cNvSpPr txBox="1"/>
          <p:nvPr/>
        </p:nvSpPr>
        <p:spPr>
          <a:xfrm>
            <a:off x="4769479" y="382616"/>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a:solidFill>
                  <a:srgbClr val="FF0000"/>
                </a:solidFill>
              </a:rPr>
              <a:t>[PLACEHOLDER SLIDE]</a:t>
            </a:r>
          </a:p>
        </p:txBody>
      </p:sp>
      <p:sp>
        <p:nvSpPr>
          <p:cNvPr id="2" name="Footer Placeholder 1">
            <a:extLst>
              <a:ext uri="{FF2B5EF4-FFF2-40B4-BE49-F238E27FC236}">
                <a16:creationId xmlns:a16="http://schemas.microsoft.com/office/drawing/2014/main" id="{EE492704-8ABA-F33E-3B7D-00D6347956FF}"/>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250781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BED12-0A8E-47D5-A5BA-FB2CCD248928}"/>
              </a:ext>
            </a:extLst>
          </p:cNvPr>
          <p:cNvSpPr>
            <a:spLocks noGrp="1"/>
          </p:cNvSpPr>
          <p:nvPr>
            <p:ph type="title"/>
          </p:nvPr>
        </p:nvSpPr>
        <p:spPr/>
        <p:txBody>
          <a:bodyPr>
            <a:normAutofit/>
          </a:bodyPr>
          <a:lstStyle/>
          <a:p>
            <a:r>
              <a:rPr lang="en-US"/>
              <a:t>Learning objectives</a:t>
            </a:r>
          </a:p>
        </p:txBody>
      </p:sp>
      <p:sp>
        <p:nvSpPr>
          <p:cNvPr id="6" name="Content Placeholder 5"/>
          <p:cNvSpPr>
            <a:spLocks noGrp="1"/>
          </p:cNvSpPr>
          <p:nvPr>
            <p:ph idx="1"/>
          </p:nvPr>
        </p:nvSpPr>
        <p:spPr>
          <a:xfrm>
            <a:off x="5106200" y="1634105"/>
            <a:ext cx="6628600" cy="4695092"/>
          </a:xfrm>
        </p:spPr>
        <p:txBody>
          <a:bodyPr vert="horz" lIns="0" tIns="0" rIns="0" bIns="0" rtlCol="0" anchor="t">
            <a:noAutofit/>
          </a:bodyPr>
          <a:lstStyle/>
          <a:p>
            <a:pPr marL="288925" indent="-288925">
              <a:buClr>
                <a:srgbClr val="F26C32"/>
              </a:buClr>
            </a:pPr>
            <a:r>
              <a:rPr lang="en-GB" sz="2000" dirty="0">
                <a:ea typeface="+mn-lt"/>
                <a:cs typeface="+mn-lt"/>
              </a:rPr>
              <a:t>Discuss current work challenges for laboratories</a:t>
            </a:r>
          </a:p>
          <a:p>
            <a:pPr marL="288925" indent="-288925">
              <a:buClr>
                <a:srgbClr val="F26C32"/>
              </a:buClr>
            </a:pPr>
            <a:r>
              <a:rPr lang="en-GB" sz="2000" dirty="0">
                <a:ea typeface="+mn-lt"/>
                <a:cs typeface="+mn-lt"/>
              </a:rPr>
              <a:t>Define the One Health Approach and its benefits for the laboratory system</a:t>
            </a:r>
          </a:p>
          <a:p>
            <a:pPr marL="288925" indent="-288925">
              <a:buClr>
                <a:srgbClr val="F26C32"/>
              </a:buClr>
            </a:pPr>
            <a:r>
              <a:rPr lang="en-GB" sz="2000" dirty="0">
                <a:ea typeface="+mn-lt"/>
                <a:cs typeface="+mn-lt"/>
              </a:rPr>
              <a:t>Define national and international laboratory networks and the laboratory system</a:t>
            </a:r>
          </a:p>
          <a:p>
            <a:pPr marL="288925" indent="-288925">
              <a:buClr>
                <a:srgbClr val="F26C32"/>
              </a:buClr>
            </a:pPr>
            <a:r>
              <a:rPr lang="en-GB" sz="2000" dirty="0">
                <a:ea typeface="+mn-lt"/>
                <a:cs typeface="+mn-lt"/>
              </a:rPr>
              <a:t>Explain how the Laboratory Leadership Competency Framework may be used</a:t>
            </a:r>
          </a:p>
          <a:p>
            <a:pPr marL="288925" indent="-288925">
              <a:buClr>
                <a:srgbClr val="F26C32"/>
              </a:buClr>
            </a:pPr>
            <a:r>
              <a:rPr lang="en-GB" sz="2000" dirty="0">
                <a:ea typeface="+mn-lt"/>
                <a:cs typeface="+mn-lt"/>
              </a:rPr>
              <a:t>Define the GLLP vision, mission and goal</a:t>
            </a:r>
          </a:p>
          <a:p>
            <a:pPr marL="288925" indent="-288925">
              <a:buClr>
                <a:srgbClr val="F26C32"/>
              </a:buClr>
            </a:pPr>
            <a:r>
              <a:rPr lang="en-US" sz="2000" dirty="0"/>
              <a:t>(</a:t>
            </a:r>
            <a:r>
              <a:rPr lang="en-US" sz="2000" dirty="0">
                <a:solidFill>
                  <a:schemeClr val="accent2"/>
                </a:solidFill>
              </a:rPr>
              <a:t>Optional: </a:t>
            </a:r>
            <a:r>
              <a:rPr lang="en-US" sz="2000" dirty="0"/>
              <a:t>Demonstrate awareness on the overall process for implementing the GLLP)</a:t>
            </a:r>
          </a:p>
          <a:p>
            <a:pPr marL="288925" indent="-288925">
              <a:buClr>
                <a:srgbClr val="F26C32"/>
              </a:buClr>
            </a:pPr>
            <a:r>
              <a:rPr lang="en-US" sz="2000" dirty="0"/>
              <a:t>(</a:t>
            </a:r>
            <a:r>
              <a:rPr lang="en-US" sz="2000" dirty="0">
                <a:solidFill>
                  <a:schemeClr val="accent2"/>
                </a:solidFill>
              </a:rPr>
              <a:t>Optional</a:t>
            </a:r>
            <a:r>
              <a:rPr lang="en-US" sz="2000" dirty="0"/>
              <a:t>: Describe the roles of key actors in GLLP implementation)</a:t>
            </a:r>
          </a:p>
          <a:p>
            <a:pPr marL="0" indent="0">
              <a:buNone/>
            </a:pPr>
            <a:endParaRPr lang="en-GB" sz="2000" dirty="0">
              <a:highlight>
                <a:srgbClr val="FFFF00"/>
              </a:highlight>
              <a:cs typeface="Calibri"/>
            </a:endParaRPr>
          </a:p>
          <a:p>
            <a:pPr marL="356870" indent="-356870">
              <a:lnSpc>
                <a:spcPct val="90000"/>
              </a:lnSpc>
              <a:spcAft>
                <a:spcPts val="1200"/>
              </a:spcAft>
            </a:pPr>
            <a:endParaRPr lang="en-US" sz="2000" dirty="0">
              <a:cs typeface="Calibri"/>
            </a:endParaRPr>
          </a:p>
          <a:p>
            <a:pPr marL="0" indent="0">
              <a:buNone/>
            </a:pPr>
            <a:endParaRPr lang="en-US" sz="2000" dirty="0"/>
          </a:p>
        </p:txBody>
      </p:sp>
      <p:sp>
        <p:nvSpPr>
          <p:cNvPr id="5" name="Content Placeholder 4">
            <a:extLst>
              <a:ext uri="{FF2B5EF4-FFF2-40B4-BE49-F238E27FC236}">
                <a16:creationId xmlns:a16="http://schemas.microsoft.com/office/drawing/2014/main" id="{4F593FE5-C225-4372-B4F3-0A8C6ACA487A}"/>
              </a:ext>
            </a:extLst>
          </p:cNvPr>
          <p:cNvSpPr>
            <a:spLocks noGrp="1"/>
          </p:cNvSpPr>
          <p:nvPr>
            <p:ph type="body" sz="quarter" idx="13"/>
          </p:nvPr>
        </p:nvSpPr>
        <p:spPr>
          <a:xfrm>
            <a:off x="5106200" y="785628"/>
            <a:ext cx="6597651" cy="1203158"/>
          </a:xfrm>
        </p:spPr>
        <p:txBody>
          <a:bodyPr vert="horz" lIns="0" tIns="0" rIns="0" bIns="0" rtlCol="0" anchor="t">
            <a:normAutofit/>
          </a:bodyPr>
          <a:lstStyle/>
          <a:p>
            <a:r>
              <a:rPr lang="en-US" sz="2400" dirty="0"/>
              <a:t>After completing this session, participants will be able to:</a:t>
            </a:r>
          </a:p>
        </p:txBody>
      </p:sp>
      <p:sp>
        <p:nvSpPr>
          <p:cNvPr id="3" name="Slide Number Placeholder 2">
            <a:extLst>
              <a:ext uri="{FF2B5EF4-FFF2-40B4-BE49-F238E27FC236}">
                <a16:creationId xmlns:a16="http://schemas.microsoft.com/office/drawing/2014/main" id="{0744B073-8401-4C8D-8D8A-3752237537AD}"/>
              </a:ext>
            </a:extLst>
          </p:cNvPr>
          <p:cNvSpPr>
            <a:spLocks noGrp="1"/>
          </p:cNvSpPr>
          <p:nvPr>
            <p:ph type="sldNum" sz="quarter" idx="14"/>
          </p:nvPr>
        </p:nvSpPr>
        <p:spPr/>
        <p:txBody>
          <a:bodyPr/>
          <a:lstStyle/>
          <a:p>
            <a:fld id="{15573E5C-EF74-034A-A019-612A408567C7}" type="slidenum">
              <a:rPr lang="en-US" smtClean="0"/>
              <a:pPr/>
              <a:t>6</a:t>
            </a:fld>
            <a:endParaRPr lang="en-US"/>
          </a:p>
        </p:txBody>
      </p:sp>
      <p:pic>
        <p:nvPicPr>
          <p:cNvPr id="7" name="Picture 6" descr="A close up of a sign&#10;&#10;Description automatically generated">
            <a:extLst>
              <a:ext uri="{FF2B5EF4-FFF2-40B4-BE49-F238E27FC236}">
                <a16:creationId xmlns:a16="http://schemas.microsoft.com/office/drawing/2014/main" id="{EF95DBD1-990B-6F4F-81A2-F8D57803128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50549" y="2410720"/>
            <a:ext cx="3141861" cy="3141861"/>
          </a:xfrm>
          <a:prstGeom prst="rect">
            <a:avLst/>
          </a:prstGeom>
        </p:spPr>
      </p:pic>
      <p:sp>
        <p:nvSpPr>
          <p:cNvPr id="4" name="Footer Placeholder 3">
            <a:extLst>
              <a:ext uri="{FF2B5EF4-FFF2-40B4-BE49-F238E27FC236}">
                <a16:creationId xmlns:a16="http://schemas.microsoft.com/office/drawing/2014/main" id="{6638A179-1964-2BFB-7AD4-C87AB890C2A2}"/>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69601766"/>
      </p:ext>
    </p:extLst>
  </p:cSld>
  <p:clrMapOvr>
    <a:masterClrMapping/>
  </p:clrMapOvr>
  <mc:AlternateContent xmlns:mc="http://schemas.openxmlformats.org/markup-compatibility/2006" xmlns:p14="http://schemas.microsoft.com/office/powerpoint/2010/main">
    <mc:Choice Requires="p14">
      <p:transition spd="slow" p14:dur="2000" advTm="4410"/>
    </mc:Choice>
    <mc:Fallback xmlns="">
      <p:transition spd="slow" advTm="441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4D67E-04F0-6FD7-FCF6-A5AFA9502B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ACDF9A-FDAA-3683-D7C6-147CE4886EEF}"/>
              </a:ext>
            </a:extLst>
          </p:cNvPr>
          <p:cNvSpPr>
            <a:spLocks noGrp="1"/>
          </p:cNvSpPr>
          <p:nvPr>
            <p:ph type="title"/>
          </p:nvPr>
        </p:nvSpPr>
        <p:spPr/>
        <p:txBody>
          <a:bodyPr>
            <a:normAutofit/>
          </a:bodyPr>
          <a:lstStyle/>
          <a:p>
            <a:r>
              <a:rPr lang="en-US"/>
              <a:t>Agenda</a:t>
            </a:r>
          </a:p>
        </p:txBody>
      </p:sp>
      <p:sp>
        <p:nvSpPr>
          <p:cNvPr id="6" name="Content Placeholder 5">
            <a:extLst>
              <a:ext uri="{FF2B5EF4-FFF2-40B4-BE49-F238E27FC236}">
                <a16:creationId xmlns:a16="http://schemas.microsoft.com/office/drawing/2014/main" id="{399A71D4-B7BF-1AE2-5741-DA22C2EBEE0A}"/>
              </a:ext>
            </a:extLst>
          </p:cNvPr>
          <p:cNvSpPr>
            <a:spLocks noGrp="1"/>
          </p:cNvSpPr>
          <p:nvPr>
            <p:ph idx="1"/>
          </p:nvPr>
        </p:nvSpPr>
        <p:spPr>
          <a:xfrm>
            <a:off x="4795157" y="1143000"/>
            <a:ext cx="6292516" cy="4572000"/>
          </a:xfrm>
        </p:spPr>
        <p:txBody>
          <a:bodyPr vert="horz" lIns="0" tIns="0" rIns="0" bIns="0" rtlCol="0" anchor="t">
            <a:normAutofit fontScale="92500" lnSpcReduction="10000"/>
          </a:bodyPr>
          <a:lstStyle/>
          <a:p>
            <a:pPr fontAlgn="base"/>
            <a:r>
              <a:rPr lang="en-US" dirty="0"/>
              <a:t>Laboratory workforce challenges</a:t>
            </a:r>
          </a:p>
          <a:p>
            <a:pPr>
              <a:tabLst>
                <a:tab pos="685800" algn="l"/>
              </a:tabLst>
            </a:pPr>
            <a:r>
              <a:rPr lang="en-US" dirty="0"/>
              <a:t>One Health approach</a:t>
            </a:r>
          </a:p>
          <a:p>
            <a:pPr>
              <a:tabLst>
                <a:tab pos="685800" algn="l"/>
              </a:tabLst>
            </a:pPr>
            <a:r>
              <a:rPr lang="en-US" dirty="0"/>
              <a:t>Laboratory system</a:t>
            </a:r>
          </a:p>
          <a:p>
            <a:pPr>
              <a:tabLst>
                <a:tab pos="685800" algn="l"/>
              </a:tabLst>
            </a:pPr>
            <a:r>
              <a:rPr lang="en-US" dirty="0">
                <a:ea typeface="+mn-lt"/>
                <a:cs typeface="+mn-lt"/>
              </a:rPr>
              <a:t>The Laboratory Leadership Competency Framework</a:t>
            </a:r>
          </a:p>
          <a:p>
            <a:pPr fontAlgn="base"/>
            <a:r>
              <a:rPr lang="en-US" dirty="0"/>
              <a:t>Bringing it all together: GLLP</a:t>
            </a:r>
          </a:p>
          <a:p>
            <a:pPr fontAlgn="base"/>
            <a:r>
              <a:rPr lang="en-US" dirty="0">
                <a:solidFill>
                  <a:schemeClr val="accent2"/>
                </a:solidFill>
              </a:rPr>
              <a:t>(Optional: </a:t>
            </a:r>
            <a:r>
              <a:rPr lang="en-US" dirty="0"/>
              <a:t>Understanding GLLP country-specific implementation: GLLP process)</a:t>
            </a:r>
          </a:p>
          <a:p>
            <a:pPr fontAlgn="base"/>
            <a:r>
              <a:rPr lang="en-US" dirty="0">
                <a:solidFill>
                  <a:schemeClr val="accent2"/>
                </a:solidFill>
              </a:rPr>
              <a:t>(Optional: </a:t>
            </a:r>
            <a:r>
              <a:rPr lang="en-US" dirty="0"/>
              <a:t>Understanding GLLP country-specific implementation: GLLP Roles)</a:t>
            </a:r>
            <a:br>
              <a:rPr lang="en-US" dirty="0"/>
            </a:br>
            <a:endParaRPr lang="en-US" dirty="0"/>
          </a:p>
          <a:p>
            <a:pPr marL="0" indent="0">
              <a:buNone/>
            </a:pPr>
            <a:endParaRPr lang="en-US" dirty="0">
              <a:highlight>
                <a:srgbClr val="FFFF00"/>
              </a:highlight>
            </a:endParaRPr>
          </a:p>
          <a:p>
            <a:pPr marL="0" indent="0">
              <a:buNone/>
            </a:pPr>
            <a:endParaRPr lang="en-US" dirty="0"/>
          </a:p>
        </p:txBody>
      </p:sp>
      <p:sp>
        <p:nvSpPr>
          <p:cNvPr id="11" name="Slide Number Placeholder 10">
            <a:extLst>
              <a:ext uri="{FF2B5EF4-FFF2-40B4-BE49-F238E27FC236}">
                <a16:creationId xmlns:a16="http://schemas.microsoft.com/office/drawing/2014/main" id="{1C0F14FB-3BDB-4E64-CB7C-7C577C4B3C68}"/>
              </a:ext>
            </a:extLst>
          </p:cNvPr>
          <p:cNvSpPr>
            <a:spLocks noGrp="1"/>
          </p:cNvSpPr>
          <p:nvPr>
            <p:ph type="sldNum" sz="quarter" idx="12"/>
          </p:nvPr>
        </p:nvSpPr>
        <p:spPr/>
        <p:txBody>
          <a:bodyPr/>
          <a:lstStyle/>
          <a:p>
            <a:fld id="{15573E5C-EF74-034A-A019-612A408567C7}" type="slidenum">
              <a:rPr lang="en-US" smtClean="0"/>
              <a:pPr/>
              <a:t>7</a:t>
            </a:fld>
            <a:endParaRPr lang="en-US"/>
          </a:p>
        </p:txBody>
      </p:sp>
      <p:sp>
        <p:nvSpPr>
          <p:cNvPr id="3" name="Footer Placeholder 2">
            <a:extLst>
              <a:ext uri="{FF2B5EF4-FFF2-40B4-BE49-F238E27FC236}">
                <a16:creationId xmlns:a16="http://schemas.microsoft.com/office/drawing/2014/main" id="{DEC6843C-C012-9F64-2CC7-F90EAAFB9BEA}"/>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704372256"/>
      </p:ext>
    </p:extLst>
  </p:cSld>
  <p:clrMapOvr>
    <a:masterClrMapping/>
  </p:clrMapOvr>
  <mc:AlternateContent xmlns:mc="http://schemas.openxmlformats.org/markup-compatibility/2006" xmlns:p14="http://schemas.microsoft.com/office/powerpoint/2010/main">
    <mc:Choice Requires="p14">
      <p:transition spd="slow" p14:dur="2000" advTm="3495"/>
    </mc:Choice>
    <mc:Fallback xmlns="">
      <p:transition spd="slow" advTm="3495"/>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Laboratory workforce challenges</a:t>
            </a:r>
          </a:p>
        </p:txBody>
      </p:sp>
      <p:sp>
        <p:nvSpPr>
          <p:cNvPr id="5" name="Slide Number Placeholder 4"/>
          <p:cNvSpPr>
            <a:spLocks noGrp="1"/>
          </p:cNvSpPr>
          <p:nvPr>
            <p:ph type="sldNum" sz="quarter" idx="14"/>
          </p:nvPr>
        </p:nvSpPr>
        <p:spPr/>
        <p:txBody>
          <a:bodyPr/>
          <a:lstStyle/>
          <a:p>
            <a:fld id="{15573E5C-EF74-034A-A019-612A408567C7}" type="slidenum">
              <a:rPr lang="en-US" smtClean="0"/>
              <a:pPr/>
              <a:t>8</a:t>
            </a:fld>
            <a:endParaRPr lang="en-US"/>
          </a:p>
        </p:txBody>
      </p:sp>
      <p:sp>
        <p:nvSpPr>
          <p:cNvPr id="2" name="Footer Placeholder 1">
            <a:extLst>
              <a:ext uri="{FF2B5EF4-FFF2-40B4-BE49-F238E27FC236}">
                <a16:creationId xmlns:a16="http://schemas.microsoft.com/office/drawing/2014/main" id="{DF14611E-7367-4BA3-D675-804C117F2C3A}"/>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3177404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897A4-0596-4F87-8183-CD927D1F69FD}"/>
              </a:ext>
            </a:extLst>
          </p:cNvPr>
          <p:cNvSpPr>
            <a:spLocks noGrp="1"/>
          </p:cNvSpPr>
          <p:nvPr>
            <p:ph type="title"/>
          </p:nvPr>
        </p:nvSpPr>
        <p:spPr>
          <a:xfrm>
            <a:off x="914400" y="685800"/>
            <a:ext cx="10515600" cy="709862"/>
          </a:xfrm>
        </p:spPr>
        <p:txBody>
          <a:bodyPr/>
          <a:lstStyle/>
          <a:p>
            <a:r>
              <a:rPr lang="en-US"/>
              <a:t>Current workforce challenges</a:t>
            </a:r>
          </a:p>
        </p:txBody>
      </p:sp>
      <p:sp>
        <p:nvSpPr>
          <p:cNvPr id="10" name="Text Placeholder 9"/>
          <p:cNvSpPr>
            <a:spLocks noGrp="1"/>
          </p:cNvSpPr>
          <p:nvPr>
            <p:ph type="body" sz="quarter" idx="11"/>
          </p:nvPr>
        </p:nvSpPr>
        <p:spPr>
          <a:xfrm>
            <a:off x="892114" y="1395662"/>
            <a:ext cx="10515600" cy="4408889"/>
          </a:xfrm>
        </p:spPr>
        <p:txBody>
          <a:bodyPr vert="horz" lIns="0" tIns="0" rIns="0" bIns="0" rtlCol="0" anchor="t">
            <a:normAutofit/>
          </a:bodyPr>
          <a:lstStyle/>
          <a:p>
            <a:pPr marL="0" indent="0">
              <a:spcAft>
                <a:spcPts val="750"/>
              </a:spcAft>
              <a:buNone/>
            </a:pPr>
            <a:r>
              <a:rPr lang="en-US" sz="2400">
                <a:solidFill>
                  <a:schemeClr val="accent2"/>
                </a:solidFill>
                <a:ea typeface="+mn-lt"/>
                <a:cs typeface="+mn-lt"/>
              </a:rPr>
              <a:t>Health laboratory workforce challenges </a:t>
            </a:r>
          </a:p>
          <a:p>
            <a:pPr lvl="1">
              <a:spcAft>
                <a:spcPts val="750"/>
              </a:spcAft>
            </a:pPr>
            <a:r>
              <a:rPr lang="en-US" sz="2400">
                <a:ea typeface="+mn-lt"/>
                <a:cs typeface="+mn-lt"/>
              </a:rPr>
              <a:t>Lack of specialized training of laboratory professionals in the areas of leadership and management</a:t>
            </a:r>
          </a:p>
          <a:p>
            <a:pPr marL="0" indent="0">
              <a:spcAft>
                <a:spcPts val="750"/>
              </a:spcAft>
              <a:buNone/>
            </a:pPr>
            <a:r>
              <a:rPr lang="en-US" sz="2400">
                <a:solidFill>
                  <a:schemeClr val="accent2"/>
                </a:solidFill>
                <a:ea typeface="+mn-lt"/>
                <a:cs typeface="+mn-lt"/>
              </a:rPr>
              <a:t>Laboratory leadership workforce challenges:</a:t>
            </a:r>
          </a:p>
          <a:p>
            <a:pPr lvl="1">
              <a:spcAft>
                <a:spcPts val="750"/>
              </a:spcAft>
            </a:pPr>
            <a:r>
              <a:rPr lang="en-US" sz="2400">
                <a:ea typeface="+mn-lt"/>
                <a:cs typeface="+mn-lt"/>
              </a:rPr>
              <a:t>Laboratory science education lacks adequate management training</a:t>
            </a:r>
          </a:p>
          <a:p>
            <a:pPr lvl="1">
              <a:spcAft>
                <a:spcPts val="750"/>
              </a:spcAft>
            </a:pPr>
            <a:r>
              <a:rPr lang="en-US" sz="2400">
                <a:ea typeface="+mn-lt"/>
                <a:cs typeface="+mn-lt"/>
              </a:rPr>
              <a:t>Uncertain career path</a:t>
            </a:r>
          </a:p>
          <a:p>
            <a:pPr lvl="1">
              <a:spcAft>
                <a:spcPts val="750"/>
              </a:spcAft>
            </a:pPr>
            <a:r>
              <a:rPr lang="en-US" sz="2400">
                <a:ea typeface="+mn-lt"/>
                <a:cs typeface="+mn-lt"/>
              </a:rPr>
              <a:t>Laboratory directors have limited input to national financial planning of health funding</a:t>
            </a:r>
          </a:p>
          <a:p>
            <a:endParaRPr lang="en-US"/>
          </a:p>
        </p:txBody>
      </p:sp>
      <p:sp>
        <p:nvSpPr>
          <p:cNvPr id="13" name="Slide Number Placeholder 12"/>
          <p:cNvSpPr>
            <a:spLocks noGrp="1"/>
          </p:cNvSpPr>
          <p:nvPr>
            <p:ph type="sldNum" sz="quarter" idx="12"/>
          </p:nvPr>
        </p:nvSpPr>
        <p:spPr/>
        <p:txBody>
          <a:bodyPr/>
          <a:lstStyle/>
          <a:p>
            <a:fld id="{15573E5C-EF74-034A-A019-612A408567C7}" type="slidenum">
              <a:rPr lang="en-US" smtClean="0"/>
              <a:pPr/>
              <a:t>9</a:t>
            </a:fld>
            <a:endParaRPr lang="en-US"/>
          </a:p>
        </p:txBody>
      </p:sp>
      <p:sp>
        <p:nvSpPr>
          <p:cNvPr id="6" name="TextBox 5">
            <a:extLst>
              <a:ext uri="{FF2B5EF4-FFF2-40B4-BE49-F238E27FC236}">
                <a16:creationId xmlns:a16="http://schemas.microsoft.com/office/drawing/2014/main" id="{AFFCFE1B-D1D9-4BDD-99BA-739B8B013125}"/>
              </a:ext>
            </a:extLst>
          </p:cNvPr>
          <p:cNvSpPr txBox="1"/>
          <p:nvPr/>
        </p:nvSpPr>
        <p:spPr>
          <a:xfrm>
            <a:off x="1746503" y="5589109"/>
            <a:ext cx="10107169" cy="400110"/>
          </a:xfrm>
          <a:prstGeom prst="rect">
            <a:avLst/>
          </a:prstGeom>
          <a:noFill/>
        </p:spPr>
        <p:txBody>
          <a:bodyPr wrap="square" rtlCol="0">
            <a:spAutoFit/>
          </a:bodyPr>
          <a:lstStyle/>
          <a:p>
            <a:r>
              <a:rPr lang="en-US" sz="1000" i="1">
                <a:solidFill>
                  <a:srgbClr val="004D79"/>
                </a:solidFill>
              </a:rPr>
              <a:t>Howard K. Koh, Marsha Jacobson; Fostering public health leadership, Journal of Public Health, Volume 31, Issue 2, 1 June 2009, Pages 199–201, </a:t>
            </a:r>
            <a:r>
              <a:rPr lang="en-US" sz="1000" i="1">
                <a:solidFill>
                  <a:srgbClr val="004D79"/>
                </a:solidFill>
                <a:hlinkClick r:id="rId4"/>
              </a:rPr>
              <a:t>https://doi.org/10.1093/pubmed/fdp032</a:t>
            </a:r>
            <a:endParaRPr lang="en-US" sz="1000" i="1">
              <a:solidFill>
                <a:srgbClr val="004D79"/>
              </a:solidFill>
            </a:endParaRPr>
          </a:p>
        </p:txBody>
      </p:sp>
      <p:sp>
        <p:nvSpPr>
          <p:cNvPr id="3" name="Footer Placeholder 2">
            <a:extLst>
              <a:ext uri="{FF2B5EF4-FFF2-40B4-BE49-F238E27FC236}">
                <a16:creationId xmlns:a16="http://schemas.microsoft.com/office/drawing/2014/main" id="{0D7574B4-E6FC-3E88-DA21-3B985D2A9BB0}"/>
              </a:ext>
            </a:extLst>
          </p:cNvPr>
          <p:cNvSpPr>
            <a:spLocks noGrp="1"/>
          </p:cNvSpPr>
          <p:nvPr>
            <p:ph type="ftr" sz="quarter" idx="3"/>
          </p:nvPr>
        </p:nvSpPr>
        <p:spPr/>
        <p:txBody>
          <a:bodyPr/>
          <a:lstStyle/>
          <a:p>
            <a:r>
              <a:rPr lang="nl-NL"/>
              <a:t>TOT&amp;M Unit 2 V1 2026</a:t>
            </a:r>
            <a:endParaRPr lang="en-US"/>
          </a:p>
        </p:txBody>
      </p:sp>
    </p:spTree>
    <p:custDataLst>
      <p:tags r:id="rId1"/>
    </p:custDataLst>
    <p:extLst>
      <p:ext uri="{BB962C8B-B14F-4D97-AF65-F5344CB8AC3E}">
        <p14:creationId xmlns:p14="http://schemas.microsoft.com/office/powerpoint/2010/main" val="1310703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5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GLLP PPT template July 2020">
  <a:themeElements>
    <a:clrScheme name="Custom 1">
      <a:dk1>
        <a:srgbClr val="000000"/>
      </a:dk1>
      <a:lt1>
        <a:srgbClr val="FFFFFF"/>
      </a:lt1>
      <a:dk2>
        <a:srgbClr val="114C83"/>
      </a:dk2>
      <a:lt2>
        <a:srgbClr val="E7E6E6"/>
      </a:lt2>
      <a:accent1>
        <a:srgbClr val="07729C"/>
      </a:accent1>
      <a:accent2>
        <a:srgbClr val="F26C32"/>
      </a:accent2>
      <a:accent3>
        <a:srgbClr val="A1A09F"/>
      </a:accent3>
      <a:accent4>
        <a:srgbClr val="F1AF3D"/>
      </a:accent4>
      <a:accent5>
        <a:srgbClr val="114C83"/>
      </a:accent5>
      <a:accent6>
        <a:srgbClr val="AF3920"/>
      </a:accent6>
      <a:hlink>
        <a:srgbClr val="07729C"/>
      </a:hlink>
      <a:folHlink>
        <a:srgbClr val="727170"/>
      </a:folHlink>
    </a:clrScheme>
    <a:fontScheme name="GLLP">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1A055E8F-465B-4841-A77B-A70258DF683C}" vid="{035D67F9-7EBA-FF41-A782-E1A2CFE7D0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805538183E13A4D91A4BD666C52FC81" ma:contentTypeVersion="19" ma:contentTypeDescription="Create a new document." ma:contentTypeScope="" ma:versionID="37119bfc041c8681f97d3b0080710bb5">
  <xsd:schema xmlns:xsd="http://www.w3.org/2001/XMLSchema" xmlns:xs="http://www.w3.org/2001/XMLSchema" xmlns:p="http://schemas.microsoft.com/office/2006/metadata/properties" xmlns:ns2="e6f0be81-9d97-4737-97b2-7789c5062d58" xmlns:ns3="129451d6-aa90-46b8-8fd9-fbe75a80caf6" targetNamespace="http://schemas.microsoft.com/office/2006/metadata/properties" ma:root="true" ma:fieldsID="1a02c8957b1750eac46c5e00cffccf54" ns2:_="" ns3:_="">
    <xsd:import namespace="e6f0be81-9d97-4737-97b2-7789c5062d58"/>
    <xsd:import namespace="129451d6-aa90-46b8-8fd9-fbe75a80ca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f0be81-9d97-4737-97b2-7789c5062d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29451d6-aa90-46b8-8fd9-fbe75a80caf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64056d1-5fb6-453f-a253-4e72b727c606}" ma:internalName="TaxCatchAll" ma:showField="CatchAllData" ma:web="129451d6-aa90-46b8-8fd9-fbe75a80caf6">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6f0be81-9d97-4737-97b2-7789c5062d58">
      <Terms xmlns="http://schemas.microsoft.com/office/infopath/2007/PartnerControls"/>
    </lcf76f155ced4ddcb4097134ff3c332f>
    <TaxCatchAll xmlns="129451d6-aa90-46b8-8fd9-fbe75a80caf6" xsi:nil="true"/>
  </documentManagement>
</p:properties>
</file>

<file path=customXml/itemProps1.xml><?xml version="1.0" encoding="utf-8"?>
<ds:datastoreItem xmlns:ds="http://schemas.openxmlformats.org/officeDocument/2006/customXml" ds:itemID="{EC01D59D-6F1E-47D1-8B24-86B3BF79E5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f0be81-9d97-4737-97b2-7789c5062d58"/>
    <ds:schemaRef ds:uri="129451d6-aa90-46b8-8fd9-fbe75a80ca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7FDF10D-B055-434C-9816-112E1A50FA84}">
  <ds:schemaRefs>
    <ds:schemaRef ds:uri="http://schemas.microsoft.com/sharepoint/v3/contenttype/forms"/>
  </ds:schemaRefs>
</ds:datastoreItem>
</file>

<file path=customXml/itemProps3.xml><?xml version="1.0" encoding="utf-8"?>
<ds:datastoreItem xmlns:ds="http://schemas.openxmlformats.org/officeDocument/2006/customXml" ds:itemID="{988854B3-9E8D-4FB8-B24A-3B6DB8015CED}">
  <ds:schemaRefs>
    <ds:schemaRef ds:uri="http://www.w3.org/XML/1998/namespace"/>
    <ds:schemaRef ds:uri="http://purl.org/dc/terms/"/>
    <ds:schemaRef ds:uri="http://schemas.openxmlformats.org/package/2006/metadata/core-properties"/>
    <ds:schemaRef ds:uri="http://schemas.microsoft.com/office/2006/documentManagement/types"/>
    <ds:schemaRef ds:uri="http://schemas.microsoft.com/office/2006/metadata/properties"/>
    <ds:schemaRef ds:uri="http://purl.org/dc/elements/1.1/"/>
    <ds:schemaRef ds:uri="129451d6-aa90-46b8-8fd9-fbe75a80caf6"/>
    <ds:schemaRef ds:uri="http://schemas.microsoft.com/office/infopath/2007/PartnerControls"/>
    <ds:schemaRef ds:uri="e6f0be81-9d97-4737-97b2-7789c5062d58"/>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1794</TotalTime>
  <Words>9657</Words>
  <Application>Microsoft Office PowerPoint</Application>
  <PresentationFormat>Widescreen</PresentationFormat>
  <Paragraphs>890</Paragraphs>
  <Slides>59</Slides>
  <Notes>56</Notes>
  <HiddenSlides>5</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59</vt:i4>
      </vt:variant>
    </vt:vector>
  </HeadingPairs>
  <TitlesOfParts>
    <vt:vector size="72" baseType="lpstr">
      <vt:lpstr>Arial</vt:lpstr>
      <vt:lpstr>Arial Bold</vt:lpstr>
      <vt:lpstr>Calibri</vt:lpstr>
      <vt:lpstr>Courier New</vt:lpstr>
      <vt:lpstr>Franklin Gothic Book</vt:lpstr>
      <vt:lpstr>Open Sans</vt:lpstr>
      <vt:lpstr>Segoe UI</vt:lpstr>
      <vt:lpstr>Source Sans Pro Web</vt:lpstr>
      <vt:lpstr>Symbol</vt:lpstr>
      <vt:lpstr>Times New Roman</vt:lpstr>
      <vt:lpstr>Trebuchet MS</vt:lpstr>
      <vt:lpstr>Wingdings</vt:lpstr>
      <vt:lpstr>GLLP PPT template July 2020</vt:lpstr>
      <vt:lpstr>Global Laboratory  Leadership Programme   Training of Trainers and Mentors  Unit 2: Introduction to the Global Laboratory Leadership Programme</vt:lpstr>
      <vt:lpstr>Zoom interface</vt:lpstr>
      <vt:lpstr>Zoom interface</vt:lpstr>
      <vt:lpstr>For TOT&amp;M facilitators only</vt:lpstr>
      <vt:lpstr>For TOT&amp;M facilitators only</vt:lpstr>
      <vt:lpstr>Learning objectives</vt:lpstr>
      <vt:lpstr>Agenda</vt:lpstr>
      <vt:lpstr>Laboratory workforce challenges</vt:lpstr>
      <vt:lpstr>Current workforce challenges</vt:lpstr>
      <vt:lpstr>Needs assessment</vt:lpstr>
      <vt:lpstr>PowerPoint Presentation</vt:lpstr>
      <vt:lpstr>Laboratory strengthening focus areas</vt:lpstr>
      <vt:lpstr>One Health approach   </vt:lpstr>
      <vt:lpstr>The One Health approach</vt:lpstr>
      <vt:lpstr>One Health and the laboratory </vt:lpstr>
      <vt:lpstr>Benefits of One Health approach: Early detection</vt:lpstr>
      <vt:lpstr>Benefits of One Health approach: Rapid response</vt:lpstr>
      <vt:lpstr>Laboratory systems  </vt:lpstr>
      <vt:lpstr>Definition of health laboratory/ies</vt:lpstr>
      <vt:lpstr>What is a national health system?</vt:lpstr>
      <vt:lpstr>What is a national health laboratory system?</vt:lpstr>
      <vt:lpstr>What is a laboratory network?</vt:lpstr>
      <vt:lpstr>International networks</vt:lpstr>
      <vt:lpstr>What are your national or regional laboratory networks? </vt:lpstr>
      <vt:lpstr>Goal of a laboratory system</vt:lpstr>
      <vt:lpstr>The Laboratory Leadership Competency Framework   </vt:lpstr>
      <vt:lpstr>PowerPoint Presentation</vt:lpstr>
      <vt:lpstr>PowerPoint Presentation</vt:lpstr>
      <vt:lpstr>How to use the Competency Framework</vt:lpstr>
      <vt:lpstr>Competency Framework structure</vt:lpstr>
      <vt:lpstr>Levels of proficiency</vt:lpstr>
      <vt:lpstr>Content example: Communication</vt:lpstr>
      <vt:lpstr>eTool for self assessment</vt:lpstr>
      <vt:lpstr>Bringing it all together – the GLLP</vt:lpstr>
      <vt:lpstr>PowerPoint Presentation</vt:lpstr>
      <vt:lpstr>PowerPoint Presentation</vt:lpstr>
      <vt:lpstr>GLLP values</vt:lpstr>
      <vt:lpstr>Key takeaways/Summary</vt:lpstr>
      <vt:lpstr>Optional: Understanding GLLP country-specific implementation:  Demonstrate awareness on the overall process for implementing the GLLP  </vt:lpstr>
      <vt:lpstr>GLLP Implementation Roadmap</vt:lpstr>
      <vt:lpstr>GLLP Implementation Roadmap</vt:lpstr>
      <vt:lpstr>GLLP Implementation Roadmap</vt:lpstr>
      <vt:lpstr>GLLP Implementation Roadmap:  Pre-planning (6-12 months)           </vt:lpstr>
      <vt:lpstr>GLLP Implementation Roadmap:  Planning and development (3-6 months)</vt:lpstr>
      <vt:lpstr>GLLP Implementation Roadmap:  Implementation (12-18 months)</vt:lpstr>
      <vt:lpstr>GLLP Implementation Roadmap:  Implementation (12-18 months)</vt:lpstr>
      <vt:lpstr>GLLP Implementation Roadmap:  Post-implementation  (~6 months)</vt:lpstr>
      <vt:lpstr>Roadmap – considerations</vt:lpstr>
      <vt:lpstr>Group activity option 1: All you need to know about the GLLP implementation process</vt:lpstr>
      <vt:lpstr>Group activity option 2: How to start?</vt:lpstr>
      <vt:lpstr>Optional: Understanding GLLP country-specific implementation:  Describe the roles of key actors in GLLP implementation  </vt:lpstr>
      <vt:lpstr>Key actors for GLLP pre-planning and planning</vt:lpstr>
      <vt:lpstr>Key actors in GLLP implementation </vt:lpstr>
      <vt:lpstr>Spotlight on the role of instructors</vt:lpstr>
      <vt:lpstr>Spotlight on the role of mentors</vt:lpstr>
      <vt:lpstr>Double role?</vt:lpstr>
      <vt:lpstr>Questions?</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VAZ DRAGO, Rita Catarina</cp:lastModifiedBy>
  <cp:revision>48</cp:revision>
  <cp:lastPrinted>2020-11-12T17:51:20Z</cp:lastPrinted>
  <dcterms:created xsi:type="dcterms:W3CDTF">2018-08-03T18:30:46Z</dcterms:created>
  <dcterms:modified xsi:type="dcterms:W3CDTF">2026-04-23T22:22:24Z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7B61FB16-A8CA-466A-B41B-6C72AF9A65CE</vt:lpwstr>
  </property>
  <property fmtid="{D5CDD505-2E9C-101B-9397-08002B2CF9AE}" pid="3" name="ArticulatePath">
    <vt:lpwstr>GLLP_PowerPoint_Template with white slide #5_July 2019</vt:lpwstr>
  </property>
  <property fmtid="{D5CDD505-2E9C-101B-9397-08002B2CF9AE}" pid="4" name="ContentTypeId">
    <vt:lpwstr>0x0101009805538183E13A4D91A4BD666C52FC81</vt:lpwstr>
  </property>
  <property fmtid="{D5CDD505-2E9C-101B-9397-08002B2CF9AE}" pid="5" name="_dlc_DocIdItemGuid">
    <vt:lpwstr>0e62f92b-9113-435a-8595-98552dfe9dbe</vt:lpwstr>
  </property>
  <property fmtid="{D5CDD505-2E9C-101B-9397-08002B2CF9AE}" pid="6" name="MSIP_Label_7b94a7b8-f06c-4dfe-bdcc-9b548fd58c31_Enabled">
    <vt:lpwstr>true</vt:lpwstr>
  </property>
  <property fmtid="{D5CDD505-2E9C-101B-9397-08002B2CF9AE}" pid="7" name="MSIP_Label_7b94a7b8-f06c-4dfe-bdcc-9b548fd58c31_SetDate">
    <vt:lpwstr>2020-11-16T19:28:09Z</vt:lpwstr>
  </property>
  <property fmtid="{D5CDD505-2E9C-101B-9397-08002B2CF9AE}" pid="8" name="MSIP_Label_7b94a7b8-f06c-4dfe-bdcc-9b548fd58c31_Method">
    <vt:lpwstr>Privileged</vt:lpwstr>
  </property>
  <property fmtid="{D5CDD505-2E9C-101B-9397-08002B2CF9AE}" pid="9" name="MSIP_Label_7b94a7b8-f06c-4dfe-bdcc-9b548fd58c31_Name">
    <vt:lpwstr>7b94a7b8-f06c-4dfe-bdcc-9b548fd58c31</vt:lpwstr>
  </property>
  <property fmtid="{D5CDD505-2E9C-101B-9397-08002B2CF9AE}" pid="10" name="MSIP_Label_7b94a7b8-f06c-4dfe-bdcc-9b548fd58c31_SiteId">
    <vt:lpwstr>9ce70869-60db-44fd-abe8-d2767077fc8f</vt:lpwstr>
  </property>
  <property fmtid="{D5CDD505-2E9C-101B-9397-08002B2CF9AE}" pid="11" name="MSIP_Label_7b94a7b8-f06c-4dfe-bdcc-9b548fd58c31_ActionId">
    <vt:lpwstr>57c22fda-5292-468e-8e5f-725ddbe7e630</vt:lpwstr>
  </property>
  <property fmtid="{D5CDD505-2E9C-101B-9397-08002B2CF9AE}" pid="12" name="MSIP_Label_7b94a7b8-f06c-4dfe-bdcc-9b548fd58c31_ContentBits">
    <vt:lpwstr>0</vt:lpwstr>
  </property>
  <property fmtid="{D5CDD505-2E9C-101B-9397-08002B2CF9AE}" pid="13" name="MediaServiceImageTags">
    <vt:lpwstr/>
  </property>
  <property fmtid="{D5CDD505-2E9C-101B-9397-08002B2CF9AE}" pid="14" name="Order">
    <vt:r8>21700</vt:r8>
  </property>
  <property fmtid="{D5CDD505-2E9C-101B-9397-08002B2CF9AE}" pid="15" name="xd_Signature">
    <vt:bool>false</vt:bool>
  </property>
  <property fmtid="{D5CDD505-2E9C-101B-9397-08002B2CF9AE}" pid="16" name="xd_ProgID">
    <vt:lpwstr/>
  </property>
  <property fmtid="{D5CDD505-2E9C-101B-9397-08002B2CF9AE}" pid="17" name="ComplianceAssetId">
    <vt:lpwstr/>
  </property>
  <property fmtid="{D5CDD505-2E9C-101B-9397-08002B2CF9AE}" pid="18" name="TemplateUrl">
    <vt:lpwstr/>
  </property>
  <property fmtid="{D5CDD505-2E9C-101B-9397-08002B2CF9AE}" pid="19" name="_ExtendedDescription">
    <vt:lpwstr/>
  </property>
  <property fmtid="{D5CDD505-2E9C-101B-9397-08002B2CF9AE}" pid="20" name="TriggerFlowInfo">
    <vt:lpwstr/>
  </property>
</Properties>
</file>