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tags/tag32.xml" ContentType="application/vnd.openxmlformats-officedocument.presentationml.tags+xml"/>
  <Override PartName="/ppt/notesSlides/notesSlide29.xml" ContentType="application/vnd.openxmlformats-officedocument.presentationml.notesSlide+xml"/>
  <Override PartName="/ppt/tags/tag33.xml" ContentType="application/vnd.openxmlformats-officedocument.presentationml.tags+xml"/>
  <Override PartName="/ppt/notesSlides/notesSlide30.xml" ContentType="application/vnd.openxmlformats-officedocument.presentationml.notesSlide+xml"/>
  <Override PartName="/ppt/tags/tag34.xml" ContentType="application/vnd.openxmlformats-officedocument.presentationml.tags+xml"/>
  <Override PartName="/ppt/notesSlides/notesSlide31.xml" ContentType="application/vnd.openxmlformats-officedocument.presentationml.notesSlide+xml"/>
  <Override PartName="/ppt/tags/tag35.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notesSlides/notesSlide33.xml" ContentType="application/vnd.openxmlformats-officedocument.presentationml.notesSlide+xml"/>
  <Override PartName="/ppt/tags/tag37.xml" ContentType="application/vnd.openxmlformats-officedocument.presentationml.tags+xml"/>
  <Override PartName="/ppt/notesSlides/notesSlide34.xml" ContentType="application/vnd.openxmlformats-officedocument.presentationml.notesSlide+xml"/>
  <Override PartName="/ppt/tags/tag38.xml" ContentType="application/vnd.openxmlformats-officedocument.presentationml.tags+xml"/>
  <Override PartName="/ppt/notesSlides/notesSlide35.xml" ContentType="application/vnd.openxmlformats-officedocument.presentationml.notesSlide+xml"/>
  <Override PartName="/ppt/tags/tag39.xml" ContentType="application/vnd.openxmlformats-officedocument.presentationml.tags+xml"/>
  <Override PartName="/ppt/notesSlides/notesSlide36.xml" ContentType="application/vnd.openxmlformats-officedocument.presentationml.notesSlide+xml"/>
  <Override PartName="/ppt/tags/tag40.xml" ContentType="application/vnd.openxmlformats-officedocument.presentationml.tags+xml"/>
  <Override PartName="/ppt/notesSlides/notesSlide37.xml" ContentType="application/vnd.openxmlformats-officedocument.presentationml.notesSlide+xml"/>
  <Override PartName="/ppt/tags/tag41.xml" ContentType="application/vnd.openxmlformats-officedocument.presentationml.tags+xml"/>
  <Override PartName="/ppt/notesSlides/notesSlide38.xml" ContentType="application/vnd.openxmlformats-officedocument.presentationml.notesSlide+xml"/>
  <Override PartName="/ppt/tags/tag42.xml" ContentType="application/vnd.openxmlformats-officedocument.presentationml.tags+xml"/>
  <Override PartName="/ppt/notesSlides/notesSlide39.xml" ContentType="application/vnd.openxmlformats-officedocument.presentationml.notesSlide+xml"/>
  <Override PartName="/ppt/tags/tag43.xml" ContentType="application/vnd.openxmlformats-officedocument.presentationml.tags+xml"/>
  <Override PartName="/ppt/notesSlides/notesSlide40.xml" ContentType="application/vnd.openxmlformats-officedocument.presentationml.notesSlide+xml"/>
  <Override PartName="/ppt/tags/tag44.xml" ContentType="application/vnd.openxmlformats-officedocument.presentationml.tags+xml"/>
  <Override PartName="/ppt/notesSlides/notesSlide41.xml" ContentType="application/vnd.openxmlformats-officedocument.presentationml.notesSlide+xml"/>
  <Override PartName="/ppt/tags/tag45.xml" ContentType="application/vnd.openxmlformats-officedocument.presentationml.tags+xml"/>
  <Override PartName="/ppt/notesSlides/notesSlide42.xml" ContentType="application/vnd.openxmlformats-officedocument.presentationml.notesSlide+xml"/>
  <Override PartName="/ppt/tags/tag46.xml" ContentType="application/vnd.openxmlformats-officedocument.presentationml.tags+xml"/>
  <Override PartName="/ppt/notesSlides/notesSlide43.xml" ContentType="application/vnd.openxmlformats-officedocument.presentationml.notesSlide+xml"/>
  <Override PartName="/ppt/tags/tag47.xml" ContentType="application/vnd.openxmlformats-officedocument.presentationml.tags+xml"/>
  <Override PartName="/ppt/notesSlides/notesSlide44.xml" ContentType="application/vnd.openxmlformats-officedocument.presentationml.notesSlide+xml"/>
  <Override PartName="/ppt/tags/tag48.xml" ContentType="application/vnd.openxmlformats-officedocument.presentationml.tags+xml"/>
  <Override PartName="/ppt/notesSlides/notesSlide4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46.xml" ContentType="application/vnd.openxmlformats-officedocument.presentationml.notesSlide+xml"/>
  <Override PartName="/ppt/tags/tag52.xml" ContentType="application/vnd.openxmlformats-officedocument.presentationml.tags+xml"/>
  <Override PartName="/ppt/notesSlides/notesSlide4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87" r:id="rId4"/>
    <p:sldMasterId id="2147483812" r:id="rId5"/>
  </p:sldMasterIdLst>
  <p:notesMasterIdLst>
    <p:notesMasterId r:id="rId56"/>
  </p:notesMasterIdLst>
  <p:sldIdLst>
    <p:sldId id="2147376082" r:id="rId6"/>
    <p:sldId id="2147471040" r:id="rId7"/>
    <p:sldId id="2147471041" r:id="rId8"/>
    <p:sldId id="2147471039" r:id="rId9"/>
    <p:sldId id="2147471042" r:id="rId10"/>
    <p:sldId id="2145706048" r:id="rId11"/>
    <p:sldId id="268" r:id="rId12"/>
    <p:sldId id="1478" r:id="rId13"/>
    <p:sldId id="1403" r:id="rId14"/>
    <p:sldId id="1404" r:id="rId15"/>
    <p:sldId id="2147376018" r:id="rId16"/>
    <p:sldId id="2147376084" r:id="rId17"/>
    <p:sldId id="1415" r:id="rId18"/>
    <p:sldId id="2147376065" r:id="rId19"/>
    <p:sldId id="2147376085" r:id="rId20"/>
    <p:sldId id="1413" r:id="rId21"/>
    <p:sldId id="1486" r:id="rId22"/>
    <p:sldId id="1488" r:id="rId23"/>
    <p:sldId id="1423" r:id="rId24"/>
    <p:sldId id="2147376078" r:id="rId25"/>
    <p:sldId id="256" r:id="rId26"/>
    <p:sldId id="2147376079" r:id="rId27"/>
    <p:sldId id="2147376080" r:id="rId28"/>
    <p:sldId id="2147375981" r:id="rId29"/>
    <p:sldId id="2147376086" r:id="rId30"/>
    <p:sldId id="2147376073" r:id="rId31"/>
    <p:sldId id="2147376006" r:id="rId32"/>
    <p:sldId id="2145706072" r:id="rId33"/>
    <p:sldId id="2147471044" r:id="rId34"/>
    <p:sldId id="2147376014" r:id="rId35"/>
    <p:sldId id="2145706075" r:id="rId36"/>
    <p:sldId id="2147471043" r:id="rId37"/>
    <p:sldId id="2147376013" r:id="rId38"/>
    <p:sldId id="2147376020" r:id="rId39"/>
    <p:sldId id="2147376083" r:id="rId40"/>
    <p:sldId id="257" r:id="rId41"/>
    <p:sldId id="2147376068" r:id="rId42"/>
    <p:sldId id="2147376066" r:id="rId43"/>
    <p:sldId id="2147376069" r:id="rId44"/>
    <p:sldId id="2147376070" r:id="rId45"/>
    <p:sldId id="2147376022" r:id="rId46"/>
    <p:sldId id="2147376075" r:id="rId47"/>
    <p:sldId id="2147376077" r:id="rId48"/>
    <p:sldId id="2147376076" r:id="rId49"/>
    <p:sldId id="2147376087" r:id="rId50"/>
    <p:sldId id="2147376021" r:id="rId51"/>
    <p:sldId id="1278" r:id="rId52"/>
    <p:sldId id="1500" r:id="rId53"/>
    <p:sldId id="1501" r:id="rId54"/>
    <p:sldId id="2147376112" r:id="rId55"/>
  </p:sldIdLst>
  <p:sldSz cx="12192000" cy="6858000"/>
  <p:notesSz cx="6858000" cy="9144000"/>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48" userDrawn="1">
          <p15:clr>
            <a:srgbClr val="A4A3A4"/>
          </p15:clr>
        </p15:guide>
        <p15:guide id="2" pos="576"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F56852B-ECE1-7EAF-E401-9047B158B7C5}" name="DOLMAZON, Virginie" initials="DV" userId="S::dolmazonv@who.int::b92e1dd3-edaf-40eb-a51e-75ddce86258f" providerId="AD"/>
  <p188:author id="{6BE0062E-5A17-DFE0-F694-AD36EFEF50DD}" name="Burton Wilcke (burton.wilcke@uvm.edu)" initials="B(" userId="S::burton.wilcke_uvm.edu#ext#@worldhealthorg.onmicrosoft.com::9afdb5b3-75c9-41a1-b1ef-c5b9113206af" providerId="AD"/>
  <p188:author id="{61BA7331-4FE4-CB1D-C94C-67ACC1F934D2}" name="Sedillo, Jennifer | APHL" initials="SJ" userId="S::jennifer.sedillo_aphl.org#ext#@worldhealthorg.onmicrosoft.com::467f07e0-d8aa-44cb-9a14-f2ea16059321" providerId="AD"/>
  <p188:author id="{2CF60D36-99C1-79E7-6ED0-6A61DBAF861E}" name="Balish, Amanda (CDC/DDPHSIS/CGH/DGHP)" initials="B(" userId="S::zwt1_cdc.gov#ext#@worldhealthorg.onmicrosoft.com::bc33956e-7f37-4f03-949b-712e970795ed" providerId="AD"/>
  <p188:author id="{3592563A-9710-7A7C-7CA2-EC9F38CD882F}" name="Sedillo, Jennifer | APHL" initials="JS" userId="S::Jennifer.Sedillo@aphl.org::dbdda516-dcac-4b1b-851c-29992c83cc2f" providerId="AD"/>
  <p188:author id="{1B91B14C-9372-6FC1-E2A3-5A20CAD36640}" name="VAZ DRAGO, Rita Catarina" initials="" userId="S::vazr@who.int::ba088403-8eca-4953-a95a-1df5dda3e134" providerId="AD"/>
  <p188:author id="{17D03E54-13DE-1930-61C5-FCA14C1D2AEA}" name="Sedillo, Jennifer | APHL" initials="SJ" userId="S::jennifer.sedillo@aphl.org::dbdda516-dcac-4b1b-851c-29992c83cc2f" providerId="AD"/>
  <p188:author id="{3228A863-6949-2C9F-425E-FF8F509437B0}" name="Uzma Bashir" initials="UB" userId="S::bashiru@who.int::b81b0c29-4af6-4cfa-846a-d9c7819939ec" providerId="AD"/>
  <p188:author id="{300CD39A-046A-9E6B-F5A8-71E7189C0FF8}" name="Autrey, Tatianna | APHL" initials="AA" userId="S::tatianna.autrey_aphl.org#ext#@worldhealthorg.onmicrosoft.com::5837d4d7-07d1-4408-a7b6-c4a916152ea6" providerId="AD"/>
  <p188:author id="{013D599B-2988-3CE7-A335-E77A3E05FCB7}" name="Isadore, Jocelyn | APHL" initials="JI" userId="S::jocelyn.isadore@aphl.org::f75f5f23-53dc-4ade-b7ea-b46b0baf91f6" providerId="AD"/>
  <p188:author id="{A4AECBA5-60E2-AFC5-EFA4-C4AB421FEDCC}" name="Wainwright, Katlyn (CDC/DDPHSIS/CGH/DGHP)" initials="WK(" userId="S::ruv2@cdc.gov::45bd6068-e7ca-42b4-98e7-4912f9ff7285" providerId="AD"/>
  <p188:author id="{CFC766B0-6662-D405-58DE-F0E7C1863BC4}" name="Emery, Shannon | APHL" initials="ES|A" userId="S::shannon.emery@aphl.org::84fadb00-fb74-40bc-9598-6a62c880c0e6"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celyn Isadore" initials="" lastIdx="2" clrIdx="0"/>
  <p:cmAuthor id="2" name="Mary Gill" initials="MG" lastIdx="21" clrIdx="1">
    <p:extLst>
      <p:ext uri="{19B8F6BF-5375-455C-9EA6-DF929625EA0E}">
        <p15:presenceInfo xmlns:p15="http://schemas.microsoft.com/office/powerpoint/2012/main" userId="a3f41fe444aade66" providerId="Windows Live"/>
      </p:ext>
    </p:extLst>
  </p:cmAuthor>
  <p:cmAuthor id="3" name="Shannon Emery" initials="SE" lastIdx="16" clrIdx="2">
    <p:extLst>
      <p:ext uri="{19B8F6BF-5375-455C-9EA6-DF929625EA0E}">
        <p15:presenceInfo xmlns:p15="http://schemas.microsoft.com/office/powerpoint/2012/main" userId="S-1-5-21-376835676-564275060-233764494-18619" providerId="AD"/>
      </p:ext>
    </p:extLst>
  </p:cmAuthor>
  <p:cmAuthor id="4" name="GOMEZ, Paula" initials="GP" lastIdx="4" clrIdx="3">
    <p:extLst>
      <p:ext uri="{19B8F6BF-5375-455C-9EA6-DF929625EA0E}">
        <p15:presenceInfo xmlns:p15="http://schemas.microsoft.com/office/powerpoint/2012/main" userId="S-1-5-21-1446143339-2250552318-1255726049-154059" providerId="AD"/>
      </p:ext>
    </p:extLst>
  </p:cmAuthor>
  <p:cmAuthor id="5" name="YU, Yan Ting Veronica" initials="YV" lastIdx="2" clrIdx="4">
    <p:extLst>
      <p:ext uri="{19B8F6BF-5375-455C-9EA6-DF929625EA0E}">
        <p15:presenceInfo xmlns:p15="http://schemas.microsoft.com/office/powerpoint/2012/main" userId="S::vyu@who.int::09225eda-44fe-43ab-b67a-17f5d0b346d9" providerId="AD"/>
      </p:ext>
    </p:extLst>
  </p:cmAuthor>
  <p:cmAuthor id="6" name="Jocelyn" initials="JEI" lastIdx="250" clrIdx="5">
    <p:extLst>
      <p:ext uri="{19B8F6BF-5375-455C-9EA6-DF929625EA0E}">
        <p15:presenceInfo xmlns:p15="http://schemas.microsoft.com/office/powerpoint/2012/main" userId="Jocelyn" providerId="None"/>
      </p:ext>
    </p:extLst>
  </p:cmAuthor>
  <p:cmAuthor id="7" name="DOLMAZON, Virginie" initials="DV" lastIdx="5" clrIdx="6">
    <p:extLst>
      <p:ext uri="{19B8F6BF-5375-455C-9EA6-DF929625EA0E}">
        <p15:presenceInfo xmlns:p15="http://schemas.microsoft.com/office/powerpoint/2012/main" userId="S-1-5-21-1446143339-2250552318-1255726049-134546" providerId="AD"/>
      </p:ext>
    </p:extLst>
  </p:cmAuthor>
  <p:cmAuthor id="8" name="Burton Wilcke" initials="BW" lastIdx="8" clrIdx="7">
    <p:extLst>
      <p:ext uri="{19B8F6BF-5375-455C-9EA6-DF929625EA0E}">
        <p15:presenceInfo xmlns:p15="http://schemas.microsoft.com/office/powerpoint/2012/main" userId="S::bwilcke@uvm.edu::200c5311-f7ae-42cc-b12d-979c9b318996" providerId="AD"/>
      </p:ext>
    </p:extLst>
  </p:cmAuthor>
  <p:cmAuthor id="9" name="Albetkova, Adilya A. (CDC/DDPHSIS/CGH/DGHP)" initials="AAA(" lastIdx="17" clrIdx="8">
    <p:extLst>
      <p:ext uri="{19B8F6BF-5375-455C-9EA6-DF929625EA0E}">
        <p15:presenceInfo xmlns:p15="http://schemas.microsoft.com/office/powerpoint/2012/main" userId="S::apa0@cdc.gov::e5d5e6ab-c798-4374-922d-003fbf453ebd" providerId="AD"/>
      </p:ext>
    </p:extLst>
  </p:cmAuthor>
  <p:cmAuthor id="10" name="CHAIGNAT WYSSEN, Evelyne" initials="CWE" lastIdx="5" clrIdx="9">
    <p:extLst>
      <p:ext uri="{19B8F6BF-5375-455C-9EA6-DF929625EA0E}">
        <p15:presenceInfo xmlns:p15="http://schemas.microsoft.com/office/powerpoint/2012/main" userId="S-1-5-21-1446143339-2250552318-1255726049-218816" providerId="AD"/>
      </p:ext>
    </p:extLst>
  </p:cmAuthor>
  <p:cmAuthor id="11" name="Jennifer Lasley" initials="JL" lastIdx="73" clrIdx="10">
    <p:extLst>
      <p:ext uri="{19B8F6BF-5375-455C-9EA6-DF929625EA0E}">
        <p15:presenceInfo xmlns:p15="http://schemas.microsoft.com/office/powerpoint/2012/main" userId="S::j.lasley@oie.int::adc489c1-f421-40c8-b294-163ed1506f7c" providerId="AD"/>
      </p:ext>
    </p:extLst>
  </p:cmAuthor>
  <p:cmAuthor id="12" name="Jennifer Lasley" initials="JL [2]" lastIdx="23" clrIdx="11">
    <p:extLst>
      <p:ext uri="{19B8F6BF-5375-455C-9EA6-DF929625EA0E}">
        <p15:presenceInfo xmlns:p15="http://schemas.microsoft.com/office/powerpoint/2012/main" userId="S::j.lasley_oie.int#ext#@ebvs.onmicrosoft.com::d74693e0-b244-447e-9070-e004e7e38671" providerId="AD"/>
      </p:ext>
    </p:extLst>
  </p:cmAuthor>
  <p:cmAuthor id="13" name="Barbara Martin" initials="BM" lastIdx="1" clrIdx="12">
    <p:extLst>
      <p:ext uri="{19B8F6BF-5375-455C-9EA6-DF929625EA0E}">
        <p15:presenceInfo xmlns:p15="http://schemas.microsoft.com/office/powerpoint/2012/main" userId="S::martin.barbara.m_gmail.com#ext#@ebvs.onmicrosoft.com::a716a002-b045-4960-9f7c-edd845b5d5d3" providerId="AD"/>
      </p:ext>
    </p:extLst>
  </p:cmAuthor>
  <p:cmAuthor id="14" name="Sally Liska" initials="SL" lastIdx="24" clrIdx="13"/>
  <p:cmAuthor id="15" name="Kim M. Lewis" initials="KL" lastIdx="64" clrIdx="14">
    <p:extLst>
      <p:ext uri="{19B8F6BF-5375-455C-9EA6-DF929625EA0E}">
        <p15:presenceInfo xmlns:p15="http://schemas.microsoft.com/office/powerpoint/2012/main" userId="S1532" providerId="AD"/>
      </p:ext>
    </p:extLst>
  </p:cmAuthor>
  <p:cmAuthor id="16" name="COGNAT, Sebastien Bruno Francois" initials="CF" lastIdx="13" clrIdx="15">
    <p:extLst>
      <p:ext uri="{19B8F6BF-5375-455C-9EA6-DF929625EA0E}">
        <p15:presenceInfo xmlns:p15="http://schemas.microsoft.com/office/powerpoint/2012/main" userId="S::cognats@who.int::b871b7d3-d3a1-4b14-83f8-53875973847e" providerId="AD"/>
      </p:ext>
    </p:extLst>
  </p:cmAuthor>
  <p:cmAuthor id="17" name="Albetkova, Adilya A. (CDC/DDPHSIS/CGH/DGHP)" initials="A(" lastIdx="11" clrIdx="16">
    <p:extLst>
      <p:ext uri="{19B8F6BF-5375-455C-9EA6-DF929625EA0E}">
        <p15:presenceInfo xmlns:p15="http://schemas.microsoft.com/office/powerpoint/2012/main" userId="S::apa0_cdc.gov#ext#@worldhealthorg.onmicrosoft.com::0bdf48a1-0e21-4e27-a48b-42ebac446232" providerId="AD"/>
      </p:ext>
    </p:extLst>
  </p:cmAuthor>
  <p:cmAuthor id="18" name="Jocelyn Isadore" initials="JI" lastIdx="3" clrIdx="17">
    <p:extLst>
      <p:ext uri="{19B8F6BF-5375-455C-9EA6-DF929625EA0E}">
        <p15:presenceInfo xmlns:p15="http://schemas.microsoft.com/office/powerpoint/2012/main" userId="S::joc.isadore_gmail.com#ext#@worldhealthorg.onmicrosoft.com::de726e75-c15d-4429-a2e2-6c0db1e1ca83" providerId="AD"/>
      </p:ext>
    </p:extLst>
  </p:cmAuthor>
  <p:cmAuthor id="19" name="GOMEZ, Paula" initials="GP [2]" lastIdx="5" clrIdx="18">
    <p:extLst>
      <p:ext uri="{19B8F6BF-5375-455C-9EA6-DF929625EA0E}">
        <p15:presenceInfo xmlns:p15="http://schemas.microsoft.com/office/powerpoint/2012/main" userId="S::gomezp@who.int::c93cf399-3ed7-4230-9282-8831e3fe5ae7" providerId="AD"/>
      </p:ext>
    </p:extLst>
  </p:cmAuthor>
  <p:cmAuthor id="20" name="Lidewij Wiersma (ceo@ebvs.eu)" initials="L(" lastIdx="36" clrIdx="19">
    <p:extLst>
      <p:ext uri="{19B8F6BF-5375-455C-9EA6-DF929625EA0E}">
        <p15:presenceInfo xmlns:p15="http://schemas.microsoft.com/office/powerpoint/2012/main" userId="S::ceo_ebvs.eu#ext#@worldhealthorg.onmicrosoft.com::c9d3b93c-69af-4566-a0b8-a32273455d26" providerId="AD"/>
      </p:ext>
    </p:extLst>
  </p:cmAuthor>
  <p:cmAuthor id="21" name="GASQUET, Philippe Eric" initials="GPE" lastIdx="7" clrIdx="20">
    <p:extLst>
      <p:ext uri="{19B8F6BF-5375-455C-9EA6-DF929625EA0E}">
        <p15:presenceInfo xmlns:p15="http://schemas.microsoft.com/office/powerpoint/2012/main" userId="S::gasquetp@who.int::fbeac95c-20b8-41ed-ad6e-b40e1aa08d86" providerId="AD"/>
      </p:ext>
    </p:extLst>
  </p:cmAuthor>
  <p:cmAuthor id="22" name="DOLMAZON, Virginie" initials="DV [2]" lastIdx="52" clrIdx="21">
    <p:extLst>
      <p:ext uri="{19B8F6BF-5375-455C-9EA6-DF929625EA0E}">
        <p15:presenceInfo xmlns:p15="http://schemas.microsoft.com/office/powerpoint/2012/main" userId="S::dolmazonv@who.int::b92e1dd3-edaf-40eb-a51e-75ddce86258f" providerId="AD"/>
      </p:ext>
    </p:extLst>
  </p:cmAuthor>
  <p:cmAuthor id="23" name="Burton Wilcke" initials="BW [2]" lastIdx="56" clrIdx="22">
    <p:extLst>
      <p:ext uri="{19B8F6BF-5375-455C-9EA6-DF929625EA0E}">
        <p15:presenceInfo xmlns:p15="http://schemas.microsoft.com/office/powerpoint/2012/main" userId="S::burton.wilcke_uvm.edu#ext#@worldhealthorg.onmicrosoft.com::9afdb5b3-75c9-41a1-b1ef-c5b9113206af" providerId="AD"/>
      </p:ext>
    </p:extLst>
  </p:cmAuthor>
  <p:cmAuthor id="24" name="evelyne.chaignat@bluewin.ch" initials="e" lastIdx="61" clrIdx="23">
    <p:extLst>
      <p:ext uri="{19B8F6BF-5375-455C-9EA6-DF929625EA0E}">
        <p15:presenceInfo xmlns:p15="http://schemas.microsoft.com/office/powerpoint/2012/main" userId="07ce14b798bd1eb7" providerId="Windows Live"/>
      </p:ext>
    </p:extLst>
  </p:cmAuthor>
  <p:cmAuthor id="25" name="Jocelyn Isadore" initials="JI [2]" lastIdx="5" clrIdx="24">
    <p:extLst>
      <p:ext uri="{19B8F6BF-5375-455C-9EA6-DF929625EA0E}">
        <p15:presenceInfo xmlns:p15="http://schemas.microsoft.com/office/powerpoint/2012/main" userId="S::jocelyn.isadore@aphl.org::f75f5f23-53dc-4ade-b7ea-b46b0baf91f6" providerId="AD"/>
      </p:ext>
    </p:extLst>
  </p:cmAuthor>
  <p:cmAuthor id="26" name="Kumar, Varsha (CDC/DDPHSIS/CGH/DGHP)" initials="KV(" lastIdx="3" clrIdx="25">
    <p:extLst>
      <p:ext uri="{19B8F6BF-5375-455C-9EA6-DF929625EA0E}">
        <p15:presenceInfo xmlns:p15="http://schemas.microsoft.com/office/powerpoint/2012/main" userId="S::owi6@cdc.gov::59a7355d-cf45-4d0a-8e57-de8a0c0f84b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729C"/>
    <a:srgbClr val="F26C32"/>
    <a:srgbClr val="004D79"/>
    <a:srgbClr val="174C83"/>
    <a:srgbClr val="F46E32"/>
    <a:srgbClr val="000000"/>
    <a:srgbClr val="A1A0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958" autoAdjust="0"/>
  </p:normalViewPr>
  <p:slideViewPr>
    <p:cSldViewPr snapToGrid="0">
      <p:cViewPr varScale="1">
        <p:scale>
          <a:sx n="61" d="100"/>
          <a:sy n="61" d="100"/>
        </p:scale>
        <p:origin x="1182" y="57"/>
      </p:cViewPr>
      <p:guideLst>
        <p:guide orient="horz" pos="1248"/>
        <p:guide pos="5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64" Type="http://schemas.microsoft.com/office/2018/10/relationships/authors" Targe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gs" Target="tags/tag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Z DRAGO, Rita Catarina" userId="ba088403-8eca-4953-a95a-1df5dda3e134" providerId="ADAL" clId="{169E40BA-4180-42AF-8644-41DD99697D30}"/>
    <pc:docChg chg="custSel modSld">
      <pc:chgData name="VAZ DRAGO, Rita Catarina" userId="ba088403-8eca-4953-a95a-1df5dda3e134" providerId="ADAL" clId="{169E40BA-4180-42AF-8644-41DD99697D30}" dt="2026-04-27T21:48:16.146" v="245" actId="20577"/>
      <pc:docMkLst>
        <pc:docMk/>
      </pc:docMkLst>
      <pc:sldChg chg="modNotesTx">
        <pc:chgData name="VAZ DRAGO, Rita Catarina" userId="ba088403-8eca-4953-a95a-1df5dda3e134" providerId="ADAL" clId="{169E40BA-4180-42AF-8644-41DD99697D30}" dt="2026-04-23T21:55:40.765" v="240" actId="20577"/>
        <pc:sldMkLst>
          <pc:docMk/>
          <pc:sldMk cId="0" sldId="256"/>
        </pc:sldMkLst>
      </pc:sldChg>
      <pc:sldChg chg="modNotesTx">
        <pc:chgData name="VAZ DRAGO, Rita Catarina" userId="ba088403-8eca-4953-a95a-1df5dda3e134" providerId="ADAL" clId="{169E40BA-4180-42AF-8644-41DD99697D30}" dt="2026-04-27T21:48:16.146" v="245" actId="20577"/>
        <pc:sldMkLst>
          <pc:docMk/>
          <pc:sldMk cId="6364648" sldId="257"/>
        </pc:sldMkLst>
      </pc:sldChg>
      <pc:sldChg chg="addSp delSp modSp mod modNotesTx">
        <pc:chgData name="VAZ DRAGO, Rita Catarina" userId="ba088403-8eca-4953-a95a-1df5dda3e134" providerId="ADAL" clId="{169E40BA-4180-42AF-8644-41DD99697D30}" dt="2026-04-23T21:54:07.571" v="237" actId="20577"/>
        <pc:sldMkLst>
          <pc:docMk/>
          <pc:sldMk cId="1947332565" sldId="2147376083"/>
        </pc:sldMkLst>
        <pc:spChg chg="mod">
          <ac:chgData name="VAZ DRAGO, Rita Catarina" userId="ba088403-8eca-4953-a95a-1df5dda3e134" providerId="ADAL" clId="{169E40BA-4180-42AF-8644-41DD99697D30}" dt="2026-04-23T21:53:15.986" v="216" actId="27636"/>
          <ac:spMkLst>
            <pc:docMk/>
            <pc:sldMk cId="1947332565" sldId="2147376083"/>
            <ac:spMk id="2" creationId="{5B743676-D78C-40B9-8656-C8F632D3FDA8}"/>
          </ac:spMkLst>
        </pc:spChg>
        <pc:picChg chg="add mod">
          <ac:chgData name="VAZ DRAGO, Rita Catarina" userId="ba088403-8eca-4953-a95a-1df5dda3e134" providerId="ADAL" clId="{169E40BA-4180-42AF-8644-41DD99697D30}" dt="2026-04-23T21:52:50.943" v="195" actId="1076"/>
          <ac:picMkLst>
            <pc:docMk/>
            <pc:sldMk cId="1947332565" sldId="2147376083"/>
            <ac:picMk id="6" creationId="{CB1CE4F5-66E2-3BCF-E79A-B833207D5B5E}"/>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70EA87-A18D-2943-A27F-9FE4E163A235}" type="doc">
      <dgm:prSet loTypeId="urn:microsoft.com/office/officeart/2005/8/layout/chevron1" loCatId="" qsTypeId="urn:microsoft.com/office/officeart/2005/8/quickstyle/simple1" qsCatId="simple" csTypeId="urn:microsoft.com/office/officeart/2005/8/colors/accent1_2" csCatId="accent1" phldr="1"/>
      <dgm:spPr/>
    </dgm:pt>
    <dgm:pt modelId="{1D2C2D72-279C-E543-9246-6B55D150D57A}">
      <dgm:prSet phldrT="[Text]" custT="1"/>
      <dgm:spPr>
        <a:solidFill>
          <a:srgbClr val="DAE3F3"/>
        </a:solidFill>
      </dgm:spPr>
      <dgm:t>
        <a:bodyPr/>
        <a:lstStyle/>
        <a:p>
          <a:pPr algn="l"/>
          <a:r>
            <a:rPr lang="en-US" sz="1700">
              <a:solidFill>
                <a:schemeClr val="accent1">
                  <a:lumMod val="50000"/>
                </a:schemeClr>
              </a:solidFill>
            </a:rPr>
            <a:t>Introduction</a:t>
          </a:r>
        </a:p>
      </dgm:t>
    </dgm:pt>
    <dgm:pt modelId="{D450591E-501B-1440-AA58-48F00CC0B9FD}" type="parTrans" cxnId="{72DF5FC9-475B-1B4E-BC77-78FDFE37D596}">
      <dgm:prSet/>
      <dgm:spPr/>
      <dgm:t>
        <a:bodyPr/>
        <a:lstStyle/>
        <a:p>
          <a:endParaRPr lang="en-US"/>
        </a:p>
      </dgm:t>
    </dgm:pt>
    <dgm:pt modelId="{25078A51-A2BF-4745-A805-C3EA4CF35F32}" type="sibTrans" cxnId="{72DF5FC9-475B-1B4E-BC77-78FDFE37D596}">
      <dgm:prSet/>
      <dgm:spPr/>
      <dgm:t>
        <a:bodyPr/>
        <a:lstStyle/>
        <a:p>
          <a:endParaRPr lang="en-US"/>
        </a:p>
      </dgm:t>
    </dgm:pt>
    <dgm:pt modelId="{2F4306D9-1A22-1642-9EBB-91C657FAD790}">
      <dgm:prSet phldrT="[Text]" custT="1"/>
      <dgm:spPr>
        <a:solidFill>
          <a:srgbClr val="004D79"/>
        </a:solidFill>
      </dgm:spPr>
      <dgm:t>
        <a:bodyPr/>
        <a:lstStyle/>
        <a:p>
          <a:pPr rtl="0"/>
          <a:r>
            <a:rPr lang="en-US" sz="1800">
              <a:solidFill>
                <a:schemeClr val="bg1"/>
              </a:solidFill>
            </a:rPr>
            <a:t>Active </a:t>
          </a:r>
          <a:r>
            <a:rPr lang="en-US" sz="1700">
              <a:solidFill>
                <a:schemeClr val="bg1"/>
              </a:solidFill>
            </a:rPr>
            <a:t>learning</a:t>
          </a:r>
          <a:r>
            <a:rPr lang="en-US" sz="1800">
              <a:solidFill>
                <a:schemeClr val="bg1"/>
              </a:solidFill>
            </a:rPr>
            <a:t> </a:t>
          </a:r>
          <a:r>
            <a:rPr lang="en-US" sz="1800">
              <a:solidFill>
                <a:schemeClr val="bg1"/>
              </a:solidFill>
              <a:latin typeface="Trebuchet MS"/>
            </a:rPr>
            <a:t>with </a:t>
          </a:r>
          <a:r>
            <a:rPr lang="en-US" sz="1800">
              <a:solidFill>
                <a:schemeClr val="bg1"/>
              </a:solidFill>
            </a:rPr>
            <a:t>activities and projects</a:t>
          </a:r>
          <a:endParaRPr lang="en-US" sz="1800">
            <a:solidFill>
              <a:schemeClr val="bg1"/>
            </a:solidFill>
            <a:latin typeface="Trebuchet MS"/>
          </a:endParaRPr>
        </a:p>
      </dgm:t>
    </dgm:pt>
    <dgm:pt modelId="{1405F69E-46AB-2644-9C15-A5C95DB23878}" type="parTrans" cxnId="{CBCED957-DA6E-B144-B9E9-F42CB7EC028A}">
      <dgm:prSet/>
      <dgm:spPr/>
      <dgm:t>
        <a:bodyPr/>
        <a:lstStyle/>
        <a:p>
          <a:endParaRPr lang="en-US"/>
        </a:p>
      </dgm:t>
    </dgm:pt>
    <dgm:pt modelId="{9EE78708-34E1-DE41-9458-F6DA36A9C06F}" type="sibTrans" cxnId="{CBCED957-DA6E-B144-B9E9-F42CB7EC028A}">
      <dgm:prSet/>
      <dgm:spPr/>
      <dgm:t>
        <a:bodyPr/>
        <a:lstStyle/>
        <a:p>
          <a:endParaRPr lang="en-US"/>
        </a:p>
      </dgm:t>
    </dgm:pt>
    <dgm:pt modelId="{CEE426E3-4595-8C4B-BD02-39537C2C1CB2}">
      <dgm:prSet phldrT="[Text]" custT="1"/>
      <dgm:spPr>
        <a:solidFill>
          <a:schemeClr val="accent1">
            <a:lumMod val="50000"/>
          </a:schemeClr>
        </a:solidFill>
      </dgm:spPr>
      <dgm:t>
        <a:bodyPr/>
        <a:lstStyle/>
        <a:p>
          <a:pPr rtl="0"/>
          <a:r>
            <a:rPr lang="en-US" sz="1700">
              <a:solidFill>
                <a:srgbClr val="FFC000"/>
              </a:solidFill>
            </a:rPr>
            <a:t>Learning to action</a:t>
          </a:r>
          <a:r>
            <a:rPr lang="en-US" sz="1700">
              <a:latin typeface="Trebuchet MS"/>
            </a:rPr>
            <a:t> </a:t>
          </a:r>
          <a:endParaRPr lang="en-US" sz="1700"/>
        </a:p>
      </dgm:t>
    </dgm:pt>
    <dgm:pt modelId="{8A16C63E-F2B1-494A-B92C-61BD6CD5EAB7}" type="parTrans" cxnId="{76E46E4E-E269-6E49-97CD-6D0980F7ABDB}">
      <dgm:prSet/>
      <dgm:spPr/>
      <dgm:t>
        <a:bodyPr/>
        <a:lstStyle/>
        <a:p>
          <a:endParaRPr lang="en-US"/>
        </a:p>
      </dgm:t>
    </dgm:pt>
    <dgm:pt modelId="{18D7C4EA-D270-3C49-AFA8-B4D50A65EE66}" type="sibTrans" cxnId="{76E46E4E-E269-6E49-97CD-6D0980F7ABDB}">
      <dgm:prSet/>
      <dgm:spPr/>
      <dgm:t>
        <a:bodyPr/>
        <a:lstStyle/>
        <a:p>
          <a:endParaRPr lang="en-US"/>
        </a:p>
      </dgm:t>
    </dgm:pt>
    <dgm:pt modelId="{E2357C05-A29E-4E41-8F0E-666849100C4C}" type="pres">
      <dgm:prSet presAssocID="{7770EA87-A18D-2943-A27F-9FE4E163A235}" presName="Name0" presStyleCnt="0">
        <dgm:presLayoutVars>
          <dgm:dir/>
          <dgm:animLvl val="lvl"/>
          <dgm:resizeHandles val="exact"/>
        </dgm:presLayoutVars>
      </dgm:prSet>
      <dgm:spPr/>
    </dgm:pt>
    <dgm:pt modelId="{DAEDCE9B-8FEF-E240-9FE6-3443BD3EE969}" type="pres">
      <dgm:prSet presAssocID="{1D2C2D72-279C-E543-9246-6B55D150D57A}" presName="parTxOnly" presStyleLbl="node1" presStyleIdx="0" presStyleCnt="3" custScaleX="46512" custLinFactNeighborX="18295" custLinFactNeighborY="972">
        <dgm:presLayoutVars>
          <dgm:chMax val="0"/>
          <dgm:chPref val="0"/>
          <dgm:bulletEnabled val="1"/>
        </dgm:presLayoutVars>
      </dgm:prSet>
      <dgm:spPr/>
    </dgm:pt>
    <dgm:pt modelId="{7DDFD495-A86B-7C41-AF40-DDC6159E0717}" type="pres">
      <dgm:prSet presAssocID="{25078A51-A2BF-4745-A805-C3EA4CF35F32}" presName="parTxOnlySpace" presStyleCnt="0"/>
      <dgm:spPr/>
    </dgm:pt>
    <dgm:pt modelId="{4E7ECE5F-E42D-0C4C-9AAA-8A989C8DAAC5}" type="pres">
      <dgm:prSet presAssocID="{2F4306D9-1A22-1642-9EBB-91C657FAD790}" presName="parTxOnly" presStyleLbl="node1" presStyleIdx="1" presStyleCnt="3" custScaleX="112428" custLinFactY="200000" custLinFactNeighborX="-5704" custLinFactNeighborY="233481">
        <dgm:presLayoutVars>
          <dgm:chMax val="0"/>
          <dgm:chPref val="0"/>
          <dgm:bulletEnabled val="1"/>
        </dgm:presLayoutVars>
      </dgm:prSet>
      <dgm:spPr/>
    </dgm:pt>
    <dgm:pt modelId="{F908F05F-7F87-3747-B788-DB463126F56E}" type="pres">
      <dgm:prSet presAssocID="{9EE78708-34E1-DE41-9458-F6DA36A9C06F}" presName="parTxOnlySpace" presStyleCnt="0"/>
      <dgm:spPr/>
    </dgm:pt>
    <dgm:pt modelId="{8A98FA81-7DF7-1C40-B40C-B9984DF084D8}" type="pres">
      <dgm:prSet presAssocID="{CEE426E3-4595-8C4B-BD02-39537C2C1CB2}" presName="parTxOnly" presStyleLbl="node1" presStyleIdx="2" presStyleCnt="3" custScaleX="51137" custLinFactNeighborX="821" custLinFactNeighborY="4211">
        <dgm:presLayoutVars>
          <dgm:chMax val="0"/>
          <dgm:chPref val="0"/>
          <dgm:bulletEnabled val="1"/>
        </dgm:presLayoutVars>
      </dgm:prSet>
      <dgm:spPr/>
    </dgm:pt>
  </dgm:ptLst>
  <dgm:cxnLst>
    <dgm:cxn modelId="{86FA6838-7C5B-487F-97DA-046B035BA4CC}" type="presOf" srcId="{CEE426E3-4595-8C4B-BD02-39537C2C1CB2}" destId="{8A98FA81-7DF7-1C40-B40C-B9984DF084D8}" srcOrd="0" destOrd="0" presId="urn:microsoft.com/office/officeart/2005/8/layout/chevron1"/>
    <dgm:cxn modelId="{76E46E4E-E269-6E49-97CD-6D0980F7ABDB}" srcId="{7770EA87-A18D-2943-A27F-9FE4E163A235}" destId="{CEE426E3-4595-8C4B-BD02-39537C2C1CB2}" srcOrd="2" destOrd="0" parTransId="{8A16C63E-F2B1-494A-B92C-61BD6CD5EAB7}" sibTransId="{18D7C4EA-D270-3C49-AFA8-B4D50A65EE66}"/>
    <dgm:cxn modelId="{CBCED957-DA6E-B144-B9E9-F42CB7EC028A}" srcId="{7770EA87-A18D-2943-A27F-9FE4E163A235}" destId="{2F4306D9-1A22-1642-9EBB-91C657FAD790}" srcOrd="1" destOrd="0" parTransId="{1405F69E-46AB-2644-9C15-A5C95DB23878}" sibTransId="{9EE78708-34E1-DE41-9458-F6DA36A9C06F}"/>
    <dgm:cxn modelId="{F5D70187-6803-4F19-9B29-27B39783D862}" type="presOf" srcId="{2F4306D9-1A22-1642-9EBB-91C657FAD790}" destId="{4E7ECE5F-E42D-0C4C-9AAA-8A989C8DAAC5}" srcOrd="0" destOrd="0" presId="urn:microsoft.com/office/officeart/2005/8/layout/chevron1"/>
    <dgm:cxn modelId="{B7CD0588-0B5E-4596-ADE4-BAE2B879E3F7}" type="presOf" srcId="{1D2C2D72-279C-E543-9246-6B55D150D57A}" destId="{DAEDCE9B-8FEF-E240-9FE6-3443BD3EE969}" srcOrd="0" destOrd="0" presId="urn:microsoft.com/office/officeart/2005/8/layout/chevron1"/>
    <dgm:cxn modelId="{72DF5FC9-475B-1B4E-BC77-78FDFE37D596}" srcId="{7770EA87-A18D-2943-A27F-9FE4E163A235}" destId="{1D2C2D72-279C-E543-9246-6B55D150D57A}" srcOrd="0" destOrd="0" parTransId="{D450591E-501B-1440-AA58-48F00CC0B9FD}" sibTransId="{25078A51-A2BF-4745-A805-C3EA4CF35F32}"/>
    <dgm:cxn modelId="{0B0AA2ED-57A3-5B41-8DE4-F241DEF60F53}" type="presOf" srcId="{7770EA87-A18D-2943-A27F-9FE4E163A235}" destId="{E2357C05-A29E-4E41-8F0E-666849100C4C}" srcOrd="0" destOrd="0" presId="urn:microsoft.com/office/officeart/2005/8/layout/chevron1"/>
    <dgm:cxn modelId="{A927714A-1051-4265-8889-25C9D5E8D663}" type="presParOf" srcId="{E2357C05-A29E-4E41-8F0E-666849100C4C}" destId="{DAEDCE9B-8FEF-E240-9FE6-3443BD3EE969}" srcOrd="0" destOrd="0" presId="urn:microsoft.com/office/officeart/2005/8/layout/chevron1"/>
    <dgm:cxn modelId="{C0A5D52B-B511-4631-A8AA-2BE351693EC4}" type="presParOf" srcId="{E2357C05-A29E-4E41-8F0E-666849100C4C}" destId="{7DDFD495-A86B-7C41-AF40-DDC6159E0717}" srcOrd="1" destOrd="0" presId="urn:microsoft.com/office/officeart/2005/8/layout/chevron1"/>
    <dgm:cxn modelId="{CDE0582E-2A2A-4B76-A364-D60F2410B5C5}" type="presParOf" srcId="{E2357C05-A29E-4E41-8F0E-666849100C4C}" destId="{4E7ECE5F-E42D-0C4C-9AAA-8A989C8DAAC5}" srcOrd="2" destOrd="0" presId="urn:microsoft.com/office/officeart/2005/8/layout/chevron1"/>
    <dgm:cxn modelId="{0AE6E283-4E6E-4311-A780-9A1972E27A5D}" type="presParOf" srcId="{E2357C05-A29E-4E41-8F0E-666849100C4C}" destId="{F908F05F-7F87-3747-B788-DB463126F56E}" srcOrd="3" destOrd="0" presId="urn:microsoft.com/office/officeart/2005/8/layout/chevron1"/>
    <dgm:cxn modelId="{6D98F1BC-6028-4CDB-A248-20CC3DA9ED98}" type="presParOf" srcId="{E2357C05-A29E-4E41-8F0E-666849100C4C}" destId="{8A98FA81-7DF7-1C40-B40C-B9984DF084D8}" srcOrd="4" destOrd="0" presId="urn:microsoft.com/office/officeart/2005/8/layout/chevron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73B2C3-D070-428D-AFEF-15A3BB3273BA}"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6EDC1057-F092-4C92-8891-DC252B9D76B6}">
      <dgm:prSet phldrT="[Text]"/>
      <dgm:spPr/>
      <dgm:t>
        <a:bodyPr/>
        <a:lstStyle/>
        <a:p>
          <a:pPr>
            <a:buFont typeface="Arial" panose="020B0604020202020204" pitchFamily="34" charset="0"/>
            <a:buChar char="•"/>
          </a:pPr>
          <a:r>
            <a:rPr lang="en-GB"/>
            <a:t>Knowledge transfer</a:t>
          </a:r>
          <a:endParaRPr lang="en-US"/>
        </a:p>
      </dgm:t>
    </dgm:pt>
    <dgm:pt modelId="{F251B4AB-20B9-43BB-8A28-8C7B38B0B665}" type="parTrans" cxnId="{B66FFB8C-9510-42CA-993C-6BE56ABB0881}">
      <dgm:prSet/>
      <dgm:spPr/>
      <dgm:t>
        <a:bodyPr/>
        <a:lstStyle/>
        <a:p>
          <a:endParaRPr lang="en-US"/>
        </a:p>
      </dgm:t>
    </dgm:pt>
    <dgm:pt modelId="{E8941658-8895-432E-89C3-06792B9979D6}" type="sibTrans" cxnId="{B66FFB8C-9510-42CA-993C-6BE56ABB0881}">
      <dgm:prSet/>
      <dgm:spPr/>
      <dgm:t>
        <a:bodyPr/>
        <a:lstStyle/>
        <a:p>
          <a:endParaRPr lang="en-US"/>
        </a:p>
      </dgm:t>
    </dgm:pt>
    <dgm:pt modelId="{E6F4AABD-3CD5-4653-9DE3-2558240A62B4}">
      <dgm:prSet phldrT="[Text]"/>
      <dgm:spPr/>
      <dgm:t>
        <a:bodyPr/>
        <a:lstStyle/>
        <a:p>
          <a:pPr>
            <a:buFont typeface="Arial" panose="020B0604020202020204" pitchFamily="34" charset="0"/>
            <a:buChar char="•"/>
          </a:pPr>
          <a:r>
            <a:rPr lang="en-GB"/>
            <a:t>Practical experience</a:t>
          </a:r>
          <a:endParaRPr lang="en-US"/>
        </a:p>
      </dgm:t>
    </dgm:pt>
    <dgm:pt modelId="{B719F272-F539-41DF-855B-8A0210E27DD7}" type="parTrans" cxnId="{50437630-9542-456E-96C0-9C2BC8B84F86}">
      <dgm:prSet/>
      <dgm:spPr/>
      <dgm:t>
        <a:bodyPr/>
        <a:lstStyle/>
        <a:p>
          <a:endParaRPr lang="en-US"/>
        </a:p>
      </dgm:t>
    </dgm:pt>
    <dgm:pt modelId="{835D2F67-BEDE-495F-B6AF-649B9D794498}" type="sibTrans" cxnId="{50437630-9542-456E-96C0-9C2BC8B84F86}">
      <dgm:prSet/>
      <dgm:spPr/>
      <dgm:t>
        <a:bodyPr/>
        <a:lstStyle/>
        <a:p>
          <a:endParaRPr lang="en-US"/>
        </a:p>
      </dgm:t>
    </dgm:pt>
    <dgm:pt modelId="{1A3182B4-6CE5-460F-AFA8-D231AD24BB23}">
      <dgm:prSet phldrT="[Text]"/>
      <dgm:spPr/>
      <dgm:t>
        <a:bodyPr/>
        <a:lstStyle/>
        <a:p>
          <a:pPr>
            <a:buFont typeface="Arial" panose="020B0604020202020204" pitchFamily="34" charset="0"/>
            <a:buChar char="•"/>
          </a:pPr>
          <a:r>
            <a:rPr lang="en-GB"/>
            <a:t>Mentorship</a:t>
          </a:r>
          <a:endParaRPr lang="en-US"/>
        </a:p>
      </dgm:t>
    </dgm:pt>
    <dgm:pt modelId="{221A8A4C-78BE-4712-9144-96B39AE07E4E}" type="parTrans" cxnId="{E6BAE42B-F0DB-40B9-8A05-29186A6FEFCE}">
      <dgm:prSet/>
      <dgm:spPr/>
      <dgm:t>
        <a:bodyPr/>
        <a:lstStyle/>
        <a:p>
          <a:endParaRPr lang="en-US"/>
        </a:p>
      </dgm:t>
    </dgm:pt>
    <dgm:pt modelId="{DABC2C25-A077-4BB3-BE4A-E9066A2DEDDC}" type="sibTrans" cxnId="{E6BAE42B-F0DB-40B9-8A05-29186A6FEFCE}">
      <dgm:prSet/>
      <dgm:spPr/>
      <dgm:t>
        <a:bodyPr/>
        <a:lstStyle/>
        <a:p>
          <a:endParaRPr lang="en-US"/>
        </a:p>
      </dgm:t>
    </dgm:pt>
    <dgm:pt modelId="{8E076B15-3F7D-4994-94C9-BF728578CA3F}">
      <dgm:prSet/>
      <dgm:spPr/>
      <dgm:t>
        <a:bodyPr/>
        <a:lstStyle/>
        <a:p>
          <a:pPr>
            <a:buFont typeface="Arial" panose="020B0604020202020204" pitchFamily="34" charset="0"/>
            <a:buChar char="•"/>
          </a:pPr>
          <a:r>
            <a:rPr lang="en-GB"/>
            <a:t>Networking opportunities</a:t>
          </a:r>
        </a:p>
      </dgm:t>
    </dgm:pt>
    <dgm:pt modelId="{042AFF02-B5EB-49A0-BD90-C2D446D69FB7}" type="parTrans" cxnId="{7E11781D-473B-4CBD-945A-1890D4CBD78D}">
      <dgm:prSet/>
      <dgm:spPr/>
      <dgm:t>
        <a:bodyPr/>
        <a:lstStyle/>
        <a:p>
          <a:endParaRPr lang="en-US"/>
        </a:p>
      </dgm:t>
    </dgm:pt>
    <dgm:pt modelId="{049D5496-20B4-4621-847C-FFBE080A717D}" type="sibTrans" cxnId="{7E11781D-473B-4CBD-945A-1890D4CBD78D}">
      <dgm:prSet/>
      <dgm:spPr/>
      <dgm:t>
        <a:bodyPr/>
        <a:lstStyle/>
        <a:p>
          <a:endParaRPr lang="en-US"/>
        </a:p>
      </dgm:t>
    </dgm:pt>
    <dgm:pt modelId="{2E4ACF8B-7C78-468A-9D1D-64C3E5D6D879}" type="pres">
      <dgm:prSet presAssocID="{5C73B2C3-D070-428D-AFEF-15A3BB3273BA}" presName="linear" presStyleCnt="0">
        <dgm:presLayoutVars>
          <dgm:dir/>
          <dgm:animLvl val="lvl"/>
          <dgm:resizeHandles val="exact"/>
        </dgm:presLayoutVars>
      </dgm:prSet>
      <dgm:spPr/>
    </dgm:pt>
    <dgm:pt modelId="{FD941F5F-F6F7-4271-846C-3645BBC08096}" type="pres">
      <dgm:prSet presAssocID="{6EDC1057-F092-4C92-8891-DC252B9D76B6}" presName="parentLin" presStyleCnt="0"/>
      <dgm:spPr/>
    </dgm:pt>
    <dgm:pt modelId="{05AFA683-01FA-43B7-BF19-CF9133F3B5C2}" type="pres">
      <dgm:prSet presAssocID="{6EDC1057-F092-4C92-8891-DC252B9D76B6}" presName="parentLeftMargin" presStyleLbl="node1" presStyleIdx="0" presStyleCnt="4"/>
      <dgm:spPr/>
    </dgm:pt>
    <dgm:pt modelId="{E733B635-C32D-48F0-9561-81FC1DE1E0D4}" type="pres">
      <dgm:prSet presAssocID="{6EDC1057-F092-4C92-8891-DC252B9D76B6}" presName="parentText" presStyleLbl="node1" presStyleIdx="0" presStyleCnt="4">
        <dgm:presLayoutVars>
          <dgm:chMax val="0"/>
          <dgm:bulletEnabled val="1"/>
        </dgm:presLayoutVars>
      </dgm:prSet>
      <dgm:spPr/>
    </dgm:pt>
    <dgm:pt modelId="{28B6C345-1C16-4BCB-A061-86053364AB72}" type="pres">
      <dgm:prSet presAssocID="{6EDC1057-F092-4C92-8891-DC252B9D76B6}" presName="negativeSpace" presStyleCnt="0"/>
      <dgm:spPr/>
    </dgm:pt>
    <dgm:pt modelId="{981D9C30-99EE-42FB-9E9D-D21216406690}" type="pres">
      <dgm:prSet presAssocID="{6EDC1057-F092-4C92-8891-DC252B9D76B6}" presName="childText" presStyleLbl="conFgAcc1" presStyleIdx="0" presStyleCnt="4">
        <dgm:presLayoutVars>
          <dgm:bulletEnabled val="1"/>
        </dgm:presLayoutVars>
      </dgm:prSet>
      <dgm:spPr/>
    </dgm:pt>
    <dgm:pt modelId="{02F4480C-ACD0-4EEA-A2E3-9D605A9AF73E}" type="pres">
      <dgm:prSet presAssocID="{E8941658-8895-432E-89C3-06792B9979D6}" presName="spaceBetweenRectangles" presStyleCnt="0"/>
      <dgm:spPr/>
    </dgm:pt>
    <dgm:pt modelId="{B9F69488-F661-42D7-972A-52EAC7170853}" type="pres">
      <dgm:prSet presAssocID="{E6F4AABD-3CD5-4653-9DE3-2558240A62B4}" presName="parentLin" presStyleCnt="0"/>
      <dgm:spPr/>
    </dgm:pt>
    <dgm:pt modelId="{2C22946C-A0B1-409B-9D6A-14378044D88D}" type="pres">
      <dgm:prSet presAssocID="{E6F4AABD-3CD5-4653-9DE3-2558240A62B4}" presName="parentLeftMargin" presStyleLbl="node1" presStyleIdx="0" presStyleCnt="4"/>
      <dgm:spPr/>
    </dgm:pt>
    <dgm:pt modelId="{9C6B3105-8DB1-43B9-A05D-80ECDC8BD5F0}" type="pres">
      <dgm:prSet presAssocID="{E6F4AABD-3CD5-4653-9DE3-2558240A62B4}" presName="parentText" presStyleLbl="node1" presStyleIdx="1" presStyleCnt="4">
        <dgm:presLayoutVars>
          <dgm:chMax val="0"/>
          <dgm:bulletEnabled val="1"/>
        </dgm:presLayoutVars>
      </dgm:prSet>
      <dgm:spPr/>
    </dgm:pt>
    <dgm:pt modelId="{F634853D-54C7-48C7-B68F-134395E8225C}" type="pres">
      <dgm:prSet presAssocID="{E6F4AABD-3CD5-4653-9DE3-2558240A62B4}" presName="negativeSpace" presStyleCnt="0"/>
      <dgm:spPr/>
    </dgm:pt>
    <dgm:pt modelId="{0585362B-9AC4-4AB3-A21C-FE2A2F0364D0}" type="pres">
      <dgm:prSet presAssocID="{E6F4AABD-3CD5-4653-9DE3-2558240A62B4}" presName="childText" presStyleLbl="conFgAcc1" presStyleIdx="1" presStyleCnt="4">
        <dgm:presLayoutVars>
          <dgm:bulletEnabled val="1"/>
        </dgm:presLayoutVars>
      </dgm:prSet>
      <dgm:spPr/>
    </dgm:pt>
    <dgm:pt modelId="{4D0651BE-CD5A-4C7F-9C37-C009A5B3AF36}" type="pres">
      <dgm:prSet presAssocID="{835D2F67-BEDE-495F-B6AF-649B9D794498}" presName="spaceBetweenRectangles" presStyleCnt="0"/>
      <dgm:spPr/>
    </dgm:pt>
    <dgm:pt modelId="{0F24EBA2-1DD4-437D-A5AF-6E5BFB852D1C}" type="pres">
      <dgm:prSet presAssocID="{1A3182B4-6CE5-460F-AFA8-D231AD24BB23}" presName="parentLin" presStyleCnt="0"/>
      <dgm:spPr/>
    </dgm:pt>
    <dgm:pt modelId="{FEC3A5D8-86E5-4965-8949-9213C95647C3}" type="pres">
      <dgm:prSet presAssocID="{1A3182B4-6CE5-460F-AFA8-D231AD24BB23}" presName="parentLeftMargin" presStyleLbl="node1" presStyleIdx="1" presStyleCnt="4"/>
      <dgm:spPr/>
    </dgm:pt>
    <dgm:pt modelId="{621A68AA-6D27-4945-929F-6B5164EDD896}" type="pres">
      <dgm:prSet presAssocID="{1A3182B4-6CE5-460F-AFA8-D231AD24BB23}" presName="parentText" presStyleLbl="node1" presStyleIdx="2" presStyleCnt="4">
        <dgm:presLayoutVars>
          <dgm:chMax val="0"/>
          <dgm:bulletEnabled val="1"/>
        </dgm:presLayoutVars>
      </dgm:prSet>
      <dgm:spPr/>
    </dgm:pt>
    <dgm:pt modelId="{7697F374-0084-42C1-9705-3C3DA7259521}" type="pres">
      <dgm:prSet presAssocID="{1A3182B4-6CE5-460F-AFA8-D231AD24BB23}" presName="negativeSpace" presStyleCnt="0"/>
      <dgm:spPr/>
    </dgm:pt>
    <dgm:pt modelId="{7AFE8406-33BE-48A8-8E90-2E8A82054D79}" type="pres">
      <dgm:prSet presAssocID="{1A3182B4-6CE5-460F-AFA8-D231AD24BB23}" presName="childText" presStyleLbl="conFgAcc1" presStyleIdx="2" presStyleCnt="4">
        <dgm:presLayoutVars>
          <dgm:bulletEnabled val="1"/>
        </dgm:presLayoutVars>
      </dgm:prSet>
      <dgm:spPr/>
    </dgm:pt>
    <dgm:pt modelId="{D88FA408-D4A4-44D4-B595-299F37AE6B29}" type="pres">
      <dgm:prSet presAssocID="{DABC2C25-A077-4BB3-BE4A-E9066A2DEDDC}" presName="spaceBetweenRectangles" presStyleCnt="0"/>
      <dgm:spPr/>
    </dgm:pt>
    <dgm:pt modelId="{F7CD606E-D814-491D-8ABF-878D0E8C9F73}" type="pres">
      <dgm:prSet presAssocID="{8E076B15-3F7D-4994-94C9-BF728578CA3F}" presName="parentLin" presStyleCnt="0"/>
      <dgm:spPr/>
    </dgm:pt>
    <dgm:pt modelId="{F8724E65-393C-4379-9635-165B63F61207}" type="pres">
      <dgm:prSet presAssocID="{8E076B15-3F7D-4994-94C9-BF728578CA3F}" presName="parentLeftMargin" presStyleLbl="node1" presStyleIdx="2" presStyleCnt="4"/>
      <dgm:spPr/>
    </dgm:pt>
    <dgm:pt modelId="{A8AABDA1-C240-4F10-8EBB-E8B0C5EE945B}" type="pres">
      <dgm:prSet presAssocID="{8E076B15-3F7D-4994-94C9-BF728578CA3F}" presName="parentText" presStyleLbl="node1" presStyleIdx="3" presStyleCnt="4">
        <dgm:presLayoutVars>
          <dgm:chMax val="0"/>
          <dgm:bulletEnabled val="1"/>
        </dgm:presLayoutVars>
      </dgm:prSet>
      <dgm:spPr/>
    </dgm:pt>
    <dgm:pt modelId="{200AA1B0-1485-40B2-ADB2-56F6222226E1}" type="pres">
      <dgm:prSet presAssocID="{8E076B15-3F7D-4994-94C9-BF728578CA3F}" presName="negativeSpace" presStyleCnt="0"/>
      <dgm:spPr/>
    </dgm:pt>
    <dgm:pt modelId="{3141F94F-5BD6-4BB8-9227-8F6877B95FFC}" type="pres">
      <dgm:prSet presAssocID="{8E076B15-3F7D-4994-94C9-BF728578CA3F}" presName="childText" presStyleLbl="conFgAcc1" presStyleIdx="3" presStyleCnt="4">
        <dgm:presLayoutVars>
          <dgm:bulletEnabled val="1"/>
        </dgm:presLayoutVars>
      </dgm:prSet>
      <dgm:spPr/>
    </dgm:pt>
  </dgm:ptLst>
  <dgm:cxnLst>
    <dgm:cxn modelId="{A368C701-6333-46F5-B0F5-FF097E59C476}" type="presOf" srcId="{6EDC1057-F092-4C92-8891-DC252B9D76B6}" destId="{E733B635-C32D-48F0-9561-81FC1DE1E0D4}" srcOrd="1" destOrd="0" presId="urn:microsoft.com/office/officeart/2005/8/layout/list1"/>
    <dgm:cxn modelId="{3BB62009-6B53-449E-821A-1955A3D6F209}" type="presOf" srcId="{E6F4AABD-3CD5-4653-9DE3-2558240A62B4}" destId="{9C6B3105-8DB1-43B9-A05D-80ECDC8BD5F0}" srcOrd="1" destOrd="0" presId="urn:microsoft.com/office/officeart/2005/8/layout/list1"/>
    <dgm:cxn modelId="{7E11781D-473B-4CBD-945A-1890D4CBD78D}" srcId="{5C73B2C3-D070-428D-AFEF-15A3BB3273BA}" destId="{8E076B15-3F7D-4994-94C9-BF728578CA3F}" srcOrd="3" destOrd="0" parTransId="{042AFF02-B5EB-49A0-BD90-C2D446D69FB7}" sibTransId="{049D5496-20B4-4621-847C-FFBE080A717D}"/>
    <dgm:cxn modelId="{4B125620-36DB-48BF-8E73-350ED4E51572}" type="presOf" srcId="{8E076B15-3F7D-4994-94C9-BF728578CA3F}" destId="{A8AABDA1-C240-4F10-8EBB-E8B0C5EE945B}" srcOrd="1" destOrd="0" presId="urn:microsoft.com/office/officeart/2005/8/layout/list1"/>
    <dgm:cxn modelId="{579A492B-6714-4796-8EB4-D11F3F0C6DB9}" type="presOf" srcId="{5C73B2C3-D070-428D-AFEF-15A3BB3273BA}" destId="{2E4ACF8B-7C78-468A-9D1D-64C3E5D6D879}" srcOrd="0" destOrd="0" presId="urn:microsoft.com/office/officeart/2005/8/layout/list1"/>
    <dgm:cxn modelId="{E6BAE42B-F0DB-40B9-8A05-29186A6FEFCE}" srcId="{5C73B2C3-D070-428D-AFEF-15A3BB3273BA}" destId="{1A3182B4-6CE5-460F-AFA8-D231AD24BB23}" srcOrd="2" destOrd="0" parTransId="{221A8A4C-78BE-4712-9144-96B39AE07E4E}" sibTransId="{DABC2C25-A077-4BB3-BE4A-E9066A2DEDDC}"/>
    <dgm:cxn modelId="{50437630-9542-456E-96C0-9C2BC8B84F86}" srcId="{5C73B2C3-D070-428D-AFEF-15A3BB3273BA}" destId="{E6F4AABD-3CD5-4653-9DE3-2558240A62B4}" srcOrd="1" destOrd="0" parTransId="{B719F272-F539-41DF-855B-8A0210E27DD7}" sibTransId="{835D2F67-BEDE-495F-B6AF-649B9D794498}"/>
    <dgm:cxn modelId="{036E0A45-0788-4028-B28F-DEF0BC3BCA22}" type="presOf" srcId="{8E076B15-3F7D-4994-94C9-BF728578CA3F}" destId="{F8724E65-393C-4379-9635-165B63F61207}" srcOrd="0" destOrd="0" presId="urn:microsoft.com/office/officeart/2005/8/layout/list1"/>
    <dgm:cxn modelId="{56CC5F76-A1A4-4439-9698-939B7FDB820B}" type="presOf" srcId="{6EDC1057-F092-4C92-8891-DC252B9D76B6}" destId="{05AFA683-01FA-43B7-BF19-CF9133F3B5C2}" srcOrd="0" destOrd="0" presId="urn:microsoft.com/office/officeart/2005/8/layout/list1"/>
    <dgm:cxn modelId="{F5837679-6C96-4AAA-8E0C-B39603F05809}" type="presOf" srcId="{1A3182B4-6CE5-460F-AFA8-D231AD24BB23}" destId="{621A68AA-6D27-4945-929F-6B5164EDD896}" srcOrd="1" destOrd="0" presId="urn:microsoft.com/office/officeart/2005/8/layout/list1"/>
    <dgm:cxn modelId="{B66FFB8C-9510-42CA-993C-6BE56ABB0881}" srcId="{5C73B2C3-D070-428D-AFEF-15A3BB3273BA}" destId="{6EDC1057-F092-4C92-8891-DC252B9D76B6}" srcOrd="0" destOrd="0" parTransId="{F251B4AB-20B9-43BB-8A28-8C7B38B0B665}" sibTransId="{E8941658-8895-432E-89C3-06792B9979D6}"/>
    <dgm:cxn modelId="{3572C896-306E-471A-A49D-0A2E9C077851}" type="presOf" srcId="{1A3182B4-6CE5-460F-AFA8-D231AD24BB23}" destId="{FEC3A5D8-86E5-4965-8949-9213C95647C3}" srcOrd="0" destOrd="0" presId="urn:microsoft.com/office/officeart/2005/8/layout/list1"/>
    <dgm:cxn modelId="{D79520BC-D316-439B-BE4E-9F1DEE4EB69B}" type="presOf" srcId="{E6F4AABD-3CD5-4653-9DE3-2558240A62B4}" destId="{2C22946C-A0B1-409B-9D6A-14378044D88D}" srcOrd="0" destOrd="0" presId="urn:microsoft.com/office/officeart/2005/8/layout/list1"/>
    <dgm:cxn modelId="{99773C41-D119-4354-BD5C-5818279DF736}" type="presParOf" srcId="{2E4ACF8B-7C78-468A-9D1D-64C3E5D6D879}" destId="{FD941F5F-F6F7-4271-846C-3645BBC08096}" srcOrd="0" destOrd="0" presId="urn:microsoft.com/office/officeart/2005/8/layout/list1"/>
    <dgm:cxn modelId="{0517C88E-B8E7-4796-BD4D-6D370E74576D}" type="presParOf" srcId="{FD941F5F-F6F7-4271-846C-3645BBC08096}" destId="{05AFA683-01FA-43B7-BF19-CF9133F3B5C2}" srcOrd="0" destOrd="0" presId="urn:microsoft.com/office/officeart/2005/8/layout/list1"/>
    <dgm:cxn modelId="{B0CC2C85-CA8B-4E76-997B-2AF056133ABE}" type="presParOf" srcId="{FD941F5F-F6F7-4271-846C-3645BBC08096}" destId="{E733B635-C32D-48F0-9561-81FC1DE1E0D4}" srcOrd="1" destOrd="0" presId="urn:microsoft.com/office/officeart/2005/8/layout/list1"/>
    <dgm:cxn modelId="{1733E217-ED8A-4194-8A73-CB166F5910F0}" type="presParOf" srcId="{2E4ACF8B-7C78-468A-9D1D-64C3E5D6D879}" destId="{28B6C345-1C16-4BCB-A061-86053364AB72}" srcOrd="1" destOrd="0" presId="urn:microsoft.com/office/officeart/2005/8/layout/list1"/>
    <dgm:cxn modelId="{81225538-E7D7-4CBF-A6C3-1CCEFF7C0A87}" type="presParOf" srcId="{2E4ACF8B-7C78-468A-9D1D-64C3E5D6D879}" destId="{981D9C30-99EE-42FB-9E9D-D21216406690}" srcOrd="2" destOrd="0" presId="urn:microsoft.com/office/officeart/2005/8/layout/list1"/>
    <dgm:cxn modelId="{47EF2452-A3A6-4276-A5AF-76DCB2781773}" type="presParOf" srcId="{2E4ACF8B-7C78-468A-9D1D-64C3E5D6D879}" destId="{02F4480C-ACD0-4EEA-A2E3-9D605A9AF73E}" srcOrd="3" destOrd="0" presId="urn:microsoft.com/office/officeart/2005/8/layout/list1"/>
    <dgm:cxn modelId="{1F5D3F58-D2C9-4A0F-8BEB-E7C96460FB4D}" type="presParOf" srcId="{2E4ACF8B-7C78-468A-9D1D-64C3E5D6D879}" destId="{B9F69488-F661-42D7-972A-52EAC7170853}" srcOrd="4" destOrd="0" presId="urn:microsoft.com/office/officeart/2005/8/layout/list1"/>
    <dgm:cxn modelId="{25FC7B7E-CA21-419C-9F21-F8DB50414710}" type="presParOf" srcId="{B9F69488-F661-42D7-972A-52EAC7170853}" destId="{2C22946C-A0B1-409B-9D6A-14378044D88D}" srcOrd="0" destOrd="0" presId="urn:microsoft.com/office/officeart/2005/8/layout/list1"/>
    <dgm:cxn modelId="{B8C21FE7-BA6F-41A5-9DEF-BD915B887763}" type="presParOf" srcId="{B9F69488-F661-42D7-972A-52EAC7170853}" destId="{9C6B3105-8DB1-43B9-A05D-80ECDC8BD5F0}" srcOrd="1" destOrd="0" presId="urn:microsoft.com/office/officeart/2005/8/layout/list1"/>
    <dgm:cxn modelId="{39892C95-2D24-4D52-9AA1-50AB8C593D3B}" type="presParOf" srcId="{2E4ACF8B-7C78-468A-9D1D-64C3E5D6D879}" destId="{F634853D-54C7-48C7-B68F-134395E8225C}" srcOrd="5" destOrd="0" presId="urn:microsoft.com/office/officeart/2005/8/layout/list1"/>
    <dgm:cxn modelId="{8E827A20-6ACD-4402-8E15-C0C05EE3D031}" type="presParOf" srcId="{2E4ACF8B-7C78-468A-9D1D-64C3E5D6D879}" destId="{0585362B-9AC4-4AB3-A21C-FE2A2F0364D0}" srcOrd="6" destOrd="0" presId="urn:microsoft.com/office/officeart/2005/8/layout/list1"/>
    <dgm:cxn modelId="{D7DDB345-A517-4A91-AA8C-528336B32CB0}" type="presParOf" srcId="{2E4ACF8B-7C78-468A-9D1D-64C3E5D6D879}" destId="{4D0651BE-CD5A-4C7F-9C37-C009A5B3AF36}" srcOrd="7" destOrd="0" presId="urn:microsoft.com/office/officeart/2005/8/layout/list1"/>
    <dgm:cxn modelId="{C4C82673-25B9-49D8-9282-CEE371524146}" type="presParOf" srcId="{2E4ACF8B-7C78-468A-9D1D-64C3E5D6D879}" destId="{0F24EBA2-1DD4-437D-A5AF-6E5BFB852D1C}" srcOrd="8" destOrd="0" presId="urn:microsoft.com/office/officeart/2005/8/layout/list1"/>
    <dgm:cxn modelId="{C4A2C19B-1C3F-4D3B-8C59-AD6022B03465}" type="presParOf" srcId="{0F24EBA2-1DD4-437D-A5AF-6E5BFB852D1C}" destId="{FEC3A5D8-86E5-4965-8949-9213C95647C3}" srcOrd="0" destOrd="0" presId="urn:microsoft.com/office/officeart/2005/8/layout/list1"/>
    <dgm:cxn modelId="{73CE0420-3CD2-4148-A641-BA85404AB155}" type="presParOf" srcId="{0F24EBA2-1DD4-437D-A5AF-6E5BFB852D1C}" destId="{621A68AA-6D27-4945-929F-6B5164EDD896}" srcOrd="1" destOrd="0" presId="urn:microsoft.com/office/officeart/2005/8/layout/list1"/>
    <dgm:cxn modelId="{74C636C9-D63F-438C-8F4C-5240AC88FB45}" type="presParOf" srcId="{2E4ACF8B-7C78-468A-9D1D-64C3E5D6D879}" destId="{7697F374-0084-42C1-9705-3C3DA7259521}" srcOrd="9" destOrd="0" presId="urn:microsoft.com/office/officeart/2005/8/layout/list1"/>
    <dgm:cxn modelId="{D85C79A0-4787-40F2-969D-615589B2154C}" type="presParOf" srcId="{2E4ACF8B-7C78-468A-9D1D-64C3E5D6D879}" destId="{7AFE8406-33BE-48A8-8E90-2E8A82054D79}" srcOrd="10" destOrd="0" presId="urn:microsoft.com/office/officeart/2005/8/layout/list1"/>
    <dgm:cxn modelId="{EE3DED6C-BBA0-41BA-98AE-FC8408A1CB31}" type="presParOf" srcId="{2E4ACF8B-7C78-468A-9D1D-64C3E5D6D879}" destId="{D88FA408-D4A4-44D4-B595-299F37AE6B29}" srcOrd="11" destOrd="0" presId="urn:microsoft.com/office/officeart/2005/8/layout/list1"/>
    <dgm:cxn modelId="{4FC53E0C-F3AE-4454-8036-D408B696A208}" type="presParOf" srcId="{2E4ACF8B-7C78-468A-9D1D-64C3E5D6D879}" destId="{F7CD606E-D814-491D-8ABF-878D0E8C9F73}" srcOrd="12" destOrd="0" presId="urn:microsoft.com/office/officeart/2005/8/layout/list1"/>
    <dgm:cxn modelId="{39507B8F-56E4-4DB1-B988-85A39429AE2D}" type="presParOf" srcId="{F7CD606E-D814-491D-8ABF-878D0E8C9F73}" destId="{F8724E65-393C-4379-9635-165B63F61207}" srcOrd="0" destOrd="0" presId="urn:microsoft.com/office/officeart/2005/8/layout/list1"/>
    <dgm:cxn modelId="{75DA9342-DF63-44CB-A26E-4673E50A04CA}" type="presParOf" srcId="{F7CD606E-D814-491D-8ABF-878D0E8C9F73}" destId="{A8AABDA1-C240-4F10-8EBB-E8B0C5EE945B}" srcOrd="1" destOrd="0" presId="urn:microsoft.com/office/officeart/2005/8/layout/list1"/>
    <dgm:cxn modelId="{91422DCF-8582-43F1-885B-493E16EA77E8}" type="presParOf" srcId="{2E4ACF8B-7C78-468A-9D1D-64C3E5D6D879}" destId="{200AA1B0-1485-40B2-ADB2-56F6222226E1}" srcOrd="13" destOrd="0" presId="urn:microsoft.com/office/officeart/2005/8/layout/list1"/>
    <dgm:cxn modelId="{A0A59F3E-6311-46F8-87C8-47F7B8FD4E87}" type="presParOf" srcId="{2E4ACF8B-7C78-468A-9D1D-64C3E5D6D879}" destId="{3141F94F-5BD6-4BB8-9227-8F6877B95FFC}"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EDCE9B-8FEF-E240-9FE6-3443BD3EE969}">
      <dsp:nvSpPr>
        <dsp:cNvPr id="0" name=""/>
        <dsp:cNvSpPr/>
      </dsp:nvSpPr>
      <dsp:spPr>
        <a:xfrm>
          <a:off x="89835" y="0"/>
          <a:ext cx="2133728" cy="537668"/>
        </a:xfrm>
        <a:prstGeom prst="chevron">
          <a:avLst/>
        </a:prstGeom>
        <a:solidFill>
          <a:srgbClr val="DAE3F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l" defTabSz="755650">
            <a:lnSpc>
              <a:spcPct val="90000"/>
            </a:lnSpc>
            <a:spcBef>
              <a:spcPct val="0"/>
            </a:spcBef>
            <a:spcAft>
              <a:spcPct val="35000"/>
            </a:spcAft>
            <a:buNone/>
          </a:pPr>
          <a:r>
            <a:rPr lang="en-US" sz="1700" kern="1200">
              <a:solidFill>
                <a:schemeClr val="accent1">
                  <a:lumMod val="50000"/>
                </a:schemeClr>
              </a:solidFill>
            </a:rPr>
            <a:t>Introduction</a:t>
          </a:r>
        </a:p>
      </dsp:txBody>
      <dsp:txXfrm>
        <a:off x="358669" y="0"/>
        <a:ext cx="1596060" cy="537668"/>
      </dsp:txXfrm>
    </dsp:sp>
    <dsp:sp modelId="{4E7ECE5F-E42D-0C4C-9AAA-8A989C8DAAC5}">
      <dsp:nvSpPr>
        <dsp:cNvPr id="0" name=""/>
        <dsp:cNvSpPr/>
      </dsp:nvSpPr>
      <dsp:spPr>
        <a:xfrm>
          <a:off x="1654721" y="0"/>
          <a:ext cx="5157610" cy="537668"/>
        </a:xfrm>
        <a:prstGeom prst="chevron">
          <a:avLst/>
        </a:prstGeom>
        <a:solidFill>
          <a:srgbClr val="004D7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rtl="0">
            <a:lnSpc>
              <a:spcPct val="90000"/>
            </a:lnSpc>
            <a:spcBef>
              <a:spcPct val="0"/>
            </a:spcBef>
            <a:spcAft>
              <a:spcPct val="35000"/>
            </a:spcAft>
            <a:buNone/>
          </a:pPr>
          <a:r>
            <a:rPr lang="en-US" sz="1800" kern="1200">
              <a:solidFill>
                <a:schemeClr val="bg1"/>
              </a:solidFill>
            </a:rPr>
            <a:t>Active </a:t>
          </a:r>
          <a:r>
            <a:rPr lang="en-US" sz="1700" kern="1200">
              <a:solidFill>
                <a:schemeClr val="bg1"/>
              </a:solidFill>
            </a:rPr>
            <a:t>learning</a:t>
          </a:r>
          <a:r>
            <a:rPr lang="en-US" sz="1800" kern="1200">
              <a:solidFill>
                <a:schemeClr val="bg1"/>
              </a:solidFill>
            </a:rPr>
            <a:t> </a:t>
          </a:r>
          <a:r>
            <a:rPr lang="en-US" sz="1800" kern="1200">
              <a:solidFill>
                <a:schemeClr val="bg1"/>
              </a:solidFill>
              <a:latin typeface="Trebuchet MS"/>
            </a:rPr>
            <a:t>with </a:t>
          </a:r>
          <a:r>
            <a:rPr lang="en-US" sz="1800" kern="1200">
              <a:solidFill>
                <a:schemeClr val="bg1"/>
              </a:solidFill>
            </a:rPr>
            <a:t>activities and projects</a:t>
          </a:r>
          <a:endParaRPr lang="en-US" sz="1800" kern="1200">
            <a:solidFill>
              <a:schemeClr val="bg1"/>
            </a:solidFill>
            <a:latin typeface="Trebuchet MS"/>
          </a:endParaRPr>
        </a:p>
      </dsp:txBody>
      <dsp:txXfrm>
        <a:off x="1923555" y="0"/>
        <a:ext cx="4619942" cy="537668"/>
      </dsp:txXfrm>
    </dsp:sp>
    <dsp:sp modelId="{8A98FA81-7DF7-1C40-B40C-B9984DF084D8}">
      <dsp:nvSpPr>
        <dsp:cNvPr id="0" name=""/>
        <dsp:cNvSpPr/>
      </dsp:nvSpPr>
      <dsp:spPr>
        <a:xfrm>
          <a:off x="6383517" y="0"/>
          <a:ext cx="2345898" cy="537668"/>
        </a:xfrm>
        <a:prstGeom prst="chevron">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rtl="0">
            <a:lnSpc>
              <a:spcPct val="90000"/>
            </a:lnSpc>
            <a:spcBef>
              <a:spcPct val="0"/>
            </a:spcBef>
            <a:spcAft>
              <a:spcPct val="35000"/>
            </a:spcAft>
            <a:buNone/>
          </a:pPr>
          <a:r>
            <a:rPr lang="en-US" sz="1700" kern="1200">
              <a:solidFill>
                <a:srgbClr val="FFC000"/>
              </a:solidFill>
            </a:rPr>
            <a:t>Learning to action</a:t>
          </a:r>
          <a:r>
            <a:rPr lang="en-US" sz="1700" kern="1200">
              <a:latin typeface="Trebuchet MS"/>
            </a:rPr>
            <a:t> </a:t>
          </a:r>
          <a:endParaRPr lang="en-US" sz="1700" kern="1200"/>
        </a:p>
      </dsp:txBody>
      <dsp:txXfrm>
        <a:off x="6652351" y="0"/>
        <a:ext cx="1808230" cy="5376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1D9C30-99EE-42FB-9E9D-D21216406690}">
      <dsp:nvSpPr>
        <dsp:cNvPr id="0" name=""/>
        <dsp:cNvSpPr/>
      </dsp:nvSpPr>
      <dsp:spPr>
        <a:xfrm>
          <a:off x="0" y="310188"/>
          <a:ext cx="5638800" cy="5292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733B635-C32D-48F0-9561-81FC1DE1E0D4}">
      <dsp:nvSpPr>
        <dsp:cNvPr id="0" name=""/>
        <dsp:cNvSpPr/>
      </dsp:nvSpPr>
      <dsp:spPr>
        <a:xfrm>
          <a:off x="281940" y="228"/>
          <a:ext cx="3947160" cy="6199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93" tIns="0" rIns="149193" bIns="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en-GB" sz="2100" kern="1200"/>
            <a:t>Knowledge transfer</a:t>
          </a:r>
          <a:endParaRPr lang="en-US" sz="2100" kern="1200"/>
        </a:p>
      </dsp:txBody>
      <dsp:txXfrm>
        <a:off x="312202" y="30490"/>
        <a:ext cx="3886636" cy="559396"/>
      </dsp:txXfrm>
    </dsp:sp>
    <dsp:sp modelId="{0585362B-9AC4-4AB3-A21C-FE2A2F0364D0}">
      <dsp:nvSpPr>
        <dsp:cNvPr id="0" name=""/>
        <dsp:cNvSpPr/>
      </dsp:nvSpPr>
      <dsp:spPr>
        <a:xfrm>
          <a:off x="0" y="1262748"/>
          <a:ext cx="5638800" cy="529200"/>
        </a:xfrm>
        <a:prstGeom prst="rect">
          <a:avLst/>
        </a:prstGeom>
        <a:solidFill>
          <a:schemeClr val="lt1">
            <a:alpha val="90000"/>
            <a:hueOff val="0"/>
            <a:satOff val="0"/>
            <a:lumOff val="0"/>
            <a:alphaOff val="0"/>
          </a:schemeClr>
        </a:solidFill>
        <a:ln w="12700" cap="flat" cmpd="sng" algn="ctr">
          <a:solidFill>
            <a:schemeClr val="accent5">
              <a:hueOff val="-3969163"/>
              <a:satOff val="-2643"/>
              <a:lumOff val="3855"/>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6B3105-8DB1-43B9-A05D-80ECDC8BD5F0}">
      <dsp:nvSpPr>
        <dsp:cNvPr id="0" name=""/>
        <dsp:cNvSpPr/>
      </dsp:nvSpPr>
      <dsp:spPr>
        <a:xfrm>
          <a:off x="281940" y="952788"/>
          <a:ext cx="3947160" cy="619920"/>
        </a:xfrm>
        <a:prstGeom prst="roundRect">
          <a:avLst/>
        </a:prstGeom>
        <a:solidFill>
          <a:schemeClr val="accent5">
            <a:hueOff val="-3969163"/>
            <a:satOff val="-2643"/>
            <a:lumOff val="38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93" tIns="0" rIns="149193" bIns="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en-GB" sz="2100" kern="1200"/>
            <a:t>Practical experience</a:t>
          </a:r>
          <a:endParaRPr lang="en-US" sz="2100" kern="1200"/>
        </a:p>
      </dsp:txBody>
      <dsp:txXfrm>
        <a:off x="312202" y="983050"/>
        <a:ext cx="3886636" cy="559396"/>
      </dsp:txXfrm>
    </dsp:sp>
    <dsp:sp modelId="{7AFE8406-33BE-48A8-8E90-2E8A82054D79}">
      <dsp:nvSpPr>
        <dsp:cNvPr id="0" name=""/>
        <dsp:cNvSpPr/>
      </dsp:nvSpPr>
      <dsp:spPr>
        <a:xfrm>
          <a:off x="0" y="2215309"/>
          <a:ext cx="5638800" cy="529200"/>
        </a:xfrm>
        <a:prstGeom prst="rect">
          <a:avLst/>
        </a:prstGeom>
        <a:solidFill>
          <a:schemeClr val="lt1">
            <a:alpha val="90000"/>
            <a:hueOff val="0"/>
            <a:satOff val="0"/>
            <a:lumOff val="0"/>
            <a:alphaOff val="0"/>
          </a:schemeClr>
        </a:solidFill>
        <a:ln w="12700" cap="flat" cmpd="sng" algn="ctr">
          <a:solidFill>
            <a:schemeClr val="accent5">
              <a:hueOff val="-7938326"/>
              <a:satOff val="-5285"/>
              <a:lumOff val="771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1A68AA-6D27-4945-929F-6B5164EDD896}">
      <dsp:nvSpPr>
        <dsp:cNvPr id="0" name=""/>
        <dsp:cNvSpPr/>
      </dsp:nvSpPr>
      <dsp:spPr>
        <a:xfrm>
          <a:off x="281940" y="1905349"/>
          <a:ext cx="3947160" cy="619920"/>
        </a:xfrm>
        <a:prstGeom prst="roundRect">
          <a:avLst/>
        </a:prstGeom>
        <a:solidFill>
          <a:schemeClr val="accent5">
            <a:hueOff val="-7938326"/>
            <a:satOff val="-5285"/>
            <a:lumOff val="771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93" tIns="0" rIns="149193" bIns="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en-GB" sz="2100" kern="1200"/>
            <a:t>Mentorship</a:t>
          </a:r>
          <a:endParaRPr lang="en-US" sz="2100" kern="1200"/>
        </a:p>
      </dsp:txBody>
      <dsp:txXfrm>
        <a:off x="312202" y="1935611"/>
        <a:ext cx="3886636" cy="559396"/>
      </dsp:txXfrm>
    </dsp:sp>
    <dsp:sp modelId="{3141F94F-5BD6-4BB8-9227-8F6877B95FFC}">
      <dsp:nvSpPr>
        <dsp:cNvPr id="0" name=""/>
        <dsp:cNvSpPr/>
      </dsp:nvSpPr>
      <dsp:spPr>
        <a:xfrm>
          <a:off x="0" y="3167869"/>
          <a:ext cx="5638800" cy="529200"/>
        </a:xfrm>
        <a:prstGeom prst="rect">
          <a:avLst/>
        </a:prstGeom>
        <a:solidFill>
          <a:schemeClr val="lt1">
            <a:alpha val="90000"/>
            <a:hueOff val="0"/>
            <a:satOff val="0"/>
            <a:lumOff val="0"/>
            <a:alphaOff val="0"/>
          </a:schemeClr>
        </a:solidFill>
        <a:ln w="12700" cap="flat" cmpd="sng" algn="ctr">
          <a:solidFill>
            <a:schemeClr val="accent5">
              <a:hueOff val="-11907489"/>
              <a:satOff val="-7928"/>
              <a:lumOff val="115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A8AABDA1-C240-4F10-8EBB-E8B0C5EE945B}">
      <dsp:nvSpPr>
        <dsp:cNvPr id="0" name=""/>
        <dsp:cNvSpPr/>
      </dsp:nvSpPr>
      <dsp:spPr>
        <a:xfrm>
          <a:off x="281940" y="2857909"/>
          <a:ext cx="3947160" cy="619920"/>
        </a:xfrm>
        <a:prstGeom prst="roundRect">
          <a:avLst/>
        </a:prstGeom>
        <a:solidFill>
          <a:schemeClr val="accent5">
            <a:hueOff val="-11907489"/>
            <a:satOff val="-7928"/>
            <a:lumOff val="115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93" tIns="0" rIns="149193" bIns="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en-GB" sz="2100" kern="1200"/>
            <a:t>Networking opportunities</a:t>
          </a:r>
        </a:p>
      </dsp:txBody>
      <dsp:txXfrm>
        <a:off x="312202" y="2888171"/>
        <a:ext cx="3886636"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0471C0-A0E3-B34A-AF37-D4BD705E3588}" type="datetimeFigureOut">
              <a:rPr lang="en-US" smtClean="0"/>
              <a:t>5/6/2026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B48DA2-5A1E-A647-8F98-8F6408046E1A}" type="slidenum">
              <a:rPr lang="en-US" smtClean="0"/>
              <a:t>‹#›</a:t>
            </a:fld>
            <a:endParaRPr lang="en-US"/>
          </a:p>
        </p:txBody>
      </p:sp>
    </p:spTree>
    <p:extLst>
      <p:ext uri="{BB962C8B-B14F-4D97-AF65-F5344CB8AC3E}">
        <p14:creationId xmlns:p14="http://schemas.microsoft.com/office/powerpoint/2010/main" val="3154270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Add </a:t>
            </a:r>
            <a:r>
              <a:rPr lang="en-US" b="0" dirty="0"/>
              <a:t>speakers names and date</a:t>
            </a:r>
            <a:endParaRPr lang="en-US" b="1" dirty="0"/>
          </a:p>
          <a:p>
            <a:endParaRPr lang="en-US" dirty="0"/>
          </a:p>
        </p:txBody>
      </p:sp>
      <p:sp>
        <p:nvSpPr>
          <p:cNvPr id="4" name="Slide Number Placeholder 3"/>
          <p:cNvSpPr>
            <a:spLocks noGrp="1"/>
          </p:cNvSpPr>
          <p:nvPr>
            <p:ph type="sldNum" sz="quarter" idx="10"/>
          </p:nvPr>
        </p:nvSpPr>
        <p:spPr/>
        <p:txBody>
          <a:bodyPr/>
          <a:lstStyle/>
          <a:p>
            <a:fld id="{D5B48DA2-5A1E-A647-8F98-8F6408046E1A}" type="slidenum">
              <a:rPr lang="en-US" smtClean="0"/>
              <a:t>1</a:t>
            </a:fld>
            <a:endParaRPr lang="en-US"/>
          </a:p>
        </p:txBody>
      </p:sp>
    </p:spTree>
    <p:extLst>
      <p:ext uri="{BB962C8B-B14F-4D97-AF65-F5344CB8AC3E}">
        <p14:creationId xmlns:p14="http://schemas.microsoft.com/office/powerpoint/2010/main" val="109376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b="0" dirty="0"/>
              <a:t> this session will review the four major components of the GLLP.</a:t>
            </a:r>
            <a:endParaRPr lang="en-US" b="1" dirty="0"/>
          </a:p>
        </p:txBody>
      </p:sp>
      <p:sp>
        <p:nvSpPr>
          <p:cNvPr id="4" name="Slide Number Placeholder 3"/>
          <p:cNvSpPr>
            <a:spLocks noGrp="1"/>
          </p:cNvSpPr>
          <p:nvPr>
            <p:ph type="sldNum" sz="quarter" idx="5"/>
          </p:nvPr>
        </p:nvSpPr>
        <p:spPr/>
        <p:txBody>
          <a:bodyPr/>
          <a:lstStyle/>
          <a:p>
            <a:fld id="{D5B48DA2-5A1E-A647-8F98-8F6408046E1A}" type="slidenum">
              <a:rPr lang="en-US" smtClean="0"/>
              <a:t>11</a:t>
            </a:fld>
            <a:endParaRPr lang="en-US"/>
          </a:p>
        </p:txBody>
      </p:sp>
    </p:spTree>
    <p:extLst>
      <p:ext uri="{BB962C8B-B14F-4D97-AF65-F5344CB8AC3E}">
        <p14:creationId xmlns:p14="http://schemas.microsoft.com/office/powerpoint/2010/main" val="929037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Remind</a:t>
            </a:r>
            <a:r>
              <a:rPr lang="en-US" dirty="0"/>
              <a:t> participants of the four components that make up the GLLP and explain we will cover each component briefly here and go into much more detail on the didactic learning, mentorship and project-based learning during the rest of this training. </a:t>
            </a:r>
          </a:p>
        </p:txBody>
      </p:sp>
      <p:sp>
        <p:nvSpPr>
          <p:cNvPr id="4" name="Slide Number Placeholder 3"/>
          <p:cNvSpPr>
            <a:spLocks noGrp="1"/>
          </p:cNvSpPr>
          <p:nvPr>
            <p:ph type="sldNum" sz="quarter" idx="5"/>
          </p:nvPr>
        </p:nvSpPr>
        <p:spPr/>
        <p:txBody>
          <a:bodyPr/>
          <a:lstStyle/>
          <a:p>
            <a:fld id="{D5B48DA2-5A1E-A647-8F98-8F6408046E1A}" type="slidenum">
              <a:rPr lang="en-US" smtClean="0"/>
              <a:t>12</a:t>
            </a:fld>
            <a:endParaRPr lang="en-US"/>
          </a:p>
        </p:txBody>
      </p:sp>
    </p:spTree>
    <p:extLst>
      <p:ext uri="{BB962C8B-B14F-4D97-AF65-F5344CB8AC3E}">
        <p14:creationId xmlns:p14="http://schemas.microsoft.com/office/powerpoint/2010/main" val="2492381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dirty="0">
                <a:effectLst/>
                <a:latin typeface="Calibri"/>
                <a:ea typeface="Calibri"/>
                <a:cs typeface="Calibri"/>
              </a:rPr>
              <a:t>Note: </a:t>
            </a:r>
            <a:r>
              <a:rPr lang="en-GB" sz="1800" b="0" i="0" dirty="0">
                <a:effectLst/>
                <a:latin typeface="Calibri"/>
                <a:ea typeface="Calibri"/>
                <a:cs typeface="Calibri"/>
              </a:rPr>
              <a:t>this slide builds</a:t>
            </a:r>
            <a:endParaRPr lang="en-GB" sz="1800" b="1" i="0" dirty="0">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i="0" dirty="0">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dirty="0">
                <a:effectLst/>
                <a:latin typeface="Calibri"/>
                <a:ea typeface="Calibri"/>
                <a:cs typeface="Calibri"/>
              </a:rPr>
              <a:t>Say </a:t>
            </a:r>
            <a:r>
              <a:rPr lang="en-GB" sz="1800" b="0" i="0" dirty="0">
                <a:effectLst/>
                <a:latin typeface="Calibri"/>
                <a:ea typeface="Calibri"/>
                <a:cs typeface="Calibri"/>
              </a:rPr>
              <a:t>that t</a:t>
            </a:r>
            <a:r>
              <a:rPr lang="en-GB" sz="1800" i="0" dirty="0">
                <a:effectLst/>
                <a:latin typeface="Calibri"/>
                <a:ea typeface="Calibri"/>
                <a:cs typeface="Calibri"/>
              </a:rPr>
              <a:t>he didactic component of the </a:t>
            </a:r>
            <a:r>
              <a:rPr lang="en-GB" sz="1800" i="0" dirty="0">
                <a:latin typeface="Calibri"/>
                <a:ea typeface="Calibri"/>
                <a:cs typeface="Calibri"/>
              </a:rPr>
              <a:t>programme</a:t>
            </a:r>
            <a:r>
              <a:rPr lang="en-GB" sz="1800" i="0" dirty="0">
                <a:effectLst/>
                <a:latin typeface="Calibri"/>
                <a:ea typeface="Calibri"/>
                <a:cs typeface="Calibri"/>
              </a:rPr>
              <a:t> </a:t>
            </a:r>
            <a:r>
              <a:rPr lang="en-US" sz="1800" dirty="0">
                <a:effectLst/>
                <a:latin typeface="Calibri"/>
                <a:ea typeface="Calibri"/>
                <a:cs typeface="Calibri"/>
              </a:rPr>
              <a:t>includes over 200 contact hours of learning</a:t>
            </a:r>
            <a:r>
              <a:rPr lang="en-GB" sz="1800" dirty="0">
                <a:effectLst/>
                <a:latin typeface="Calibri"/>
                <a:ea typeface="Calibri"/>
                <a:cs typeface="Calibri"/>
              </a:rPr>
              <a:t> and the sessions are available for face-to-face, virtual instructor led or hybrid delivery. The materials were developed using adult learning principles with participants using their own experiences and knowledge to expand learning and participants learning from each other. Sessions are interactive with many small or large group activities throughout the session.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CLICK</a:t>
            </a:r>
            <a:r>
              <a:rPr lang="en-GB" sz="1800" dirty="0">
                <a:effectLst/>
                <a:latin typeface="Calibri" panose="020F0502020204030204" pitchFamily="34" charset="0"/>
                <a:ea typeface="Calibri" panose="020F0502020204030204" pitchFamily="34" charset="0"/>
                <a:cs typeface="Times New Roman" panose="02020603050405020304" pitchFamily="18" charset="0"/>
              </a:rPr>
              <a:t>: As noted previously, the Laboratory Leadership Competency Framework provides the foundation for the content of GLLP.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13</a:t>
            </a:fld>
            <a:endParaRPr lang="en-US"/>
          </a:p>
        </p:txBody>
      </p:sp>
    </p:spTree>
    <p:extLst>
      <p:ext uri="{BB962C8B-B14F-4D97-AF65-F5344CB8AC3E}">
        <p14:creationId xmlns:p14="http://schemas.microsoft.com/office/powerpoint/2010/main" val="3718725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dirty="0">
                <a:effectLst/>
                <a:latin typeface="+mn-lt"/>
                <a:ea typeface="Calibri"/>
                <a:cs typeface="Calibri"/>
              </a:rPr>
              <a:t>Note: </a:t>
            </a:r>
            <a:r>
              <a:rPr lang="en-GB" sz="1200" b="0" i="0" dirty="0">
                <a:effectLst/>
                <a:latin typeface="+mn-lt"/>
                <a:ea typeface="Calibri"/>
                <a:cs typeface="Calibri"/>
              </a:rPr>
              <a:t>this slide builds</a:t>
            </a:r>
            <a:endParaRPr lang="en-GB" sz="1200" b="1" i="0" dirty="0">
              <a:effectLst/>
              <a:latin typeface="+mn-lt"/>
              <a:ea typeface="Calibri"/>
              <a:cs typeface="Calibri"/>
            </a:endParaRPr>
          </a:p>
          <a:p>
            <a:pPr marR="0" lvl="0" algn="l" defTabSz="914400" rtl="0" eaLnBrk="1" fontAlgn="auto" latinLnBrk="0" hangingPunct="1">
              <a:lnSpc>
                <a:spcPct val="100000"/>
              </a:lnSpc>
              <a:spcBef>
                <a:spcPts val="0"/>
              </a:spcBef>
              <a:spcAft>
                <a:spcPts val="0"/>
              </a:spcAft>
              <a:buClrTx/>
              <a:buSzTx/>
              <a:tabLst/>
              <a:defRPr/>
            </a:pPr>
            <a:endParaRPr lang="en-US" dirty="0"/>
          </a:p>
          <a:p>
            <a:pPr marR="0" lvl="0" algn="l" defTabSz="914400" rtl="0" eaLnBrk="1" fontAlgn="auto" latinLnBrk="0" hangingPunct="1">
              <a:lnSpc>
                <a:spcPct val="100000"/>
              </a:lnSpc>
              <a:spcBef>
                <a:spcPts val="0"/>
              </a:spcBef>
              <a:spcAft>
                <a:spcPts val="0"/>
              </a:spcAft>
              <a:buClrTx/>
              <a:buSzTx/>
              <a:tabLst/>
              <a:defRPr/>
            </a:pPr>
            <a:r>
              <a:rPr lang="en-US" dirty="0"/>
              <a:t>In total there are 43 modules broken down by section and unit. </a:t>
            </a:r>
          </a:p>
          <a:p>
            <a:pPr marR="0" lvl="0" algn="l" defTabSz="914400" rtl="0" eaLnBrk="1" fontAlgn="auto" latinLnBrk="0" hangingPunct="1">
              <a:lnSpc>
                <a:spcPct val="100000"/>
              </a:lnSpc>
              <a:spcBef>
                <a:spcPts val="0"/>
              </a:spcBef>
              <a:spcAft>
                <a:spcPts val="0"/>
              </a:spcAft>
              <a:buClrTx/>
              <a:buSzTx/>
              <a:tabLst/>
              <a:defRPr/>
            </a:pPr>
            <a:r>
              <a:rPr lang="en-US" b="1" dirty="0"/>
              <a:t>CLICK</a:t>
            </a:r>
            <a:r>
              <a:rPr lang="en-US" dirty="0"/>
              <a:t> For each module you can find the following resources for both f</a:t>
            </a:r>
            <a:r>
              <a:rPr lang="en-US" dirty="0">
                <a:solidFill>
                  <a:schemeClr val="tx1"/>
                </a:solidFill>
                <a:latin typeface="+mj-lt"/>
              </a:rPr>
              <a:t>ace-to-face and virtual delivery:</a:t>
            </a:r>
            <a:endParaRPr lang="en-US" dirty="0"/>
          </a:p>
          <a:p>
            <a:pPr marL="342900" indent="-342900">
              <a:buFont typeface="Wingdings" panose="05000000000000000000" pitchFamily="2" charset="2"/>
              <a:buChar char="§"/>
            </a:pPr>
            <a:r>
              <a:rPr lang="en-US" dirty="0">
                <a:solidFill>
                  <a:schemeClr val="tx1"/>
                </a:solidFill>
                <a:latin typeface="+mj-lt"/>
              </a:rPr>
              <a:t>PPT presentation</a:t>
            </a:r>
          </a:p>
          <a:p>
            <a:pPr marL="342900" indent="-342900">
              <a:buFont typeface="Wingdings" panose="05000000000000000000" pitchFamily="2" charset="2"/>
              <a:buChar char="§"/>
            </a:pPr>
            <a:r>
              <a:rPr lang="en-US" dirty="0">
                <a:solidFill>
                  <a:schemeClr val="tx1"/>
                </a:solidFill>
                <a:latin typeface="+mj-lt"/>
              </a:rPr>
              <a:t>Instructor Guide</a:t>
            </a:r>
          </a:p>
          <a:p>
            <a:pPr marL="342900" indent="-342900">
              <a:buFont typeface="Wingdings" panose="05000000000000000000" pitchFamily="2" charset="2"/>
              <a:buChar char="§"/>
            </a:pPr>
            <a:r>
              <a:rPr lang="en-US" dirty="0">
                <a:solidFill>
                  <a:schemeClr val="tx1"/>
                </a:solidFill>
                <a:latin typeface="+mj-lt"/>
              </a:rPr>
              <a:t>Participant Guide</a:t>
            </a:r>
          </a:p>
          <a:p>
            <a:pPr marL="342900" indent="-342900">
              <a:buFont typeface="Wingdings" panose="05000000000000000000" pitchFamily="2" charset="2"/>
              <a:buChar char="§"/>
            </a:pPr>
            <a:r>
              <a:rPr lang="en-US" dirty="0">
                <a:solidFill>
                  <a:schemeClr val="tx1"/>
                </a:solidFill>
                <a:latin typeface="+mj-lt"/>
              </a:rPr>
              <a:t>Annexes</a:t>
            </a:r>
          </a:p>
          <a:p>
            <a:pPr marL="342900" indent="-342900">
              <a:buFont typeface="Wingdings" panose="05000000000000000000" pitchFamily="2" charset="2"/>
              <a:buChar char="§"/>
            </a:pPr>
            <a:r>
              <a:rPr lang="en-US" dirty="0">
                <a:solidFill>
                  <a:schemeClr val="tx1"/>
                </a:solidFill>
                <a:latin typeface="+mj-lt"/>
              </a:rPr>
              <a:t>Knowledge test questions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14</a:t>
            </a:fld>
            <a:endParaRPr lang="en-US"/>
          </a:p>
        </p:txBody>
      </p:sp>
    </p:spTree>
    <p:extLst>
      <p:ext uri="{BB962C8B-B14F-4D97-AF65-F5344CB8AC3E}">
        <p14:creationId xmlns:p14="http://schemas.microsoft.com/office/powerpoint/2010/main" val="1958997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The instructor guide for each module is an important and comprehensive resource. Instructors should use it in preparation for any scheduled training. It provides valuable guidance with respect to content, timing and participant activities.</a:t>
            </a:r>
          </a:p>
          <a:p>
            <a:endParaRPr lang="en-US" dirty="0">
              <a:ea typeface="Calibri"/>
              <a:cs typeface="Calibri"/>
            </a:endParaRPr>
          </a:p>
          <a:p>
            <a:r>
              <a:rPr lang="en-US" b="1" dirty="0">
                <a:ea typeface="Calibri"/>
                <a:cs typeface="Calibri"/>
              </a:rPr>
              <a:t>CLICK</a:t>
            </a:r>
            <a:r>
              <a:rPr lang="en-US" dirty="0">
                <a:ea typeface="Calibri"/>
                <a:cs typeface="Calibri"/>
              </a:rPr>
              <a:t> through the images to show the components of the instructor guide calling out </a:t>
            </a:r>
          </a:p>
          <a:p>
            <a:r>
              <a:rPr lang="en-US" dirty="0">
                <a:ea typeface="Calibri"/>
                <a:cs typeface="Calibri"/>
              </a:rPr>
              <a:t>Overview of module</a:t>
            </a:r>
          </a:p>
          <a:p>
            <a:r>
              <a:rPr lang="en-US" dirty="0">
                <a:ea typeface="Calibri"/>
                <a:cs typeface="Calibri"/>
              </a:rPr>
              <a:t>Timing and preparation tips</a:t>
            </a:r>
          </a:p>
          <a:p>
            <a:r>
              <a:rPr lang="en-US" dirty="0">
                <a:ea typeface="Calibri"/>
                <a:cs typeface="Calibri"/>
              </a:rPr>
              <a:t>Summary of pre-work for instructors and participants</a:t>
            </a:r>
          </a:p>
          <a:p>
            <a:r>
              <a:rPr lang="en-US" dirty="0">
                <a:ea typeface="Calibri"/>
                <a:cs typeface="Calibri"/>
              </a:rPr>
              <a:t>Supporting references</a:t>
            </a:r>
          </a:p>
          <a:p>
            <a:r>
              <a:rPr lang="en-US" dirty="0">
                <a:ea typeface="Calibri"/>
                <a:cs typeface="Calibri"/>
              </a:rPr>
              <a:t>Detailed speaker notes</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15</a:t>
            </a:fld>
            <a:endParaRPr lang="en-US"/>
          </a:p>
        </p:txBody>
      </p:sp>
    </p:spTree>
    <p:extLst>
      <p:ext uri="{BB962C8B-B14F-4D97-AF65-F5344CB8AC3E}">
        <p14:creationId xmlns:p14="http://schemas.microsoft.com/office/powerpoint/2010/main" val="1054968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nSpc>
                <a:spcPct val="150000"/>
              </a:lnSpc>
            </a:pPr>
            <a:r>
              <a:rPr lang="en-US" sz="1800" b="1" i="0" dirty="0">
                <a:effectLst/>
                <a:latin typeface="Calibri"/>
                <a:ea typeface="Calibri"/>
                <a:cs typeface="Calibri"/>
              </a:rPr>
              <a:t>Say t</a:t>
            </a:r>
            <a:r>
              <a:rPr lang="en-US" sz="1800" i="0" dirty="0">
                <a:effectLst/>
                <a:latin typeface="Calibri"/>
                <a:ea typeface="Calibri"/>
                <a:cs typeface="Calibri"/>
              </a:rPr>
              <a:t>he Mentorship component of the program is </a:t>
            </a:r>
            <a:r>
              <a:rPr lang="en-US" sz="1800" dirty="0">
                <a:effectLst/>
                <a:latin typeface="Calibri"/>
                <a:ea typeface="Calibri"/>
                <a:cs typeface="Calibri"/>
              </a:rPr>
              <a:t>key to participant learning and professional growth and each participant is assigned a mentor with whom they meet regularly for </a:t>
            </a:r>
            <a:r>
              <a:rPr lang="en-US" sz="1800" dirty="0">
                <a:latin typeface="Calibri"/>
                <a:ea typeface="Calibri"/>
                <a:cs typeface="Calibri"/>
              </a:rPr>
              <a:t>the duration</a:t>
            </a:r>
            <a:r>
              <a:rPr lang="en-US" sz="1800" dirty="0">
                <a:effectLst/>
                <a:latin typeface="Calibri"/>
                <a:ea typeface="Calibri"/>
                <a:cs typeface="Calibri"/>
              </a:rPr>
              <a:t> of the </a:t>
            </a:r>
            <a:r>
              <a:rPr lang="en-US" sz="1800" dirty="0" err="1">
                <a:effectLst/>
                <a:latin typeface="Calibri"/>
                <a:ea typeface="Calibri"/>
                <a:cs typeface="Calibri"/>
              </a:rPr>
              <a:t>programme</a:t>
            </a:r>
            <a:r>
              <a:rPr lang="en-US" sz="1800" dirty="0">
                <a:effectLst/>
                <a:latin typeface="Calibri"/>
                <a:ea typeface="Calibri"/>
                <a:cs typeface="Calibri"/>
              </a:rPr>
              <a:t>.</a:t>
            </a:r>
          </a:p>
          <a:p>
            <a:pPr marL="0" marR="0">
              <a:lnSpc>
                <a:spcPct val="150000"/>
              </a:lnSpc>
              <a:spcBef>
                <a:spcPts val="0"/>
              </a:spcBef>
              <a:spcAft>
                <a:spcPts val="0"/>
              </a:spcAft>
            </a:pPr>
            <a:r>
              <a:rPr lang="en-US" sz="1800" dirty="0">
                <a:effectLst/>
                <a:latin typeface="Calibri"/>
                <a:ea typeface="Calibri"/>
                <a:cs typeface="Calibri"/>
              </a:rPr>
              <a:t>The mentor provides support through leadership and professional development mentorship as well as by providing participants support and guidance on program assignments and projects. </a:t>
            </a:r>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16</a:t>
            </a:fld>
            <a:endParaRPr lang="en-US"/>
          </a:p>
        </p:txBody>
      </p:sp>
    </p:spTree>
    <p:extLst>
      <p:ext uri="{BB962C8B-B14F-4D97-AF65-F5344CB8AC3E}">
        <p14:creationId xmlns:p14="http://schemas.microsoft.com/office/powerpoint/2010/main" val="1781733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50000"/>
              </a:lnSpc>
              <a:spcBef>
                <a:spcPts val="0"/>
              </a:spcBef>
              <a:spcAft>
                <a:spcPts val="0"/>
              </a:spcAft>
            </a:pPr>
            <a:r>
              <a:rPr lang="en-US" sz="1800" b="1" i="0" dirty="0" err="1">
                <a:effectLst/>
                <a:latin typeface="Calibri" panose="020F0502020204030204" pitchFamily="34" charset="0"/>
                <a:ea typeface="Calibri" panose="020F0502020204030204" pitchFamily="34" charset="0"/>
                <a:cs typeface="Times New Roman" panose="02020603050405020304" pitchFamily="18" charset="0"/>
              </a:rPr>
              <a:t>Expain</a:t>
            </a:r>
            <a:r>
              <a:rPr lang="en-US" sz="1800" b="1" i="0" dirty="0">
                <a:effectLst/>
                <a:latin typeface="Calibri" panose="020F0502020204030204" pitchFamily="34" charset="0"/>
                <a:ea typeface="Calibri" panose="020F0502020204030204" pitchFamily="34" charset="0"/>
                <a:cs typeface="Times New Roman" panose="02020603050405020304" pitchFamily="18" charset="0"/>
              </a:rPr>
              <a:t> </a:t>
            </a:r>
            <a:r>
              <a:rPr lang="en-US" sz="1800" i="0" dirty="0">
                <a:effectLst/>
                <a:latin typeface="Calibri" panose="020F0502020204030204" pitchFamily="34" charset="0"/>
                <a:ea typeface="Calibri" panose="020F0502020204030204" pitchFamily="34" charset="0"/>
                <a:cs typeface="Times New Roman" panose="02020603050405020304" pitchFamily="18" charset="0"/>
              </a:rPr>
              <a:t>the third component of the program includes projects designed and implemented by participants</a:t>
            </a:r>
            <a:r>
              <a:rPr lang="en-US" sz="1800" i="1"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Between the didactic sessions, participants complete small on-the-job projects supported by their mentors. Upon completion of the didactic sessions,  participants develop and implement  a capstone project. </a:t>
            </a:r>
          </a:p>
          <a:p>
            <a:pPr marL="0" marR="0">
              <a:lnSpc>
                <a:spcPct val="150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All projects both small and large allow the participants to put their learning into practice, and support and benefit laboratories or the laboratory system while addressing national needs. </a:t>
            </a:r>
          </a:p>
          <a:p>
            <a:endParaRPr lang="en-US" dirty="0"/>
          </a:p>
          <a:p>
            <a:r>
              <a:rPr lang="en-US" dirty="0"/>
              <a:t>The first is the small on-the-job projects.  These projects aim to reinforce concepts learned in the training session, allow participants to practice the new tools they have learned on a small scale, improve the overall capacity of the participants’ laboratory and provide practice for participants for their capstone projects.</a:t>
            </a:r>
          </a:p>
          <a:p>
            <a:r>
              <a:rPr lang="en-US" dirty="0"/>
              <a:t>Students will be evaluated on the small projects, reports, and/or presentations at the next in-person or virtual sessions.</a:t>
            </a:r>
          </a:p>
          <a:p>
            <a:endParaRPr lang="en-US" dirty="0"/>
          </a:p>
          <a:p>
            <a:r>
              <a:rPr lang="en-US" dirty="0"/>
              <a:t>The GLLP Capstone projects are given at the end of didactic sessions and participants are given approximately six months (depending on the </a:t>
            </a:r>
            <a:r>
              <a:rPr lang="en-US" dirty="0" err="1"/>
              <a:t>programme</a:t>
            </a:r>
            <a:r>
              <a:rPr lang="en-US" dirty="0"/>
              <a:t>) to complete their capstone projects.  The capstone will be introduced earlier in the didactic sessions and participants are provided a GLLP Project Guide to aid them in creating, outlining, and implementing their projects.  Mentors will be tasked with providing guidance to the participants throughout the capstone project, including the development, implementation, and reporting.  </a:t>
            </a:r>
          </a:p>
          <a:p>
            <a:r>
              <a:rPr lang="en-US" dirty="0"/>
              <a:t>The purpose of the capstone project is to put learning into practice.  The participants will use the information and skills gained from the GLLP didactic sessions and put them into practice to support and benefit health laboratories and/or the health laboratory system.  The capstone projects will be evaluated at the proposal stage, and participants will be required to turn in a written report and present their capstone projects at the end of six-month period.</a:t>
            </a:r>
          </a:p>
        </p:txBody>
      </p:sp>
      <p:sp>
        <p:nvSpPr>
          <p:cNvPr id="4" name="Slide Number Placeholder 3"/>
          <p:cNvSpPr>
            <a:spLocks noGrp="1"/>
          </p:cNvSpPr>
          <p:nvPr>
            <p:ph type="sldNum" sz="quarter" idx="5"/>
          </p:nvPr>
        </p:nvSpPr>
        <p:spPr/>
        <p:txBody>
          <a:bodyPr/>
          <a:lstStyle/>
          <a:p>
            <a:fld id="{D5B48DA2-5A1E-A647-8F98-8F6408046E1A}" type="slidenum">
              <a:rPr lang="en-US" smtClean="0"/>
              <a:t>17</a:t>
            </a:fld>
            <a:endParaRPr lang="en-US"/>
          </a:p>
        </p:txBody>
      </p:sp>
    </p:spTree>
    <p:extLst>
      <p:ext uri="{BB962C8B-B14F-4D97-AF65-F5344CB8AC3E}">
        <p14:creationId xmlns:p14="http://schemas.microsoft.com/office/powerpoint/2010/main" val="2491141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a:p>
            <a:pPr marL="0" marR="0">
              <a:lnSpc>
                <a:spcPct val="150000"/>
              </a:lnSpc>
              <a:spcBef>
                <a:spcPts val="0"/>
              </a:spcBef>
              <a:spcAft>
                <a:spcPts val="0"/>
              </a:spcAft>
            </a:pPr>
            <a:r>
              <a:rPr lang="en-US" sz="1800" b="1" i="0" dirty="0">
                <a:effectLst/>
                <a:latin typeface="Calibri"/>
                <a:ea typeface="Calibri"/>
                <a:cs typeface="Calibri"/>
              </a:rPr>
              <a:t>Say </a:t>
            </a:r>
            <a:r>
              <a:rPr lang="en-US" sz="1800" b="0" i="0" dirty="0">
                <a:effectLst/>
                <a:latin typeface="Calibri"/>
                <a:ea typeface="Calibri"/>
                <a:cs typeface="Calibri"/>
              </a:rPr>
              <a:t>the</a:t>
            </a:r>
            <a:r>
              <a:rPr lang="en-US" sz="1800" i="0" dirty="0">
                <a:effectLst/>
                <a:latin typeface="Calibri"/>
                <a:ea typeface="Calibri"/>
                <a:cs typeface="Calibri"/>
              </a:rPr>
              <a:t> final component of the program is the development of a Community of practice. The CoP is a platform for community building, experience sharing, networking an is expected to grow as the program develops. </a:t>
            </a:r>
            <a:endParaRPr lang="en-US" sz="1800" dirty="0">
              <a:effectLst/>
              <a:latin typeface="Calibri"/>
              <a:ea typeface="Calibri"/>
              <a:cs typeface="Calibri"/>
            </a:endParaRPr>
          </a:p>
          <a:p>
            <a:pPr>
              <a:lnSpc>
                <a:spcPct val="150000"/>
              </a:lnSpc>
            </a:pPr>
            <a:endParaRPr lang="en-US" sz="1800" dirty="0">
              <a:effectLst/>
              <a:latin typeface="Calibri"/>
              <a:ea typeface="Calibri"/>
              <a:cs typeface="Calibri"/>
            </a:endParaRPr>
          </a:p>
          <a:p>
            <a:r>
              <a:rPr lang="en-US" sz="1800" dirty="0">
                <a:effectLst/>
                <a:latin typeface="Calibri"/>
                <a:ea typeface="Calibri"/>
                <a:cs typeface="Calibri"/>
              </a:rPr>
              <a:t>This community provides a platform for on-going communication and allows cohorts to engage over time. The CoP can be as simple as a WhatsApp group, or can utilize a more sophisticated on-line platform if resources allow. </a:t>
            </a:r>
            <a:endParaRPr lang="en-US" sz="1200" dirty="0"/>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18</a:t>
            </a:fld>
            <a:endParaRPr lang="en-US"/>
          </a:p>
        </p:txBody>
      </p:sp>
    </p:spTree>
    <p:extLst>
      <p:ext uri="{BB962C8B-B14F-4D97-AF65-F5344CB8AC3E}">
        <p14:creationId xmlns:p14="http://schemas.microsoft.com/office/powerpoint/2010/main" val="462478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523875"/>
            <a:ext cx="3251200" cy="1828800"/>
          </a:xfrm>
        </p:spPr>
      </p:sp>
      <p:sp>
        <p:nvSpPr>
          <p:cNvPr id="3" name="Notes Placeholder 2"/>
          <p:cNvSpPr>
            <a:spLocks noGrp="1"/>
          </p:cNvSpPr>
          <p:nvPr>
            <p:ph type="body" idx="1"/>
          </p:nvPr>
        </p:nvSpPr>
        <p:spPr>
          <a:xfrm>
            <a:off x="685800" y="2468880"/>
            <a:ext cx="5486400" cy="5532120"/>
          </a:xfrm>
        </p:spPr>
        <p:txBody>
          <a:bodyPr/>
          <a:lstStyle/>
          <a:p>
            <a:r>
              <a:rPr lang="en-US" b="1" dirty="0"/>
              <a:t>Explain </a:t>
            </a:r>
            <a:r>
              <a:rPr lang="en-US" b="0" dirty="0"/>
              <a:t>that a</a:t>
            </a:r>
            <a:r>
              <a:rPr lang="en-US" dirty="0"/>
              <a:t>s adult learners, we expect that there are many ways the participants in GLLP will benefit besides knowledge transfer. They will gain practical experience and can learn from each others experience. They will be paired with a mentor and will be provided with networking opportunities and growth of their network outside their usual sector. </a:t>
            </a:r>
          </a:p>
        </p:txBody>
      </p:sp>
      <p:sp>
        <p:nvSpPr>
          <p:cNvPr id="4" name="Slide Number Placeholder 3"/>
          <p:cNvSpPr>
            <a:spLocks noGrp="1"/>
          </p:cNvSpPr>
          <p:nvPr>
            <p:ph type="sldNum" sz="quarter" idx="5"/>
          </p:nvPr>
        </p:nvSpPr>
        <p:spPr/>
        <p:txBody>
          <a:bodyPr/>
          <a:lstStyle/>
          <a:p>
            <a:fld id="{D5B48DA2-5A1E-A647-8F98-8F6408046E1A}" type="slidenum">
              <a:rPr lang="en-US" smtClean="0"/>
              <a:t>19</a:t>
            </a:fld>
            <a:endParaRPr lang="en-US"/>
          </a:p>
        </p:txBody>
      </p:sp>
    </p:spTree>
    <p:extLst>
      <p:ext uri="{BB962C8B-B14F-4D97-AF65-F5344CB8AC3E}">
        <p14:creationId xmlns:p14="http://schemas.microsoft.com/office/powerpoint/2010/main" val="929256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the GLLP is a significant undertaking and requires many people for success. </a:t>
            </a:r>
          </a:p>
        </p:txBody>
      </p:sp>
      <p:sp>
        <p:nvSpPr>
          <p:cNvPr id="4" name="Slide Number Placeholder 3"/>
          <p:cNvSpPr>
            <a:spLocks noGrp="1"/>
          </p:cNvSpPr>
          <p:nvPr>
            <p:ph type="sldNum" sz="quarter" idx="5"/>
          </p:nvPr>
        </p:nvSpPr>
        <p:spPr/>
        <p:txBody>
          <a:bodyPr/>
          <a:lstStyle/>
          <a:p>
            <a:fld id="{D5B48DA2-5A1E-A647-8F98-8F6408046E1A}" type="slidenum">
              <a:rPr lang="en-US" smtClean="0"/>
              <a:t>20</a:t>
            </a:fld>
            <a:endParaRPr lang="en-US"/>
          </a:p>
        </p:txBody>
      </p:sp>
    </p:spTree>
    <p:extLst>
      <p:ext uri="{BB962C8B-B14F-4D97-AF65-F5344CB8AC3E}">
        <p14:creationId xmlns:p14="http://schemas.microsoft.com/office/powerpoint/2010/main" val="3604873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ea typeface="Calibri"/>
                <a:cs typeface="Calibri"/>
              </a:rPr>
              <a:t>Use </a:t>
            </a:r>
            <a:r>
              <a:rPr lang="pt-PT" err="1">
                <a:ea typeface="Calibri"/>
                <a:cs typeface="Calibri"/>
              </a:rPr>
              <a:t>this</a:t>
            </a:r>
            <a:r>
              <a:rPr lang="pt-PT">
                <a:ea typeface="Calibri"/>
                <a:cs typeface="Calibri"/>
              </a:rPr>
              <a:t> slide </a:t>
            </a:r>
            <a:r>
              <a:rPr lang="pt-PT" err="1">
                <a:ea typeface="Calibri"/>
                <a:cs typeface="Calibri"/>
              </a:rPr>
              <a:t>only</a:t>
            </a:r>
            <a:r>
              <a:rPr lang="pt-PT">
                <a:ea typeface="Calibri"/>
                <a:cs typeface="Calibri"/>
              </a:rPr>
              <a:t> for virtual </a:t>
            </a:r>
            <a:r>
              <a:rPr lang="pt-PT" err="1">
                <a:ea typeface="Calibri"/>
                <a:cs typeface="Calibri"/>
              </a:rPr>
              <a:t>presentations</a:t>
            </a:r>
            <a:r>
              <a:rPr lang="pt-PT">
                <a:ea typeface="Calibri"/>
                <a:cs typeface="Calibri"/>
              </a:rPr>
              <a:t>. </a:t>
            </a:r>
            <a:r>
              <a:rPr lang="pt-PT" err="1">
                <a:ea typeface="Calibri"/>
                <a:cs typeface="Calibri"/>
              </a:rPr>
              <a:t>If</a:t>
            </a:r>
            <a:r>
              <a:rPr lang="pt-PT">
                <a:ea typeface="Calibri"/>
                <a:cs typeface="Calibri"/>
              </a:rPr>
              <a:t> </a:t>
            </a:r>
            <a:r>
              <a:rPr lang="pt-PT" err="1">
                <a:ea typeface="Calibri"/>
                <a:cs typeface="Calibri"/>
              </a:rPr>
              <a:t>you</a:t>
            </a:r>
            <a:r>
              <a:rPr lang="pt-PT">
                <a:ea typeface="Calibri"/>
                <a:cs typeface="Calibri"/>
              </a:rPr>
              <a:t> are </a:t>
            </a:r>
            <a:r>
              <a:rPr lang="pt-PT" err="1">
                <a:ea typeface="Calibri"/>
                <a:cs typeface="Calibri"/>
              </a:rPr>
              <a:t>using</a:t>
            </a:r>
            <a:r>
              <a:rPr lang="pt-PT">
                <a:ea typeface="Calibri"/>
                <a:cs typeface="Calibri"/>
              </a:rPr>
              <a:t> a </a:t>
            </a:r>
            <a:r>
              <a:rPr lang="pt-PT" err="1">
                <a:ea typeface="Calibri"/>
                <a:cs typeface="Calibri"/>
              </a:rPr>
              <a:t>platform</a:t>
            </a:r>
            <a:r>
              <a:rPr lang="pt-PT">
                <a:ea typeface="Calibri"/>
                <a:cs typeface="Calibri"/>
              </a:rPr>
              <a:t> </a:t>
            </a:r>
            <a:r>
              <a:rPr lang="pt-PT" err="1">
                <a:ea typeface="Calibri"/>
                <a:cs typeface="Calibri"/>
              </a:rPr>
              <a:t>other</a:t>
            </a:r>
            <a:r>
              <a:rPr lang="pt-PT">
                <a:ea typeface="Calibri"/>
                <a:cs typeface="Calibri"/>
              </a:rPr>
              <a:t> </a:t>
            </a:r>
            <a:r>
              <a:rPr lang="pt-PT" err="1">
                <a:ea typeface="Calibri"/>
                <a:cs typeface="Calibri"/>
              </a:rPr>
              <a:t>than</a:t>
            </a:r>
            <a:r>
              <a:rPr lang="pt-PT">
                <a:ea typeface="Calibri"/>
                <a:cs typeface="Calibri"/>
              </a:rPr>
              <a:t> Zoom, </a:t>
            </a:r>
            <a:r>
              <a:rPr lang="pt-PT" err="1">
                <a:ea typeface="Calibri"/>
                <a:cs typeface="Calibri"/>
              </a:rPr>
              <a:t>adapt</a:t>
            </a:r>
            <a:r>
              <a:rPr lang="pt-PT">
                <a:ea typeface="Calibri"/>
                <a:cs typeface="Calibri"/>
              </a:rPr>
              <a:t> </a:t>
            </a:r>
            <a:r>
              <a:rPr lang="pt-PT" err="1">
                <a:ea typeface="Calibri"/>
                <a:cs typeface="Calibri"/>
              </a:rPr>
              <a:t>the</a:t>
            </a:r>
            <a:r>
              <a:rPr lang="pt-PT">
                <a:ea typeface="Calibri"/>
                <a:cs typeface="Calibri"/>
              </a:rPr>
              <a:t> slide as </a:t>
            </a:r>
            <a:r>
              <a:rPr lang="pt-PT" err="1">
                <a:ea typeface="Calibri"/>
                <a:cs typeface="Calibri"/>
              </a:rPr>
              <a:t>needed</a:t>
            </a:r>
            <a:r>
              <a:rPr lang="pt-PT">
                <a:ea typeface="Calibri"/>
                <a:cs typeface="Calibri"/>
              </a:rPr>
              <a:t>.</a:t>
            </a:r>
            <a:endParaRPr lang="pt-PT"/>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a:t>
            </a:fld>
            <a:endParaRPr lang="en-US"/>
          </a:p>
        </p:txBody>
      </p:sp>
    </p:spTree>
    <p:extLst>
      <p:ext uri="{BB962C8B-B14F-4D97-AF65-F5344CB8AC3E}">
        <p14:creationId xmlns:p14="http://schemas.microsoft.com/office/powerpoint/2010/main" val="239807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notes"/>
          <p:cNvSpPr>
            <a:spLocks noGrp="1" noRot="1" noChangeAspect="1"/>
          </p:cNvSpPr>
          <p:nvPr>
            <p:ph type="sldImg" idx="2"/>
          </p:nvPr>
        </p:nvSpPr>
        <p:spPr>
          <a:xfrm>
            <a:off x="2703513" y="511175"/>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1:notes"/>
          <p:cNvSpPr txBox="1">
            <a:spLocks noGrp="1"/>
          </p:cNvSpPr>
          <p:nvPr>
            <p:ph type="body" idx="1"/>
          </p:nvPr>
        </p:nvSpPr>
        <p:spPr>
          <a:xfrm>
            <a:off x="993935" y="3232666"/>
            <a:ext cx="7951470" cy="3062526"/>
          </a:xfrm>
          <a:prstGeom prst="rect">
            <a:avLst/>
          </a:prstGeom>
          <a:noFill/>
          <a:ln>
            <a:noFill/>
          </a:ln>
        </p:spPr>
        <p:txBody>
          <a:bodyPr spcFirstLastPara="1" wrap="square" lIns="91425" tIns="45700" rIns="91425" bIns="45700" anchor="t" anchorCtr="0">
            <a:noAutofit/>
          </a:bodyPr>
          <a:lstStyle/>
          <a:p>
            <a:r>
              <a:rPr lang="en-US" b="1" dirty="0">
                <a:ea typeface="Calibri"/>
                <a:cs typeface="Calibri"/>
              </a:rPr>
              <a:t>Note: </a:t>
            </a:r>
            <a:r>
              <a:rPr lang="en-US" b="0" dirty="0">
                <a:ea typeface="Calibri"/>
                <a:cs typeface="Calibri"/>
              </a:rPr>
              <a:t> this slide builds</a:t>
            </a:r>
            <a:endParaRPr lang="en-US" b="1" dirty="0">
              <a:ea typeface="Calibri"/>
              <a:cs typeface="Calibri"/>
            </a:endParaRPr>
          </a:p>
          <a:p>
            <a:r>
              <a:rPr lang="en-US" b="1" dirty="0">
                <a:ea typeface="Calibri"/>
                <a:cs typeface="Calibri"/>
              </a:rPr>
              <a:t>Say </a:t>
            </a:r>
            <a:r>
              <a:rPr lang="en-US" b="0" dirty="0">
                <a:ea typeface="Calibri"/>
                <a:cs typeface="Calibri"/>
              </a:rPr>
              <a:t>let’s discuss an overview of the individuals and groups involved in GLLP implementation. </a:t>
            </a:r>
          </a:p>
          <a:p>
            <a:r>
              <a:rPr lang="en-US" b="1" dirty="0">
                <a:ea typeface="Calibri"/>
                <a:cs typeface="Calibri"/>
              </a:rPr>
              <a:t>CLICK: </a:t>
            </a:r>
            <a:r>
              <a:rPr lang="en-US" b="0" dirty="0">
                <a:ea typeface="Calibri"/>
                <a:cs typeface="Calibri"/>
              </a:rPr>
              <a:t>the first is the GLLP participant or the individuals enrolled in the </a:t>
            </a:r>
            <a:r>
              <a:rPr lang="en-US" b="0" dirty="0" err="1">
                <a:ea typeface="Calibri"/>
                <a:cs typeface="Calibri"/>
              </a:rPr>
              <a:t>programme</a:t>
            </a:r>
            <a:r>
              <a:rPr lang="en-US" b="0" dirty="0">
                <a:ea typeface="Calibri"/>
                <a:cs typeface="Calibri"/>
              </a:rPr>
              <a:t>. </a:t>
            </a:r>
          </a:p>
          <a:p>
            <a:r>
              <a:rPr lang="en-US" b="1" dirty="0">
                <a:ea typeface="Calibri"/>
                <a:cs typeface="Calibri"/>
              </a:rPr>
              <a:t>CLICK: </a:t>
            </a:r>
            <a:r>
              <a:rPr lang="en-US" b="0" dirty="0">
                <a:ea typeface="Calibri"/>
                <a:cs typeface="Calibri"/>
              </a:rPr>
              <a:t>they are also the mentee in the program, supported by the mentor. Note that this is a leadership mentorship, not a technical mentorship. The mentors are in this room, receiving the TOM. </a:t>
            </a:r>
          </a:p>
          <a:p>
            <a:r>
              <a:rPr lang="en-US" b="1" dirty="0">
                <a:ea typeface="Calibri"/>
                <a:cs typeface="Calibri"/>
              </a:rPr>
              <a:t>CLICK: </a:t>
            </a:r>
            <a:r>
              <a:rPr lang="en-US" b="0" dirty="0">
                <a:ea typeface="Calibri"/>
                <a:cs typeface="Calibri"/>
              </a:rPr>
              <a:t>the instructors (also known as facilitators) provide the didactic portion of the program. Many of you will be instructors and are therefore receiving the TOT. </a:t>
            </a:r>
          </a:p>
          <a:p>
            <a:r>
              <a:rPr lang="en-US" b="1" dirty="0">
                <a:ea typeface="Calibri"/>
                <a:cs typeface="Calibri"/>
              </a:rPr>
              <a:t>CLICK: </a:t>
            </a:r>
            <a:r>
              <a:rPr lang="en-US" b="0" dirty="0">
                <a:ea typeface="Calibri"/>
                <a:cs typeface="Calibri"/>
              </a:rPr>
              <a:t>at a higher level, there is a national entity in charge of GLLP, this may be a ministry, an academic institution or other entity but they are the highest level within the implementation structure</a:t>
            </a:r>
          </a:p>
          <a:p>
            <a:r>
              <a:rPr lang="en-US" b="1" dirty="0">
                <a:ea typeface="Calibri"/>
                <a:cs typeface="Calibri"/>
              </a:rPr>
              <a:t>CLICK: </a:t>
            </a:r>
            <a:r>
              <a:rPr lang="en-US" b="0" dirty="0">
                <a:ea typeface="Calibri"/>
                <a:cs typeface="Calibri"/>
              </a:rPr>
              <a:t>Under the national entity is a steering committee and/or technical working group that guides </a:t>
            </a:r>
            <a:r>
              <a:rPr lang="en-US" b="0" dirty="0" err="1">
                <a:ea typeface="Calibri"/>
                <a:cs typeface="Calibri"/>
              </a:rPr>
              <a:t>programme</a:t>
            </a:r>
            <a:r>
              <a:rPr lang="en-US" b="0" dirty="0">
                <a:ea typeface="Calibri"/>
                <a:cs typeface="Calibri"/>
              </a:rPr>
              <a:t> implementation</a:t>
            </a:r>
          </a:p>
          <a:p>
            <a:r>
              <a:rPr lang="en-US" b="1" dirty="0">
                <a:ea typeface="Calibri"/>
                <a:cs typeface="Calibri"/>
              </a:rPr>
              <a:t>CLICK: </a:t>
            </a:r>
            <a:r>
              <a:rPr lang="en-US" b="0" dirty="0">
                <a:ea typeface="Calibri"/>
                <a:cs typeface="Calibri"/>
              </a:rPr>
              <a:t>and there may or may not be an implementing partner that provides technical support, usually only for initial program offerings. </a:t>
            </a:r>
          </a:p>
          <a:p>
            <a:endParaRPr lang="en-US" b="0" dirty="0">
              <a:ea typeface="Calibri"/>
              <a:cs typeface="Calibri"/>
            </a:endParaRPr>
          </a:p>
          <a:p>
            <a:endParaRPr lang="en-US" b="0" dirty="0">
              <a:ea typeface="Calibri"/>
              <a:cs typeface="Calibri"/>
            </a:endParaRPr>
          </a:p>
          <a:p>
            <a:r>
              <a:rPr lang="en-US" b="0" dirty="0">
                <a:ea typeface="Calibri"/>
                <a:cs typeface="Calibri"/>
              </a:rPr>
              <a:t> </a:t>
            </a:r>
            <a:r>
              <a:rPr lang="en-US" dirty="0">
                <a:ea typeface="Calibri"/>
                <a:cs typeface="Calibri"/>
              </a:rPr>
              <a:t>With each delivery of GLLP there should be a national entity which oversees the program and works through a steering committee or a Technical Working Group (TWG)</a:t>
            </a:r>
            <a:endParaRPr dirty="0"/>
          </a:p>
        </p:txBody>
      </p:sp>
      <p:sp>
        <p:nvSpPr>
          <p:cNvPr id="148" name="Google Shape;148;p1:notes"/>
          <p:cNvSpPr txBox="1">
            <a:spLocks noGrp="1"/>
          </p:cNvSpPr>
          <p:nvPr>
            <p:ph type="sldNum" idx="12"/>
          </p:nvPr>
        </p:nvSpPr>
        <p:spPr>
          <a:xfrm>
            <a:off x="5629992" y="6464151"/>
            <a:ext cx="4307047" cy="34028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a:p>
            <a:r>
              <a:rPr lang="en-US" b="0" dirty="0"/>
              <a:t>The main actors in the actual program are the instructors, mentors and participants. </a:t>
            </a:r>
            <a:r>
              <a:rPr lang="en-US" b="1" dirty="0"/>
              <a:t>Review</a:t>
            </a:r>
            <a:r>
              <a:rPr lang="en-US" b="0" dirty="0"/>
              <a:t> each definition. </a:t>
            </a:r>
          </a:p>
          <a:p>
            <a:endParaRPr lang="en-US" b="0" dirty="0"/>
          </a:p>
          <a:p>
            <a:endParaRPr lang="en-US" b="0" dirty="0"/>
          </a:p>
          <a:p>
            <a:r>
              <a:rPr lang="en-US" sz="1200" b="1" dirty="0">
                <a:solidFill>
                  <a:schemeClr val="accent2">
                    <a:lumMod val="75000"/>
                  </a:schemeClr>
                </a:solidFill>
                <a:latin typeface="+mj-lt"/>
              </a:rPr>
              <a:t>Instructors: </a:t>
            </a:r>
            <a:r>
              <a:rPr lang="en-US" sz="1200" dirty="0">
                <a:solidFill>
                  <a:srgbClr val="000000"/>
                </a:solidFill>
                <a:latin typeface="+mj-lt"/>
              </a:rPr>
              <a:t>subject matter experts who teach the GLLP didactic component.</a:t>
            </a:r>
          </a:p>
          <a:p>
            <a:endParaRPr lang="en-US" sz="1200" dirty="0">
              <a:solidFill>
                <a:srgbClr val="000000"/>
              </a:solidFill>
              <a:latin typeface="+mj-lt"/>
            </a:endParaRPr>
          </a:p>
          <a:p>
            <a:r>
              <a:rPr lang="en-US" sz="1200" b="1" dirty="0">
                <a:solidFill>
                  <a:schemeClr val="accent2">
                    <a:lumMod val="75000"/>
                  </a:schemeClr>
                </a:solidFill>
                <a:latin typeface="+mj-lt"/>
              </a:rPr>
              <a:t>Mentors: </a:t>
            </a:r>
            <a:r>
              <a:rPr lang="en-US" sz="1200" dirty="0">
                <a:latin typeface="+mj-lt"/>
              </a:rPr>
              <a:t>senior subject matter experts who support participants throughout the </a:t>
            </a:r>
            <a:r>
              <a:rPr lang="en-US" sz="1200" dirty="0" err="1">
                <a:latin typeface="+mj-lt"/>
              </a:rPr>
              <a:t>programme</a:t>
            </a:r>
            <a:r>
              <a:rPr lang="en-US" sz="1200" dirty="0">
                <a:latin typeface="+mj-lt"/>
              </a:rPr>
              <a:t>, by developing their personal goals within the </a:t>
            </a:r>
            <a:r>
              <a:rPr lang="en-US" sz="1200" dirty="0" err="1">
                <a:latin typeface="+mj-lt"/>
              </a:rPr>
              <a:t>programme</a:t>
            </a:r>
            <a:r>
              <a:rPr lang="en-US" sz="1200" dirty="0">
                <a:latin typeface="+mj-lt"/>
              </a:rPr>
              <a:t> and aligning them to their career development/enhancement goals. </a:t>
            </a:r>
          </a:p>
          <a:p>
            <a:endParaRPr lang="en-US" sz="1200" b="1" dirty="0">
              <a:solidFill>
                <a:schemeClr val="accent2">
                  <a:lumMod val="75000"/>
                </a:schemeClr>
              </a:solidFill>
              <a:latin typeface="+mj-lt"/>
            </a:endParaRPr>
          </a:p>
          <a:p>
            <a:r>
              <a:rPr lang="en-US" sz="1200" b="1" dirty="0">
                <a:solidFill>
                  <a:schemeClr val="accent2">
                    <a:lumMod val="75000"/>
                  </a:schemeClr>
                </a:solidFill>
                <a:latin typeface="+mj-lt"/>
              </a:rPr>
              <a:t> Participants: </a:t>
            </a:r>
            <a:r>
              <a:rPr lang="en-US" sz="1200" dirty="0">
                <a:latin typeface="+mj-lt"/>
              </a:rPr>
              <a:t>current and emerging laboratory leaders, including mid- to upper-level career laboratory professionals with a minimum of two years of managerial, leadership and decision-making experience related to laboratory </a:t>
            </a:r>
            <a:r>
              <a:rPr lang="en-US" sz="1200" dirty="0" err="1">
                <a:latin typeface="+mj-lt"/>
              </a:rPr>
              <a:t>servicesand</a:t>
            </a:r>
            <a:r>
              <a:rPr lang="en-US" sz="1200" dirty="0">
                <a:latin typeface="+mj-lt"/>
              </a:rPr>
              <a:t> as defined by the country/region.</a:t>
            </a:r>
            <a:br>
              <a:rPr lang="en-US" sz="1200" dirty="0">
                <a:latin typeface="+mj-lt"/>
                <a:cs typeface="+mj-lt"/>
              </a:rPr>
            </a:br>
            <a:endParaRPr lang="en-ZA" sz="1200" dirty="0">
              <a:latin typeface="+mj-lt"/>
            </a:endParaRPr>
          </a:p>
          <a:p>
            <a:endParaRPr lang="en-US" b="1" dirty="0">
              <a:ea typeface="Calibri"/>
              <a:cs typeface="Calibri"/>
            </a:endParaRPr>
          </a:p>
          <a:p>
            <a:r>
              <a:rPr lang="en-US" b="1" dirty="0"/>
              <a:t>GLLP participants </a:t>
            </a:r>
            <a:r>
              <a:rPr lang="en-US" dirty="0"/>
              <a:t>may include, but are not limited to,</a:t>
            </a:r>
            <a:r>
              <a:rPr lang="en-US" sz="1200" b="1" dirty="0">
                <a:solidFill>
                  <a:schemeClr val="accent2">
                    <a:lumMod val="75000"/>
                  </a:schemeClr>
                </a:solidFill>
                <a:latin typeface="+mj-lt"/>
              </a:rPr>
              <a:t> </a:t>
            </a:r>
            <a:r>
              <a:rPr lang="en-US" sz="1200" dirty="0">
                <a:latin typeface="+mj-lt"/>
              </a:rPr>
              <a:t>laboratory managers, supervisory laboratory scientists, laboratory directors, and non-bench laboratory personnel in multidisciplinary, private, university, and public sectors related to laboratory services.</a:t>
            </a:r>
          </a:p>
          <a:p>
            <a:endParaRPr lang="en-US" dirty="0"/>
          </a:p>
          <a:p>
            <a:r>
              <a:rPr lang="en-US" dirty="0"/>
              <a:t>Multidisciplinary and multisectoral participant cohorts are encouraged to support the integration of the One Health approach at all levels of national health laboratory systems and to support the sustained development of communities of practice for health laboratory leaders at the national, regional, and global levels. </a:t>
            </a:r>
            <a:endParaRPr lang="en-ZA" dirty="0"/>
          </a:p>
        </p:txBody>
      </p:sp>
      <p:sp>
        <p:nvSpPr>
          <p:cNvPr id="4" name="Slide Number Placeholder 3"/>
          <p:cNvSpPr>
            <a:spLocks noGrp="1"/>
          </p:cNvSpPr>
          <p:nvPr>
            <p:ph type="sldNum" sz="quarter" idx="5"/>
          </p:nvPr>
        </p:nvSpPr>
        <p:spPr/>
        <p:txBody>
          <a:bodyPr/>
          <a:lstStyle/>
          <a:p>
            <a:fld id="{D5B48DA2-5A1E-A647-8F98-8F6408046E1A}" type="slidenum">
              <a:rPr lang="en-US" smtClean="0"/>
              <a:t>22</a:t>
            </a:fld>
            <a:endParaRPr lang="en-US"/>
          </a:p>
        </p:txBody>
      </p:sp>
    </p:spTree>
    <p:extLst>
      <p:ext uri="{BB962C8B-B14F-4D97-AF65-F5344CB8AC3E}">
        <p14:creationId xmlns:p14="http://schemas.microsoft.com/office/powerpoint/2010/main" val="15097566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457200">
              <a:spcAft>
                <a:spcPts val="600"/>
              </a:spcAft>
            </a:pPr>
            <a:r>
              <a:rPr lang="en-US" sz="1800" b="1" u="none" dirty="0">
                <a:effectLst/>
                <a:latin typeface="Franklin Gothic Book" panose="020B0503020102020204" pitchFamily="34" charset="0"/>
                <a:ea typeface="Times New Roman" panose="02020603050405020304" pitchFamily="18" charset="0"/>
                <a:cs typeface="Courier New" panose="02070309020205020404" pitchFamily="49" charset="0"/>
              </a:rPr>
              <a:t>Say</a:t>
            </a:r>
            <a:r>
              <a:rPr lang="en-US" sz="1800" u="none" dirty="0">
                <a:effectLst/>
                <a:latin typeface="Franklin Gothic Book" panose="020B0503020102020204" pitchFamily="34" charset="0"/>
                <a:ea typeface="Times New Roman" panose="02020603050405020304" pitchFamily="18" charset="0"/>
                <a:cs typeface="Courier New" panose="02070309020205020404" pitchFamily="49" charset="0"/>
              </a:rPr>
              <a:t> there are many others behind the scenes to support the GLLP. </a:t>
            </a:r>
          </a:p>
          <a:p>
            <a:pPr marL="457200">
              <a:spcAft>
                <a:spcPts val="600"/>
              </a:spcAft>
            </a:pPr>
            <a:endParaRPr lang="en-US" sz="1800" u="none" dirty="0">
              <a:effectLst/>
              <a:latin typeface="Franklin Gothic Book" panose="020B0503020102020204" pitchFamily="34" charset="0"/>
              <a:ea typeface="Times New Roman" panose="02020603050405020304" pitchFamily="18" charset="0"/>
              <a:cs typeface="Courier New" panose="02070309020205020404" pitchFamily="49" charset="0"/>
            </a:endParaRPr>
          </a:p>
          <a:p>
            <a:r>
              <a:rPr lang="en-US" sz="1800" b="1" dirty="0">
                <a:solidFill>
                  <a:srgbClr val="F26C32"/>
                </a:solidFill>
                <a:latin typeface="Trebuchet MS"/>
                <a:cs typeface="Arial"/>
              </a:rPr>
              <a:t>Implementer: </a:t>
            </a:r>
            <a:r>
              <a:rPr lang="en-US" sz="1800" dirty="0">
                <a:latin typeface="Trebuchet MS"/>
                <a:cs typeface="Arial"/>
              </a:rPr>
              <a:t> </a:t>
            </a:r>
            <a:r>
              <a:rPr lang="en-US" sz="1800" dirty="0">
                <a:ea typeface="+mn-lt"/>
                <a:cs typeface="+mn-lt"/>
              </a:rPr>
              <a:t>any organization that is involved in implementation of GLLP in the country that includes but is not limited to GLLP Partners, national entity, Ministry of Health/Animal health/Environmental health/Education etc., National Public Health Institutes, academic institutions, external entity (private or commercial organizations)</a:t>
            </a:r>
            <a:endParaRPr lang="en-US" sz="1800" dirty="0">
              <a:solidFill>
                <a:srgbClr val="F26C32"/>
              </a:solidFill>
              <a:latin typeface="Trebuchet MS"/>
              <a:cs typeface="Arial"/>
            </a:endParaRPr>
          </a:p>
          <a:p>
            <a:endParaRPr lang="en-US" sz="1800" b="1" dirty="0">
              <a:solidFill>
                <a:srgbClr val="F26C32"/>
              </a:solidFill>
              <a:latin typeface="Trebuchet MS"/>
              <a:cs typeface="Arial"/>
            </a:endParaRPr>
          </a:p>
          <a:p>
            <a:r>
              <a:rPr lang="en-US" sz="1800" b="1" dirty="0">
                <a:solidFill>
                  <a:srgbClr val="F26C32"/>
                </a:solidFill>
                <a:latin typeface="Trebuchet MS"/>
                <a:cs typeface="Arial"/>
              </a:rPr>
              <a:t>GLLP Partners: </a:t>
            </a:r>
            <a:r>
              <a:rPr lang="en-US" sz="1800" dirty="0">
                <a:ea typeface="+mn-lt"/>
                <a:cs typeface="+mn-lt"/>
              </a:rPr>
              <a:t>six founding organizations of GLLP (Association of Public Health Laboratories (APHL), U.S. Centers for Disease Control and Prevention (CDC), European Centre for Disease Prevention and Control (ECDC), Food and Agriculture Organization of the United Nations (FAO), World Health Organization (WHO), and World </a:t>
            </a:r>
            <a:r>
              <a:rPr lang="en-US" sz="1800" dirty="0" err="1">
                <a:ea typeface="+mn-lt"/>
                <a:cs typeface="+mn-lt"/>
              </a:rPr>
              <a:t>Organisation</a:t>
            </a:r>
            <a:r>
              <a:rPr lang="en-US" sz="1800" dirty="0">
                <a:ea typeface="+mn-lt"/>
                <a:cs typeface="+mn-lt"/>
              </a:rPr>
              <a:t> for Animal Health (WOAH))</a:t>
            </a:r>
          </a:p>
          <a:p>
            <a:pPr marL="457200">
              <a:spcAft>
                <a:spcPts val="600"/>
              </a:spcAft>
            </a:pPr>
            <a:endParaRPr lang="en-US" sz="1800" u="none"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en-US" sz="1800" u="none"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u="none" dirty="0">
                <a:effectLst/>
                <a:latin typeface="Franklin Gothic Book" panose="020B0503020102020204" pitchFamily="34" charset="0"/>
                <a:ea typeface="Times New Roman" panose="02020603050405020304" pitchFamily="18" charset="0"/>
                <a:cs typeface="Courier New" panose="02070309020205020404" pitchFamily="49" charset="0"/>
              </a:rPr>
              <a:t>The implementer will work with many partners within the country and may work with a GLLP implementing partner, to support program pre-planning, planning and implementation. </a:t>
            </a:r>
            <a:endParaRPr lang="fr-FR" sz="1800" u="none" dirty="0">
              <a:effectLst/>
              <a:latin typeface="Franklin Gothic Book" panose="020B0503020102020204" pitchFamily="34" charset="0"/>
              <a:ea typeface="Times New Roman" panose="02020603050405020304" pitchFamily="18" charset="0"/>
              <a:cs typeface="Courier New" panose="02070309020205020404" pitchFamily="49" charset="0"/>
            </a:endParaRPr>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23</a:t>
            </a:fld>
            <a:endParaRPr lang="en-US"/>
          </a:p>
        </p:txBody>
      </p:sp>
    </p:spTree>
    <p:extLst>
      <p:ext uri="{BB962C8B-B14F-4D97-AF65-F5344CB8AC3E}">
        <p14:creationId xmlns:p14="http://schemas.microsoft.com/office/powerpoint/2010/main" val="41471870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Say </a:t>
            </a:r>
            <a:r>
              <a:rPr lang="en-US" b="0" dirty="0"/>
              <a:t>now we’ll review how instructors support participants in their project development. </a:t>
            </a:r>
            <a:endParaRPr lang="en-US" b="1" dirty="0"/>
          </a:p>
        </p:txBody>
      </p:sp>
      <p:sp>
        <p:nvSpPr>
          <p:cNvPr id="4" name="Slide Number Placeholder 3"/>
          <p:cNvSpPr>
            <a:spLocks noGrp="1"/>
          </p:cNvSpPr>
          <p:nvPr>
            <p:ph type="sldNum" sz="quarter" idx="5"/>
          </p:nvPr>
        </p:nvSpPr>
        <p:spPr/>
        <p:txBody>
          <a:bodyPr/>
          <a:lstStyle/>
          <a:p>
            <a:fld id="{D5B48DA2-5A1E-A647-8F98-8F6408046E1A}" type="slidenum">
              <a:rPr lang="en-US" smtClean="0"/>
              <a:t>24</a:t>
            </a:fld>
            <a:endParaRPr lang="en-US"/>
          </a:p>
        </p:txBody>
      </p:sp>
    </p:spTree>
    <p:extLst>
      <p:ext uri="{BB962C8B-B14F-4D97-AF65-F5344CB8AC3E}">
        <p14:creationId xmlns:p14="http://schemas.microsoft.com/office/powerpoint/2010/main" val="2018509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Say </a:t>
            </a:r>
            <a:r>
              <a:rPr lang="en-US" b="0" dirty="0"/>
              <a:t>that s</a:t>
            </a:r>
            <a:r>
              <a:rPr lang="en-US" dirty="0"/>
              <a:t>mall</a:t>
            </a:r>
            <a:r>
              <a:rPr lang="en-US" sz="1200" dirty="0"/>
              <a:t> projects </a:t>
            </a:r>
            <a:r>
              <a:rPr lang="en-US" dirty="0"/>
              <a:t>should</a:t>
            </a:r>
            <a:r>
              <a:rPr lang="en-US" sz="1200" dirty="0"/>
              <a:t> be developed and implemented between learning sessions.</a:t>
            </a:r>
            <a:r>
              <a:rPr lang="en-US" dirty="0"/>
              <a:t> There is a minimum of 2 projects and one should be on Management from Unit 2 and the other should be on Leadership from Unit 3. However, more than 2 small projects can be assigned and completed. </a:t>
            </a:r>
            <a:endParaRPr lang="en-US" sz="1200" dirty="0"/>
          </a:p>
          <a:p>
            <a:pPr marL="0" marR="0" lvl="0" indent="0" algn="l" defTabSz="914400">
              <a:lnSpc>
                <a:spcPct val="100000"/>
              </a:lnSpc>
              <a:spcBef>
                <a:spcPts val="0"/>
              </a:spcBef>
              <a:spcAft>
                <a:spcPts val="0"/>
              </a:spcAft>
              <a:buClrTx/>
              <a:buSzTx/>
              <a:buFontTx/>
              <a:buNone/>
              <a:tabLst/>
              <a:defRPr/>
            </a:pPr>
            <a:endParaRPr lang="en-US" sz="1200" dirty="0">
              <a:ea typeface="Calibri"/>
              <a:cs typeface="Calibri"/>
            </a:endParaRPr>
          </a:p>
          <a:p>
            <a:pPr>
              <a:defRPr/>
            </a:pPr>
            <a:r>
              <a:rPr lang="en-US" dirty="0">
                <a:ea typeface="Calibri"/>
                <a:cs typeface="Calibri"/>
              </a:rPr>
              <a:t>A Capstone project should also be completed on the topic of Lab Systems from Unit 4. </a:t>
            </a:r>
          </a:p>
          <a:p>
            <a:pPr>
              <a:defRPr/>
            </a:pPr>
            <a:endParaRPr lang="en-US" strike="sngStrike" dirty="0"/>
          </a:p>
          <a:p>
            <a:pPr>
              <a:defRPr/>
            </a:pPr>
            <a:r>
              <a:rPr lang="en-US" dirty="0"/>
              <a:t>These may be </a:t>
            </a:r>
            <a:r>
              <a:rPr lang="en-US" sz="1200" dirty="0"/>
              <a:t>individual or small group</a:t>
            </a:r>
            <a:r>
              <a:rPr lang="en-US" dirty="0"/>
              <a:t> projects.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strike="sngStrike" dirty="0"/>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25</a:t>
            </a:fld>
            <a:endParaRPr lang="en-US"/>
          </a:p>
        </p:txBody>
      </p:sp>
    </p:spTree>
    <p:extLst>
      <p:ext uri="{BB962C8B-B14F-4D97-AF65-F5344CB8AC3E}">
        <p14:creationId xmlns:p14="http://schemas.microsoft.com/office/powerpoint/2010/main" val="2759795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a:t>
            </a:r>
            <a:r>
              <a:rPr lang="en-US" b="0" dirty="0"/>
              <a:t>that p</a:t>
            </a:r>
            <a:r>
              <a:rPr lang="en-US" dirty="0"/>
              <a:t>rojects support didactic learning and laboratory system building. Projects will </a:t>
            </a:r>
          </a:p>
          <a:p>
            <a:pPr marL="228600" indent="-228600">
              <a:buAutoNum type="arabicPeriod"/>
            </a:pPr>
            <a:r>
              <a:rPr lang="en-US" dirty="0"/>
              <a:t> provide an experiential leaning opportunity for each participant to learn about how national laboratory systems can be created, supported and sustained; </a:t>
            </a:r>
          </a:p>
          <a:p>
            <a:pPr marL="228600" indent="-228600">
              <a:buAutoNum type="arabicPeriod"/>
            </a:pPr>
            <a:r>
              <a:rPr lang="en-US" dirty="0"/>
              <a:t>provide useful and practical plans that can be implemented to help strengthen the specific national laboratory system where the participants are currently engaged.</a:t>
            </a:r>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26</a:t>
            </a:fld>
            <a:endParaRPr lang="en-US"/>
          </a:p>
        </p:txBody>
      </p:sp>
    </p:spTree>
    <p:extLst>
      <p:ext uri="{BB962C8B-B14F-4D97-AF65-F5344CB8AC3E}">
        <p14:creationId xmlns:p14="http://schemas.microsoft.com/office/powerpoint/2010/main" val="2737364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auto" latinLnBrk="0" hangingPunct="1">
              <a:lnSpc>
                <a:spcPct val="100000"/>
              </a:lnSpc>
              <a:spcBef>
                <a:spcPts val="0"/>
              </a:spcBef>
              <a:spcAft>
                <a:spcPts val="0"/>
              </a:spcAft>
              <a:buClrTx/>
              <a:buSzTx/>
              <a:buFontTx/>
              <a:buNone/>
              <a:tabLst/>
              <a:defRPr/>
            </a:pPr>
            <a:r>
              <a:rPr lang="en-US" sz="1200" b="1" dirty="0"/>
              <a:t>Note</a:t>
            </a:r>
            <a:r>
              <a:rPr lang="en-US" sz="1200" b="0" dirty="0"/>
              <a:t> this slide builds</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b="1" dirty="0"/>
              <a:t>Say </a:t>
            </a:r>
            <a:r>
              <a:rPr lang="en-US" sz="1200" b="0" dirty="0"/>
              <a:t>that al</a:t>
            </a:r>
            <a:r>
              <a:rPr lang="en-US" sz="1200" dirty="0"/>
              <a:t>ong with providing the content of the program the instructors will support the participants in their project development, both small projects and capstone projects. </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b="1" dirty="0"/>
              <a:t>CLICK and explain </a:t>
            </a:r>
            <a:r>
              <a:rPr lang="en-US" sz="1200" b="0" dirty="0"/>
              <a:t>that f</a:t>
            </a:r>
            <a:r>
              <a:rPr lang="en-US" sz="1200" dirty="0"/>
              <a:t>or the small projects, during or at the completion of each unit the participants should ideally be asked to work as individuals or in small groups to carry out projects that help them apply what they have learned in the modules covered within that unit. </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dirty="0"/>
              <a:t>The instructors will determine if the projects are to be carried out by individuals or as small groups. If group work, then the instructor also determines if project participants are from the same or different sectors. </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b="1" dirty="0"/>
              <a:t>CLICK </a:t>
            </a:r>
            <a:r>
              <a:rPr lang="en-US" sz="1200" dirty="0"/>
              <a:t>The instructors should provide guidance during the project development process as described in the GLLP Project Development Guide, ensuring project topics align with module content and are focused enough to be achievable in the timeframe available. </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b="1" dirty="0"/>
              <a:t>CLICK </a:t>
            </a:r>
            <a:r>
              <a:rPr lang="en-US" sz="1200" dirty="0"/>
              <a:t>Participants may need to seek guidance from their mentors on project work; however, the project effort is primarily designed to expand the participants’ learning experiences. </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dirty="0"/>
              <a:t>Depending on the project, in addition to a written report, an individual or group presentation could be presented to the instructors, mentors and others within the larger group for reaction, feedback and discussion. Instructors should review written reports, providing constructive feedback, and should provide constructive feedback during oral presentations. </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rPr>
              <a:t>Such presentation is of small projects is strongly encouraged and should be required for the capstone project. </a:t>
            </a:r>
            <a:endParaRPr lang="en-US" sz="1200" dirty="0"/>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27</a:t>
            </a:fld>
            <a:endParaRPr lang="en-US"/>
          </a:p>
        </p:txBody>
      </p:sp>
    </p:spTree>
    <p:extLst>
      <p:ext uri="{BB962C8B-B14F-4D97-AF65-F5344CB8AC3E}">
        <p14:creationId xmlns:p14="http://schemas.microsoft.com/office/powerpoint/2010/main" val="24825256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t>Explain </a:t>
            </a:r>
            <a:r>
              <a:rPr lang="en-US" sz="1800" b="0" dirty="0"/>
              <a:t>the capstone projects are developed and implemented after the didactic portion of the program is complete. During the final Laboratory Systems unit of the program, participants identify gaps in the current laboratory systems and from the gaps develop project ideas to address the gaps. The instructors support the project development process as describe in the GLLP Project Development Guide. </a:t>
            </a:r>
          </a:p>
          <a:p>
            <a:endParaRPr lang="en-US" sz="1800" b="1" dirty="0"/>
          </a:p>
          <a:p>
            <a:r>
              <a:rPr lang="en-US" sz="1600" dirty="0"/>
              <a:t>Note that in some instances, the topic areas may be predetermined based on country needs and should be outlined in TORs. </a:t>
            </a:r>
            <a:r>
              <a:rPr lang="en-US" sz="1200" b="1" dirty="0"/>
              <a:t>Capstone Project may need to be approved by appropriate ministry/ institution.</a:t>
            </a:r>
          </a:p>
          <a:p>
            <a:endParaRPr lang="en-US" sz="1200" b="1" dirty="0"/>
          </a:p>
          <a:p>
            <a:r>
              <a:rPr lang="en-US" sz="1200" dirty="0"/>
              <a:t>Although each participant may develop their own Capstone Project, in some instances there may be a need to pair up and work together on Capstone Projects that are large or which have multiple components. Multisectoral projects are encouraged to further develop multisectoral collaboration. </a:t>
            </a:r>
          </a:p>
          <a:p>
            <a:endParaRPr lang="en-US" sz="1200" dirty="0"/>
          </a:p>
          <a:p>
            <a:r>
              <a:rPr lang="en-US" sz="1200" dirty="0"/>
              <a:t>Emphasize that projects should be leadership focused, not research projects. </a:t>
            </a:r>
          </a:p>
          <a:p>
            <a:r>
              <a:rPr lang="en-US" sz="1200" dirty="0"/>
              <a:t>As with the small projects, the instructors aid participants in focusing their project, answer questions, provide direction and provide feedback on written reports and oral presentations.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1C995E-920E-49C9-B6C8-F018540A83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4631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400" dirty="0">
                <a:solidFill>
                  <a:schemeClr val="accent2"/>
                </a:solidFill>
              </a:rPr>
              <a:t>This activity will be a large group discussion</a:t>
            </a:r>
          </a:p>
          <a:p>
            <a:pPr marL="0" indent="0">
              <a:buNone/>
            </a:pPr>
            <a:r>
              <a:rPr lang="en-US" sz="1200" b="1" dirty="0"/>
              <a:t>Ask </a:t>
            </a:r>
            <a:r>
              <a:rPr lang="en-US" sz="1200" b="0" dirty="0"/>
              <a:t>participants, g</a:t>
            </a:r>
            <a:r>
              <a:rPr lang="en-US" sz="1200" dirty="0"/>
              <a:t>iven the following scenarios, what could the mentor do to support their mentee?</a:t>
            </a:r>
          </a:p>
          <a:p>
            <a:pPr marL="457200" indent="-457200">
              <a:buFont typeface="+mj-lt"/>
              <a:buAutoNum type="arabicPeriod"/>
            </a:pPr>
            <a:r>
              <a:rPr lang="en-US" sz="1200" dirty="0"/>
              <a:t>The mentee’s project topic is far to broad in scope and not achievable in the time available. </a:t>
            </a:r>
          </a:p>
          <a:p>
            <a:pPr marL="457200" indent="-457200">
              <a:buFont typeface="+mj-lt"/>
              <a:buAutoNum type="arabicPeriod"/>
            </a:pPr>
            <a:r>
              <a:rPr lang="en-US" sz="1200" dirty="0"/>
              <a:t>The mentee is having trouble clearly defining their project objectives</a:t>
            </a:r>
          </a:p>
          <a:p>
            <a:pPr marL="457200" indent="-457200">
              <a:buFont typeface="+mj-lt"/>
              <a:buAutoNum type="arabicPeriod"/>
            </a:pPr>
            <a:r>
              <a:rPr lang="en-US" sz="1200" dirty="0"/>
              <a:t>The mentee will need to obtain high level approval for their project and is uncertain of the process</a:t>
            </a:r>
          </a:p>
          <a:p>
            <a:endParaRPr lang="en-US" dirty="0"/>
          </a:p>
          <a:p>
            <a:r>
              <a:rPr lang="en-US" b="1" dirty="0"/>
              <a:t>Discuss</a:t>
            </a:r>
            <a:r>
              <a:rPr lang="en-US" dirty="0"/>
              <a:t> possible ways to assist including: </a:t>
            </a:r>
          </a:p>
          <a:p>
            <a:pPr marL="228600" indent="-228600">
              <a:buAutoNum type="arabicPeriod"/>
            </a:pPr>
            <a:r>
              <a:rPr lang="en-US" dirty="0"/>
              <a:t>Discussing the topic in such a way as to have the mentee break the project down into discreet steps. Review the steps and aid mentee in determining what steps are realistically achievable in the available time. </a:t>
            </a:r>
          </a:p>
          <a:p>
            <a:pPr marL="228600" indent="-228600">
              <a:buAutoNum type="arabicPeriod"/>
            </a:pPr>
            <a:r>
              <a:rPr lang="en-US" dirty="0"/>
              <a:t>Review SMART objectives with the mentee and assist in focusing objective</a:t>
            </a:r>
          </a:p>
          <a:p>
            <a:pPr marL="228600" indent="-228600">
              <a:buAutoNum type="arabicPeriod"/>
            </a:pPr>
            <a:r>
              <a:rPr lang="en-US" dirty="0"/>
              <a:t>Review the approval process with mentee, provide insight on the best ways to navigate the process, help identify who need to be involved, as possible, make introductions to support the mentee </a:t>
            </a:r>
          </a:p>
        </p:txBody>
      </p:sp>
      <p:sp>
        <p:nvSpPr>
          <p:cNvPr id="4" name="Slide Number Placeholder 3"/>
          <p:cNvSpPr>
            <a:spLocks noGrp="1"/>
          </p:cNvSpPr>
          <p:nvPr>
            <p:ph type="sldNum" sz="quarter" idx="5"/>
          </p:nvPr>
        </p:nvSpPr>
        <p:spPr/>
        <p:txBody>
          <a:bodyPr/>
          <a:lstStyle/>
          <a:p>
            <a:fld id="{D5B48DA2-5A1E-A647-8F98-8F6408046E1A}" type="slidenum">
              <a:rPr lang="en-US" smtClean="0"/>
              <a:t>29</a:t>
            </a:fld>
            <a:endParaRPr lang="en-US"/>
          </a:p>
        </p:txBody>
      </p:sp>
    </p:spTree>
    <p:extLst>
      <p:ext uri="{BB962C8B-B14F-4D97-AF65-F5344CB8AC3E}">
        <p14:creationId xmlns:p14="http://schemas.microsoft.com/office/powerpoint/2010/main" val="1962965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b="1" dirty="0"/>
              <a:t>Explain </a:t>
            </a:r>
            <a:r>
              <a:rPr lang="en-US" b="0" dirty="0"/>
              <a:t>that the </a:t>
            </a:r>
            <a:r>
              <a:rPr lang="en-US" dirty="0"/>
              <a:t>projects are identified by the participants with guidance from the instructors (and mentors). Instructors should refer the to GLLP Project Development Guide for details on project identification.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Small projects should reflect </a:t>
            </a:r>
            <a:r>
              <a:rPr lang="en-US" sz="1200" dirty="0"/>
              <a:t>participant interest, laboratory/system, and follow from the didactic content presented and support enhanced learning.</a:t>
            </a:r>
          </a:p>
          <a:p>
            <a:endParaRPr lang="en-US" dirty="0"/>
          </a:p>
          <a:p>
            <a:r>
              <a:rPr lang="en-US" dirty="0"/>
              <a:t>Capstone Projects will be derived from the following </a:t>
            </a:r>
          </a:p>
          <a:p>
            <a:pPr marL="228600" indent="-228600">
              <a:buFont typeface="+mj-lt"/>
              <a:buAutoNum type="arabicPeriod"/>
            </a:pPr>
            <a:r>
              <a:rPr lang="en-US" dirty="0"/>
              <a:t>Laboratory System Gap Analysis </a:t>
            </a:r>
          </a:p>
          <a:p>
            <a:pPr marL="228600" indent="-228600">
              <a:buFont typeface="+mj-lt"/>
              <a:buAutoNum type="arabicPeriod"/>
            </a:pPr>
            <a:r>
              <a:rPr lang="en-US" dirty="0"/>
              <a:t>The results of the discussions that occurred related to the six Laboratory System Essentials (Policy and Legal Framework; Infrastructure; Workforce; Information Systems; Quality Management Systems; Biosafety and Biosecurity); </a:t>
            </a:r>
          </a:p>
          <a:p>
            <a:pPr marL="228600" indent="-228600">
              <a:buAutoNum type="arabicPeriod"/>
            </a:pPr>
            <a:r>
              <a:rPr lang="en-US" dirty="0"/>
              <a:t>The outcome of the Case Study and the debriefing that took place after the tabletop exercise; </a:t>
            </a:r>
          </a:p>
          <a:p>
            <a:pPr marL="228600" indent="-228600">
              <a:buAutoNum type="arabicPeriod"/>
            </a:pPr>
            <a:r>
              <a:rPr lang="en-US" dirty="0"/>
              <a:t>Any priority needs that have been identified as essential for the strengthening and sustaining of the national laboratory system</a:t>
            </a:r>
          </a:p>
          <a:p>
            <a:pPr marL="228600" indent="-228600">
              <a:buAutoNum type="arabicPeriod"/>
            </a:pPr>
            <a:endParaRPr lang="en-US" dirty="0"/>
          </a:p>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30</a:t>
            </a:fld>
            <a:endParaRPr lang="en-US"/>
          </a:p>
        </p:txBody>
      </p:sp>
    </p:spTree>
    <p:extLst>
      <p:ext uri="{BB962C8B-B14F-4D97-AF65-F5344CB8AC3E}">
        <p14:creationId xmlns:p14="http://schemas.microsoft.com/office/powerpoint/2010/main" val="3262910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Use this slide only for virtual presentations. If you are using a platform other than Zoom, adapt the slide as needed.</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3</a:t>
            </a:fld>
            <a:endParaRPr lang="en-US"/>
          </a:p>
        </p:txBody>
      </p:sp>
    </p:spTree>
    <p:extLst>
      <p:ext uri="{BB962C8B-B14F-4D97-AF65-F5344CB8AC3E}">
        <p14:creationId xmlns:p14="http://schemas.microsoft.com/office/powerpoint/2010/main" val="1944335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b="0" dirty="0"/>
              <a:t>that projects will result in both oral presentations and written reports as determined by the technical working group. </a:t>
            </a:r>
            <a:endParaRPr lang="en-US" b="1" dirty="0"/>
          </a:p>
        </p:txBody>
      </p:sp>
      <p:sp>
        <p:nvSpPr>
          <p:cNvPr id="4" name="Slide Number Placeholder 3"/>
          <p:cNvSpPr>
            <a:spLocks noGrp="1"/>
          </p:cNvSpPr>
          <p:nvPr>
            <p:ph type="sldNum" sz="quarter" idx="5"/>
          </p:nvPr>
        </p:nvSpPr>
        <p:spPr/>
        <p:txBody>
          <a:bodyPr/>
          <a:lstStyle/>
          <a:p>
            <a:fld id="{D5B48DA2-5A1E-A647-8F98-8F6408046E1A}" type="slidenum">
              <a:rPr lang="en-US" smtClean="0"/>
              <a:t>31</a:t>
            </a:fld>
            <a:endParaRPr lang="en-US"/>
          </a:p>
        </p:txBody>
      </p:sp>
    </p:spTree>
    <p:extLst>
      <p:ext uri="{BB962C8B-B14F-4D97-AF65-F5344CB8AC3E}">
        <p14:creationId xmlns:p14="http://schemas.microsoft.com/office/powerpoint/2010/main" val="8236036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a:t>
            </a:r>
            <a:r>
              <a:rPr lang="en-US" b="0" dirty="0"/>
              <a:t>that the project scoring rubric is provided as an example and should be adapted to meet </a:t>
            </a:r>
            <a:r>
              <a:rPr lang="en-US" b="0" dirty="0" err="1"/>
              <a:t>programme</a:t>
            </a:r>
            <a:r>
              <a:rPr lang="en-US" b="0" dirty="0"/>
              <a:t>-specific needs. Have participants locate the rubric the </a:t>
            </a:r>
            <a:r>
              <a:rPr lang="en-US" b="0" i="1" dirty="0"/>
              <a:t>GLLP Project Development Guide </a:t>
            </a:r>
            <a:r>
              <a:rPr lang="en-US" b="0" dirty="0"/>
              <a:t>(Appendix F).</a:t>
            </a:r>
          </a:p>
          <a:p>
            <a:endParaRPr lang="en-US" b="0" dirty="0"/>
          </a:p>
          <a:p>
            <a:r>
              <a:rPr lang="en-US" b="0" dirty="0"/>
              <a:t>Give everyone a few minutes to locate the Guide and review the appendix then ask participants how they might adapt the rubric for their setting. </a:t>
            </a:r>
          </a:p>
          <a:p>
            <a:r>
              <a:rPr lang="en-US" b="0" dirty="0"/>
              <a:t>There may or may not be suggestions for edits, the goal is to make sure the instructors and mentors understand that materials can and should be adapted to meet country needs. </a:t>
            </a:r>
            <a:endParaRPr lang="en-US" b="1" dirty="0"/>
          </a:p>
        </p:txBody>
      </p:sp>
      <p:sp>
        <p:nvSpPr>
          <p:cNvPr id="4" name="Slide Number Placeholder 3"/>
          <p:cNvSpPr>
            <a:spLocks noGrp="1"/>
          </p:cNvSpPr>
          <p:nvPr>
            <p:ph type="sldNum" sz="quarter" idx="5"/>
          </p:nvPr>
        </p:nvSpPr>
        <p:spPr/>
        <p:txBody>
          <a:bodyPr/>
          <a:lstStyle/>
          <a:p>
            <a:fld id="{D5B48DA2-5A1E-A647-8F98-8F6408046E1A}" type="slidenum">
              <a:rPr lang="en-US" smtClean="0"/>
              <a:t>32</a:t>
            </a:fld>
            <a:endParaRPr lang="en-US"/>
          </a:p>
        </p:txBody>
      </p:sp>
    </p:spTree>
    <p:extLst>
      <p:ext uri="{BB962C8B-B14F-4D97-AF65-F5344CB8AC3E}">
        <p14:creationId xmlns:p14="http://schemas.microsoft.com/office/powerpoint/2010/main" val="3199674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Explain </a:t>
            </a:r>
            <a:r>
              <a:rPr lang="en-US" sz="1200" b="0" dirty="0"/>
              <a:t>that </a:t>
            </a:r>
            <a:r>
              <a:rPr lang="en-US" sz="1200" dirty="0"/>
              <a:t>participants should have several months to complete and write up their projects, including their findings and recommendations (to be decided by implementers together with </a:t>
            </a:r>
            <a:r>
              <a:rPr lang="en-US" sz="1200" b="1" dirty="0"/>
              <a:t>instructors</a:t>
            </a:r>
            <a:r>
              <a:rPr lang="en-US" sz="1200" dirty="0"/>
              <a:t>).</a:t>
            </a:r>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33</a:t>
            </a:fld>
            <a:endParaRPr lang="en-US"/>
          </a:p>
        </p:txBody>
      </p:sp>
    </p:spTree>
    <p:extLst>
      <p:ext uri="{BB962C8B-B14F-4D97-AF65-F5344CB8AC3E}">
        <p14:creationId xmlns:p14="http://schemas.microsoft.com/office/powerpoint/2010/main" val="16500482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34</a:t>
            </a:fld>
            <a:endParaRPr lang="en-US"/>
          </a:p>
        </p:txBody>
      </p:sp>
    </p:spTree>
    <p:extLst>
      <p:ext uri="{BB962C8B-B14F-4D97-AF65-F5344CB8AC3E}">
        <p14:creationId xmlns:p14="http://schemas.microsoft.com/office/powerpoint/2010/main" val="26852478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Say </a:t>
            </a:r>
            <a:r>
              <a:rPr lang="en-US" b="0" dirty="0"/>
              <a:t>this slide provides an overview of how the materials are organized on the WHO Health Security Learning Platform </a:t>
            </a:r>
            <a:r>
              <a:rPr lang="en-US" sz="1200" kern="1200" dirty="0">
                <a:solidFill>
                  <a:schemeClr val="tx1"/>
                </a:solidFill>
                <a:effectLst/>
                <a:latin typeface="+mn-lt"/>
                <a:ea typeface="+mn-ea"/>
                <a:cs typeface="+mn-cs"/>
              </a:rPr>
              <a:t>and on the APHL Learning Center (ALC).</a:t>
            </a:r>
            <a:r>
              <a:rPr lang="en-US" b="0" dirty="0"/>
              <a:t> There are many documents organized by the planning phase on the GLLP roadmap. The welcome kit provides general GLLP materials. The Implementation toolbox contains all the supporting documentation necessary for pre-planning, planning and implementing a program. The Course Materials include all the course content for instructors and participants. </a:t>
            </a:r>
          </a:p>
          <a:p>
            <a:endParaRPr lang="en-US" b="0" dirty="0"/>
          </a:p>
          <a:p>
            <a:r>
              <a:rPr lang="en-US" b="0" dirty="0"/>
              <a:t>Currently, there are just under 300 documents on the HSLP and ALC.</a:t>
            </a:r>
          </a:p>
          <a:p>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48DA2-5A1E-A647-8F98-8F6408046E1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39730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Say: </a:t>
            </a:r>
            <a:r>
              <a:rPr lang="en-US" dirty="0"/>
              <a:t>Global Laboratory Learning Package (GLLP) Learning Package is composed of 43 Learning Modules that cover essential competencies needed by laboratory leaders to direct sustainable laboratories and build laboratory systems.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As you work through each of the key documents, ask participants to locate each on the HSLP, ALC or your learning platform. </a:t>
            </a:r>
          </a:p>
          <a:p>
            <a:endParaRPr lang="en-US" dirty="0"/>
          </a:p>
          <a:p>
            <a:endParaRPr lang="en-US" dirty="0"/>
          </a:p>
          <a:p>
            <a:r>
              <a:rPr lang="en-US" b="1" dirty="0"/>
              <a:t>Explain: </a:t>
            </a:r>
            <a:r>
              <a:rPr lang="en-US" dirty="0"/>
              <a:t>The GLLP modules content summary shows competencies, estimate number of contact hours and learning objectives for each GLLP module. Additionally, the GLLP modules content summary maps the content of the learning modules to the essential competencies (domains and areas of activity). Therefore, this document can be used by GLLP participants and instructors to identify which competencies are addressed in each of the leaning modules. On average, each module covers 7 areas of activity.</a:t>
            </a:r>
            <a:endParaRPr lang="en-GB" dirty="0"/>
          </a:p>
        </p:txBody>
      </p:sp>
      <p:sp>
        <p:nvSpPr>
          <p:cNvPr id="4" name="Slide Number Placeholder 3"/>
          <p:cNvSpPr>
            <a:spLocks noGrp="1"/>
          </p:cNvSpPr>
          <p:nvPr>
            <p:ph type="sldNum" sz="quarter" idx="5"/>
          </p:nvPr>
        </p:nvSpPr>
        <p:spPr/>
        <p:txBody>
          <a:bodyPr/>
          <a:lstStyle/>
          <a:p>
            <a:fld id="{D5B48DA2-5A1E-A647-8F98-8F6408046E1A}" type="slidenum">
              <a:rPr lang="en-US" smtClean="0"/>
              <a:t>36</a:t>
            </a:fld>
            <a:endParaRPr lang="en-US"/>
          </a:p>
        </p:txBody>
      </p:sp>
    </p:spTree>
    <p:extLst>
      <p:ext uri="{BB962C8B-B14F-4D97-AF65-F5344CB8AC3E}">
        <p14:creationId xmlns:p14="http://schemas.microsoft.com/office/powerpoint/2010/main" val="16023002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50"/>
              </a:spcBef>
              <a:spcAft>
                <a:spcPts val="150"/>
              </a:spcAft>
            </a:pPr>
            <a:r>
              <a:rPr lang="en-US" sz="1800" b="1">
                <a:effectLst/>
                <a:latin typeface="Calibri"/>
                <a:ea typeface="Times New Roman" panose="02020603050405020304" pitchFamily="18" charset="0"/>
                <a:cs typeface="Calibri"/>
              </a:rPr>
              <a:t>Explain: </a:t>
            </a:r>
            <a:r>
              <a:rPr lang="en-US" sz="1800">
                <a:effectLst/>
                <a:latin typeface="Calibri"/>
                <a:ea typeface="Times New Roman" panose="02020603050405020304" pitchFamily="18" charset="0"/>
                <a:cs typeface="Calibri"/>
              </a:rPr>
              <a:t>Prior to attending </a:t>
            </a:r>
            <a:r>
              <a:rPr lang="en-US" sz="1800">
                <a:latin typeface="Calibri"/>
                <a:ea typeface="Times New Roman" panose="02020603050405020304" pitchFamily="18" charset="0"/>
                <a:cs typeface="Calibri"/>
              </a:rPr>
              <a:t>the session</a:t>
            </a:r>
            <a:r>
              <a:rPr lang="en-US" sz="1800">
                <a:effectLst/>
                <a:latin typeface="Calibri"/>
                <a:ea typeface="Times New Roman" panose="02020603050405020304" pitchFamily="18" charset="0"/>
                <a:cs typeface="Calibri"/>
              </a:rPr>
              <a:t> from module 1.A.1, participants are asked to fill in the Laboratory Leadership Competency Framework </a:t>
            </a:r>
            <a:r>
              <a:rPr lang="en-US" sz="1800" err="1">
                <a:effectLst/>
                <a:latin typeface="Calibri"/>
                <a:ea typeface="Times New Roman" panose="02020603050405020304" pitchFamily="18" charset="0"/>
                <a:cs typeface="Calibri"/>
              </a:rPr>
              <a:t>eTool</a:t>
            </a:r>
            <a:r>
              <a:rPr lang="en-US" sz="1800">
                <a:effectLst/>
                <a:latin typeface="Calibri"/>
                <a:ea typeface="Times New Roman" panose="02020603050405020304" pitchFamily="18" charset="0"/>
                <a:cs typeface="Calibri"/>
              </a:rPr>
              <a:t> and rate level of proficiency for each of the areas</a:t>
            </a:r>
          </a:p>
          <a:p>
            <a:pPr>
              <a:spcBef>
                <a:spcPts val="150"/>
              </a:spcBef>
              <a:spcAft>
                <a:spcPts val="150"/>
              </a:spcAft>
            </a:pPr>
            <a:r>
              <a:rPr lang="en-GB" sz="1800">
                <a:effectLst/>
                <a:latin typeface="Calibri" panose="020F0502020204030204" pitchFamily="34" charset="0"/>
                <a:ea typeface="Times New Roman" panose="02020603050405020304" pitchFamily="18" charset="0"/>
                <a:cs typeface="Times New Roman" panose="02020603050405020304" pitchFamily="18" charset="0"/>
              </a:rPr>
              <a:t>During the session 1.A,1., participants are paired up with an “accountability partner” to discuss the self-assessment, including strengths and opportunities.</a:t>
            </a:r>
            <a:endParaRPr lang="en-GB" sz="1800">
              <a:effectLst/>
              <a:latin typeface="Franklin Gothic Book" panose="020B0503020102020204" pitchFamily="34" charset="0"/>
              <a:ea typeface="Times New Roman" panose="02020603050405020304" pitchFamily="18" charset="0"/>
              <a:cs typeface="Times New Roman" panose="02020603050405020304" pitchFamily="18" charset="0"/>
            </a:endParaRPr>
          </a:p>
          <a:p>
            <a:pPr>
              <a:spcBef>
                <a:spcPts val="150"/>
              </a:spcBef>
              <a:spcAft>
                <a:spcPts val="150"/>
              </a:spcAft>
            </a:pPr>
            <a:r>
              <a:rPr lang="en-GB" sz="1800">
                <a:effectLst/>
                <a:latin typeface="Franklin Gothic Book" panose="020B0503020102020204" pitchFamily="34" charset="0"/>
                <a:ea typeface="Times New Roman" panose="02020603050405020304" pitchFamily="18" charset="0"/>
                <a:cs typeface="Times New Roman" panose="02020603050405020304" pitchFamily="18" charset="0"/>
              </a:rPr>
              <a:t>Later, participants and their mentor review and discuss the self-assessment to </a:t>
            </a:r>
            <a:r>
              <a:rPr lang="en-GB" sz="1800">
                <a:effectLst/>
                <a:latin typeface="Calibri" panose="020F0502020204030204" pitchFamily="34" charset="0"/>
                <a:ea typeface="Times New Roman" panose="02020603050405020304" pitchFamily="18" charset="0"/>
                <a:cs typeface="Times New Roman" panose="02020603050405020304" pitchFamily="18" charset="0"/>
              </a:rPr>
              <a:t>identify participant learning goals.</a:t>
            </a:r>
          </a:p>
          <a:p>
            <a:pPr>
              <a:spcBef>
                <a:spcPts val="150"/>
              </a:spcBef>
              <a:spcAft>
                <a:spcPts val="150"/>
              </a:spcAft>
            </a:pPr>
            <a:r>
              <a:rPr lang="en-GB" sz="1800" b="1">
                <a:effectLst/>
                <a:latin typeface="Calibri" panose="020F0502020204030204" pitchFamily="34" charset="0"/>
                <a:cs typeface="Times New Roman" panose="02020603050405020304" pitchFamily="18" charset="0"/>
              </a:rPr>
              <a:t>Note: </a:t>
            </a:r>
            <a:r>
              <a:rPr lang="en-GB" sz="1800">
                <a:effectLst/>
                <a:latin typeface="Calibri" panose="020F0502020204030204" pitchFamily="34" charset="0"/>
                <a:cs typeface="Times New Roman" panose="02020603050405020304" pitchFamily="18" charset="0"/>
              </a:rPr>
              <a:t>This tool is different from the </a:t>
            </a:r>
            <a:r>
              <a:rPr lang="en-US" sz="1800">
                <a:effectLst/>
                <a:latin typeface="Calibri" panose="020F0502020204030204" pitchFamily="34" charset="0"/>
                <a:cs typeface="Times New Roman" panose="02020603050405020304" pitchFamily="18" charset="0"/>
              </a:rPr>
              <a:t>3.A.1_General_Leadership_selfassessment_v2, available in Module 3.A.1.</a:t>
            </a:r>
            <a:endParaRPr lang="en-GB"/>
          </a:p>
        </p:txBody>
      </p:sp>
      <p:sp>
        <p:nvSpPr>
          <p:cNvPr id="4" name="Slide Number Placeholder 3"/>
          <p:cNvSpPr>
            <a:spLocks noGrp="1"/>
          </p:cNvSpPr>
          <p:nvPr>
            <p:ph type="sldNum" sz="quarter" idx="5"/>
          </p:nvPr>
        </p:nvSpPr>
        <p:spPr/>
        <p:txBody>
          <a:bodyPr/>
          <a:lstStyle/>
          <a:p>
            <a:fld id="{D5B48DA2-5A1E-A647-8F98-8F6408046E1A}" type="slidenum">
              <a:rPr lang="en-US" smtClean="0"/>
              <a:t>37</a:t>
            </a:fld>
            <a:endParaRPr lang="en-US"/>
          </a:p>
        </p:txBody>
      </p:sp>
    </p:spTree>
    <p:extLst>
      <p:ext uri="{BB962C8B-B14F-4D97-AF65-F5344CB8AC3E}">
        <p14:creationId xmlns:p14="http://schemas.microsoft.com/office/powerpoint/2010/main" val="6676492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E3765-CDCD-8AC7-C4E8-558B7D7483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1C8BA0-16EB-B1AA-1B2D-F714E26131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E0EE33-309D-E2E7-F0A8-53C6483825FD}"/>
              </a:ext>
            </a:extLst>
          </p:cNvPr>
          <p:cNvSpPr>
            <a:spLocks noGrp="1"/>
          </p:cNvSpPr>
          <p:nvPr>
            <p:ph type="body" idx="1"/>
          </p:nvPr>
        </p:nvSpPr>
        <p:spPr/>
        <p:txBody>
          <a:bodyPr/>
          <a:lstStyle/>
          <a:p>
            <a:r>
              <a:rPr lang="en-US" sz="1800" b="1">
                <a:effectLst/>
                <a:latin typeface="Calibri" panose="020F0502020204030204" pitchFamily="34" charset="0"/>
                <a:ea typeface="Calibri" panose="020F0502020204030204" pitchFamily="34" charset="0"/>
                <a:cs typeface="Times New Roman" panose="02020603050405020304" pitchFamily="18" charset="0"/>
              </a:rPr>
              <a:t>Say: </a:t>
            </a:r>
            <a:r>
              <a:rPr lang="en-US" sz="1800">
                <a:effectLst/>
                <a:latin typeface="Calibri" panose="020F0502020204030204" pitchFamily="34" charset="0"/>
                <a:ea typeface="Calibri" panose="020F0502020204030204" pitchFamily="34" charset="0"/>
                <a:cs typeface="Times New Roman" panose="02020603050405020304" pitchFamily="18" charset="0"/>
              </a:rPr>
              <a:t>The purpose of this questionnaire is to determine each participant’s level of knowledge of their respective laboratory sector in order to compare and contrast how the sectors operate and determine how sector operational characteristics can support a national laboratory system. Sector information collected will provide the basis for a discussion about the national laboratory system, its perceived strengths and weaknesses and aid in identifying the steps necessary to further develop the national laboratory system.</a:t>
            </a:r>
          </a:p>
          <a:p>
            <a:endParaRPr lang="en-US" sz="1800">
              <a:effectLst/>
              <a:latin typeface="Calibri" panose="020F0502020204030204" pitchFamily="34" charset="0"/>
              <a:cs typeface="Times New Roman" panose="02020603050405020304" pitchFamily="18" charset="0"/>
            </a:endParaRPr>
          </a:p>
          <a:p>
            <a:pPr marL="0" marR="0" lvl="0" indent="0" algn="l" defTabSz="912721"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The purpose of the questionnaire is to </a:t>
            </a:r>
            <a:r>
              <a:rPr lang="en-US" sz="1800" b="1">
                <a:effectLst/>
                <a:latin typeface="Calibri" panose="020F0502020204030204" pitchFamily="34" charset="0"/>
                <a:ea typeface="Calibri" panose="020F0502020204030204" pitchFamily="34" charset="0"/>
                <a:cs typeface="Times New Roman" panose="02020603050405020304" pitchFamily="18" charset="0"/>
              </a:rPr>
              <a:t>assess each participant’s</a:t>
            </a:r>
            <a:r>
              <a:rPr lang="en-US" sz="1800">
                <a:effectLst/>
                <a:latin typeface="Calibri" panose="020F0502020204030204" pitchFamily="34" charset="0"/>
                <a:ea typeface="Calibri" panose="020F0502020204030204" pitchFamily="34" charset="0"/>
                <a:cs typeface="Times New Roman" panose="02020603050405020304" pitchFamily="18" charset="0"/>
              </a:rPr>
              <a:t> </a:t>
            </a:r>
            <a:r>
              <a:rPr lang="en-US" sz="1800" b="1">
                <a:effectLst/>
                <a:latin typeface="Calibri" panose="020F0502020204030204" pitchFamily="34" charset="0"/>
                <a:ea typeface="Calibri" panose="020F0502020204030204" pitchFamily="34" charset="0"/>
                <a:cs typeface="Times New Roman" panose="02020603050405020304" pitchFamily="18" charset="0"/>
              </a:rPr>
              <a:t>knowledge</a:t>
            </a:r>
            <a:r>
              <a:rPr lang="en-US" sz="1800">
                <a:effectLst/>
                <a:latin typeface="Calibri" panose="020F0502020204030204" pitchFamily="34" charset="0"/>
                <a:ea typeface="Calibri" panose="020F0502020204030204" pitchFamily="34" charset="0"/>
                <a:cs typeface="Times New Roman" panose="02020603050405020304" pitchFamily="18" charset="0"/>
              </a:rPr>
              <a:t> of their laboratory sector, the questionnaire is not and should not be considered an assessment of the laboratory sector.</a:t>
            </a:r>
          </a:p>
          <a:p>
            <a:pPr marL="0" marR="0" lvl="0" indent="0" algn="l" defTabSz="912721"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Information on individual laboratories should not be included in this questionnaire. Each programme participant should complete the questionnaire to the best of his or her ability, seeking assistance from his or her mentor if necessary. </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2721"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The information collected, in particular weaknesses of the national laboratory system, may orient the selection of themes for Capstone Projects (we will discuss more Capstone projects in the next section).</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2721" rtl="0" eaLnBrk="1" fontAlgn="auto" latinLnBrk="0" hangingPunct="1">
              <a:lnSpc>
                <a:spcPct val="100000"/>
              </a:lnSpc>
              <a:spcBef>
                <a:spcPts val="0"/>
              </a:spcBef>
              <a:spcAft>
                <a:spcPts val="0"/>
              </a:spcAft>
              <a:buClrTx/>
              <a:buSzTx/>
              <a:buFontTx/>
              <a:buNone/>
              <a:tabLst/>
              <a:defRPr/>
            </a:pPr>
            <a:r>
              <a:rPr lang="en-US" sz="1800">
                <a:effectLst/>
                <a:latin typeface="Segoe UI" panose="020B0502040204020203" pitchFamily="34" charset="0"/>
              </a:rPr>
              <a:t>This questionnaire is introduced in the introductory modules, participants are given some time to complete it (to be defined by instructors), debriefing takes place at the end of the programme during the lab system week OR whenever the instructors think this is relevant to orient the choice of capstone projects. It is possible to discuss the questionnaire at different times during the programme, as an iterative activity. </a:t>
            </a:r>
          </a:p>
          <a:p>
            <a:pPr marL="0" marR="0" lvl="0" indent="0" algn="l" defTabSz="912721" rtl="0" eaLnBrk="1" fontAlgn="auto" latinLnBrk="0" hangingPunct="1">
              <a:lnSpc>
                <a:spcPct val="100000"/>
              </a:lnSpc>
              <a:spcBef>
                <a:spcPts val="0"/>
              </a:spcBef>
              <a:spcAft>
                <a:spcPts val="0"/>
              </a:spcAft>
              <a:buClrTx/>
              <a:buSzTx/>
              <a:buFontTx/>
              <a:buNone/>
              <a:tabLst/>
              <a:defRPr/>
            </a:pPr>
            <a:endParaRPr lang="en-US" sz="1800">
              <a:effectLst/>
              <a:latin typeface="Segoe UI" panose="020B0502040204020203" pitchFamily="34" charset="0"/>
              <a:ea typeface="Calibri" panose="020F0502020204030204" pitchFamily="34" charset="0"/>
              <a:cs typeface="Times New Roman" panose="02020603050405020304" pitchFamily="18" charset="0"/>
            </a:endParaRPr>
          </a:p>
          <a:p>
            <a:pPr marL="0" marR="0" lvl="0" indent="0" algn="l" defTabSz="912721" rtl="0" eaLnBrk="1" fontAlgn="auto" latinLnBrk="0" hangingPunct="1">
              <a:lnSpc>
                <a:spcPct val="100000"/>
              </a:lnSpc>
              <a:spcBef>
                <a:spcPts val="0"/>
              </a:spcBef>
              <a:spcAft>
                <a:spcPts val="0"/>
              </a:spcAft>
              <a:buClrTx/>
              <a:buSzTx/>
              <a:buFontTx/>
              <a:buNone/>
              <a:tabLst/>
              <a:defRPr/>
            </a:pPr>
            <a:r>
              <a:rPr lang="en-US" sz="1800">
                <a:effectLst/>
                <a:latin typeface="Segoe UI" panose="020B0502040204020203" pitchFamily="34" charset="0"/>
                <a:ea typeface="Calibri" panose="020F0502020204030204" pitchFamily="34" charset="0"/>
                <a:cs typeface="Times New Roman" panose="02020603050405020304" pitchFamily="18" charset="0"/>
              </a:rPr>
              <a:t>This questionnaire is part of the GLLP Module 1.A.2 Intro to Lab Systems</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p>
            <a:endParaRPr lang="en-BR"/>
          </a:p>
        </p:txBody>
      </p:sp>
      <p:sp>
        <p:nvSpPr>
          <p:cNvPr id="4" name="Slide Number Placeholder 3">
            <a:extLst>
              <a:ext uri="{FF2B5EF4-FFF2-40B4-BE49-F238E27FC236}">
                <a16:creationId xmlns:a16="http://schemas.microsoft.com/office/drawing/2014/main" id="{68A5C66B-FF67-74B0-99C0-308662614422}"/>
              </a:ext>
            </a:extLst>
          </p:cNvPr>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77885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51BE93-E6B2-68BA-2C3F-0136DD329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F56618-0734-769B-7500-07A82374E1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D3A5F9-2CB4-3216-8334-A5AD7EA38C4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Say: </a:t>
            </a:r>
            <a:r>
              <a:rPr lang="en-GB" dirty="0"/>
              <a:t>The purpose of the GLLP Mentorship Guide is </a:t>
            </a:r>
            <a:r>
              <a:rPr lang="en-US" dirty="0"/>
              <a:t>to define the role of mentors and mentees in the context of the GLLP and provide mentors and mentees with the guidance, information and tools that will enable them to build and maintain fruitful mentoring relationships.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Explain: </a:t>
            </a:r>
            <a:r>
              <a:rPr lang="en-US" dirty="0"/>
              <a:t>The Mentorship Guide may be particularly relevant to instructors in </a:t>
            </a:r>
            <a:r>
              <a:rPr lang="en-US" sz="1200" dirty="0"/>
              <a:t>circumstances where they take on the role of mentors.</a:t>
            </a:r>
          </a:p>
          <a:p>
            <a:endParaRPr lang="en-GB" dirty="0"/>
          </a:p>
        </p:txBody>
      </p:sp>
      <p:sp>
        <p:nvSpPr>
          <p:cNvPr id="4" name="Slide Number Placeholder 3">
            <a:extLst>
              <a:ext uri="{FF2B5EF4-FFF2-40B4-BE49-F238E27FC236}">
                <a16:creationId xmlns:a16="http://schemas.microsoft.com/office/drawing/2014/main" id="{9B382DE9-987F-8CA2-5DCE-24E8F640E2C0}"/>
              </a:ext>
            </a:extLst>
          </p:cNvPr>
          <p:cNvSpPr>
            <a:spLocks noGrp="1"/>
          </p:cNvSpPr>
          <p:nvPr>
            <p:ph type="sldNum" sz="quarter" idx="5"/>
          </p:nvPr>
        </p:nvSpPr>
        <p:spPr/>
        <p:txBody>
          <a:bodyPr/>
          <a:lstStyle/>
          <a:p>
            <a:fld id="{D5B48DA2-5A1E-A647-8F98-8F6408046E1A}" type="slidenum">
              <a:rPr lang="en-US" smtClean="0"/>
              <a:t>39</a:t>
            </a:fld>
            <a:endParaRPr lang="en-US"/>
          </a:p>
        </p:txBody>
      </p:sp>
    </p:spTree>
    <p:extLst>
      <p:ext uri="{BB962C8B-B14F-4D97-AF65-F5344CB8AC3E}">
        <p14:creationId xmlns:p14="http://schemas.microsoft.com/office/powerpoint/2010/main" val="17927646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ABEE6-07F6-91CE-7253-AAFBE4B273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0C9191-BE92-4BBA-9625-35D880F402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78F9FA-B331-35A7-9626-E3116C1F0CE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Say: </a:t>
            </a:r>
            <a:r>
              <a:rPr lang="en-US"/>
              <a:t>The GLLP Project Guide aims to support participants in identifying, planning, and monitoring their projects. It offers a set of tools and guides that can be used by the participant and their mentor at each stage of the development and implementation of the project.</a:t>
            </a:r>
            <a:endParaRPr lang="en-GB"/>
          </a:p>
          <a:p>
            <a:endParaRPr lang="en-GB"/>
          </a:p>
          <a:p>
            <a:r>
              <a:rPr lang="en-GB" b="1"/>
              <a:t>Note: </a:t>
            </a:r>
            <a:r>
              <a:rPr lang="en-US" sz="1800" b="1">
                <a:effectLst/>
                <a:latin typeface="Segoe UI" panose="020B0502040204020203" pitchFamily="34" charset="0"/>
              </a:rPr>
              <a:t>A new Project Development Guide is coming soon</a:t>
            </a:r>
            <a:endParaRPr lang="en-GB" b="1"/>
          </a:p>
        </p:txBody>
      </p:sp>
      <p:sp>
        <p:nvSpPr>
          <p:cNvPr id="4" name="Slide Number Placeholder 3">
            <a:extLst>
              <a:ext uri="{FF2B5EF4-FFF2-40B4-BE49-F238E27FC236}">
                <a16:creationId xmlns:a16="http://schemas.microsoft.com/office/drawing/2014/main" id="{3BC6036F-84D3-5D25-FCF6-5C0846C08E82}"/>
              </a:ext>
            </a:extLst>
          </p:cNvPr>
          <p:cNvSpPr>
            <a:spLocks noGrp="1"/>
          </p:cNvSpPr>
          <p:nvPr>
            <p:ph type="sldNum" sz="quarter" idx="5"/>
          </p:nvPr>
        </p:nvSpPr>
        <p:spPr/>
        <p:txBody>
          <a:bodyPr/>
          <a:lstStyle/>
          <a:p>
            <a:fld id="{D5B48DA2-5A1E-A647-8F98-8F6408046E1A}" type="slidenum">
              <a:rPr lang="en-US" smtClean="0"/>
              <a:t>40</a:t>
            </a:fld>
            <a:endParaRPr lang="en-US"/>
          </a:p>
        </p:txBody>
      </p:sp>
    </p:spTree>
    <p:extLst>
      <p:ext uri="{BB962C8B-B14F-4D97-AF65-F5344CB8AC3E}">
        <p14:creationId xmlns:p14="http://schemas.microsoft.com/office/powerpoint/2010/main" val="1858595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4</a:t>
            </a:fld>
            <a:endParaRPr lang="en-GB"/>
          </a:p>
        </p:txBody>
      </p:sp>
    </p:spTree>
    <p:extLst>
      <p:ext uri="{BB962C8B-B14F-4D97-AF65-F5344CB8AC3E}">
        <p14:creationId xmlns:p14="http://schemas.microsoft.com/office/powerpoint/2010/main" val="31246185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41</a:t>
            </a:fld>
            <a:endParaRPr lang="en-US"/>
          </a:p>
        </p:txBody>
      </p:sp>
    </p:spTree>
    <p:extLst>
      <p:ext uri="{BB962C8B-B14F-4D97-AF65-F5344CB8AC3E}">
        <p14:creationId xmlns:p14="http://schemas.microsoft.com/office/powerpoint/2010/main" val="14393483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rgbClr val="333333"/>
                </a:solidFill>
                <a:effectLst/>
                <a:latin typeface="ProximaNova-Regular"/>
              </a:rPr>
              <a:t>Say </a:t>
            </a:r>
            <a:r>
              <a:rPr lang="en-US" b="0" i="0" dirty="0">
                <a:solidFill>
                  <a:srgbClr val="333333"/>
                </a:solidFill>
                <a:effectLst/>
                <a:latin typeface="ProximaNova-Regular"/>
              </a:rPr>
              <a:t>that the GLLP evaluation uses the Kirkpatrick Model. The Model is a globally recognized method of evaluating the results of training and learning programs. It assesses both formal and informal training methods and rates them against four levels of criteria: reaction, learning, behavior, and results.</a:t>
            </a:r>
            <a:endParaRPr lang="en-US" sz="1200" dirty="0">
              <a:effectLst/>
              <a:latin typeface="Franklin Gothic Book" panose="020B0503020102020204" pitchFamily="34" charset="0"/>
              <a:ea typeface="HGGothicE" panose="020B0909000000000000" pitchFamily="49" charset="-128"/>
              <a:cs typeface="Tahoma" panose="020B0604030504040204" pitchFamily="34" charset="0"/>
            </a:endParaRPr>
          </a:p>
          <a:p>
            <a:endParaRPr lang="en-US" sz="1200" dirty="0">
              <a:effectLst/>
              <a:latin typeface="Franklin Gothic Book" panose="020B0503020102020204" pitchFamily="34" charset="0"/>
              <a:ea typeface="HGGothicE" panose="020B0909000000000000" pitchFamily="49" charset="-128"/>
              <a:cs typeface="Tahoma" panose="020B0604030504040204" pitchFamily="34" charset="0"/>
            </a:endParaRPr>
          </a:p>
          <a:p>
            <a:r>
              <a:rPr lang="en-US" sz="1200" dirty="0">
                <a:effectLst/>
                <a:latin typeface="Franklin Gothic Book" panose="020B0503020102020204" pitchFamily="34" charset="0"/>
                <a:ea typeface="HGGothicE" panose="020B0909000000000000" pitchFamily="49" charset="-128"/>
                <a:cs typeface="Tahoma" panose="020B0604030504040204" pitchFamily="34" charset="0"/>
              </a:rPr>
              <a:t>Kirkpatrick’s model for evaluation of training (Donald L. Kirkpatrick, Evaluating Training Programs: The Four Levels, San Francisco: Berrett-Koehler Publishers, 1998).</a:t>
            </a:r>
            <a:endParaRPr lang="fr-FR" dirty="0"/>
          </a:p>
        </p:txBody>
      </p:sp>
      <p:sp>
        <p:nvSpPr>
          <p:cNvPr id="4" name="Slide Number Placeholder 3"/>
          <p:cNvSpPr>
            <a:spLocks noGrp="1"/>
          </p:cNvSpPr>
          <p:nvPr>
            <p:ph type="sldNum" sz="quarter" idx="5"/>
          </p:nvPr>
        </p:nvSpPr>
        <p:spPr/>
        <p:txBody>
          <a:bodyPr/>
          <a:lstStyle/>
          <a:p>
            <a:fld id="{D5B48DA2-5A1E-A647-8F98-8F6408046E1A}" type="slidenum">
              <a:rPr lang="en-US" smtClean="0"/>
              <a:t>42</a:t>
            </a:fld>
            <a:endParaRPr lang="en-US"/>
          </a:p>
        </p:txBody>
      </p:sp>
    </p:spTree>
    <p:extLst>
      <p:ext uri="{BB962C8B-B14F-4D97-AF65-F5344CB8AC3E}">
        <p14:creationId xmlns:p14="http://schemas.microsoft.com/office/powerpoint/2010/main" val="1101306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Note to TOT </a:t>
            </a:r>
            <a:r>
              <a:rPr lang="fr-FR" dirty="0" err="1"/>
              <a:t>facilitators</a:t>
            </a:r>
            <a:r>
              <a:rPr lang="fr-FR" dirty="0"/>
              <a:t>: </a:t>
            </a:r>
            <a:r>
              <a:rPr lang="fr-FR" dirty="0" err="1"/>
              <a:t>you</a:t>
            </a:r>
            <a:r>
              <a:rPr lang="fr-FR" dirty="0"/>
              <a:t> </a:t>
            </a:r>
            <a:r>
              <a:rPr lang="fr-FR" dirty="0" err="1"/>
              <a:t>may</a:t>
            </a:r>
            <a:r>
              <a:rPr lang="fr-FR" dirty="0"/>
              <a:t> </a:t>
            </a:r>
            <a:r>
              <a:rPr lang="fr-FR" dirty="0" err="1"/>
              <a:t>adapt</a:t>
            </a:r>
            <a:r>
              <a:rPr lang="fr-FR" dirty="0"/>
              <a:t> </a:t>
            </a:r>
            <a:r>
              <a:rPr lang="fr-FR" dirty="0" err="1"/>
              <a:t>this</a:t>
            </a:r>
            <a:r>
              <a:rPr lang="fr-FR" dirty="0"/>
              <a:t> slide </a:t>
            </a:r>
            <a:r>
              <a:rPr lang="fr-FR" dirty="0" err="1"/>
              <a:t>based</a:t>
            </a:r>
            <a:r>
              <a:rPr lang="fr-FR" dirty="0"/>
              <a:t> on </a:t>
            </a:r>
            <a:r>
              <a:rPr lang="fr-FR" dirty="0" err="1"/>
              <a:t>decision</a:t>
            </a:r>
            <a:r>
              <a:rPr lang="fr-FR" dirty="0"/>
              <a:t> made </a:t>
            </a:r>
            <a:r>
              <a:rPr lang="fr-FR" dirty="0" err="1"/>
              <a:t>regarding</a:t>
            </a:r>
            <a:r>
              <a:rPr lang="fr-FR" dirty="0"/>
              <a:t> </a:t>
            </a:r>
            <a:r>
              <a:rPr lang="fr-FR" dirty="0" err="1"/>
              <a:t>evaluation</a:t>
            </a:r>
            <a:r>
              <a:rPr lang="fr-FR" dirty="0"/>
              <a:t> of a </a:t>
            </a:r>
            <a:r>
              <a:rPr lang="fr-FR" dirty="0" err="1"/>
              <a:t>given</a:t>
            </a:r>
            <a:r>
              <a:rPr lang="fr-FR" dirty="0"/>
              <a:t> GLLP programme, </a:t>
            </a:r>
            <a:r>
              <a:rPr lang="fr-FR" dirty="0" err="1"/>
              <a:t>including</a:t>
            </a:r>
            <a:r>
              <a:rPr lang="fr-FR" dirty="0"/>
              <a:t> </a:t>
            </a:r>
            <a:r>
              <a:rPr lang="fr-FR" dirty="0" err="1"/>
              <a:t>which</a:t>
            </a:r>
            <a:r>
              <a:rPr lang="fr-FR" dirty="0"/>
              <a:t> </a:t>
            </a:r>
            <a:r>
              <a:rPr lang="fr-FR" dirty="0" err="1"/>
              <a:t>levels</a:t>
            </a:r>
            <a:r>
              <a:rPr lang="fr-FR" dirty="0"/>
              <a:t> </a:t>
            </a:r>
            <a:r>
              <a:rPr lang="fr-FR" dirty="0" err="1"/>
              <a:t>will</a:t>
            </a:r>
            <a:r>
              <a:rPr lang="fr-FR" dirty="0"/>
              <a:t> </a:t>
            </a:r>
            <a:r>
              <a:rPr lang="fr-FR" dirty="0" err="1"/>
              <a:t>be</a:t>
            </a:r>
            <a:r>
              <a:rPr lang="fr-FR" dirty="0"/>
              <a:t> </a:t>
            </a:r>
            <a:r>
              <a:rPr lang="fr-FR" dirty="0" err="1"/>
              <a:t>evaluated</a:t>
            </a:r>
            <a:r>
              <a:rPr lang="fr-FR" dirty="0"/>
              <a:t>.</a:t>
            </a:r>
          </a:p>
          <a:p>
            <a:endParaRPr lang="fr-FR" dirty="0"/>
          </a:p>
          <a:p>
            <a:r>
              <a:rPr lang="fr-FR" b="1" dirty="0"/>
              <a:t>Say </a:t>
            </a:r>
            <a:r>
              <a:rPr lang="fr-FR" b="0" dirty="0" err="1"/>
              <a:t>that</a:t>
            </a:r>
            <a:r>
              <a:rPr lang="fr-FR" b="0" dirty="0"/>
              <a:t> the GLLP </a:t>
            </a:r>
            <a:r>
              <a:rPr lang="fr-FR" b="0" dirty="0" err="1"/>
              <a:t>toolbox</a:t>
            </a:r>
            <a:r>
              <a:rPr lang="fr-FR" b="0" dirty="0"/>
              <a:t> </a:t>
            </a:r>
            <a:r>
              <a:rPr lang="fr-FR" b="0" dirty="0" err="1"/>
              <a:t>contains</a:t>
            </a:r>
            <a:r>
              <a:rPr lang="fr-FR" b="0" dirty="0"/>
              <a:t> the </a:t>
            </a:r>
            <a:r>
              <a:rPr lang="fr-FR" b="0" dirty="0" err="1"/>
              <a:t>evaluation</a:t>
            </a:r>
            <a:r>
              <a:rPr lang="fr-FR" b="0" dirty="0"/>
              <a:t> </a:t>
            </a:r>
            <a:r>
              <a:rPr lang="fr-FR" b="0" dirty="0" err="1"/>
              <a:t>tools</a:t>
            </a:r>
            <a:r>
              <a:rPr lang="fr-FR" b="0" dirty="0"/>
              <a:t> </a:t>
            </a:r>
            <a:r>
              <a:rPr lang="fr-FR" b="0" dirty="0" err="1"/>
              <a:t>needed</a:t>
            </a:r>
            <a:r>
              <a:rPr lang="fr-FR" b="0" dirty="0"/>
              <a:t> </a:t>
            </a:r>
            <a:r>
              <a:rPr lang="fr-FR" b="0" dirty="0" err="1"/>
              <a:t>during</a:t>
            </a:r>
            <a:r>
              <a:rPr lang="fr-FR" b="0" dirty="0"/>
              <a:t> programme </a:t>
            </a:r>
            <a:r>
              <a:rPr lang="fr-FR" b="0" dirty="0" err="1"/>
              <a:t>implementations</a:t>
            </a:r>
            <a:r>
              <a:rPr lang="fr-FR" b="0" dirty="0"/>
              <a:t>. </a:t>
            </a:r>
            <a:endParaRPr lang="fr-FR" b="1" dirty="0"/>
          </a:p>
        </p:txBody>
      </p:sp>
      <p:sp>
        <p:nvSpPr>
          <p:cNvPr id="4" name="Slide Number Placeholder 3"/>
          <p:cNvSpPr>
            <a:spLocks noGrp="1"/>
          </p:cNvSpPr>
          <p:nvPr>
            <p:ph type="sldNum" sz="quarter" idx="5"/>
          </p:nvPr>
        </p:nvSpPr>
        <p:spPr/>
        <p:txBody>
          <a:bodyPr/>
          <a:lstStyle/>
          <a:p>
            <a:fld id="{D5B48DA2-5A1E-A647-8F98-8F6408046E1A}" type="slidenum">
              <a:rPr lang="en-US" smtClean="0"/>
              <a:t>43</a:t>
            </a:fld>
            <a:endParaRPr lang="en-US"/>
          </a:p>
        </p:txBody>
      </p:sp>
    </p:spTree>
    <p:extLst>
      <p:ext uri="{BB962C8B-B14F-4D97-AF65-F5344CB8AC3E}">
        <p14:creationId xmlns:p14="http://schemas.microsoft.com/office/powerpoint/2010/main" val="965752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a:t>
            </a:r>
            <a:r>
              <a:rPr lang="en-US" b="0" dirty="0"/>
              <a:t>d</a:t>
            </a:r>
            <a:r>
              <a:rPr lang="en-US" dirty="0"/>
              <a:t>aily evaluations and a final program evaluation allow for  the collection of detailed feedback. </a:t>
            </a:r>
          </a:p>
        </p:txBody>
      </p:sp>
      <p:sp>
        <p:nvSpPr>
          <p:cNvPr id="4" name="Slide Number Placeholder 3"/>
          <p:cNvSpPr>
            <a:spLocks noGrp="1"/>
          </p:cNvSpPr>
          <p:nvPr>
            <p:ph type="sldNum" sz="quarter" idx="5"/>
          </p:nvPr>
        </p:nvSpPr>
        <p:spPr/>
        <p:txBody>
          <a:bodyPr/>
          <a:lstStyle/>
          <a:p>
            <a:fld id="{D5B48DA2-5A1E-A647-8F98-8F6408046E1A}" type="slidenum">
              <a:rPr lang="en-US" smtClean="0"/>
              <a:t>44</a:t>
            </a:fld>
            <a:endParaRPr lang="en-US"/>
          </a:p>
        </p:txBody>
      </p:sp>
    </p:spTree>
    <p:extLst>
      <p:ext uri="{BB962C8B-B14F-4D97-AF65-F5344CB8AC3E}">
        <p14:creationId xmlns:p14="http://schemas.microsoft.com/office/powerpoint/2010/main" val="23850753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 slide to provide information on how instructors will be evaluated. </a:t>
            </a:r>
          </a:p>
        </p:txBody>
      </p:sp>
      <p:sp>
        <p:nvSpPr>
          <p:cNvPr id="4" name="Slide Number Placeholder 3"/>
          <p:cNvSpPr>
            <a:spLocks noGrp="1"/>
          </p:cNvSpPr>
          <p:nvPr>
            <p:ph type="sldNum" sz="quarter" idx="5"/>
          </p:nvPr>
        </p:nvSpPr>
        <p:spPr/>
        <p:txBody>
          <a:bodyPr/>
          <a:lstStyle/>
          <a:p>
            <a:fld id="{D5B48DA2-5A1E-A647-8F98-8F6408046E1A}" type="slidenum">
              <a:rPr lang="en-US" smtClean="0"/>
              <a:t>45</a:t>
            </a:fld>
            <a:endParaRPr lang="en-US"/>
          </a:p>
        </p:txBody>
      </p:sp>
    </p:spTree>
    <p:extLst>
      <p:ext uri="{BB962C8B-B14F-4D97-AF65-F5344CB8AC3E}">
        <p14:creationId xmlns:p14="http://schemas.microsoft.com/office/powerpoint/2010/main" val="19700786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457200">
              <a:spcAft>
                <a:spcPts val="600"/>
              </a:spcAft>
            </a:pPr>
            <a:r>
              <a:rPr lang="en-GB" sz="1800" u="sng" dirty="0">
                <a:effectLst/>
                <a:latin typeface="Franklin Gothic Book" panose="020B0503020102020204" pitchFamily="34" charset="0"/>
                <a:ea typeface="Times New Roman" panose="02020603050405020304" pitchFamily="18" charset="0"/>
                <a:cs typeface="Courier New" panose="02070309020205020404" pitchFamily="49" charset="0"/>
              </a:rPr>
              <a:t>Note</a:t>
            </a: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  Participant evaluation may vary based on the country and/or implementor.</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dirty="0">
                <a:effectLst/>
                <a:latin typeface="Franklin Gothic Book" panose="020B0503020102020204" pitchFamily="34" charset="0"/>
                <a:ea typeface="Times New Roman" panose="02020603050405020304" pitchFamily="18" charset="0"/>
                <a:cs typeface="Courier New" panose="02070309020205020404" pitchFamily="49" charset="0"/>
              </a:rPr>
              <a:t>Explain</a:t>
            </a: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 the evaluation process and the certificate of completion. This slide may be adapted according to the criteria for the specific programme implementation. </a:t>
            </a:r>
          </a:p>
          <a:p>
            <a:pPr marL="457200">
              <a:spcAft>
                <a:spcPts val="600"/>
              </a:spcAft>
            </a:pPr>
            <a:endParaRPr lang="en-GB"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46</a:t>
            </a:fld>
            <a:endParaRPr lang="en-US"/>
          </a:p>
        </p:txBody>
      </p:sp>
    </p:spTree>
    <p:extLst>
      <p:ext uri="{BB962C8B-B14F-4D97-AF65-F5344CB8AC3E}">
        <p14:creationId xmlns:p14="http://schemas.microsoft.com/office/powerpoint/2010/main" val="13630197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49</a:t>
            </a:fld>
            <a:endParaRPr lang="en-US"/>
          </a:p>
        </p:txBody>
      </p:sp>
    </p:spTree>
    <p:extLst>
      <p:ext uri="{BB962C8B-B14F-4D97-AF65-F5344CB8AC3E}">
        <p14:creationId xmlns:p14="http://schemas.microsoft.com/office/powerpoint/2010/main" val="42600415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rgbClr val="000000"/>
                </a:solidFill>
                <a:latin typeface="+mn-lt"/>
                <a:ea typeface="Source Sans Pro Regular"/>
                <a:cs typeface="+mn-lt"/>
              </a:rPr>
              <a:t>Instructor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rgbClr val="000000"/>
                </a:solidFill>
                <a:latin typeface="+mn-lt"/>
                <a:ea typeface="Source Sans Pro Regular"/>
                <a:cs typeface="+mn-lt"/>
              </a:rPr>
              <a:t>In order to keep good practices and improve aspects that need to over the next days and during future trainings, collect participant's feedback related to various aspects of the TOT&amp;M – content, methodologies, materials, facilitation, logistics.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rgbClr val="000000"/>
                </a:solidFill>
                <a:latin typeface="+mn-lt"/>
                <a:ea typeface="Source Sans Pro Regular"/>
                <a:cs typeface="+mn-lt"/>
              </a:rPr>
              <a:t>The GLLP TOT&amp;M package includes a daily evaluation form that can be used by the implementer. Depending on the TOT&amp;M agenda you may need to request participant to complete the daily evaluation after facilitation of this Unit.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50</a:t>
            </a:fld>
            <a:endParaRPr lang="en-US"/>
          </a:p>
        </p:txBody>
      </p:sp>
    </p:spTree>
    <p:extLst>
      <p:ext uri="{BB962C8B-B14F-4D97-AF65-F5344CB8AC3E}">
        <p14:creationId xmlns:p14="http://schemas.microsoft.com/office/powerpoint/2010/main" val="1001273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 </a:t>
            </a:r>
            <a:r>
              <a:rPr lang="en-US" b="0" dirty="0"/>
              <a:t>the learning objectives</a:t>
            </a:r>
            <a:endParaRPr lang="en-US" b="1" dirty="0"/>
          </a:p>
        </p:txBody>
      </p:sp>
      <p:sp>
        <p:nvSpPr>
          <p:cNvPr id="4" name="Slide Number Placeholder 3"/>
          <p:cNvSpPr>
            <a:spLocks noGrp="1"/>
          </p:cNvSpPr>
          <p:nvPr>
            <p:ph type="sldNum" sz="quarter" idx="5"/>
          </p:nvPr>
        </p:nvSpPr>
        <p:spPr/>
        <p:txBody>
          <a:bodyPr/>
          <a:lstStyle/>
          <a:p>
            <a:fld id="{D5B48DA2-5A1E-A647-8F98-8F6408046E1A}" type="slidenum">
              <a:rPr lang="en-US" smtClean="0"/>
              <a:t>6</a:t>
            </a:fld>
            <a:endParaRPr lang="en-US"/>
          </a:p>
        </p:txBody>
      </p:sp>
    </p:spTree>
    <p:extLst>
      <p:ext uri="{BB962C8B-B14F-4D97-AF65-F5344CB8AC3E}">
        <p14:creationId xmlns:p14="http://schemas.microsoft.com/office/powerpoint/2010/main" val="2128442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Review </a:t>
            </a:r>
            <a:r>
              <a:rPr lang="en-US" b="0" dirty="0"/>
              <a:t>the agenda for the session. </a:t>
            </a:r>
            <a:endParaRPr lang="en-US" b="1" dirty="0"/>
          </a:p>
        </p:txBody>
      </p:sp>
      <p:sp>
        <p:nvSpPr>
          <p:cNvPr id="4" name="Slide Number Placeholder 3"/>
          <p:cNvSpPr>
            <a:spLocks noGrp="1"/>
          </p:cNvSpPr>
          <p:nvPr>
            <p:ph type="sldNum" sz="quarter" idx="5"/>
          </p:nvPr>
        </p:nvSpPr>
        <p:spPr/>
        <p:txBody>
          <a:bodyPr/>
          <a:lstStyle/>
          <a:p>
            <a:fld id="{D5B48DA2-5A1E-A647-8F98-8F6408046E1A}" type="slidenum">
              <a:rPr lang="en-US" smtClean="0"/>
              <a:t>7</a:t>
            </a:fld>
            <a:endParaRPr lang="en-US"/>
          </a:p>
        </p:txBody>
      </p:sp>
    </p:spTree>
    <p:extLst>
      <p:ext uri="{BB962C8B-B14F-4D97-AF65-F5344CB8AC3E}">
        <p14:creationId xmlns:p14="http://schemas.microsoft.com/office/powerpoint/2010/main" val="3782758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8</a:t>
            </a:fld>
            <a:endParaRPr lang="en-US"/>
          </a:p>
        </p:txBody>
      </p:sp>
    </p:spTree>
    <p:extLst>
      <p:ext uri="{BB962C8B-B14F-4D97-AF65-F5344CB8AC3E}">
        <p14:creationId xmlns:p14="http://schemas.microsoft.com/office/powerpoint/2010/main" val="4179315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Remind</a:t>
            </a:r>
            <a:r>
              <a:rPr lang="en-US" dirty="0"/>
              <a:t> participants of the goal of the GLLP. The goal of the GLLP (as a </a:t>
            </a:r>
            <a:r>
              <a:rPr lang="en-US" dirty="0" err="1"/>
              <a:t>programme</a:t>
            </a:r>
            <a:r>
              <a:rPr lang="en-US" dirty="0"/>
              <a:t>) is to </a:t>
            </a:r>
            <a:r>
              <a:rPr lang="en-GB" sz="1200" dirty="0">
                <a:ea typeface="+mn-lt"/>
                <a:cs typeface="+mn-lt"/>
              </a:rPr>
              <a:t>foster and mentor current and emerging laboratory leaders to build, strengthen and sustain national laboratory systems.</a:t>
            </a:r>
            <a:endParaRPr lang="en-US" dirty="0">
              <a:ea typeface="+mn-lt"/>
              <a:cs typeface="+mn-lt"/>
            </a:endParaRPr>
          </a:p>
          <a:p>
            <a:endParaRPr lang="en-US" dirty="0"/>
          </a:p>
          <a:p>
            <a:r>
              <a:rPr lang="en-US" dirty="0"/>
              <a:t>And this goal exists because there is a recognition, by a number of leading organizations, that there exists (or rather, existed) a gap in the availability of resources, tools, and support systems to enable members of the laboratory workforce to become leaders of laboratory workforces, and ultimately leaders in building and sustaining national laboratory systems.</a:t>
            </a:r>
            <a:endParaRPr lang="en-US" dirty="0">
              <a:ea typeface="Calibri"/>
              <a:cs typeface="Calibri"/>
            </a:endParaRPr>
          </a:p>
          <a:p>
            <a:endParaRPr lang="en-US" dirty="0"/>
          </a:p>
        </p:txBody>
      </p:sp>
      <p:sp>
        <p:nvSpPr>
          <p:cNvPr id="4" name="Slide Number Placeholder 3"/>
          <p:cNvSpPr>
            <a:spLocks noGrp="1"/>
          </p:cNvSpPr>
          <p:nvPr>
            <p:ph type="sldNum" sz="quarter" idx="10"/>
          </p:nvPr>
        </p:nvSpPr>
        <p:spPr/>
        <p:txBody>
          <a:bodyPr/>
          <a:lstStyle/>
          <a:p>
            <a:fld id="{D5B48DA2-5A1E-A647-8F98-8F6408046E1A}" type="slidenum">
              <a:rPr lang="en-US" smtClean="0"/>
              <a:t>9</a:t>
            </a:fld>
            <a:endParaRPr lang="en-US"/>
          </a:p>
        </p:txBody>
      </p:sp>
    </p:spTree>
    <p:extLst>
      <p:ext uri="{BB962C8B-B14F-4D97-AF65-F5344CB8AC3E}">
        <p14:creationId xmlns:p14="http://schemas.microsoft.com/office/powerpoint/2010/main" val="234464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r>
              <a:rPr lang="en-US" dirty="0"/>
              <a:t> the objectives of the GLLP </a:t>
            </a:r>
            <a:r>
              <a:rPr lang="en-US" dirty="0" err="1"/>
              <a:t>programme</a:t>
            </a:r>
            <a:r>
              <a:rPr lang="en-US" dirty="0"/>
              <a:t>. </a:t>
            </a:r>
          </a:p>
        </p:txBody>
      </p:sp>
      <p:sp>
        <p:nvSpPr>
          <p:cNvPr id="4" name="Slide Number Placeholder 3"/>
          <p:cNvSpPr>
            <a:spLocks noGrp="1"/>
          </p:cNvSpPr>
          <p:nvPr>
            <p:ph type="sldNum" sz="quarter" idx="10"/>
          </p:nvPr>
        </p:nvSpPr>
        <p:spPr/>
        <p:txBody>
          <a:bodyPr/>
          <a:lstStyle/>
          <a:p>
            <a:fld id="{D5B48DA2-5A1E-A647-8F98-8F6408046E1A}" type="slidenum">
              <a:rPr lang="en-US" smtClean="0"/>
              <a:t>10</a:t>
            </a:fld>
            <a:endParaRPr lang="en-US"/>
          </a:p>
        </p:txBody>
      </p:sp>
    </p:spTree>
    <p:extLst>
      <p:ext uri="{BB962C8B-B14F-4D97-AF65-F5344CB8AC3E}">
        <p14:creationId xmlns:p14="http://schemas.microsoft.com/office/powerpoint/2010/main" val="18584738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Master" Target="../slideMasters/slideMaster1.xml"/><Relationship Id="rId4" Type="http://schemas.openxmlformats.org/officeDocument/2006/relationships/hyperlink" Target="mailto:ihrhrt@who.int" TargetMode="Externa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Master" Target="../slideMasters/slideMaster2.xml"/><Relationship Id="rId4" Type="http://schemas.openxmlformats.org/officeDocument/2006/relationships/hyperlink" Target="mailto:ihrhrt@who.int" TargetMode="Externa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1" y="469232"/>
            <a:ext cx="5678905" cy="6388768"/>
          </a:xfrm>
          <a:prstGeom prst="rect">
            <a:avLst/>
          </a:prstGeom>
        </p:spPr>
      </p:pic>
      <p:pic>
        <p:nvPicPr>
          <p:cNvPr id="4" name="Picture 3" descr="Text&#10;&#10;Description automatically generated with medium confidence">
            <a:extLst>
              <a:ext uri="{FF2B5EF4-FFF2-40B4-BE49-F238E27FC236}">
                <a16:creationId xmlns:a16="http://schemas.microsoft.com/office/drawing/2014/main" id="{BD9917A8-D468-0E07-56FF-17796926737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2624392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2"/>
            <a:ext cx="4974336"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3"/>
            <a:ext cx="4974336" cy="3566159"/>
          </a:xfrm>
        </p:spPr>
        <p:txBody>
          <a:bodyPr/>
          <a:lstStyle>
            <a:lvl1pPr>
              <a:spcAft>
                <a:spcPts val="750"/>
              </a:spcAft>
              <a:defRPr/>
            </a:lvl1pPr>
            <a:lvl2pPr>
              <a:spcAft>
                <a:spcPts val="750"/>
              </a:spcAft>
              <a:defRPr/>
            </a:lvl2pPr>
            <a:lvl3pPr>
              <a:spcAft>
                <a:spcPts val="7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90892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4131251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2732452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695203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19008172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2"/>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38938068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07369" y="517358"/>
            <a:ext cx="8815915"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lstStyle>
            <a:lvl1pPr>
              <a:defRPr/>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24863658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p:nvSpPr>
        <p:spPr>
          <a:xfrm>
            <a:off x="914400" y="2349061"/>
            <a:ext cx="10515600" cy="3462486"/>
          </a:xfrm>
          <a:prstGeom prst="rect">
            <a:avLst/>
          </a:prstGeom>
          <a:noFill/>
        </p:spPr>
        <p:txBody>
          <a:bodyPr wrap="square" lIns="0" tIns="0" rIns="0" bIns="0" rtlCol="0">
            <a:normAutofit/>
          </a:bodyPr>
          <a:lstStyle/>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These WHO Training Materials are © World Health Organization (WHO) 2020. </a:t>
            </a:r>
            <a:br>
              <a:rPr lang="en-US" sz="1500"/>
            </a:br>
            <a:r>
              <a:rPr lang="en-US" sz="1500"/>
              <a:t>All rights reserved.</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Your use of these materials is subject to the “</a:t>
            </a:r>
            <a:r>
              <a:rPr lang="en-US" sz="1500">
                <a:hlinkClick r:id="rId2"/>
              </a:rPr>
              <a:t>WHO Health Security Learning Platform, Training Materials – Terms of Use</a:t>
            </a:r>
            <a:r>
              <a:rPr lang="en-US" sz="1500"/>
              <a:t>”, which you accepted when downloading them and which are available on the Health Security Learning Platform at: </a:t>
            </a:r>
            <a:r>
              <a:rPr lang="en-US" sz="1500">
                <a:hlinkClick r:id="rId3"/>
              </a:rPr>
              <a:t>https://extranet.who.int/hslp</a:t>
            </a:r>
            <a:r>
              <a:rPr lang="en-US" sz="1500"/>
              <a:t>.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Should you adapt, modify, translate, or in any other way revise the contents of these materials, you shall not imply that WHO is any way affiliated with such modifications and shall not use the WHO name or emblem in such modified materials.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Further, please inform WHO of any modifications of these materials that you use publicly, for record-keeping purposes and continued development, by emailing </a:t>
            </a:r>
            <a:r>
              <a:rPr lang="en-US" sz="1500">
                <a:hlinkClick r:id="rId4"/>
              </a:rPr>
              <a:t>ihrhrt@who.int</a:t>
            </a:r>
            <a:r>
              <a:rPr lang="en-US" sz="1500"/>
              <a:t>. </a:t>
            </a:r>
          </a:p>
        </p:txBody>
      </p:sp>
      <p:sp>
        <p:nvSpPr>
          <p:cNvPr id="10" name="TextBox 9">
            <a:extLst>
              <a:ext uri="{FF2B5EF4-FFF2-40B4-BE49-F238E27FC236}">
                <a16:creationId xmlns:a16="http://schemas.microsoft.com/office/drawing/2014/main" id="{5002FEE1-D7EA-48B7-99AF-5BCB9445BD9B}"/>
              </a:ext>
            </a:extLst>
          </p:cNvPr>
          <p:cNvSpPr txBox="1"/>
          <p:nvPr/>
        </p:nvSpPr>
        <p:spPr>
          <a:xfrm>
            <a:off x="914400" y="914402"/>
            <a:ext cx="10515600" cy="577081"/>
          </a:xfrm>
          <a:prstGeom prst="rect">
            <a:avLst/>
          </a:prstGeom>
          <a:noFill/>
        </p:spPr>
        <p:txBody>
          <a:bodyPr wrap="square" lIns="0" tIns="0" rIns="0" bIns="0" rtlCol="0">
            <a:spAutoFit/>
          </a:bodyPr>
          <a:lstStyle/>
          <a:p>
            <a:r>
              <a:rPr lang="en-US" sz="375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p:nvSpPr>
        <p:spPr>
          <a:xfrm>
            <a:off x="914399" y="1746505"/>
            <a:ext cx="10515600" cy="323165"/>
          </a:xfrm>
          <a:prstGeom prst="rect">
            <a:avLst/>
          </a:prstGeom>
          <a:noFill/>
        </p:spPr>
        <p:txBody>
          <a:bodyPr wrap="square" lIns="0" tIns="0" rIns="0" bIns="0" rtlCol="0">
            <a:spAutoFit/>
          </a:bodyPr>
          <a:lstStyle/>
          <a:p>
            <a:r>
              <a:rPr lang="en-US" sz="21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28265931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2_Two Conten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9" name="Title Text"/>
          <p:cNvSpPr txBox="1">
            <a:spLocks noGrp="1"/>
          </p:cNvSpPr>
          <p:nvPr>
            <p:ph type="title"/>
          </p:nvPr>
        </p:nvSpPr>
        <p:spPr>
          <a:prstGeom prst="rect">
            <a:avLst/>
          </a:prstGeom>
        </p:spPr>
        <p:txBody>
          <a:bodyPr/>
          <a:lstStyle/>
          <a:p>
            <a:r>
              <a:t>Title Text</a:t>
            </a:r>
          </a:p>
        </p:txBody>
      </p:sp>
      <p:sp>
        <p:nvSpPr>
          <p:cNvPr id="50" name="Body Level One…"/>
          <p:cNvSpPr txBox="1">
            <a:spLocks noGrp="1"/>
          </p:cNvSpPr>
          <p:nvPr>
            <p:ph type="body" idx="1"/>
          </p:nvPr>
        </p:nvSpPr>
        <p:spPr>
          <a:prstGeom prst="rect">
            <a:avLst/>
          </a:prstGeom>
        </p:spPr>
        <p:txBody>
          <a:bodyPr/>
          <a:lstStyle>
            <a:lvl3pPr>
              <a:buBlip>
                <a:blip r:embed="rId4"/>
              </a:buBlip>
            </a:lvl3pPr>
          </a:lstStyle>
          <a:p>
            <a:r>
              <a:t>Body Level One</a:t>
            </a:r>
          </a:p>
          <a:p>
            <a:pPr lvl="1"/>
            <a:r>
              <a:t>Body Level Two</a:t>
            </a:r>
          </a:p>
          <a:p>
            <a:pPr lvl="2"/>
            <a:r>
              <a:t>Body Level Three</a:t>
            </a:r>
          </a:p>
          <a:p>
            <a:pPr lvl="3"/>
            <a:r>
              <a:t>Body Level Four</a:t>
            </a:r>
          </a:p>
          <a:p>
            <a:pPr lvl="4"/>
            <a:r>
              <a:t>Body Level Five</a:t>
            </a:r>
          </a:p>
        </p:txBody>
      </p:sp>
      <p:sp>
        <p:nvSpPr>
          <p:cNvPr id="51"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ustDataLst>
      <p:tags r:id="rId1"/>
    </p:custDataLst>
    <p:extLst>
      <p:ext uri="{BB962C8B-B14F-4D97-AF65-F5344CB8AC3E}">
        <p14:creationId xmlns:p14="http://schemas.microsoft.com/office/powerpoint/2010/main" val="546244786"/>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Content, full slide">
  <p:cSld name="2_Content, full slide">
    <p:spTree>
      <p:nvGrpSpPr>
        <p:cNvPr id="1" name="Shape 51"/>
        <p:cNvGrpSpPr/>
        <p:nvPr/>
      </p:nvGrpSpPr>
      <p:grpSpPr>
        <a:xfrm>
          <a:off x="0" y="0"/>
          <a:ext cx="0" cy="0"/>
          <a:chOff x="0" y="0"/>
          <a:chExt cx="0" cy="0"/>
        </a:xfrm>
      </p:grpSpPr>
      <p:sp>
        <p:nvSpPr>
          <p:cNvPr id="52" name="Google Shape;52;p89"/>
          <p:cNvSpPr txBox="1">
            <a:spLocks noGrp="1"/>
          </p:cNvSpPr>
          <p:nvPr>
            <p:ph type="title"/>
          </p:nvPr>
        </p:nvSpPr>
        <p:spPr>
          <a:xfrm>
            <a:off x="914400" y="914401"/>
            <a:ext cx="10515600" cy="709862"/>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89"/>
          <p:cNvSpPr txBox="1">
            <a:spLocks noGrp="1"/>
          </p:cNvSpPr>
          <p:nvPr>
            <p:ph type="body" idx="1"/>
          </p:nvPr>
        </p:nvSpPr>
        <p:spPr>
          <a:xfrm>
            <a:off x="914400" y="1737360"/>
            <a:ext cx="10515600" cy="4183552"/>
          </a:xfrm>
          <a:prstGeom prst="rect">
            <a:avLst/>
          </a:prstGeom>
          <a:noFill/>
          <a:ln>
            <a:noFill/>
          </a:ln>
        </p:spPr>
        <p:txBody>
          <a:bodyPr spcFirstLastPara="1" wrap="square" lIns="0" tIns="0" rIns="0" bIns="0" anchor="t" anchorCtr="0">
            <a:normAutofit/>
          </a:bodyPr>
          <a:lstStyle>
            <a:lvl1pPr marL="457200" lvl="0" indent="-335280" algn="l">
              <a:lnSpc>
                <a:spcPct val="100000"/>
              </a:lnSpc>
              <a:spcBef>
                <a:spcPts val="750"/>
              </a:spcBef>
              <a:spcAft>
                <a:spcPts val="0"/>
              </a:spcAft>
              <a:buSzPts val="1680"/>
              <a:buChar char="▪"/>
              <a:defRPr/>
            </a:lvl1pPr>
            <a:lvl2pPr marL="914400" lvl="1" indent="-335280" algn="l">
              <a:lnSpc>
                <a:spcPct val="100000"/>
              </a:lnSpc>
              <a:spcBef>
                <a:spcPts val="450"/>
              </a:spcBef>
              <a:spcAft>
                <a:spcPts val="0"/>
              </a:spcAft>
              <a:buSzPts val="1680"/>
              <a:buChar char="▪"/>
              <a:defRPr/>
            </a:lvl2pPr>
            <a:lvl3pPr marL="1371600" lvl="2" indent="-335280" algn="l">
              <a:lnSpc>
                <a:spcPct val="100000"/>
              </a:lnSpc>
              <a:spcBef>
                <a:spcPts val="450"/>
              </a:spcBef>
              <a:spcAft>
                <a:spcPts val="0"/>
              </a:spcAft>
              <a:buSzPts val="1680"/>
              <a:buChar char="▪"/>
              <a:defRPr/>
            </a:lvl3pPr>
            <a:lvl4pPr marL="1828800" lvl="3" indent="-342900" algn="l">
              <a:lnSpc>
                <a:spcPct val="120000"/>
              </a:lnSpc>
              <a:spcBef>
                <a:spcPts val="450"/>
              </a:spcBef>
              <a:spcAft>
                <a:spcPts val="0"/>
              </a:spcAft>
              <a:buClr>
                <a:schemeClr val="dk1"/>
              </a:buClr>
              <a:buSzPts val="1800"/>
              <a:buChar char="▪"/>
              <a:defRPr/>
            </a:lvl4pPr>
            <a:lvl5pPr marL="2286000" lvl="4" indent="-342900" algn="l">
              <a:lnSpc>
                <a:spcPct val="12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4" name="Google Shape;54;p89"/>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55" name="Google Shape;55;p89"/>
          <p:cNvSpPr txBox="1">
            <a:spLocks noGrp="1"/>
          </p:cNvSpPr>
          <p:nvPr>
            <p:ph type="ftr" idx="11"/>
          </p:nvPr>
        </p:nvSpPr>
        <p:spPr>
          <a:xfrm>
            <a:off x="8796528" y="6210970"/>
            <a:ext cx="202996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12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nl-NL"/>
              <a:t>GLLP TOT&amp;M Unit 3 V1 2026</a:t>
            </a:r>
            <a:endParaRPr/>
          </a:p>
        </p:txBody>
      </p:sp>
    </p:spTree>
    <p:extLst>
      <p:ext uri="{BB962C8B-B14F-4D97-AF65-F5344CB8AC3E}">
        <p14:creationId xmlns:p14="http://schemas.microsoft.com/office/powerpoint/2010/main" val="4140551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pic>
        <p:nvPicPr>
          <p:cNvPr id="4" name="Picture 3" descr="Text&#10;&#10;Description automatically generated with medium confidence">
            <a:extLst>
              <a:ext uri="{FF2B5EF4-FFF2-40B4-BE49-F238E27FC236}">
                <a16:creationId xmlns:a16="http://schemas.microsoft.com/office/drawing/2014/main" id="{9295F791-7B03-B721-6C7A-740C1F498F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17717349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6436" y="0"/>
            <a:ext cx="10282997" cy="1238270"/>
          </a:xfrm>
        </p:spPr>
        <p:txBody>
          <a:bodyPr/>
          <a:lstStyle>
            <a:lvl1pPr algn="l">
              <a:defRPr sz="3600">
                <a:latin typeface="Calibri" panose="020F0502020204030204" pitchFamily="34" charset="0"/>
                <a:cs typeface="Calibri" panose="020F0502020204030204" pitchFamily="34" charset="0"/>
              </a:defRPr>
            </a:lvl1pPr>
          </a:lstStyle>
          <a:p>
            <a:r>
              <a:rPr lang="en-GB" altLang="fr-FR"/>
              <a:t>Click to edit Master title style</a:t>
            </a:r>
            <a:endParaRPr lang="en-US"/>
          </a:p>
        </p:txBody>
      </p:sp>
      <p:sp>
        <p:nvSpPr>
          <p:cNvPr id="3" name="Content Placeholder 2"/>
          <p:cNvSpPr>
            <a:spLocks noGrp="1"/>
          </p:cNvSpPr>
          <p:nvPr>
            <p:ph idx="1"/>
          </p:nvPr>
        </p:nvSpPr>
        <p:spPr>
          <a:xfrm>
            <a:off x="590056" y="1451557"/>
            <a:ext cx="11055335" cy="3921667"/>
          </a:xfrm>
        </p:spPr>
        <p:txBody>
          <a:bodyPr/>
          <a:lstStyle>
            <a:lvl1pPr marL="331479" indent="-331479">
              <a:buFont typeface="Wingdings" panose="05000000000000000000" pitchFamily="2" charset="2"/>
              <a:buChar char="§"/>
              <a:defRPr sz="2400">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1800">
                <a:latin typeface="Calibri" panose="020F0502020204030204" pitchFamily="34" charset="0"/>
                <a:cs typeface="Calibri" panose="020F0502020204030204" pitchFamily="34" charset="0"/>
              </a:defRPr>
            </a:lvl3pPr>
            <a:lvl4pPr>
              <a:defRPr sz="1800">
                <a:latin typeface="Calibri" panose="020F0502020204030204" pitchFamily="34" charset="0"/>
                <a:cs typeface="Calibri" panose="020F0502020204030204" pitchFamily="34" charset="0"/>
              </a:defRPr>
            </a:lvl4pPr>
            <a:lvl5pPr marL="1785426" indent="0">
              <a:buNone/>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2"/>
          <p:cNvSpPr>
            <a:spLocks noGrp="1"/>
          </p:cNvSpPr>
          <p:nvPr>
            <p:ph type="ftr" sz="quarter" idx="3"/>
          </p:nvPr>
        </p:nvSpPr>
        <p:spPr>
          <a:xfrm>
            <a:off x="924452" y="6155388"/>
            <a:ext cx="2371412"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r>
              <a:rPr lang="nl-NL"/>
              <a:t>GLLP TOT&amp;M Unit 3 V1 2026</a:t>
            </a:r>
            <a:endParaRPr lang="en-US"/>
          </a:p>
        </p:txBody>
      </p:sp>
      <p:sp>
        <p:nvSpPr>
          <p:cNvPr id="5" name="Slide Number Placeholder 3"/>
          <p:cNvSpPr>
            <a:spLocks noGrp="1"/>
          </p:cNvSpPr>
          <p:nvPr>
            <p:ph type="sldNum" sz="quarter" idx="4"/>
          </p:nvPr>
        </p:nvSpPr>
        <p:spPr>
          <a:xfrm>
            <a:off x="234479" y="6165444"/>
            <a:ext cx="547077" cy="365125"/>
          </a:xfrm>
          <a:prstGeom prst="rect">
            <a:avLst/>
          </a:prstGeom>
        </p:spPr>
        <p:txBody>
          <a:bodyPr vert="horz" lIns="91440" tIns="45720" rIns="91440" bIns="45720" rtlCol="0" anchor="ctr"/>
          <a:lstStyle>
            <a:lvl1pPr algn="r">
              <a:defRPr sz="1200">
                <a:solidFill>
                  <a:schemeClr val="bg1"/>
                </a:solidFill>
              </a:defRPr>
            </a:lvl1pPr>
          </a:lstStyle>
          <a:p>
            <a:fld id="{7698B45C-09C7-497B-9261-07F290CB2D4C}" type="slidenum">
              <a:rPr lang="en-US" smtClean="0"/>
              <a:pPr/>
              <a:t>‹#›</a:t>
            </a:fld>
            <a:endParaRPr lang="en-US"/>
          </a:p>
        </p:txBody>
      </p:sp>
    </p:spTree>
    <p:extLst>
      <p:ext uri="{BB962C8B-B14F-4D97-AF65-F5344CB8AC3E}">
        <p14:creationId xmlns:p14="http://schemas.microsoft.com/office/powerpoint/2010/main" val="15826586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1320800" y="2362201"/>
            <a:ext cx="9550400" cy="1031051"/>
          </a:xfrm>
        </p:spPr>
        <p:txBody>
          <a:bodyPr lIns="0" tIns="0"/>
          <a:lstStyle>
            <a:lvl1pPr marL="0" indent="0">
              <a:buNone/>
              <a:defRPr/>
            </a:lvl1pPr>
          </a:lstStyle>
          <a:p>
            <a:pPr lvl="0"/>
            <a:r>
              <a:rPr lang="en-US"/>
              <a:t>Blank slide for complex graphics, large pictures, or multiple picture layouts.</a:t>
            </a:r>
          </a:p>
        </p:txBody>
      </p:sp>
    </p:spTree>
    <p:extLst>
      <p:ext uri="{BB962C8B-B14F-4D97-AF65-F5344CB8AC3E}">
        <p14:creationId xmlns:p14="http://schemas.microsoft.com/office/powerpoint/2010/main" val="16720602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3"/>
            <a:ext cx="5181600" cy="3264483"/>
          </a:xfrm>
        </p:spPr>
        <p:txBody>
          <a:bodyPr anchor="t" anchorCtr="0">
            <a:noAutofit/>
          </a:bodyPr>
          <a:lstStyle>
            <a:lvl1pPr algn="l">
              <a:lnSpc>
                <a:spcPct val="80000"/>
              </a:lnSpc>
              <a:defRPr sz="780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20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68"/>
            <a:ext cx="2743200" cy="365125"/>
          </a:xfrm>
          <a:prstGeom prst="rect">
            <a:avLst/>
          </a:prstGeom>
        </p:spPr>
        <p:txBody>
          <a:bodyPr/>
          <a:lstStyle/>
          <a:p>
            <a:fld id="{5F7BECBE-D6CC-413E-AA43-2D0C4F1A49BE}" type="slidenum">
              <a:rPr lang="en-US" smtClean="0"/>
              <a:t>‹#›</a:t>
            </a:fld>
            <a:endParaRPr lang="en-US"/>
          </a:p>
        </p:txBody>
      </p:sp>
      <p:sp>
        <p:nvSpPr>
          <p:cNvPr id="7" name="Rectangle 6">
            <a:extLst>
              <a:ext uri="{FF2B5EF4-FFF2-40B4-BE49-F238E27FC236}">
                <a16:creationId xmlns:a16="http://schemas.microsoft.com/office/drawing/2014/main" id="{2D9794A0-7197-4C60-B55A-F9680C00D1BD}"/>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2DA326-A5D2-4EF1-A7EA-013D5A160345}"/>
              </a:ext>
            </a:extLst>
          </p:cNvPr>
          <p:cNvSpPr/>
          <p:nvPr userDrawn="1"/>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userDrawn="1"/>
        </p:nvPicPr>
        <p:blipFill>
          <a:blip r:embed="rId2" cstate="screen">
            <a:extLst>
              <a:ext uri="{28A0092B-C50C-407E-A947-70E740481C1C}">
                <a14:useLocalDpi xmlns:a14="http://schemas.microsoft.com/office/drawing/2010/main"/>
              </a:ext>
            </a:extLst>
          </a:blip>
          <a:srcRect t="176" b="176"/>
          <a:stretch>
            <a:fillRect/>
          </a:stretch>
        </p:blipFill>
        <p:spPr>
          <a:xfrm>
            <a:off x="6096000" y="469232"/>
            <a:ext cx="5678905" cy="6388768"/>
          </a:xfrm>
          <a:prstGeom prst="rect">
            <a:avLst/>
          </a:prstGeom>
        </p:spPr>
      </p:pic>
      <p:pic>
        <p:nvPicPr>
          <p:cNvPr id="5" name="Picture 4" descr="Text&#10;&#10;Description automatically generated with medium confidence">
            <a:extLst>
              <a:ext uri="{FF2B5EF4-FFF2-40B4-BE49-F238E27FC236}">
                <a16:creationId xmlns:a16="http://schemas.microsoft.com/office/drawing/2014/main" id="{B6E235C0-CCEE-6340-35E1-A7B17633F3A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19771407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3"/>
            <a:ext cx="5181600" cy="3264483"/>
          </a:xfrm>
        </p:spPr>
        <p:txBody>
          <a:bodyPr anchor="t" anchorCtr="0">
            <a:noAutofit/>
          </a:bodyPr>
          <a:lstStyle>
            <a:lvl1pPr algn="l">
              <a:lnSpc>
                <a:spcPct val="80000"/>
              </a:lnSpc>
              <a:defRPr sz="780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20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68"/>
            <a:ext cx="2743200" cy="365125"/>
          </a:xfrm>
          <a:prstGeom prst="rect">
            <a:avLst/>
          </a:prstGeom>
        </p:spPr>
        <p:txBody>
          <a:bodyPr/>
          <a:lstStyle/>
          <a:p>
            <a:fld id="{5F7BECBE-D6CC-413E-AA43-2D0C4F1A49BE}" type="slidenum">
              <a:rPr lang="en-US" smtClean="0"/>
              <a:t>‹#›</a:t>
            </a:fld>
            <a:endParaRPr lang="en-US"/>
          </a:p>
        </p:txBody>
      </p:sp>
      <p:sp>
        <p:nvSpPr>
          <p:cNvPr id="7" name="Rectangle 6">
            <a:extLst>
              <a:ext uri="{FF2B5EF4-FFF2-40B4-BE49-F238E27FC236}">
                <a16:creationId xmlns:a16="http://schemas.microsoft.com/office/drawing/2014/main" id="{2D9794A0-7197-4C60-B55A-F9680C00D1BD}"/>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2DA326-A5D2-4EF1-A7EA-013D5A160345}"/>
              </a:ext>
            </a:extLst>
          </p:cNvPr>
          <p:cNvSpPr/>
          <p:nvPr userDrawn="1"/>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9" name="Picture 8" descr="Text&#10;&#10;Description automatically generated with medium confidence">
            <a:extLst>
              <a:ext uri="{FF2B5EF4-FFF2-40B4-BE49-F238E27FC236}">
                <a16:creationId xmlns:a16="http://schemas.microsoft.com/office/drawing/2014/main" id="{C8B83BCF-4144-4C2D-4870-687B8C5637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594389"/>
            <a:ext cx="5126014" cy="763776"/>
          </a:xfrm>
          <a:prstGeom prst="rect">
            <a:avLst/>
          </a:prstGeom>
        </p:spPr>
      </p:pic>
    </p:spTree>
    <p:extLst>
      <p:ext uri="{BB962C8B-B14F-4D97-AF65-F5344CB8AC3E}">
        <p14:creationId xmlns:p14="http://schemas.microsoft.com/office/powerpoint/2010/main" val="1824323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userDrawn="1"/>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5F7BECBE-D6CC-413E-AA43-2D0C4F1A49BE}"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pic>
        <p:nvPicPr>
          <p:cNvPr id="4" name="Picture 3" descr="Graphical user interface, text&#10;&#10;Description automatically generated">
            <a:extLst>
              <a:ext uri="{FF2B5EF4-FFF2-40B4-BE49-F238E27FC236}">
                <a16:creationId xmlns:a16="http://schemas.microsoft.com/office/drawing/2014/main" id="{F9BFA40A-7723-ECF0-FDD4-56C13B7000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4182257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0" y="1371600"/>
            <a:ext cx="3320716" cy="2394284"/>
          </a:xfrm>
        </p:spPr>
        <p:txBody>
          <a:bodyPr>
            <a:normAutofit/>
          </a:bodyPr>
          <a:lstStyle>
            <a:lvl1pPr>
              <a:defRPr sz="4000">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4" y="2743200"/>
            <a:ext cx="6597316" cy="3200400"/>
          </a:xfrm>
        </p:spPr>
        <p:txBody>
          <a:bodyPr>
            <a:normAutofit/>
          </a:bodyPr>
          <a:lstStyle>
            <a:lvl1pPr>
              <a:lnSpc>
                <a:spcPct val="100000"/>
              </a:lnSpc>
              <a:spcBef>
                <a:spcPts val="0"/>
              </a:spcBef>
              <a:spcAft>
                <a:spcPts val="1000"/>
              </a:spcAft>
              <a:defRPr sz="2800" b="0">
                <a:latin typeface="+mn-lt"/>
              </a:defRPr>
            </a:lvl1pPr>
          </a:lstStyle>
          <a:p>
            <a:pPr lvl="0"/>
            <a:r>
              <a:rPr lang="en-US"/>
              <a:t>Click to edit Master text styles</a:t>
            </a:r>
          </a:p>
        </p:txBody>
      </p:sp>
      <p:sp>
        <p:nvSpPr>
          <p:cNvPr id="8" name="Rectangle 7">
            <a:extLst>
              <a:ext uri="{FF2B5EF4-FFF2-40B4-BE49-F238E27FC236}">
                <a16:creationId xmlns:a16="http://schemas.microsoft.com/office/drawing/2014/main" id="{8476953D-0C34-4969-9B93-79177D67AB0B}"/>
              </a:ext>
            </a:extLst>
          </p:cNvPr>
          <p:cNvSpPr/>
          <p:nvPr userDrawn="1"/>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50" y="1371600"/>
            <a:ext cx="6597650" cy="1203158"/>
          </a:xfrm>
        </p:spPr>
        <p:txBody>
          <a:bodyPr>
            <a:normAutofit/>
          </a:bodyPr>
          <a:lstStyle>
            <a:lvl1pPr marL="0" indent="0">
              <a:lnSpc>
                <a:spcPct val="90000"/>
              </a:lnSpc>
              <a:spcBef>
                <a:spcPts val="0"/>
              </a:spcBef>
              <a:buFontTx/>
              <a:buNone/>
              <a:defRPr sz="4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5F7BECBE-D6CC-413E-AA43-2D0C4F1A49BE}"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pic>
        <p:nvPicPr>
          <p:cNvPr id="6" name="Picture 5" descr="Graphical user interface, text&#10;&#10;Description automatically generated">
            <a:extLst>
              <a:ext uri="{FF2B5EF4-FFF2-40B4-BE49-F238E27FC236}">
                <a16:creationId xmlns:a16="http://schemas.microsoft.com/office/drawing/2014/main" id="{74B9537B-A442-12F2-B99D-29C246146A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29389" y="5839251"/>
            <a:ext cx="2907540" cy="630936"/>
          </a:xfrm>
          <a:prstGeom prst="rect">
            <a:avLst/>
          </a:prstGeom>
        </p:spPr>
      </p:pic>
    </p:spTree>
    <p:extLst>
      <p:ext uri="{BB962C8B-B14F-4D97-AF65-F5344CB8AC3E}">
        <p14:creationId xmlns:p14="http://schemas.microsoft.com/office/powerpoint/2010/main" val="3226613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0" y="1371600"/>
            <a:ext cx="3320716" cy="2394284"/>
          </a:xfrm>
        </p:spPr>
        <p:txBody>
          <a:bodyPr>
            <a:normAutofit/>
          </a:bodyPr>
          <a:lstStyle>
            <a:lvl1pPr>
              <a:defRPr sz="4000">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4" y="1371600"/>
            <a:ext cx="6292516" cy="4572000"/>
          </a:xfrm>
        </p:spPr>
        <p:txBody>
          <a:bodyPr>
            <a:normAutofit/>
          </a:bodyPr>
          <a:lstStyle>
            <a:lvl1pPr>
              <a:lnSpc>
                <a:spcPct val="90000"/>
              </a:lnSpc>
              <a:spcBef>
                <a:spcPts val="0"/>
              </a:spcBef>
              <a:spcAft>
                <a:spcPts val="1600"/>
              </a:spcAft>
              <a:defRPr sz="3600" b="0">
                <a:latin typeface="+mn-lt"/>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8" name="Rectangle 7">
            <a:extLst>
              <a:ext uri="{FF2B5EF4-FFF2-40B4-BE49-F238E27FC236}">
                <a16:creationId xmlns:a16="http://schemas.microsoft.com/office/drawing/2014/main" id="{8476953D-0C34-4969-9B93-79177D67AB0B}"/>
              </a:ext>
            </a:extLst>
          </p:cNvPr>
          <p:cNvSpPr/>
          <p:nvPr userDrawn="1"/>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pic>
        <p:nvPicPr>
          <p:cNvPr id="5" name="Picture 4" descr="Text&#10;&#10;Description automatically generated">
            <a:extLst>
              <a:ext uri="{FF2B5EF4-FFF2-40B4-BE49-F238E27FC236}">
                <a16:creationId xmlns:a16="http://schemas.microsoft.com/office/drawing/2014/main" id="{C4345EB0-37C9-CAFF-2132-5D0359F814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7287" y="5836280"/>
            <a:ext cx="2897432" cy="630936"/>
          </a:xfrm>
          <a:prstGeom prst="rect">
            <a:avLst/>
          </a:prstGeom>
        </p:spPr>
      </p:pic>
    </p:spTree>
    <p:extLst>
      <p:ext uri="{BB962C8B-B14F-4D97-AF65-F5344CB8AC3E}">
        <p14:creationId xmlns:p14="http://schemas.microsoft.com/office/powerpoint/2010/main" val="30129745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0"/>
            <a:ext cx="10515600" cy="463341"/>
          </a:xfrm>
        </p:spPr>
        <p:txBody>
          <a:bodyPr/>
          <a:lstStyle>
            <a:lvl1pPr marL="0" indent="0">
              <a:lnSpc>
                <a:spcPct val="90000"/>
              </a:lnSpc>
              <a:spcBef>
                <a:spcPts val="0"/>
              </a:spcBef>
              <a:buFontTx/>
              <a:buNone/>
              <a:defRPr b="1">
                <a:solidFill>
                  <a:schemeClr val="accent2"/>
                </a:solidFill>
              </a:defRPr>
            </a:lvl1pPr>
            <a:lvl2pPr marL="457200" indent="0">
              <a:buNone/>
              <a:defRPr/>
            </a:lvl2pPr>
          </a:lstStyle>
          <a:p>
            <a:pPr lvl="0"/>
            <a:r>
              <a:rPr lang="en-US"/>
              <a:t>Click to 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3"/>
            <a:ext cx="10515600" cy="3513137"/>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5" y="6210968"/>
            <a:ext cx="2028182"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23452710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18768624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5157787"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0" y="2286000"/>
            <a:ext cx="5157787"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0" y="1737360"/>
            <a:ext cx="5183188"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0" y="2286000"/>
            <a:ext cx="5183188"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2556604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pic>
        <p:nvPicPr>
          <p:cNvPr id="3" name="Picture 2" descr="Text&#10;&#10;Description automatically generated with medium confidence">
            <a:extLst>
              <a:ext uri="{FF2B5EF4-FFF2-40B4-BE49-F238E27FC236}">
                <a16:creationId xmlns:a16="http://schemas.microsoft.com/office/drawing/2014/main" id="{7194A281-E969-89C9-D44D-C7E8E85EA39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0306" y="5976970"/>
            <a:ext cx="3140940" cy="468000"/>
          </a:xfrm>
          <a:prstGeom prst="rect">
            <a:avLst/>
          </a:prstGeom>
        </p:spPr>
      </p:pic>
    </p:spTree>
    <p:extLst>
      <p:ext uri="{BB962C8B-B14F-4D97-AF65-F5344CB8AC3E}">
        <p14:creationId xmlns:p14="http://schemas.microsoft.com/office/powerpoint/2010/main" val="18804855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0"/>
            <a:ext cx="4975123" cy="1325563"/>
          </a:xfrm>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1"/>
            <a:ext cx="4975123" cy="3566159"/>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10113734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0"/>
            <a:ext cx="4974336" cy="1325563"/>
          </a:xfrm>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1"/>
            <a:ext cx="4974336" cy="3566159"/>
          </a:xfrm>
        </p:spPr>
        <p:txBody>
          <a:bodyPr/>
          <a:lstStyle>
            <a:lvl1pPr>
              <a:spcAft>
                <a:spcPts val="1000"/>
              </a:spcAft>
              <a:defRPr/>
            </a:lvl1pPr>
            <a:lvl2pPr>
              <a:spcAft>
                <a:spcPts val="1000"/>
              </a:spcAft>
              <a:defRPr/>
            </a:lvl2pPr>
            <a:lvl3pPr>
              <a:spcAft>
                <a:spcPts val="1000"/>
              </a:spcAft>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6220679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0" y="2286000"/>
            <a:ext cx="5157787"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30396459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1000"/>
              </a:spcAft>
              <a:buFontTx/>
              <a:buNone/>
              <a:defRPr sz="2400" b="1"/>
            </a:lvl1pPr>
          </a:lstStyle>
          <a:p>
            <a:pPr lvl="0"/>
            <a:r>
              <a:rPr lang="en-US"/>
              <a:t>Click to 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1000"/>
              </a:spcAft>
              <a:buFontTx/>
              <a:buNone/>
              <a:defRPr sz="2400" b="1"/>
            </a:lvl1pPr>
          </a:lstStyle>
          <a:p>
            <a:pPr lvl="0"/>
            <a:r>
              <a:rPr lang="en-US"/>
              <a:t>Click to 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29236954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0"/>
            <a:ext cx="10515600" cy="463341"/>
          </a:xfrm>
        </p:spPr>
        <p:txBody>
          <a:bodyPr/>
          <a:lstStyle>
            <a:lvl1pPr marL="0" indent="0">
              <a:lnSpc>
                <a:spcPct val="90000"/>
              </a:lnSpc>
              <a:spcBef>
                <a:spcPts val="0"/>
              </a:spcBef>
              <a:buFontTx/>
              <a:buNone/>
              <a:defRPr b="1">
                <a:solidFill>
                  <a:schemeClr val="accent2"/>
                </a:solidFill>
              </a:defRPr>
            </a:lvl1pPr>
            <a:lvl2pPr marL="457200" indent="0">
              <a:buNone/>
              <a:defRPr/>
            </a:lvl2pPr>
          </a:lstStyle>
          <a:p>
            <a:pPr lvl="0"/>
            <a:r>
              <a:rPr lang="en-US"/>
              <a:t>Click to 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7455545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p>
            <a:fld id="{5F7BECBE-D6CC-413E-AA43-2D0C4F1A49BE}"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3313560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0"/>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p>
            <a:fld id="{5F7BECBE-D6CC-413E-AA43-2D0C4F1A49BE}"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2547062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807369" y="517358"/>
            <a:ext cx="8815914"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normAutofit/>
          </a:bodyPr>
          <a:lstStyle>
            <a:lvl1pPr>
              <a:defRPr sz="4000"/>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29425449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userDrawn="1"/>
        </p:nvSpPr>
        <p:spPr>
          <a:xfrm>
            <a:off x="914400" y="2349061"/>
            <a:ext cx="10515600" cy="3462486"/>
          </a:xfrm>
          <a:prstGeom prst="rect">
            <a:avLst/>
          </a:prstGeom>
          <a:noFill/>
        </p:spPr>
        <p:txBody>
          <a:bodyPr wrap="square" lIns="0" tIns="0" rIns="0" bIns="0" rtlCol="0">
            <a:normAutofit lnSpcReduction="10000"/>
          </a:bodyPr>
          <a:lstStyle/>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These WHO Training Materials are © World Health Organization (WHO) 2020. </a:t>
            </a:r>
            <a:br>
              <a:rPr lang="en-US" sz="2000"/>
            </a:br>
            <a:r>
              <a:rPr lang="en-US" sz="2000"/>
              <a:t>All rights reserved.</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Your use of these materials is subject to the “</a:t>
            </a:r>
            <a:r>
              <a:rPr lang="en-US" sz="2000">
                <a:hlinkClick r:id="rId2"/>
              </a:rPr>
              <a:t>WHO Health Security Learning Platform, Training Materials – Terms of Use</a:t>
            </a:r>
            <a:r>
              <a:rPr lang="en-US" sz="2000"/>
              <a:t>”, which you accepted when downloading them and which are available on the Health Security Learning Platform at: </a:t>
            </a:r>
            <a:r>
              <a:rPr lang="en-US" sz="2000">
                <a:hlinkClick r:id="rId3"/>
              </a:rPr>
              <a:t>https://extranet.who.int/hslp</a:t>
            </a:r>
            <a:r>
              <a:rPr lang="en-US" sz="2000"/>
              <a:t>.   </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Should you adapt, modify, translate, or in any other way revise the contents of these materials, you shall not imply that WHO is any way affiliated with such modifications and shall not use the WHO name or emblem in such modified materials.  </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Further, please inform WHO of any modifications of these materials that you use publicly, for record-keeping purposes and continued development, by emailing </a:t>
            </a:r>
            <a:r>
              <a:rPr lang="en-US" sz="2000">
                <a:hlinkClick r:id="rId4"/>
              </a:rPr>
              <a:t>ihrhrt@who.int</a:t>
            </a:r>
            <a:r>
              <a:rPr lang="en-US" sz="2000"/>
              <a:t>. </a:t>
            </a:r>
          </a:p>
        </p:txBody>
      </p:sp>
      <p:sp>
        <p:nvSpPr>
          <p:cNvPr id="10" name="TextBox 9">
            <a:extLst>
              <a:ext uri="{FF2B5EF4-FFF2-40B4-BE49-F238E27FC236}">
                <a16:creationId xmlns:a16="http://schemas.microsoft.com/office/drawing/2014/main" id="{5002FEE1-D7EA-48B7-99AF-5BCB9445BD9B}"/>
              </a:ext>
            </a:extLst>
          </p:cNvPr>
          <p:cNvSpPr txBox="1"/>
          <p:nvPr userDrawn="1"/>
        </p:nvSpPr>
        <p:spPr>
          <a:xfrm>
            <a:off x="914400" y="914400"/>
            <a:ext cx="10515600" cy="615553"/>
          </a:xfrm>
          <a:prstGeom prst="rect">
            <a:avLst/>
          </a:prstGeom>
          <a:noFill/>
        </p:spPr>
        <p:txBody>
          <a:bodyPr wrap="square" lIns="0" tIns="0" rIns="0" bIns="0" rtlCol="0">
            <a:spAutoFit/>
          </a:bodyPr>
          <a:lstStyle/>
          <a:p>
            <a:r>
              <a:rPr lang="en-US" sz="400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userDrawn="1"/>
        </p:nvSpPr>
        <p:spPr>
          <a:xfrm>
            <a:off x="914399" y="1746504"/>
            <a:ext cx="10515600" cy="430887"/>
          </a:xfrm>
          <a:prstGeom prst="rect">
            <a:avLst/>
          </a:prstGeom>
          <a:noFill/>
        </p:spPr>
        <p:txBody>
          <a:bodyPr wrap="square" lIns="0" tIns="0" rIns="0" bIns="0" rtlCol="0">
            <a:spAutoFit/>
          </a:bodyPr>
          <a:lstStyle/>
          <a:p>
            <a:r>
              <a:rPr lang="en-US" sz="28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spTree>
    <p:extLst>
      <p:ext uri="{BB962C8B-B14F-4D97-AF65-F5344CB8AC3E}">
        <p14:creationId xmlns:p14="http://schemas.microsoft.com/office/powerpoint/2010/main" val="620177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2743200"/>
            <a:ext cx="6597316" cy="3200400"/>
          </a:xfrm>
        </p:spPr>
        <p:txBody>
          <a:bodyPr>
            <a:normAutofit/>
          </a:bodyPr>
          <a:lstStyle>
            <a:lvl1pPr>
              <a:lnSpc>
                <a:spcPct val="100000"/>
              </a:lnSpc>
              <a:spcBef>
                <a:spcPts val="0"/>
              </a:spcBef>
              <a:spcAft>
                <a:spcPts val="750"/>
              </a:spcAft>
              <a:defRPr sz="2100" b="0">
                <a:latin typeface="+mn-lt"/>
              </a:defRPr>
            </a:lvl1pPr>
          </a:lstStyle>
          <a:p>
            <a:pPr lvl="0"/>
            <a:r>
              <a:rPr lang="en-US"/>
              <a:t>Edit Master text styles</a:t>
            </a:r>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49" y="1371600"/>
            <a:ext cx="6597651" cy="1203158"/>
          </a:xfrm>
        </p:spPr>
        <p:txBody>
          <a:bodyPr>
            <a:normAutofit/>
          </a:bodyPr>
          <a:lstStyle>
            <a:lvl1pPr marL="0" indent="0">
              <a:lnSpc>
                <a:spcPct val="90000"/>
              </a:lnSpc>
              <a:spcBef>
                <a:spcPts val="0"/>
              </a:spcBef>
              <a:buFontTx/>
              <a:buNone/>
              <a:defRPr sz="3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pic>
        <p:nvPicPr>
          <p:cNvPr id="4" name="Picture 3" descr="Text&#10;&#10;Description automatically generated with medium confidence">
            <a:extLst>
              <a:ext uri="{FF2B5EF4-FFF2-40B4-BE49-F238E27FC236}">
                <a16:creationId xmlns:a16="http://schemas.microsoft.com/office/drawing/2014/main" id="{E9B8CD9A-E0BD-F75E-6837-7B515D616A2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6115837"/>
            <a:ext cx="3140942" cy="468000"/>
          </a:xfrm>
          <a:prstGeom prst="rect">
            <a:avLst/>
          </a:prstGeom>
        </p:spPr>
      </p:pic>
    </p:spTree>
    <p:extLst>
      <p:ext uri="{BB962C8B-B14F-4D97-AF65-F5344CB8AC3E}">
        <p14:creationId xmlns:p14="http://schemas.microsoft.com/office/powerpoint/2010/main" val="1203400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1371600"/>
            <a:ext cx="6292516" cy="4572000"/>
          </a:xfrm>
        </p:spPr>
        <p:txBody>
          <a:bodyPr>
            <a:normAutofit/>
          </a:bodyPr>
          <a:lstStyle>
            <a:lvl1pPr>
              <a:lnSpc>
                <a:spcPct val="90000"/>
              </a:lnSpc>
              <a:spcBef>
                <a:spcPts val="0"/>
              </a:spcBef>
              <a:spcAft>
                <a:spcPts val="1200"/>
              </a:spcAft>
              <a:defRPr sz="2700" b="0">
                <a:latin typeface="+mn-lt"/>
              </a:defRPr>
            </a:lvl1pPr>
          </a:lstStyle>
          <a:p>
            <a:pPr lvl="0"/>
            <a:r>
              <a:rPr lang="en-US"/>
              <a:t>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pic>
        <p:nvPicPr>
          <p:cNvPr id="5" name="Picture 4" descr="Text&#10;&#10;Description automatically generated">
            <a:extLst>
              <a:ext uri="{FF2B5EF4-FFF2-40B4-BE49-F238E27FC236}">
                <a16:creationId xmlns:a16="http://schemas.microsoft.com/office/drawing/2014/main" id="{7750B67E-8E81-2C0C-970C-38D7F559AF5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1" y="6082428"/>
            <a:ext cx="2149185" cy="468000"/>
          </a:xfrm>
          <a:prstGeom prst="rect">
            <a:avLst/>
          </a:prstGeom>
        </p:spPr>
      </p:pic>
    </p:spTree>
    <p:extLst>
      <p:ext uri="{BB962C8B-B14F-4D97-AF65-F5344CB8AC3E}">
        <p14:creationId xmlns:p14="http://schemas.microsoft.com/office/powerpoint/2010/main" val="4287288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4"/>
            <a:ext cx="10515600" cy="3513137"/>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6" y="6210970"/>
            <a:ext cx="2028183"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194200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43606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1" y="1737361"/>
            <a:ext cx="5157787"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1" y="1737360"/>
            <a:ext cx="5183188"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1" y="2286000"/>
            <a:ext cx="5183188"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1613344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1" y="914402"/>
            <a:ext cx="4975123"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1" y="2377443"/>
            <a:ext cx="4975123" cy="3566159"/>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spTree>
    <p:extLst>
      <p:ext uri="{BB962C8B-B14F-4D97-AF65-F5344CB8AC3E}">
        <p14:creationId xmlns:p14="http://schemas.microsoft.com/office/powerpoint/2010/main" val="431299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image" Target="../media/image1.png"/><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2"/>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70"/>
            <a:ext cx="532255" cy="365125"/>
          </a:xfrm>
          <a:prstGeom prst="rect">
            <a:avLst/>
          </a:prstGeom>
        </p:spPr>
        <p:txBody>
          <a:bodyPr vert="horz" lIns="0" tIns="0" rIns="0" bIns="0" rtlCol="0" anchor="b" anchorCtr="0"/>
          <a:lstStyle>
            <a:lvl1pPr algn="r">
              <a:defRPr sz="1200">
                <a:solidFill>
                  <a:schemeClr val="tx1">
                    <a:tint val="75000"/>
                  </a:schemeClr>
                </a:solidFill>
              </a:defRPr>
            </a:lvl1pPr>
          </a:lstStyle>
          <a:p>
            <a:fld id="{15573E5C-EF74-034A-A019-612A408567C7}" type="slidenum">
              <a:rPr lang="en-US" smtClean="0"/>
              <a:pPr/>
              <a:t>‹#›</a:t>
            </a:fld>
            <a:endParaRPr lang="en-US"/>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GLLP TOT&amp;M Unit 3 V1 2026</a:t>
            </a:r>
            <a:endParaRPr lang="en-US"/>
          </a:p>
        </p:txBody>
      </p:sp>
      <p:pic>
        <p:nvPicPr>
          <p:cNvPr id="6" name="Picture 5" descr="Text&#10;&#10;Description automatically generated">
            <a:extLst>
              <a:ext uri="{FF2B5EF4-FFF2-40B4-BE49-F238E27FC236}">
                <a16:creationId xmlns:a16="http://schemas.microsoft.com/office/drawing/2014/main" id="{37A89073-B6EE-4169-98AE-CDF84C0EDBB1}"/>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1970641520"/>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7" r:id="rId18"/>
    <p:sldLayoutId id="2147483810" r:id="rId19"/>
    <p:sldLayoutId id="2147483830" r:id="rId20"/>
    <p:sldLayoutId id="2147483831" r:id="rId21"/>
  </p:sldLayoutIdLst>
  <p:hf hdr="0" dt="0"/>
  <p:txStyles>
    <p:titleStyle>
      <a:lvl1pPr algn="l" defTabSz="685800" rtl="0" eaLnBrk="1" latinLnBrk="0" hangingPunct="1">
        <a:lnSpc>
          <a:spcPct val="90000"/>
        </a:lnSpc>
        <a:spcBef>
          <a:spcPct val="0"/>
        </a:spcBef>
        <a:buNone/>
        <a:defRPr sz="3750" b="1" kern="1200">
          <a:solidFill>
            <a:schemeClr val="tx2"/>
          </a:solidFill>
          <a:latin typeface="+mj-lt"/>
          <a:ea typeface="+mj-ea"/>
          <a:cs typeface="+mj-cs"/>
        </a:defRPr>
      </a:lvl1pPr>
    </p:titleStyle>
    <p:body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0"/>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68"/>
            <a:ext cx="532254" cy="365125"/>
          </a:xfrm>
          <a:prstGeom prst="rect">
            <a:avLst/>
          </a:prstGeom>
        </p:spPr>
        <p:txBody>
          <a:bodyPr vert="horz" lIns="0" tIns="0" rIns="0" bIns="0" rtlCol="0" anchor="b" anchorCtr="0"/>
          <a:lstStyle>
            <a:lvl1pPr algn="r">
              <a:defRPr sz="1600">
                <a:solidFill>
                  <a:schemeClr val="tx1">
                    <a:tint val="75000"/>
                  </a:schemeClr>
                </a:solidFill>
              </a:defRPr>
            </a:lvl1pPr>
          </a:lstStyle>
          <a:p>
            <a:fld id="{5F7BECBE-D6CC-413E-AA43-2D0C4F1A49BE}" type="slidenum">
              <a:rPr lang="en-US" smtClean="0"/>
              <a:pPr/>
              <a:t>‹#›</a:t>
            </a:fld>
            <a:endParaRPr lang="en-US"/>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3 V1 2026</a:t>
            </a:r>
            <a:endParaRPr lang="en-US"/>
          </a:p>
        </p:txBody>
      </p:sp>
      <p:pic>
        <p:nvPicPr>
          <p:cNvPr id="6" name="Picture 5" descr="Text&#10;&#10;Description automatically generated">
            <a:extLst>
              <a:ext uri="{FF2B5EF4-FFF2-40B4-BE49-F238E27FC236}">
                <a16:creationId xmlns:a16="http://schemas.microsoft.com/office/drawing/2014/main" id="{0DB90B6A-3DAE-644A-DD50-9C2F2D0FE128}"/>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2406988756"/>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2.xml"/><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19.png"/><Relationship Id="rId4" Type="http://schemas.openxmlformats.org/officeDocument/2006/relationships/diagramData" Target="../diagrams/data1.xml"/><Relationship Id="rId9"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6.xml"/><Relationship Id="rId5" Type="http://schemas.openxmlformats.org/officeDocument/2006/relationships/image" Target="../media/image20.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14.xml"/><Relationship Id="rId7" Type="http://schemas.openxmlformats.org/officeDocument/2006/relationships/image" Target="../media/image24.png"/><Relationship Id="rId2" Type="http://schemas.openxmlformats.org/officeDocument/2006/relationships/slideLayout" Target="../slideLayouts/slideLayout21.xml"/><Relationship Id="rId1" Type="http://schemas.openxmlformats.org/officeDocument/2006/relationships/tags" Target="../tags/tag1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tags" Target="../tags/tag18.xml"/><Relationship Id="rId5" Type="http://schemas.openxmlformats.org/officeDocument/2006/relationships/image" Target="../media/image28.jpe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19.xml"/><Relationship Id="rId5" Type="http://schemas.openxmlformats.org/officeDocument/2006/relationships/image" Target="../media/image30.jpeg"/><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17.xml"/><Relationship Id="rId7" Type="http://schemas.openxmlformats.org/officeDocument/2006/relationships/image" Target="../media/image34.png"/><Relationship Id="rId2" Type="http://schemas.openxmlformats.org/officeDocument/2006/relationships/slideLayout" Target="../slideLayouts/slideLayout10.xml"/><Relationship Id="rId1" Type="http://schemas.openxmlformats.org/officeDocument/2006/relationships/tags" Target="../tags/tag20.xml"/><Relationship Id="rId6" Type="http://schemas.openxmlformats.org/officeDocument/2006/relationships/image" Target="../media/image33.svg"/><Relationship Id="rId5" Type="http://schemas.openxmlformats.org/officeDocument/2006/relationships/image" Target="../media/image32.jpeg"/><Relationship Id="rId4" Type="http://schemas.openxmlformats.org/officeDocument/2006/relationships/image" Target="../media/image31.svg"/></Relationships>
</file>

<file path=ppt/slides/_rels/slide1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8.xml"/><Relationship Id="rId7" Type="http://schemas.openxmlformats.org/officeDocument/2006/relationships/diagramColors" Target="../diagrams/colors2.xm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4.xml"/><Relationship Id="rId5" Type="http://schemas.openxmlformats.org/officeDocument/2006/relationships/image" Target="../media/image13.sv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20.xml"/><Relationship Id="rId7" Type="http://schemas.openxmlformats.org/officeDocument/2006/relationships/image" Target="../media/image39.png"/><Relationship Id="rId2" Type="http://schemas.openxmlformats.org/officeDocument/2006/relationships/slideLayout" Target="../slideLayouts/slideLayout19.xml"/><Relationship Id="rId1" Type="http://schemas.openxmlformats.org/officeDocument/2006/relationships/tags" Target="../tags/tag23.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image" Target="../media/image4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8.xml"/><Relationship Id="rId1" Type="http://schemas.openxmlformats.org/officeDocument/2006/relationships/tags" Target="../tags/tag30.xml"/><Relationship Id="rId4" Type="http://schemas.openxmlformats.org/officeDocument/2006/relationships/image" Target="../media/image46.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6.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notesSlide" Target="../notesSlides/notesSlide3.xml"/><Relationship Id="rId7" Type="http://schemas.openxmlformats.org/officeDocument/2006/relationships/image" Target="../media/image16.png"/><Relationship Id="rId2" Type="http://schemas.openxmlformats.org/officeDocument/2006/relationships/slideLayout" Target="../slideLayouts/slideLayout20.xml"/><Relationship Id="rId1" Type="http://schemas.openxmlformats.org/officeDocument/2006/relationships/tags" Target="../tags/tag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8.xml"/><Relationship Id="rId1" Type="http://schemas.openxmlformats.org/officeDocument/2006/relationships/tags" Target="../tags/tag33.xml"/><Relationship Id="rId5" Type="http://schemas.openxmlformats.org/officeDocument/2006/relationships/image" Target="../media/image48.svg"/><Relationship Id="rId4" Type="http://schemas.openxmlformats.org/officeDocument/2006/relationships/image" Target="../media/image47.sv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6.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37.xml"/><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8.xml"/><Relationship Id="rId5" Type="http://schemas.openxmlformats.org/officeDocument/2006/relationships/image" Target="../media/image51.png"/><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9.xml"/><Relationship Id="rId4" Type="http://schemas.openxmlformats.org/officeDocument/2006/relationships/image" Target="../media/image5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40.xml"/><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41.xml"/><Relationship Id="rId4" Type="http://schemas.openxmlformats.org/officeDocument/2006/relationships/image" Target="../media/image54.svg"/></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notesSlide" Target="../notesSlides/notesSlide4.xml"/><Relationship Id="rId7" Type="http://schemas.openxmlformats.org/officeDocument/2006/relationships/hyperlink" Target="https://kahoot.com/" TargetMode="External"/><Relationship Id="rId2" Type="http://schemas.openxmlformats.org/officeDocument/2006/relationships/slideLayout" Target="../slideLayouts/slideLayout5.xml"/><Relationship Id="rId1" Type="http://schemas.openxmlformats.org/officeDocument/2006/relationships/tags" Target="../tags/tag6.xml"/><Relationship Id="rId6" Type="http://schemas.openxmlformats.org/officeDocument/2006/relationships/hyperlink" Target="https://miro.com/" TargetMode="External"/><Relationship Id="rId5" Type="http://schemas.openxmlformats.org/officeDocument/2006/relationships/hyperlink" Target="https://www.mentimeter.com/" TargetMode="External"/><Relationship Id="rId4" Type="http://schemas.openxmlformats.org/officeDocument/2006/relationships/hyperlink" Target="https://www.slido.com/"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42.xml"/><Relationship Id="rId4" Type="http://schemas.openxmlformats.org/officeDocument/2006/relationships/image" Target="../media/image55.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4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6.xml"/><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8.xml"/><Relationship Id="rId4" Type="http://schemas.openxmlformats.org/officeDocument/2006/relationships/image" Target="../media/image60.sv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9.xml"/></Relationships>
</file>

<file path=ppt/slides/_rels/slide48.xml.rels><?xml version="1.0" encoding="UTF-8" standalone="yes"?>
<Relationships xmlns="http://schemas.openxmlformats.org/package/2006/relationships"><Relationship Id="rId3" Type="http://schemas.openxmlformats.org/officeDocument/2006/relationships/hyperlink" Target="https://www.who.int/publications/i/item/10665-272146" TargetMode="External"/><Relationship Id="rId2" Type="http://schemas.openxmlformats.org/officeDocument/2006/relationships/slideLayout" Target="../slideLayouts/slideLayout7.xml"/><Relationship Id="rId1" Type="http://schemas.openxmlformats.org/officeDocument/2006/relationships/tags" Target="../tags/tag50.xml"/><Relationship Id="rId6" Type="http://schemas.openxmlformats.org/officeDocument/2006/relationships/hyperlink" Target="https://www.who.int/publications/i/item/9789241580410" TargetMode="External"/><Relationship Id="rId5" Type="http://schemas.openxmlformats.org/officeDocument/2006/relationships/hyperlink" Target="https://extranet.who.int/hslp/build-your-course/modules/ihr-implementation-human-animal-environment-interface-hae" TargetMode="External"/><Relationship Id="rId4" Type="http://schemas.openxmlformats.org/officeDocument/2006/relationships/hyperlink" Target="https://doi.org/10.1093/pubmed/fdp032"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s://www.who.int/zoonoses/tripartite_oct2017.pdf" TargetMode="External"/><Relationship Id="rId3" Type="http://schemas.openxmlformats.org/officeDocument/2006/relationships/notesSlide" Target="../notesSlides/notesSlide46.xml"/><Relationship Id="rId7" Type="http://schemas.openxmlformats.org/officeDocument/2006/relationships/hyperlink" Target="https://www.who.int/publications/m/item/the-fao-oie-who-collaboration" TargetMode="External"/><Relationship Id="rId2" Type="http://schemas.openxmlformats.org/officeDocument/2006/relationships/slideLayout" Target="../slideLayouts/slideLayout7.xml"/><Relationship Id="rId1" Type="http://schemas.openxmlformats.org/officeDocument/2006/relationships/tags" Target="../tags/tag51.xml"/><Relationship Id="rId6" Type="http://schemas.openxmlformats.org/officeDocument/2006/relationships/hyperlink" Target="https://www.woah.org/en/what-we-do/standards/codes-and-manuals/terrestrial-code-online-access/" TargetMode="External"/><Relationship Id="rId5" Type="http://schemas.openxmlformats.org/officeDocument/2006/relationships/hyperlink" Target="https://extranet.who.int/iris/restricted/bitstream/10665/254902/1/EMROPUB_2017_EN_19612.pdf?ua=1" TargetMode="External"/><Relationship Id="rId4" Type="http://schemas.openxmlformats.org/officeDocument/2006/relationships/hyperlink" Target="https://www.who.int/publications/i/item/9789241515108" TargetMode="External"/><Relationship Id="rId9" Type="http://schemas.openxmlformats.org/officeDocument/2006/relationships/hyperlink" Target="https://www.who.int/teams/one-health-initiative/quadripartite-secretariat-for-one-health/guide-to-implementing-the-OHJPA-at-national-level"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5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F1428-3EF8-4C4F-802D-8E1D2A26F611}"/>
              </a:ext>
            </a:extLst>
          </p:cNvPr>
          <p:cNvSpPr>
            <a:spLocks noGrp="1"/>
          </p:cNvSpPr>
          <p:nvPr>
            <p:ph type="ctrTitle"/>
          </p:nvPr>
        </p:nvSpPr>
        <p:spPr>
          <a:xfrm>
            <a:off x="914400" y="806521"/>
            <a:ext cx="5541999" cy="3264483"/>
          </a:xfrm>
        </p:spPr>
        <p:txBody>
          <a:bodyPr vert="horz" lIns="0" tIns="0" rIns="0" bIns="0" rtlCol="0" anchor="t" anchorCtr="0">
            <a:noAutofit/>
          </a:bodyPr>
          <a:lstStyle/>
          <a:p>
            <a:r>
              <a:rPr lang="en-US" sz="3600"/>
              <a:t>Global Laboratory </a:t>
            </a:r>
            <a:br>
              <a:rPr lang="en-US" sz="3600"/>
            </a:br>
            <a:r>
              <a:rPr lang="en-US" sz="3600"/>
              <a:t>Leadership Programme  </a:t>
            </a:r>
            <a:br>
              <a:rPr lang="en-US" sz="3600"/>
            </a:br>
            <a:r>
              <a:rPr lang="en-US" sz="3600"/>
              <a:t>Training of Trainer and Mentor</a:t>
            </a:r>
            <a:br>
              <a:rPr lang="en-US" sz="3600"/>
            </a:br>
            <a:br>
              <a:rPr lang="en-US" sz="3600"/>
            </a:br>
            <a:r>
              <a:rPr lang="en-US" sz="3600">
                <a:solidFill>
                  <a:schemeClr val="accent2"/>
                </a:solidFill>
              </a:rPr>
              <a:t>Unit 3: Design and </a:t>
            </a:r>
            <a:br>
              <a:rPr lang="en-US" sz="3600">
                <a:solidFill>
                  <a:schemeClr val="accent2"/>
                </a:solidFill>
              </a:rPr>
            </a:br>
            <a:r>
              <a:rPr lang="en-US" sz="3600">
                <a:solidFill>
                  <a:schemeClr val="accent2"/>
                </a:solidFill>
              </a:rPr>
              <a:t>Learning Package  </a:t>
            </a:r>
          </a:p>
        </p:txBody>
      </p:sp>
      <p:sp>
        <p:nvSpPr>
          <p:cNvPr id="3" name="Title 1">
            <a:extLst>
              <a:ext uri="{FF2B5EF4-FFF2-40B4-BE49-F238E27FC236}">
                <a16:creationId xmlns:a16="http://schemas.microsoft.com/office/drawing/2014/main" id="{25BF345D-8224-DC84-8272-5789581C7B1B}"/>
              </a:ext>
            </a:extLst>
          </p:cNvPr>
          <p:cNvSpPr txBox="1">
            <a:spLocks/>
          </p:cNvSpPr>
          <p:nvPr/>
        </p:nvSpPr>
        <p:spPr>
          <a:xfrm>
            <a:off x="914400" y="4363002"/>
            <a:ext cx="5662495" cy="598716"/>
          </a:xfrm>
          <a:prstGeom prst="rect">
            <a:avLst/>
          </a:prstGeom>
        </p:spPr>
        <p:txBody>
          <a:bodyPr vert="horz" lIns="0" tIns="0" rIns="0" bIns="0" rtlCol="0" anchor="t" anchorCtr="0">
            <a:noAutofit/>
          </a:bodyPr>
          <a:lstStyle>
            <a:lvl1pPr algn="l" defTabSz="685800" rtl="0" eaLnBrk="1" latinLnBrk="0" hangingPunct="1">
              <a:lnSpc>
                <a:spcPct val="80000"/>
              </a:lnSpc>
              <a:spcBef>
                <a:spcPct val="0"/>
              </a:spcBef>
              <a:buNone/>
              <a:defRPr sz="5850" b="1" kern="1200">
                <a:solidFill>
                  <a:schemeClr val="tx2"/>
                </a:solidFill>
                <a:latin typeface="+mj-lt"/>
                <a:ea typeface="+mj-ea"/>
                <a:cs typeface="+mj-cs"/>
              </a:defRPr>
            </a:lvl1pPr>
          </a:lstStyle>
          <a:p>
            <a:pPr>
              <a:lnSpc>
                <a:spcPct val="100000"/>
              </a:lnSpc>
            </a:pPr>
            <a:r>
              <a:rPr lang="en-US" sz="2000" i="1" dirty="0"/>
              <a:t>Speaker/s</a:t>
            </a:r>
            <a:br>
              <a:rPr lang="en-US" sz="2000" i="1" dirty="0"/>
            </a:br>
            <a:r>
              <a:rPr lang="en-US" sz="2000" i="1" dirty="0"/>
              <a:t>Date</a:t>
            </a:r>
            <a:endParaRPr lang="pt-PT" sz="7200" dirty="0"/>
          </a:p>
        </p:txBody>
      </p:sp>
    </p:spTree>
    <p:custDataLst>
      <p:tags r:id="rId1"/>
    </p:custDataLst>
    <p:extLst>
      <p:ext uri="{BB962C8B-B14F-4D97-AF65-F5344CB8AC3E}">
        <p14:creationId xmlns:p14="http://schemas.microsoft.com/office/powerpoint/2010/main" val="2007287599"/>
      </p:ext>
    </p:extLst>
  </p:cSld>
  <p:clrMapOvr>
    <a:masterClrMapping/>
  </p:clrMapOvr>
  <mc:AlternateContent xmlns:mc="http://schemas.openxmlformats.org/markup-compatibility/2006" xmlns:p14="http://schemas.microsoft.com/office/powerpoint/2010/main">
    <mc:Choice Requires="p14">
      <p:transition spd="slow" p14:dur="2000" advTm="19879"/>
    </mc:Choice>
    <mc:Fallback xmlns="">
      <p:transition spd="slow" advTm="1987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C7F0F-30FB-4BEB-BF7F-7345A174E589}"/>
              </a:ext>
            </a:extLst>
          </p:cNvPr>
          <p:cNvSpPr>
            <a:spLocks noGrp="1"/>
          </p:cNvSpPr>
          <p:nvPr>
            <p:ph type="title"/>
          </p:nvPr>
        </p:nvSpPr>
        <p:spPr>
          <a:xfrm>
            <a:off x="914400" y="616780"/>
            <a:ext cx="10515600" cy="709862"/>
          </a:xfrm>
        </p:spPr>
        <p:txBody>
          <a:bodyPr/>
          <a:lstStyle/>
          <a:p>
            <a:r>
              <a:rPr lang="en-US"/>
              <a:t>GLLP objectives</a:t>
            </a:r>
          </a:p>
        </p:txBody>
      </p:sp>
      <p:sp>
        <p:nvSpPr>
          <p:cNvPr id="7" name="Text Placeholder 6"/>
          <p:cNvSpPr>
            <a:spLocks noGrp="1"/>
          </p:cNvSpPr>
          <p:nvPr>
            <p:ph type="body" sz="quarter" idx="10"/>
          </p:nvPr>
        </p:nvSpPr>
        <p:spPr>
          <a:xfrm>
            <a:off x="914400" y="1326642"/>
            <a:ext cx="10515600" cy="463341"/>
          </a:xfrm>
        </p:spPr>
        <p:txBody>
          <a:bodyPr>
            <a:normAutofit/>
          </a:bodyPr>
          <a:lstStyle/>
          <a:p>
            <a:r>
              <a:rPr lang="en-US" sz="2400"/>
              <a:t>Programme participants will be able to: </a:t>
            </a:r>
          </a:p>
        </p:txBody>
      </p:sp>
      <p:sp>
        <p:nvSpPr>
          <p:cNvPr id="8" name="Text Placeholder 7"/>
          <p:cNvSpPr>
            <a:spLocks noGrp="1"/>
          </p:cNvSpPr>
          <p:nvPr>
            <p:ph type="body" sz="quarter" idx="11"/>
          </p:nvPr>
        </p:nvSpPr>
        <p:spPr>
          <a:xfrm>
            <a:off x="914400" y="1789984"/>
            <a:ext cx="10915650" cy="4072650"/>
          </a:xfrm>
        </p:spPr>
        <p:txBody>
          <a:bodyPr vert="horz" lIns="0" tIns="0" rIns="0" bIns="0" rtlCol="0" anchor="t">
            <a:noAutofit/>
          </a:bodyPr>
          <a:lstStyle/>
          <a:p>
            <a:pPr fontAlgn="base"/>
            <a:r>
              <a:rPr lang="en-US" sz="2400"/>
              <a:t>Assess the laboratory system performance and formulate plans to advance and sustain the system </a:t>
            </a:r>
          </a:p>
          <a:p>
            <a:pPr fontAlgn="base"/>
            <a:r>
              <a:rPr lang="en-US" sz="2400"/>
              <a:t>Recognize, adopt, and apply best practices in the human, animal, and environmental sectors to ensure quality laboratory services  </a:t>
            </a:r>
          </a:p>
          <a:p>
            <a:pPr fontAlgn="base"/>
            <a:r>
              <a:rPr lang="en-US" sz="2400"/>
              <a:t>Advocate for the contribution of human, animal and environmental laboratories </a:t>
            </a:r>
          </a:p>
          <a:p>
            <a:pPr fontAlgn="base"/>
            <a:r>
              <a:rPr lang="en-US" sz="2400"/>
              <a:t>Successfully demonstrate laboratory management and leadership skills including effective communication </a:t>
            </a:r>
          </a:p>
          <a:p>
            <a:pPr fontAlgn="base"/>
            <a:r>
              <a:rPr lang="en-US" sz="2400"/>
              <a:t>Mentor laboratory professionals to help build human resource capacity  </a:t>
            </a:r>
          </a:p>
        </p:txBody>
      </p:sp>
      <p:sp>
        <p:nvSpPr>
          <p:cNvPr id="12" name="Slide Number Placeholder 11"/>
          <p:cNvSpPr>
            <a:spLocks noGrp="1"/>
          </p:cNvSpPr>
          <p:nvPr>
            <p:ph type="sldNum" sz="quarter" idx="12"/>
          </p:nvPr>
        </p:nvSpPr>
        <p:spPr/>
        <p:txBody>
          <a:bodyPr/>
          <a:lstStyle/>
          <a:p>
            <a:fld id="{15573E5C-EF74-034A-A019-612A408567C7}" type="slidenum">
              <a:rPr lang="en-US" smtClean="0"/>
              <a:pPr/>
              <a:t>10</a:t>
            </a:fld>
            <a:endParaRPr lang="en-US"/>
          </a:p>
        </p:txBody>
      </p:sp>
      <p:sp>
        <p:nvSpPr>
          <p:cNvPr id="3" name="Footer Placeholder 2">
            <a:extLst>
              <a:ext uri="{FF2B5EF4-FFF2-40B4-BE49-F238E27FC236}">
                <a16:creationId xmlns:a16="http://schemas.microsoft.com/office/drawing/2014/main" id="{1447D19F-34E5-1A08-AA42-08F3B5F8B1A8}"/>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2872953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630D1-8BF6-224F-9975-EC265EE45750}"/>
              </a:ext>
            </a:extLst>
          </p:cNvPr>
          <p:cNvSpPr>
            <a:spLocks noGrp="1"/>
          </p:cNvSpPr>
          <p:nvPr>
            <p:ph type="title"/>
          </p:nvPr>
        </p:nvSpPr>
        <p:spPr>
          <a:xfrm>
            <a:off x="165787" y="2993240"/>
            <a:ext cx="11881020" cy="1571618"/>
          </a:xfrm>
        </p:spPr>
        <p:txBody>
          <a:bodyPr>
            <a:normAutofit/>
          </a:bodyPr>
          <a:lstStyle/>
          <a:p>
            <a:r>
              <a:rPr lang="en-US" dirty="0"/>
              <a:t>Programme components</a:t>
            </a:r>
            <a:br>
              <a:rPr lang="en-US" dirty="0"/>
            </a:br>
            <a:br>
              <a:rPr lang="en-US" dirty="0"/>
            </a:br>
            <a:endParaRPr lang="en-US" dirty="0"/>
          </a:p>
        </p:txBody>
      </p:sp>
      <p:sp>
        <p:nvSpPr>
          <p:cNvPr id="3" name="Slide Number Placeholder 2">
            <a:extLst>
              <a:ext uri="{FF2B5EF4-FFF2-40B4-BE49-F238E27FC236}">
                <a16:creationId xmlns:a16="http://schemas.microsoft.com/office/drawing/2014/main" id="{6E9C1C41-130E-A94D-ADD8-E97BD2C50DE9}"/>
              </a:ext>
            </a:extLst>
          </p:cNvPr>
          <p:cNvSpPr>
            <a:spLocks noGrp="1"/>
          </p:cNvSpPr>
          <p:nvPr>
            <p:ph type="sldNum" sz="quarter" idx="14"/>
          </p:nvPr>
        </p:nvSpPr>
        <p:spPr/>
        <p:txBody>
          <a:bodyPr/>
          <a:lstStyle/>
          <a:p>
            <a:fld id="{15573E5C-EF74-034A-A019-612A408567C7}" type="slidenum">
              <a:rPr lang="en-US" smtClean="0"/>
              <a:pPr/>
              <a:t>11</a:t>
            </a:fld>
            <a:endParaRPr lang="en-US"/>
          </a:p>
        </p:txBody>
      </p:sp>
      <p:sp>
        <p:nvSpPr>
          <p:cNvPr id="4" name="Footer Placeholder 3">
            <a:extLst>
              <a:ext uri="{FF2B5EF4-FFF2-40B4-BE49-F238E27FC236}">
                <a16:creationId xmlns:a16="http://schemas.microsoft.com/office/drawing/2014/main" id="{9EFA90D6-0993-AAB9-1EFD-CC5E4CF2D8F7}"/>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630737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01375B-F9D1-E9EE-834A-6923E05625B1}"/>
              </a:ext>
            </a:extLst>
          </p:cNvPr>
          <p:cNvSpPr>
            <a:spLocks noGrp="1"/>
          </p:cNvSpPr>
          <p:nvPr>
            <p:ph type="title"/>
          </p:nvPr>
        </p:nvSpPr>
        <p:spPr/>
        <p:txBody>
          <a:bodyPr/>
          <a:lstStyle/>
          <a:p>
            <a:r>
              <a:rPr lang="en-US"/>
              <a:t>Programme components</a:t>
            </a:r>
          </a:p>
        </p:txBody>
      </p:sp>
      <p:sp>
        <p:nvSpPr>
          <p:cNvPr id="3" name="Slide Number Placeholder 2">
            <a:extLst>
              <a:ext uri="{FF2B5EF4-FFF2-40B4-BE49-F238E27FC236}">
                <a16:creationId xmlns:a16="http://schemas.microsoft.com/office/drawing/2014/main" id="{E5073926-DD74-15B4-D759-C117B53EA005}"/>
              </a:ext>
            </a:extLst>
          </p:cNvPr>
          <p:cNvSpPr>
            <a:spLocks noGrp="1"/>
          </p:cNvSpPr>
          <p:nvPr>
            <p:ph type="sldNum" sz="quarter" idx="12"/>
          </p:nvPr>
        </p:nvSpPr>
        <p:spPr/>
        <p:txBody>
          <a:bodyPr/>
          <a:lstStyle/>
          <a:p>
            <a:fld id="{15573E5C-EF74-034A-A019-612A408567C7}" type="slidenum">
              <a:rPr lang="en-US" smtClean="0"/>
              <a:pPr/>
              <a:t>12</a:t>
            </a:fld>
            <a:endParaRPr lang="en-US"/>
          </a:p>
        </p:txBody>
      </p:sp>
      <p:sp>
        <p:nvSpPr>
          <p:cNvPr id="7" name="Oval 6">
            <a:extLst>
              <a:ext uri="{FF2B5EF4-FFF2-40B4-BE49-F238E27FC236}">
                <a16:creationId xmlns:a16="http://schemas.microsoft.com/office/drawing/2014/main" id="{BD00C267-8C84-C73C-78CB-C3364E98C34C}"/>
              </a:ext>
            </a:extLst>
          </p:cNvPr>
          <p:cNvSpPr/>
          <p:nvPr/>
        </p:nvSpPr>
        <p:spPr>
          <a:xfrm>
            <a:off x="557134" y="2129629"/>
            <a:ext cx="2803161" cy="2803161"/>
          </a:xfrm>
          <a:prstGeom prst="ellipse">
            <a:avLst/>
          </a:prstGeom>
          <a:solidFill>
            <a:schemeClr val="tx2">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2"/>
                </a:solidFill>
              </a:rPr>
              <a:t>Didactic learning</a:t>
            </a:r>
          </a:p>
        </p:txBody>
      </p:sp>
      <p:sp>
        <p:nvSpPr>
          <p:cNvPr id="9" name="Oval 8">
            <a:extLst>
              <a:ext uri="{FF2B5EF4-FFF2-40B4-BE49-F238E27FC236}">
                <a16:creationId xmlns:a16="http://schemas.microsoft.com/office/drawing/2014/main" id="{7505D411-38EA-C3C1-F6CF-0CBE8904AC9C}"/>
              </a:ext>
            </a:extLst>
          </p:cNvPr>
          <p:cNvSpPr/>
          <p:nvPr/>
        </p:nvSpPr>
        <p:spPr>
          <a:xfrm>
            <a:off x="3053250" y="2126233"/>
            <a:ext cx="2803161" cy="2803161"/>
          </a:xfrm>
          <a:prstGeom prst="ellipse">
            <a:avLst/>
          </a:prstGeom>
          <a:solidFill>
            <a:schemeClr val="tx2">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2"/>
                </a:solidFill>
              </a:rPr>
              <a:t>Mentorship</a:t>
            </a:r>
          </a:p>
        </p:txBody>
      </p:sp>
      <p:sp>
        <p:nvSpPr>
          <p:cNvPr id="8" name="Oval 7">
            <a:extLst>
              <a:ext uri="{FF2B5EF4-FFF2-40B4-BE49-F238E27FC236}">
                <a16:creationId xmlns:a16="http://schemas.microsoft.com/office/drawing/2014/main" id="{14C8E70E-67CA-2140-C055-C710B10A8446}"/>
              </a:ext>
            </a:extLst>
          </p:cNvPr>
          <p:cNvSpPr/>
          <p:nvPr/>
        </p:nvSpPr>
        <p:spPr>
          <a:xfrm>
            <a:off x="5571431" y="2129629"/>
            <a:ext cx="2803161" cy="2803161"/>
          </a:xfrm>
          <a:prstGeom prst="ellipse">
            <a:avLst/>
          </a:prstGeom>
          <a:solidFill>
            <a:schemeClr val="tx2">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2"/>
                </a:solidFill>
              </a:rPr>
              <a:t>Project-based learning</a:t>
            </a:r>
          </a:p>
        </p:txBody>
      </p:sp>
      <p:sp>
        <p:nvSpPr>
          <p:cNvPr id="10" name="Oval 9">
            <a:extLst>
              <a:ext uri="{FF2B5EF4-FFF2-40B4-BE49-F238E27FC236}">
                <a16:creationId xmlns:a16="http://schemas.microsoft.com/office/drawing/2014/main" id="{A2C46177-4620-6E8A-3DCF-A07E19444D4F}"/>
              </a:ext>
            </a:extLst>
          </p:cNvPr>
          <p:cNvSpPr/>
          <p:nvPr/>
        </p:nvSpPr>
        <p:spPr>
          <a:xfrm>
            <a:off x="8015887" y="2127704"/>
            <a:ext cx="2803161" cy="2803161"/>
          </a:xfrm>
          <a:prstGeom prst="ellipse">
            <a:avLst/>
          </a:prstGeom>
          <a:solidFill>
            <a:schemeClr val="tx2">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2"/>
                </a:solidFill>
              </a:rPr>
              <a:t>Community of practice</a:t>
            </a:r>
          </a:p>
        </p:txBody>
      </p:sp>
      <p:sp>
        <p:nvSpPr>
          <p:cNvPr id="2" name="Footer Placeholder 1">
            <a:extLst>
              <a:ext uri="{FF2B5EF4-FFF2-40B4-BE49-F238E27FC236}">
                <a16:creationId xmlns:a16="http://schemas.microsoft.com/office/drawing/2014/main" id="{45F38B15-72B6-5381-533D-8F1D0298C09E}"/>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2085485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3131B6-7CC2-D447-A7D4-019ACEBBAA05}"/>
              </a:ext>
            </a:extLst>
          </p:cNvPr>
          <p:cNvGrpSpPr/>
          <p:nvPr/>
        </p:nvGrpSpPr>
        <p:grpSpPr>
          <a:xfrm>
            <a:off x="1541682" y="3181973"/>
            <a:ext cx="1553092" cy="2642728"/>
            <a:chOff x="200972" y="3199118"/>
            <a:chExt cx="1553092" cy="2642728"/>
          </a:xfrm>
        </p:grpSpPr>
        <p:sp>
          <p:nvSpPr>
            <p:cNvPr id="17" name="Rectangle: Rounded Corners 583">
              <a:extLst>
                <a:ext uri="{FF2B5EF4-FFF2-40B4-BE49-F238E27FC236}">
                  <a16:creationId xmlns:a16="http://schemas.microsoft.com/office/drawing/2014/main" id="{E0D4EE4D-ABD2-3543-9267-509C67C1D1F8}"/>
                </a:ext>
              </a:extLst>
            </p:cNvPr>
            <p:cNvSpPr/>
            <p:nvPr/>
          </p:nvSpPr>
          <p:spPr>
            <a:xfrm>
              <a:off x="200972" y="3199118"/>
              <a:ext cx="1553092" cy="483620"/>
            </a:xfrm>
            <a:prstGeom prst="roundRect">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accent1">
                      <a:lumMod val="50000"/>
                    </a:schemeClr>
                  </a:solidFill>
                </a:rPr>
                <a:t>1. Introduction</a:t>
              </a:r>
            </a:p>
          </p:txBody>
        </p:sp>
        <p:sp>
          <p:nvSpPr>
            <p:cNvPr id="13" name="Rectangle: Rounded Corners 12">
              <a:extLst>
                <a:ext uri="{FF2B5EF4-FFF2-40B4-BE49-F238E27FC236}">
                  <a16:creationId xmlns:a16="http://schemas.microsoft.com/office/drawing/2014/main" id="{EC6F816D-E6BA-49A9-846A-0D3FB1A5BF45}"/>
                </a:ext>
              </a:extLst>
            </p:cNvPr>
            <p:cNvSpPr/>
            <p:nvPr/>
          </p:nvSpPr>
          <p:spPr>
            <a:xfrm>
              <a:off x="200972" y="3830569"/>
              <a:ext cx="1524322" cy="2011277"/>
            </a:xfrm>
            <a:prstGeom prst="roundRect">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4319" indent="-264319"/>
              <a:r>
                <a:rPr lang="en-US" sz="1050">
                  <a:solidFill>
                    <a:schemeClr val="accent1">
                      <a:lumMod val="50000"/>
                    </a:schemeClr>
                  </a:solidFill>
                </a:rPr>
                <a:t>1.A. GLLP: An Introduction</a:t>
              </a:r>
            </a:p>
            <a:p>
              <a:pPr marL="264319" indent="-264319"/>
              <a:r>
                <a:rPr lang="en-US" sz="1050">
                  <a:solidFill>
                    <a:schemeClr val="accent1">
                      <a:lumMod val="50000"/>
                    </a:schemeClr>
                  </a:solidFill>
                </a:rPr>
                <a:t>1.B.	Introduction to laboratory systems</a:t>
              </a:r>
            </a:p>
          </p:txBody>
        </p:sp>
      </p:grpSp>
      <p:grpSp>
        <p:nvGrpSpPr>
          <p:cNvPr id="5" name="Group 4">
            <a:extLst>
              <a:ext uri="{FF2B5EF4-FFF2-40B4-BE49-F238E27FC236}">
                <a16:creationId xmlns:a16="http://schemas.microsoft.com/office/drawing/2014/main" id="{075774D5-4E57-0943-8F20-3A9F723D9158}"/>
              </a:ext>
            </a:extLst>
          </p:cNvPr>
          <p:cNvGrpSpPr/>
          <p:nvPr/>
        </p:nvGrpSpPr>
        <p:grpSpPr>
          <a:xfrm>
            <a:off x="3221960" y="3181973"/>
            <a:ext cx="1553092" cy="2626942"/>
            <a:chOff x="1974427" y="2574362"/>
            <a:chExt cx="1553092" cy="2626942"/>
          </a:xfrm>
        </p:grpSpPr>
        <p:sp>
          <p:nvSpPr>
            <p:cNvPr id="584" name="Rectangle: Rounded Corners 583">
              <a:extLst>
                <a:ext uri="{FF2B5EF4-FFF2-40B4-BE49-F238E27FC236}">
                  <a16:creationId xmlns:a16="http://schemas.microsoft.com/office/drawing/2014/main" id="{D8DC5981-6CEB-4CA6-9676-4470642E4496}"/>
                </a:ext>
              </a:extLst>
            </p:cNvPr>
            <p:cNvSpPr/>
            <p:nvPr/>
          </p:nvSpPr>
          <p:spPr>
            <a:xfrm>
              <a:off x="1974427" y="2574362"/>
              <a:ext cx="1553092" cy="483620"/>
            </a:xfrm>
            <a:prstGeom prst="roundRect">
              <a:avLst/>
            </a:prstGeom>
            <a:solidFill>
              <a:srgbClr val="004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rPr>
                <a:t>2. Laboratory Management</a:t>
              </a:r>
            </a:p>
          </p:txBody>
        </p:sp>
        <p:sp>
          <p:nvSpPr>
            <p:cNvPr id="21" name="Rectangle: Rounded Corners 12">
              <a:extLst>
                <a:ext uri="{FF2B5EF4-FFF2-40B4-BE49-F238E27FC236}">
                  <a16:creationId xmlns:a16="http://schemas.microsoft.com/office/drawing/2014/main" id="{39D763FA-52B0-4B4C-B02D-FF213F6EB6EA}"/>
                </a:ext>
              </a:extLst>
            </p:cNvPr>
            <p:cNvSpPr/>
            <p:nvPr/>
          </p:nvSpPr>
          <p:spPr>
            <a:xfrm>
              <a:off x="1992871" y="3190027"/>
              <a:ext cx="1530153" cy="2011277"/>
            </a:xfrm>
            <a:prstGeom prst="roundRect">
              <a:avLst/>
            </a:prstGeom>
            <a:solidFill>
              <a:srgbClr val="004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4319" indent="-264319"/>
              <a:r>
                <a:rPr lang="en-US" sz="1050">
                  <a:solidFill>
                    <a:schemeClr val="bg1"/>
                  </a:solidFill>
                </a:rPr>
                <a:t>2.A.	General management</a:t>
              </a:r>
            </a:p>
            <a:p>
              <a:pPr marL="264319" indent="-264319"/>
              <a:r>
                <a:rPr lang="en-US" sz="1050">
                  <a:solidFill>
                    <a:schemeClr val="bg1"/>
                  </a:solidFill>
                </a:rPr>
                <a:t>2.B.	Quality management</a:t>
              </a:r>
            </a:p>
            <a:p>
              <a:pPr marL="264319" indent="-264319"/>
              <a:r>
                <a:rPr lang="en-US" sz="1050">
                  <a:solidFill>
                    <a:schemeClr val="bg1"/>
                  </a:solidFill>
                </a:rPr>
                <a:t>2.C.	Safety</a:t>
              </a:r>
            </a:p>
            <a:p>
              <a:pPr marL="264319" indent="-264319"/>
              <a:r>
                <a:rPr lang="en-US" sz="1050">
                  <a:solidFill>
                    <a:schemeClr val="bg1"/>
                  </a:solidFill>
                </a:rPr>
                <a:t>2.D.	Laboratory role in disease surveillance</a:t>
              </a:r>
            </a:p>
            <a:p>
              <a:pPr marL="264319" indent="-264319"/>
              <a:r>
                <a:rPr lang="en-US" sz="1050">
                  <a:solidFill>
                    <a:schemeClr val="bg1"/>
                  </a:solidFill>
                </a:rPr>
                <a:t>2.E.	Managing emergencies</a:t>
              </a:r>
            </a:p>
          </p:txBody>
        </p:sp>
      </p:grpSp>
      <p:grpSp>
        <p:nvGrpSpPr>
          <p:cNvPr id="6" name="Group 5">
            <a:extLst>
              <a:ext uri="{FF2B5EF4-FFF2-40B4-BE49-F238E27FC236}">
                <a16:creationId xmlns:a16="http://schemas.microsoft.com/office/drawing/2014/main" id="{44680695-8D75-2840-A867-550415844ABF}"/>
              </a:ext>
            </a:extLst>
          </p:cNvPr>
          <p:cNvGrpSpPr/>
          <p:nvPr/>
        </p:nvGrpSpPr>
        <p:grpSpPr>
          <a:xfrm>
            <a:off x="4915918" y="3189768"/>
            <a:ext cx="1547693" cy="2619147"/>
            <a:chOff x="3659637" y="2698331"/>
            <a:chExt cx="1547693" cy="2619147"/>
          </a:xfrm>
        </p:grpSpPr>
        <p:sp>
          <p:nvSpPr>
            <p:cNvPr id="16" name="Rectangle: Rounded Corners 583">
              <a:extLst>
                <a:ext uri="{FF2B5EF4-FFF2-40B4-BE49-F238E27FC236}">
                  <a16:creationId xmlns:a16="http://schemas.microsoft.com/office/drawing/2014/main" id="{7A21046D-349B-F44D-9E46-CB82ABD5FAE7}"/>
                </a:ext>
              </a:extLst>
            </p:cNvPr>
            <p:cNvSpPr/>
            <p:nvPr/>
          </p:nvSpPr>
          <p:spPr>
            <a:xfrm>
              <a:off x="3659637" y="2698331"/>
              <a:ext cx="1547693" cy="483620"/>
            </a:xfrm>
            <a:prstGeom prst="roundRect">
              <a:avLst/>
            </a:prstGeom>
            <a:solidFill>
              <a:srgbClr val="004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rPr>
                <a:t>3. Laboratory Leadership</a:t>
              </a:r>
            </a:p>
          </p:txBody>
        </p:sp>
        <p:sp>
          <p:nvSpPr>
            <p:cNvPr id="22" name="Rectangle: Rounded Corners 12">
              <a:extLst>
                <a:ext uri="{FF2B5EF4-FFF2-40B4-BE49-F238E27FC236}">
                  <a16:creationId xmlns:a16="http://schemas.microsoft.com/office/drawing/2014/main" id="{E0CCB467-0682-014E-9569-3A44953EE564}"/>
                </a:ext>
              </a:extLst>
            </p:cNvPr>
            <p:cNvSpPr/>
            <p:nvPr/>
          </p:nvSpPr>
          <p:spPr>
            <a:xfrm>
              <a:off x="3659637" y="3321987"/>
              <a:ext cx="1547693" cy="1995491"/>
            </a:xfrm>
            <a:prstGeom prst="roundRect">
              <a:avLst/>
            </a:prstGeom>
            <a:solidFill>
              <a:srgbClr val="004D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64160" indent="-264160"/>
              <a:r>
                <a:rPr lang="en-US" sz="1050">
                  <a:solidFill>
                    <a:schemeClr val="bg1"/>
                  </a:solidFill>
                </a:rPr>
                <a:t>3.A.	General leadership</a:t>
              </a:r>
            </a:p>
            <a:p>
              <a:pPr marL="264160" indent="-264160"/>
              <a:r>
                <a:rPr lang="en-US" sz="1050">
                  <a:solidFill>
                    <a:schemeClr val="bg1"/>
                  </a:solidFill>
                </a:rPr>
                <a:t>3.B.Communication</a:t>
              </a:r>
              <a:endParaRPr lang="en-US" sz="1050" strike="sngStrike">
                <a:solidFill>
                  <a:srgbClr val="FF0000"/>
                </a:solidFill>
              </a:endParaRPr>
            </a:p>
            <a:p>
              <a:pPr marL="264160" indent="-264160"/>
              <a:r>
                <a:rPr lang="en-US" sz="1050">
                  <a:solidFill>
                    <a:schemeClr val="bg1"/>
                  </a:solidFill>
                </a:rPr>
                <a:t>3.C.	Research</a:t>
              </a:r>
              <a:endParaRPr lang="en-US" sz="1050" strike="sngStrike">
                <a:solidFill>
                  <a:srgbClr val="FF0000"/>
                </a:solidFill>
              </a:endParaRPr>
            </a:p>
          </p:txBody>
        </p:sp>
      </p:grpSp>
      <p:grpSp>
        <p:nvGrpSpPr>
          <p:cNvPr id="7" name="Group 6">
            <a:extLst>
              <a:ext uri="{FF2B5EF4-FFF2-40B4-BE49-F238E27FC236}">
                <a16:creationId xmlns:a16="http://schemas.microsoft.com/office/drawing/2014/main" id="{FEAE2286-D956-F345-B411-6BB17F7C2B4B}"/>
              </a:ext>
            </a:extLst>
          </p:cNvPr>
          <p:cNvGrpSpPr/>
          <p:nvPr/>
        </p:nvGrpSpPr>
        <p:grpSpPr>
          <a:xfrm>
            <a:off x="6602670" y="3186658"/>
            <a:ext cx="1571109" cy="2599803"/>
            <a:chOff x="5347980" y="2548528"/>
            <a:chExt cx="1571109" cy="2587300"/>
          </a:xfrm>
        </p:grpSpPr>
        <p:sp>
          <p:nvSpPr>
            <p:cNvPr id="18" name="Rectangle: Rounded Corners 583">
              <a:extLst>
                <a:ext uri="{FF2B5EF4-FFF2-40B4-BE49-F238E27FC236}">
                  <a16:creationId xmlns:a16="http://schemas.microsoft.com/office/drawing/2014/main" id="{7E0E251B-88D8-9C44-B335-238FDE16C5B9}"/>
                </a:ext>
              </a:extLst>
            </p:cNvPr>
            <p:cNvSpPr/>
            <p:nvPr/>
          </p:nvSpPr>
          <p:spPr>
            <a:xfrm>
              <a:off x="5351956" y="2548528"/>
              <a:ext cx="1567133" cy="484389"/>
            </a:xfrm>
            <a:prstGeom prst="roundRect">
              <a:avLst/>
            </a:prstGeom>
            <a:solidFill>
              <a:srgbClr val="004D79"/>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rPr>
                <a:t>4. Laboratory System</a:t>
              </a:r>
            </a:p>
          </p:txBody>
        </p:sp>
        <p:sp>
          <p:nvSpPr>
            <p:cNvPr id="23" name="Rectangle: Rounded Corners 12">
              <a:extLst>
                <a:ext uri="{FF2B5EF4-FFF2-40B4-BE49-F238E27FC236}">
                  <a16:creationId xmlns:a16="http://schemas.microsoft.com/office/drawing/2014/main" id="{8A034371-967A-FF44-BE9B-D7BE56C44E2B}"/>
                </a:ext>
              </a:extLst>
            </p:cNvPr>
            <p:cNvSpPr/>
            <p:nvPr/>
          </p:nvSpPr>
          <p:spPr>
            <a:xfrm>
              <a:off x="5347980" y="3149935"/>
              <a:ext cx="1571109" cy="1985893"/>
            </a:xfrm>
            <a:prstGeom prst="roundRect">
              <a:avLst/>
            </a:prstGeom>
            <a:solidFill>
              <a:srgbClr val="004D79"/>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64160" indent="-264160"/>
              <a:r>
                <a:rPr lang="en-US" sz="1050">
                  <a:solidFill>
                    <a:schemeClr val="bg1"/>
                  </a:solidFill>
                </a:rPr>
                <a:t>4.A.	Model laboratory system</a:t>
              </a:r>
              <a:endParaRPr lang="en-US">
                <a:solidFill>
                  <a:srgbClr val="FF0000"/>
                </a:solidFill>
              </a:endParaRPr>
            </a:p>
            <a:p>
              <a:pPr marL="264160" indent="-264160"/>
              <a:r>
                <a:rPr lang="en-US" sz="1050">
                  <a:solidFill>
                    <a:schemeClr val="bg1"/>
                  </a:solidFill>
                </a:rPr>
                <a:t>4.B.	Laboratory system essentials</a:t>
              </a:r>
            </a:p>
            <a:p>
              <a:pPr marL="264160" indent="-264160"/>
              <a:r>
                <a:rPr lang="en-US" sz="1050">
                  <a:solidFill>
                    <a:schemeClr val="bg1"/>
                  </a:solidFill>
                </a:rPr>
                <a:t>4.C Case study</a:t>
              </a:r>
            </a:p>
            <a:p>
              <a:pPr marL="264160" indent="-264160"/>
              <a:r>
                <a:rPr lang="en-US" sz="1050">
                  <a:solidFill>
                    <a:schemeClr val="bg1"/>
                  </a:solidFill>
                </a:rPr>
                <a:t>4.D	Laboratory system development planning</a:t>
              </a:r>
            </a:p>
          </p:txBody>
        </p:sp>
      </p:grpSp>
      <p:grpSp>
        <p:nvGrpSpPr>
          <p:cNvPr id="9" name="Group 8">
            <a:extLst>
              <a:ext uri="{FF2B5EF4-FFF2-40B4-BE49-F238E27FC236}">
                <a16:creationId xmlns:a16="http://schemas.microsoft.com/office/drawing/2014/main" id="{AFE0010D-C1FD-184E-8EEB-26A4C8E2D763}"/>
              </a:ext>
            </a:extLst>
          </p:cNvPr>
          <p:cNvGrpSpPr/>
          <p:nvPr/>
        </p:nvGrpSpPr>
        <p:grpSpPr>
          <a:xfrm>
            <a:off x="8312838" y="3186657"/>
            <a:ext cx="1579818" cy="2590714"/>
            <a:chOff x="7177937" y="2306347"/>
            <a:chExt cx="1579818" cy="2590714"/>
          </a:xfrm>
        </p:grpSpPr>
        <p:sp>
          <p:nvSpPr>
            <p:cNvPr id="19" name="Rectangle: Rounded Corners 583">
              <a:extLst>
                <a:ext uri="{FF2B5EF4-FFF2-40B4-BE49-F238E27FC236}">
                  <a16:creationId xmlns:a16="http://schemas.microsoft.com/office/drawing/2014/main" id="{53484929-86C0-CF48-A3D6-6D0A4969142A}"/>
                </a:ext>
              </a:extLst>
            </p:cNvPr>
            <p:cNvSpPr/>
            <p:nvPr/>
          </p:nvSpPr>
          <p:spPr>
            <a:xfrm>
              <a:off x="7177937" y="2306347"/>
              <a:ext cx="1579818" cy="477641"/>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rgbClr val="FFC000"/>
                  </a:solidFill>
                </a:rPr>
                <a:t>5. Capstone project</a:t>
              </a:r>
            </a:p>
          </p:txBody>
        </p:sp>
        <p:sp>
          <p:nvSpPr>
            <p:cNvPr id="24" name="Rectangle: Rounded Corners 12">
              <a:extLst>
                <a:ext uri="{FF2B5EF4-FFF2-40B4-BE49-F238E27FC236}">
                  <a16:creationId xmlns:a16="http://schemas.microsoft.com/office/drawing/2014/main" id="{79580889-88FB-F649-BC40-3880E0F4EEC2}"/>
                </a:ext>
              </a:extLst>
            </p:cNvPr>
            <p:cNvSpPr/>
            <p:nvPr/>
          </p:nvSpPr>
          <p:spPr>
            <a:xfrm>
              <a:off x="7177937" y="2915988"/>
              <a:ext cx="1579818" cy="1981073"/>
            </a:xfrm>
            <a:prstGeom prst="roundRect">
              <a:avLst/>
            </a:prstGeom>
            <a:solidFill>
              <a:schemeClr val="accent1">
                <a:lumMod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097" indent="-13097" algn="ctr"/>
              <a:r>
                <a:rPr lang="en-US" sz="1050">
                  <a:solidFill>
                    <a:srgbClr val="FFC000"/>
                  </a:solidFill>
                </a:rPr>
                <a:t>Capstone project to address components of  laboratory systems action plan </a:t>
              </a:r>
            </a:p>
          </p:txBody>
        </p:sp>
      </p:grpSp>
      <p:sp>
        <p:nvSpPr>
          <p:cNvPr id="25" name="TextBox 24">
            <a:extLst>
              <a:ext uri="{FF2B5EF4-FFF2-40B4-BE49-F238E27FC236}">
                <a16:creationId xmlns:a16="http://schemas.microsoft.com/office/drawing/2014/main" id="{8014AAFE-5792-4E41-B71E-8C67C91A5007}"/>
              </a:ext>
            </a:extLst>
          </p:cNvPr>
          <p:cNvSpPr txBox="1"/>
          <p:nvPr/>
        </p:nvSpPr>
        <p:spPr>
          <a:xfrm rot="16200000">
            <a:off x="878034" y="3285283"/>
            <a:ext cx="832811" cy="276999"/>
          </a:xfrm>
          <a:prstGeom prst="rect">
            <a:avLst/>
          </a:prstGeom>
          <a:noFill/>
        </p:spPr>
        <p:txBody>
          <a:bodyPr wrap="square" rtlCol="0">
            <a:spAutoFit/>
          </a:bodyPr>
          <a:lstStyle/>
          <a:p>
            <a:pPr algn="ctr"/>
            <a:r>
              <a:rPr lang="en-US" sz="1200" b="1"/>
              <a:t>Sections</a:t>
            </a:r>
          </a:p>
        </p:txBody>
      </p:sp>
      <p:sp>
        <p:nvSpPr>
          <p:cNvPr id="26" name="TextBox 25">
            <a:extLst>
              <a:ext uri="{FF2B5EF4-FFF2-40B4-BE49-F238E27FC236}">
                <a16:creationId xmlns:a16="http://schemas.microsoft.com/office/drawing/2014/main" id="{0A0B8474-29FE-224C-AF2D-CCAA64BCD3E0}"/>
              </a:ext>
            </a:extLst>
          </p:cNvPr>
          <p:cNvSpPr txBox="1"/>
          <p:nvPr/>
        </p:nvSpPr>
        <p:spPr>
          <a:xfrm rot="16200000">
            <a:off x="1000693" y="4657423"/>
            <a:ext cx="657785" cy="276999"/>
          </a:xfrm>
          <a:prstGeom prst="rect">
            <a:avLst/>
          </a:prstGeom>
          <a:noFill/>
        </p:spPr>
        <p:txBody>
          <a:bodyPr wrap="square" rtlCol="0">
            <a:spAutoFit/>
          </a:bodyPr>
          <a:lstStyle/>
          <a:p>
            <a:pPr algn="ctr"/>
            <a:r>
              <a:rPr lang="en-US" sz="1200" b="1"/>
              <a:t>Units </a:t>
            </a:r>
          </a:p>
        </p:txBody>
      </p:sp>
      <p:sp>
        <p:nvSpPr>
          <p:cNvPr id="4" name="TextBox 3">
            <a:extLst>
              <a:ext uri="{FF2B5EF4-FFF2-40B4-BE49-F238E27FC236}">
                <a16:creationId xmlns:a16="http://schemas.microsoft.com/office/drawing/2014/main" id="{7307399B-47B8-8746-9765-FD914FA8F2B0}"/>
              </a:ext>
            </a:extLst>
          </p:cNvPr>
          <p:cNvSpPr txBox="1"/>
          <p:nvPr/>
        </p:nvSpPr>
        <p:spPr>
          <a:xfrm>
            <a:off x="1541682" y="1923843"/>
            <a:ext cx="1553092" cy="1200329"/>
          </a:xfrm>
          <a:prstGeom prst="rect">
            <a:avLst/>
          </a:prstGeom>
          <a:noFill/>
        </p:spPr>
        <p:txBody>
          <a:bodyPr wrap="square" rtlCol="0">
            <a:spAutoFit/>
          </a:bodyPr>
          <a:lstStyle/>
          <a:p>
            <a:pPr algn="ctr"/>
            <a:r>
              <a:rPr lang="en-US" sz="1200"/>
              <a:t>Introduction to laboratory systems provides knowledge necessary to evaluate a laboratory system</a:t>
            </a:r>
          </a:p>
        </p:txBody>
      </p:sp>
      <p:graphicFrame>
        <p:nvGraphicFramePr>
          <p:cNvPr id="8" name="Diagram 7">
            <a:extLst>
              <a:ext uri="{FF2B5EF4-FFF2-40B4-BE49-F238E27FC236}">
                <a16:creationId xmlns:a16="http://schemas.microsoft.com/office/drawing/2014/main" id="{E1EB969C-1AEA-E547-B3DC-83FFFE17AD93}"/>
              </a:ext>
            </a:extLst>
          </p:cNvPr>
          <p:cNvGraphicFramePr/>
          <p:nvPr/>
        </p:nvGraphicFramePr>
        <p:xfrm>
          <a:off x="1468085" y="1243375"/>
          <a:ext cx="8731558" cy="5376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3" name="TextBox 32">
            <a:extLst>
              <a:ext uri="{FF2B5EF4-FFF2-40B4-BE49-F238E27FC236}">
                <a16:creationId xmlns:a16="http://schemas.microsoft.com/office/drawing/2014/main" id="{49E274E4-7E78-F44A-B0CF-6CAF241C63FA}"/>
              </a:ext>
            </a:extLst>
          </p:cNvPr>
          <p:cNvSpPr txBox="1"/>
          <p:nvPr/>
        </p:nvSpPr>
        <p:spPr>
          <a:xfrm>
            <a:off x="3270770" y="1923843"/>
            <a:ext cx="1553092" cy="1200329"/>
          </a:xfrm>
          <a:prstGeom prst="rect">
            <a:avLst/>
          </a:prstGeom>
          <a:noFill/>
        </p:spPr>
        <p:txBody>
          <a:bodyPr wrap="square" rtlCol="0">
            <a:spAutoFit/>
          </a:bodyPr>
          <a:lstStyle/>
          <a:p>
            <a:pPr algn="ctr"/>
            <a:r>
              <a:rPr lang="en-US" sz="1200"/>
              <a:t>Principles of laboratory management during routine &amp; emergency situations</a:t>
            </a:r>
          </a:p>
        </p:txBody>
      </p:sp>
      <p:sp>
        <p:nvSpPr>
          <p:cNvPr id="34" name="TextBox 33">
            <a:extLst>
              <a:ext uri="{FF2B5EF4-FFF2-40B4-BE49-F238E27FC236}">
                <a16:creationId xmlns:a16="http://schemas.microsoft.com/office/drawing/2014/main" id="{18423B4B-8D9D-9C46-B795-918B876802E0}"/>
              </a:ext>
            </a:extLst>
          </p:cNvPr>
          <p:cNvSpPr txBox="1"/>
          <p:nvPr/>
        </p:nvSpPr>
        <p:spPr>
          <a:xfrm>
            <a:off x="4915918" y="2016175"/>
            <a:ext cx="1547693" cy="1015663"/>
          </a:xfrm>
          <a:prstGeom prst="rect">
            <a:avLst/>
          </a:prstGeom>
          <a:noFill/>
        </p:spPr>
        <p:txBody>
          <a:bodyPr wrap="square" rtlCol="0">
            <a:spAutoFit/>
          </a:bodyPr>
          <a:lstStyle/>
          <a:p>
            <a:pPr algn="ctr"/>
            <a:r>
              <a:rPr lang="en-US" sz="1200"/>
              <a:t>Leadership skills needed for laboratory and laboratory systems management</a:t>
            </a:r>
          </a:p>
        </p:txBody>
      </p:sp>
      <p:sp>
        <p:nvSpPr>
          <p:cNvPr id="35" name="TextBox 34">
            <a:extLst>
              <a:ext uri="{FF2B5EF4-FFF2-40B4-BE49-F238E27FC236}">
                <a16:creationId xmlns:a16="http://schemas.microsoft.com/office/drawing/2014/main" id="{D082D4E4-9C79-9C46-95FE-AC59B698667D}"/>
              </a:ext>
            </a:extLst>
          </p:cNvPr>
          <p:cNvSpPr txBox="1"/>
          <p:nvPr/>
        </p:nvSpPr>
        <p:spPr>
          <a:xfrm>
            <a:off x="6597938" y="2016175"/>
            <a:ext cx="1567133" cy="1015663"/>
          </a:xfrm>
          <a:prstGeom prst="rect">
            <a:avLst/>
          </a:prstGeom>
          <a:noFill/>
        </p:spPr>
        <p:txBody>
          <a:bodyPr wrap="square" rtlCol="0">
            <a:spAutoFit/>
          </a:bodyPr>
          <a:lstStyle/>
          <a:p>
            <a:pPr algn="ctr"/>
            <a:r>
              <a:rPr lang="en-US" sz="1200"/>
              <a:t>Consolidate learning for development of laboratory systems building action plan </a:t>
            </a:r>
          </a:p>
        </p:txBody>
      </p:sp>
      <p:sp>
        <p:nvSpPr>
          <p:cNvPr id="36" name="TextBox 35">
            <a:extLst>
              <a:ext uri="{FF2B5EF4-FFF2-40B4-BE49-F238E27FC236}">
                <a16:creationId xmlns:a16="http://schemas.microsoft.com/office/drawing/2014/main" id="{9813A811-E7C6-DF48-B0B6-0A8623AF30AD}"/>
              </a:ext>
            </a:extLst>
          </p:cNvPr>
          <p:cNvSpPr txBox="1"/>
          <p:nvPr/>
        </p:nvSpPr>
        <p:spPr>
          <a:xfrm>
            <a:off x="8312839" y="2199798"/>
            <a:ext cx="1579817" cy="646331"/>
          </a:xfrm>
          <a:prstGeom prst="rect">
            <a:avLst/>
          </a:prstGeom>
          <a:noFill/>
        </p:spPr>
        <p:txBody>
          <a:bodyPr wrap="square" rtlCol="0">
            <a:spAutoFit/>
          </a:bodyPr>
          <a:lstStyle/>
          <a:p>
            <a:pPr algn="ctr"/>
            <a:r>
              <a:rPr lang="en-US" sz="1200"/>
              <a:t>Knowledge into practice to  build laboratory system</a:t>
            </a:r>
          </a:p>
        </p:txBody>
      </p:sp>
      <p:sp>
        <p:nvSpPr>
          <p:cNvPr id="30" name="Oval 29">
            <a:extLst>
              <a:ext uri="{FF2B5EF4-FFF2-40B4-BE49-F238E27FC236}">
                <a16:creationId xmlns:a16="http://schemas.microsoft.com/office/drawing/2014/main" id="{786CA478-3925-174B-9A14-A7D25B56EE4C}"/>
              </a:ext>
            </a:extLst>
          </p:cNvPr>
          <p:cNvSpPr/>
          <p:nvPr/>
        </p:nvSpPr>
        <p:spPr>
          <a:xfrm>
            <a:off x="166297" y="1286461"/>
            <a:ext cx="1308222" cy="1274764"/>
          </a:xfrm>
          <a:prstGeom prst="ellipse">
            <a:avLst/>
          </a:prstGeom>
          <a:blipFill rotWithShape="1">
            <a:blip r:embed="rId9" cstate="print">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1" name="Title 10">
            <a:extLst>
              <a:ext uri="{FF2B5EF4-FFF2-40B4-BE49-F238E27FC236}">
                <a16:creationId xmlns:a16="http://schemas.microsoft.com/office/drawing/2014/main" id="{7F66D17F-C9B4-4526-9EC4-54C642472F62}"/>
              </a:ext>
            </a:extLst>
          </p:cNvPr>
          <p:cNvSpPr>
            <a:spLocks noGrp="1"/>
          </p:cNvSpPr>
          <p:nvPr>
            <p:ph type="title"/>
          </p:nvPr>
        </p:nvSpPr>
        <p:spPr>
          <a:xfrm>
            <a:off x="897952" y="370767"/>
            <a:ext cx="10515600" cy="709862"/>
          </a:xfrm>
        </p:spPr>
        <p:txBody>
          <a:bodyPr>
            <a:noAutofit/>
          </a:bodyPr>
          <a:lstStyle/>
          <a:p>
            <a:r>
              <a:rPr lang="en-US" sz="4000" b="1"/>
              <a:t>Didactic - Step-wise progression</a:t>
            </a:r>
            <a:br>
              <a:rPr lang="en-US" sz="4000" b="1"/>
            </a:br>
            <a:endParaRPr lang="en-US" sz="4000"/>
          </a:p>
        </p:txBody>
      </p:sp>
      <p:sp>
        <p:nvSpPr>
          <p:cNvPr id="10" name="Slide Number Placeholder 9">
            <a:extLst>
              <a:ext uri="{FF2B5EF4-FFF2-40B4-BE49-F238E27FC236}">
                <a16:creationId xmlns:a16="http://schemas.microsoft.com/office/drawing/2014/main" id="{52E92211-BD0C-0F4D-AEFB-DB57FF471A46}"/>
              </a:ext>
            </a:extLst>
          </p:cNvPr>
          <p:cNvSpPr>
            <a:spLocks noGrp="1"/>
          </p:cNvSpPr>
          <p:nvPr>
            <p:ph type="sldNum" sz="quarter" idx="12"/>
          </p:nvPr>
        </p:nvSpPr>
        <p:spPr/>
        <p:txBody>
          <a:bodyPr/>
          <a:lstStyle/>
          <a:p>
            <a:fld id="{5F7BECBE-D6CC-413E-AA43-2D0C4F1A49BE}" type="slidenum">
              <a:rPr lang="en-US" smtClean="0"/>
              <a:pPr/>
              <a:t>13</a:t>
            </a:fld>
            <a:endParaRPr lang="en-US"/>
          </a:p>
        </p:txBody>
      </p:sp>
      <p:sp>
        <p:nvSpPr>
          <p:cNvPr id="12" name="Retângulo 11">
            <a:extLst>
              <a:ext uri="{FF2B5EF4-FFF2-40B4-BE49-F238E27FC236}">
                <a16:creationId xmlns:a16="http://schemas.microsoft.com/office/drawing/2014/main" id="{FFF33BE0-B9A5-4354-99F1-A4C78838C02D}"/>
              </a:ext>
            </a:extLst>
          </p:cNvPr>
          <p:cNvSpPr/>
          <p:nvPr/>
        </p:nvSpPr>
        <p:spPr>
          <a:xfrm>
            <a:off x="8246861" y="996780"/>
            <a:ext cx="2885445" cy="539675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 name="Seta: Circular 2">
            <a:extLst>
              <a:ext uri="{FF2B5EF4-FFF2-40B4-BE49-F238E27FC236}">
                <a16:creationId xmlns:a16="http://schemas.microsoft.com/office/drawing/2014/main" id="{9F1B0EC7-A85C-A2E2-AEB3-11086EAE7304}"/>
              </a:ext>
            </a:extLst>
          </p:cNvPr>
          <p:cNvSpPr/>
          <p:nvPr/>
        </p:nvSpPr>
        <p:spPr>
          <a:xfrm rot="1159425" flipH="1">
            <a:off x="8251871" y="839173"/>
            <a:ext cx="2453311" cy="1883739"/>
          </a:xfrm>
          <a:prstGeom prst="circularArrow">
            <a:avLst/>
          </a:prstGeom>
          <a:solidFill>
            <a:schemeClr val="bg1"/>
          </a:solid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pic>
        <p:nvPicPr>
          <p:cNvPr id="14" name="Picture 55">
            <a:extLst>
              <a:ext uri="{FF2B5EF4-FFF2-40B4-BE49-F238E27FC236}">
                <a16:creationId xmlns:a16="http://schemas.microsoft.com/office/drawing/2014/main" id="{05939AB6-93C9-1380-5F64-A00DA897F9B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742751" y="2043709"/>
            <a:ext cx="2615898" cy="3780992"/>
          </a:xfrm>
          <a:prstGeom prst="rect">
            <a:avLst/>
          </a:prstGeom>
          <a:ln w="38100">
            <a:solidFill>
              <a:schemeClr val="tx1"/>
            </a:solidFill>
          </a:ln>
        </p:spPr>
      </p:pic>
      <p:sp>
        <p:nvSpPr>
          <p:cNvPr id="15" name="Footer Placeholder 14">
            <a:extLst>
              <a:ext uri="{FF2B5EF4-FFF2-40B4-BE49-F238E27FC236}">
                <a16:creationId xmlns:a16="http://schemas.microsoft.com/office/drawing/2014/main" id="{BCF040FA-1C8B-10F1-7D60-40370371F1AF}"/>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184775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C8C43-BAE2-40B4-B57B-4160ED886090}"/>
              </a:ext>
            </a:extLst>
          </p:cNvPr>
          <p:cNvSpPr>
            <a:spLocks noGrp="1"/>
          </p:cNvSpPr>
          <p:nvPr>
            <p:ph type="title"/>
          </p:nvPr>
        </p:nvSpPr>
        <p:spPr>
          <a:xfrm>
            <a:off x="572073" y="416929"/>
            <a:ext cx="10515600" cy="709862"/>
          </a:xfrm>
        </p:spPr>
        <p:txBody>
          <a:bodyPr>
            <a:noAutofit/>
          </a:bodyPr>
          <a:lstStyle/>
          <a:p>
            <a:r>
              <a:rPr lang="en-US" sz="3200"/>
              <a:t>Didactic learning</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14</a:t>
            </a:fld>
            <a:endParaRPr lang="en-US"/>
          </a:p>
        </p:txBody>
      </p:sp>
      <p:sp>
        <p:nvSpPr>
          <p:cNvPr id="6" name="Content Placeholder 3">
            <a:extLst>
              <a:ext uri="{FF2B5EF4-FFF2-40B4-BE49-F238E27FC236}">
                <a16:creationId xmlns:a16="http://schemas.microsoft.com/office/drawing/2014/main" id="{6FF854C1-7A6B-4AB6-93CC-953377AEC936}"/>
              </a:ext>
            </a:extLst>
          </p:cNvPr>
          <p:cNvSpPr txBox="1">
            <a:spLocks/>
          </p:cNvSpPr>
          <p:nvPr/>
        </p:nvSpPr>
        <p:spPr>
          <a:xfrm>
            <a:off x="602080" y="1128802"/>
            <a:ext cx="5260864" cy="331075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Franklin Gothic Book" panose="020B0503020102020204" pitchFamily="34" charset="0"/>
                <a:ea typeface="+mn-ea"/>
                <a:cs typeface="+mn-cs"/>
              </a:defRPr>
            </a:lvl1pPr>
            <a:lvl2pPr marL="800100" indent="-342900" algn="l" defTabSz="914400" rtl="0" eaLnBrk="1" latinLnBrk="0" hangingPunct="1">
              <a:lnSpc>
                <a:spcPct val="90000"/>
              </a:lnSpc>
              <a:spcBef>
                <a:spcPts val="500"/>
              </a:spcBef>
              <a:buClr>
                <a:srgbClr val="F46E32"/>
              </a:buClr>
              <a:buSzPct val="100000"/>
              <a:buFont typeface="Arial" panose="020B0604020202020204" pitchFamily="34" charset="0"/>
              <a:buChar char="•"/>
              <a:defRPr sz="2200" kern="1200">
                <a:solidFill>
                  <a:srgbClr val="004D79"/>
                </a:solidFill>
                <a:latin typeface="Franklin Gothic Book" panose="020B0503020102020204" pitchFamily="34" charset="0"/>
                <a:ea typeface="+mn-ea"/>
                <a:cs typeface="+mn-cs"/>
              </a:defRPr>
            </a:lvl2pPr>
            <a:lvl3pPr marL="1257300" indent="-342900" algn="l" defTabSz="914400" rtl="0" eaLnBrk="1" latinLnBrk="0" hangingPunct="1">
              <a:lnSpc>
                <a:spcPct val="90000"/>
              </a:lnSpc>
              <a:spcBef>
                <a:spcPts val="500"/>
              </a:spcBef>
              <a:buClr>
                <a:srgbClr val="F46E32"/>
              </a:buClr>
              <a:buSzPct val="75000"/>
              <a:buFontTx/>
              <a:buBlip>
                <a:blip r:embed="rId4"/>
              </a:buBlip>
              <a:defRPr sz="2200" kern="1200">
                <a:solidFill>
                  <a:srgbClr val="004D79"/>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SzPct val="75000"/>
              <a:buFontTx/>
              <a:buBlip>
                <a:blip r:embed="rId4"/>
              </a:buBlip>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Wingdings" panose="05000000000000000000" pitchFamily="2" charset="2"/>
              <a:buChar char="§"/>
            </a:pPr>
            <a:r>
              <a:rPr lang="en-US" sz="2800">
                <a:solidFill>
                  <a:schemeClr val="tx1"/>
                </a:solidFill>
                <a:latin typeface="+mj-lt"/>
              </a:rPr>
              <a:t>4 sections</a:t>
            </a:r>
          </a:p>
          <a:p>
            <a:pPr marL="342900" indent="-342900">
              <a:buFont typeface="Wingdings" panose="05000000000000000000" pitchFamily="2" charset="2"/>
              <a:buChar char="§"/>
            </a:pPr>
            <a:r>
              <a:rPr lang="en-US" sz="2800">
                <a:solidFill>
                  <a:schemeClr val="tx1"/>
                </a:solidFill>
                <a:latin typeface="+mj-lt"/>
              </a:rPr>
              <a:t>13 units</a:t>
            </a:r>
          </a:p>
          <a:p>
            <a:pPr marL="342900" indent="-342900">
              <a:buFont typeface="Wingdings" panose="05000000000000000000" pitchFamily="2" charset="2"/>
              <a:buChar char="§"/>
            </a:pPr>
            <a:r>
              <a:rPr lang="en-US" sz="2800">
                <a:solidFill>
                  <a:schemeClr val="tx1"/>
                </a:solidFill>
                <a:latin typeface="+mj-lt"/>
              </a:rPr>
              <a:t>43 modules</a:t>
            </a:r>
          </a:p>
          <a:p>
            <a:pPr marL="342900" indent="-342900">
              <a:buFont typeface="Wingdings" panose="05000000000000000000" pitchFamily="2" charset="2"/>
              <a:buChar char="§"/>
            </a:pPr>
            <a:endParaRPr lang="en-US">
              <a:solidFill>
                <a:schemeClr val="tx1"/>
              </a:solidFill>
              <a:latin typeface="+mj-lt"/>
            </a:endParaRPr>
          </a:p>
        </p:txBody>
      </p:sp>
      <p:sp>
        <p:nvSpPr>
          <p:cNvPr id="10" name="Content Placeholder 3">
            <a:extLst>
              <a:ext uri="{FF2B5EF4-FFF2-40B4-BE49-F238E27FC236}">
                <a16:creationId xmlns:a16="http://schemas.microsoft.com/office/drawing/2014/main" id="{68BDBDC0-4083-1029-DDDC-74B06853D9F9}"/>
              </a:ext>
            </a:extLst>
          </p:cNvPr>
          <p:cNvSpPr txBox="1">
            <a:spLocks/>
          </p:cNvSpPr>
          <p:nvPr/>
        </p:nvSpPr>
        <p:spPr>
          <a:xfrm>
            <a:off x="127639" y="2624170"/>
            <a:ext cx="5702234" cy="331075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Franklin Gothic Book" panose="020B0503020102020204" pitchFamily="34" charset="0"/>
                <a:ea typeface="+mn-ea"/>
                <a:cs typeface="+mn-cs"/>
              </a:defRPr>
            </a:lvl1pPr>
            <a:lvl2pPr marL="800100" indent="-342900" algn="l" defTabSz="914400" rtl="0" eaLnBrk="1" latinLnBrk="0" hangingPunct="1">
              <a:lnSpc>
                <a:spcPct val="90000"/>
              </a:lnSpc>
              <a:spcBef>
                <a:spcPts val="500"/>
              </a:spcBef>
              <a:buClr>
                <a:srgbClr val="F46E32"/>
              </a:buClr>
              <a:buSzPct val="100000"/>
              <a:buFont typeface="Arial" panose="020B0604020202020204" pitchFamily="34" charset="0"/>
              <a:buChar char="•"/>
              <a:defRPr sz="2200" kern="1200">
                <a:solidFill>
                  <a:srgbClr val="004D79"/>
                </a:solidFill>
                <a:latin typeface="Franklin Gothic Book" panose="020B0503020102020204" pitchFamily="34" charset="0"/>
                <a:ea typeface="+mn-ea"/>
                <a:cs typeface="+mn-cs"/>
              </a:defRPr>
            </a:lvl2pPr>
            <a:lvl3pPr marL="1257300" indent="-342900" algn="l" defTabSz="914400" rtl="0" eaLnBrk="1" latinLnBrk="0" hangingPunct="1">
              <a:lnSpc>
                <a:spcPct val="90000"/>
              </a:lnSpc>
              <a:spcBef>
                <a:spcPts val="500"/>
              </a:spcBef>
              <a:buClr>
                <a:srgbClr val="F46E32"/>
              </a:buClr>
              <a:buSzPct val="75000"/>
              <a:buFontTx/>
              <a:buBlip>
                <a:blip r:embed="rId4"/>
              </a:buBlip>
              <a:defRPr sz="2200" kern="1200">
                <a:solidFill>
                  <a:srgbClr val="004D79"/>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SzPct val="75000"/>
              <a:buFontTx/>
              <a:buBlip>
                <a:blip r:embed="rId4"/>
              </a:buBlip>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0" lvl="1">
              <a:buFont typeface="Wingdings" panose="05000000000000000000" pitchFamily="2" charset="2"/>
              <a:buChar char="§"/>
            </a:pPr>
            <a:r>
              <a:rPr lang="en-US" sz="2400">
                <a:solidFill>
                  <a:schemeClr val="tx1"/>
                </a:solidFill>
                <a:latin typeface="+mj-lt"/>
              </a:rPr>
              <a:t>PowerPoint presentations</a:t>
            </a:r>
          </a:p>
          <a:p>
            <a:pPr marL="1143000" lvl="1">
              <a:buFont typeface="Wingdings" panose="05000000000000000000" pitchFamily="2" charset="2"/>
              <a:buChar char="§"/>
            </a:pPr>
            <a:r>
              <a:rPr lang="en-US" sz="2400">
                <a:solidFill>
                  <a:schemeClr val="tx1"/>
                </a:solidFill>
                <a:latin typeface="+mj-lt"/>
              </a:rPr>
              <a:t>Instructor and participant guides</a:t>
            </a:r>
          </a:p>
          <a:p>
            <a:pPr marL="1143000" lvl="1">
              <a:buFont typeface="Wingdings" panose="05000000000000000000" pitchFamily="2" charset="2"/>
              <a:buChar char="§"/>
            </a:pPr>
            <a:r>
              <a:rPr lang="en-US" sz="2400">
                <a:solidFill>
                  <a:schemeClr val="tx1"/>
                </a:solidFill>
                <a:latin typeface="+mj-lt"/>
              </a:rPr>
              <a:t>Supplementary documents (reading, pre-work, etc.)</a:t>
            </a:r>
          </a:p>
          <a:p>
            <a:pPr marL="342900" indent="-342900">
              <a:buFont typeface="Wingdings" panose="05000000000000000000" pitchFamily="2" charset="2"/>
              <a:buChar char="§"/>
            </a:pPr>
            <a:endParaRPr lang="en-US">
              <a:solidFill>
                <a:schemeClr val="tx1"/>
              </a:solidFill>
              <a:latin typeface="+mj-lt"/>
            </a:endParaRPr>
          </a:p>
        </p:txBody>
      </p:sp>
      <p:pic>
        <p:nvPicPr>
          <p:cNvPr id="3" name="Picture 2">
            <a:extLst>
              <a:ext uri="{FF2B5EF4-FFF2-40B4-BE49-F238E27FC236}">
                <a16:creationId xmlns:a16="http://schemas.microsoft.com/office/drawing/2014/main" id="{6449ADA2-45AB-C623-E787-F314BBB7E3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20379" y="53788"/>
            <a:ext cx="5645397" cy="6858000"/>
          </a:xfrm>
          <a:prstGeom prst="rect">
            <a:avLst/>
          </a:prstGeom>
        </p:spPr>
      </p:pic>
    </p:spTree>
    <p:custDataLst>
      <p:tags r:id="rId1"/>
    </p:custDataLst>
    <p:extLst>
      <p:ext uri="{BB962C8B-B14F-4D97-AF65-F5344CB8AC3E}">
        <p14:creationId xmlns:p14="http://schemas.microsoft.com/office/powerpoint/2010/main" val="101666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9EFBCD-3324-8730-3676-735E485EC6CE}"/>
              </a:ext>
            </a:extLst>
          </p:cNvPr>
          <p:cNvSpPr>
            <a:spLocks noGrp="1"/>
          </p:cNvSpPr>
          <p:nvPr>
            <p:ph type="sldNum" sz="quarter" idx="4294967295"/>
          </p:nvPr>
        </p:nvSpPr>
        <p:spPr>
          <a:xfrm>
            <a:off x="9448800" y="6210300"/>
            <a:ext cx="2743200" cy="365125"/>
          </a:xfrm>
        </p:spPr>
        <p:txBody>
          <a:bodyPr anchor="b">
            <a:normAutofit/>
          </a:bodyPr>
          <a:lstStyle/>
          <a:p>
            <a:pPr>
              <a:spcAft>
                <a:spcPts val="600"/>
              </a:spcAft>
            </a:pPr>
            <a:fld id="{15573E5C-EF74-034A-A019-612A408567C7}" type="slidenum">
              <a:rPr lang="en-US" smtClean="0"/>
              <a:pPr>
                <a:spcAft>
                  <a:spcPts val="600"/>
                </a:spcAft>
              </a:pPr>
              <a:t>15</a:t>
            </a:fld>
            <a:endParaRPr lang="en-US"/>
          </a:p>
        </p:txBody>
      </p:sp>
      <p:pic>
        <p:nvPicPr>
          <p:cNvPr id="7" name="Picture 6" descr="A blue and orange cover&#10;&#10;AI-generated content may be incorrect.">
            <a:extLst>
              <a:ext uri="{FF2B5EF4-FFF2-40B4-BE49-F238E27FC236}">
                <a16:creationId xmlns:a16="http://schemas.microsoft.com/office/drawing/2014/main" id="{E4D50F1B-9D26-6C81-2A14-EDD0A7873F1A}"/>
              </a:ext>
            </a:extLst>
          </p:cNvPr>
          <p:cNvPicPr>
            <a:picLocks noChangeAspect="1"/>
          </p:cNvPicPr>
          <p:nvPr/>
        </p:nvPicPr>
        <p:blipFill>
          <a:blip r:embed="rId4"/>
          <a:srcRect r="-1" b="12530"/>
          <a:stretch>
            <a:fillRect/>
          </a:stretch>
        </p:blipFill>
        <p:spPr>
          <a:xfrm>
            <a:off x="-98969" y="314793"/>
            <a:ext cx="4960785" cy="5580875"/>
          </a:xfrm>
          <a:prstGeom prst="rect">
            <a:avLst/>
          </a:prstGeom>
          <a:noFill/>
          <a:ln>
            <a:noFill/>
          </a:ln>
        </p:spPr>
      </p:pic>
      <p:pic>
        <p:nvPicPr>
          <p:cNvPr id="10" name="Picture 9">
            <a:extLst>
              <a:ext uri="{FF2B5EF4-FFF2-40B4-BE49-F238E27FC236}">
                <a16:creationId xmlns:a16="http://schemas.microsoft.com/office/drawing/2014/main" id="{8CF2C2BC-43D6-8457-4445-F423BBBDD736}"/>
              </a:ext>
            </a:extLst>
          </p:cNvPr>
          <p:cNvPicPr>
            <a:picLocks noChangeAspect="1"/>
          </p:cNvPicPr>
          <p:nvPr/>
        </p:nvPicPr>
        <p:blipFill>
          <a:blip r:embed="rId5"/>
          <a:stretch>
            <a:fillRect/>
          </a:stretch>
        </p:blipFill>
        <p:spPr>
          <a:xfrm>
            <a:off x="748949" y="563389"/>
            <a:ext cx="4328294" cy="5580876"/>
          </a:xfrm>
          <a:prstGeom prst="rect">
            <a:avLst/>
          </a:prstGeom>
          <a:ln>
            <a:noFill/>
          </a:ln>
        </p:spPr>
      </p:pic>
      <p:pic>
        <p:nvPicPr>
          <p:cNvPr id="13" name="Picture 12">
            <a:extLst>
              <a:ext uri="{FF2B5EF4-FFF2-40B4-BE49-F238E27FC236}">
                <a16:creationId xmlns:a16="http://schemas.microsoft.com/office/drawing/2014/main" id="{4E8CC669-20AC-D4BF-573B-DEE8EA30DD1E}"/>
              </a:ext>
            </a:extLst>
          </p:cNvPr>
          <p:cNvPicPr>
            <a:picLocks noChangeAspect="1"/>
          </p:cNvPicPr>
          <p:nvPr/>
        </p:nvPicPr>
        <p:blipFill>
          <a:blip r:embed="rId6"/>
          <a:stretch>
            <a:fillRect/>
          </a:stretch>
        </p:blipFill>
        <p:spPr>
          <a:xfrm>
            <a:off x="1963152" y="876248"/>
            <a:ext cx="4389245" cy="5666959"/>
          </a:xfrm>
          <a:prstGeom prst="rect">
            <a:avLst/>
          </a:prstGeom>
          <a:ln>
            <a:noFill/>
          </a:ln>
        </p:spPr>
      </p:pic>
      <p:pic>
        <p:nvPicPr>
          <p:cNvPr id="16" name="Picture 15">
            <a:extLst>
              <a:ext uri="{FF2B5EF4-FFF2-40B4-BE49-F238E27FC236}">
                <a16:creationId xmlns:a16="http://schemas.microsoft.com/office/drawing/2014/main" id="{A9FB545A-A18F-6C0E-537B-BAC1902AEAAE}"/>
              </a:ext>
            </a:extLst>
          </p:cNvPr>
          <p:cNvPicPr>
            <a:picLocks noChangeAspect="1"/>
          </p:cNvPicPr>
          <p:nvPr/>
        </p:nvPicPr>
        <p:blipFill>
          <a:blip r:embed="rId7"/>
          <a:stretch>
            <a:fillRect/>
          </a:stretch>
        </p:blipFill>
        <p:spPr>
          <a:xfrm>
            <a:off x="3572600" y="1191041"/>
            <a:ext cx="4385619" cy="5666959"/>
          </a:xfrm>
          <a:prstGeom prst="rect">
            <a:avLst/>
          </a:prstGeom>
          <a:ln>
            <a:noFill/>
          </a:ln>
        </p:spPr>
      </p:pic>
      <p:pic>
        <p:nvPicPr>
          <p:cNvPr id="18" name="Picture 17">
            <a:extLst>
              <a:ext uri="{FF2B5EF4-FFF2-40B4-BE49-F238E27FC236}">
                <a16:creationId xmlns:a16="http://schemas.microsoft.com/office/drawing/2014/main" id="{D33D982A-7DE1-8665-AEBA-AFDD982A4306}"/>
              </a:ext>
            </a:extLst>
          </p:cNvPr>
          <p:cNvPicPr>
            <a:picLocks noChangeAspect="1"/>
          </p:cNvPicPr>
          <p:nvPr/>
        </p:nvPicPr>
        <p:blipFill>
          <a:blip r:embed="rId8"/>
          <a:stretch>
            <a:fillRect/>
          </a:stretch>
        </p:blipFill>
        <p:spPr>
          <a:xfrm>
            <a:off x="5709734" y="228547"/>
            <a:ext cx="4455449" cy="5666960"/>
          </a:xfrm>
          <a:prstGeom prst="rect">
            <a:avLst/>
          </a:prstGeom>
          <a:ln>
            <a:noFill/>
          </a:ln>
        </p:spPr>
      </p:pic>
      <p:pic>
        <p:nvPicPr>
          <p:cNvPr id="20" name="Picture 19">
            <a:extLst>
              <a:ext uri="{FF2B5EF4-FFF2-40B4-BE49-F238E27FC236}">
                <a16:creationId xmlns:a16="http://schemas.microsoft.com/office/drawing/2014/main" id="{CB60E83F-2622-86E3-888B-76A869FFA590}"/>
              </a:ext>
            </a:extLst>
          </p:cNvPr>
          <p:cNvPicPr>
            <a:picLocks noChangeAspect="1"/>
          </p:cNvPicPr>
          <p:nvPr/>
        </p:nvPicPr>
        <p:blipFill>
          <a:blip r:embed="rId9"/>
          <a:stretch>
            <a:fillRect/>
          </a:stretch>
        </p:blipFill>
        <p:spPr>
          <a:xfrm>
            <a:off x="7138770" y="473126"/>
            <a:ext cx="4516994" cy="5761402"/>
          </a:xfrm>
          <a:prstGeom prst="rect">
            <a:avLst/>
          </a:prstGeom>
          <a:ln>
            <a:noFill/>
          </a:ln>
        </p:spPr>
      </p:pic>
    </p:spTree>
    <p:custDataLst>
      <p:tags r:id="rId1"/>
    </p:custDataLst>
    <p:extLst>
      <p:ext uri="{BB962C8B-B14F-4D97-AF65-F5344CB8AC3E}">
        <p14:creationId xmlns:p14="http://schemas.microsoft.com/office/powerpoint/2010/main" val="3681907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A84EA-8540-4541-825F-9B31BA9345DC}"/>
              </a:ext>
            </a:extLst>
          </p:cNvPr>
          <p:cNvSpPr>
            <a:spLocks noGrp="1"/>
          </p:cNvSpPr>
          <p:nvPr>
            <p:ph type="title"/>
          </p:nvPr>
        </p:nvSpPr>
        <p:spPr>
          <a:xfrm>
            <a:off x="914399" y="685800"/>
            <a:ext cx="4975123" cy="1325563"/>
          </a:xfrm>
        </p:spPr>
        <p:txBody>
          <a:bodyPr/>
          <a:lstStyle/>
          <a:p>
            <a:r>
              <a:rPr lang="en-US"/>
              <a:t>Mentorship</a:t>
            </a:r>
          </a:p>
        </p:txBody>
      </p:sp>
      <p:sp>
        <p:nvSpPr>
          <p:cNvPr id="11" name="Content Placeholder 10"/>
          <p:cNvSpPr>
            <a:spLocks noGrp="1"/>
          </p:cNvSpPr>
          <p:nvPr>
            <p:ph sz="half" idx="1"/>
          </p:nvPr>
        </p:nvSpPr>
        <p:spPr>
          <a:xfrm>
            <a:off x="914401" y="1417320"/>
            <a:ext cx="4975122" cy="4526280"/>
          </a:xfrm>
        </p:spPr>
        <p:txBody>
          <a:bodyPr vert="horz" lIns="0" tIns="0" rIns="0" bIns="0" rtlCol="0" anchor="t">
            <a:normAutofit/>
          </a:bodyPr>
          <a:lstStyle/>
          <a:p>
            <a:pPr marL="0" indent="0">
              <a:buNone/>
            </a:pPr>
            <a:r>
              <a:rPr lang="en-US"/>
              <a:t>Each participant will be assigned a mentor for duration of the </a:t>
            </a:r>
            <a:r>
              <a:rPr lang="en-US" err="1"/>
              <a:t>programme</a:t>
            </a:r>
          </a:p>
          <a:p>
            <a:pPr marL="0" indent="0">
              <a:buNone/>
            </a:pPr>
            <a:r>
              <a:rPr lang="en-US"/>
              <a:t>Mentor’s role: </a:t>
            </a:r>
          </a:p>
          <a:p>
            <a:r>
              <a:rPr lang="en-US"/>
              <a:t>Review self-assessment questionnaire with mentee, identify skills mentee should improve</a:t>
            </a:r>
          </a:p>
          <a:p>
            <a:r>
              <a:rPr lang="en-US"/>
              <a:t>Provide mentee with support and guidance for defining mentee learning goals</a:t>
            </a:r>
          </a:p>
          <a:p>
            <a:r>
              <a:rPr lang="en-US"/>
              <a:t>Provide mentee with support and guidance on </a:t>
            </a:r>
            <a:r>
              <a:rPr lang="en-US" err="1"/>
              <a:t>programme</a:t>
            </a:r>
            <a:r>
              <a:rPr lang="en-US"/>
              <a:t> assignments and projects</a:t>
            </a:r>
          </a:p>
        </p:txBody>
      </p:sp>
      <p:sp>
        <p:nvSpPr>
          <p:cNvPr id="14" name="Slide Number Placeholder 13"/>
          <p:cNvSpPr>
            <a:spLocks noGrp="1"/>
          </p:cNvSpPr>
          <p:nvPr>
            <p:ph type="sldNum" sz="quarter" idx="12"/>
          </p:nvPr>
        </p:nvSpPr>
        <p:spPr/>
        <p:txBody>
          <a:bodyPr/>
          <a:lstStyle/>
          <a:p>
            <a:fld id="{15573E5C-EF74-034A-A019-612A408567C7}" type="slidenum">
              <a:rPr lang="en-US" smtClean="0"/>
              <a:pPr/>
              <a:t>16</a:t>
            </a:fld>
            <a:endParaRPr lang="en-US"/>
          </a:p>
        </p:txBody>
      </p:sp>
      <p:sp>
        <p:nvSpPr>
          <p:cNvPr id="4" name="Oval 3">
            <a:extLst>
              <a:ext uri="{FF2B5EF4-FFF2-40B4-BE49-F238E27FC236}">
                <a16:creationId xmlns:a16="http://schemas.microsoft.com/office/drawing/2014/main" id="{10F8B455-AFCC-5CA4-B406-DA981DB8863D}"/>
              </a:ext>
            </a:extLst>
          </p:cNvPr>
          <p:cNvSpPr/>
          <p:nvPr/>
        </p:nvSpPr>
        <p:spPr>
          <a:xfrm>
            <a:off x="4809522" y="145800"/>
            <a:ext cx="1080000" cy="1080000"/>
          </a:xfrm>
          <a:prstGeom prst="ellipse">
            <a:avLst/>
          </a:prstGeom>
          <a:blipFill rotWithShape="1">
            <a:blip r:embed="rId4" cstate="screen">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pt-PT"/>
          </a:p>
        </p:txBody>
      </p:sp>
      <p:pic>
        <p:nvPicPr>
          <p:cNvPr id="10" name="Picture Placeholder 9" descr="A person and person sitting on chairs&#10;&#10;AI-generated content may be incorrect.">
            <a:extLst>
              <a:ext uri="{FF2B5EF4-FFF2-40B4-BE49-F238E27FC236}">
                <a16:creationId xmlns:a16="http://schemas.microsoft.com/office/drawing/2014/main" id="{ACF34A4E-4397-9490-6D96-EE591E399F6B}"/>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14828" r="10820" b="10336"/>
          <a:stretch/>
        </p:blipFill>
        <p:spPr>
          <a:xfrm>
            <a:off x="6126480" y="457200"/>
            <a:ext cx="6065520" cy="5486400"/>
          </a:xfrm>
        </p:spPr>
      </p:pic>
      <p:sp>
        <p:nvSpPr>
          <p:cNvPr id="8" name="TextBox 7">
            <a:extLst>
              <a:ext uri="{FF2B5EF4-FFF2-40B4-BE49-F238E27FC236}">
                <a16:creationId xmlns:a16="http://schemas.microsoft.com/office/drawing/2014/main" id="{503B8347-C435-71E8-0781-09630EE770CE}"/>
              </a:ext>
            </a:extLst>
          </p:cNvPr>
          <p:cNvSpPr txBox="1"/>
          <p:nvPr/>
        </p:nvSpPr>
        <p:spPr>
          <a:xfrm>
            <a:off x="11339593" y="5964749"/>
            <a:ext cx="1704814" cy="246221"/>
          </a:xfrm>
          <a:prstGeom prst="rect">
            <a:avLst/>
          </a:prstGeom>
          <a:noFill/>
        </p:spPr>
        <p:txBody>
          <a:bodyPr wrap="square" rtlCol="0">
            <a:spAutoFit/>
          </a:bodyPr>
          <a:lstStyle/>
          <a:p>
            <a:r>
              <a:rPr lang="en-US" sz="1000"/>
              <a:t>© APHL</a:t>
            </a:r>
          </a:p>
        </p:txBody>
      </p:sp>
      <p:sp>
        <p:nvSpPr>
          <p:cNvPr id="3" name="Footer Placeholder 2">
            <a:extLst>
              <a:ext uri="{FF2B5EF4-FFF2-40B4-BE49-F238E27FC236}">
                <a16:creationId xmlns:a16="http://schemas.microsoft.com/office/drawing/2014/main" id="{27DB7FE2-3302-994B-1D8C-8FB9F9395E16}"/>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2128337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2E6F7-9574-2945-AEFB-502DD2C13470}"/>
              </a:ext>
            </a:extLst>
          </p:cNvPr>
          <p:cNvSpPr>
            <a:spLocks noGrp="1"/>
          </p:cNvSpPr>
          <p:nvPr>
            <p:ph type="title"/>
          </p:nvPr>
        </p:nvSpPr>
        <p:spPr>
          <a:xfrm>
            <a:off x="795922" y="457070"/>
            <a:ext cx="4975123" cy="1325563"/>
          </a:xfrm>
        </p:spPr>
        <p:txBody>
          <a:bodyPr/>
          <a:lstStyle/>
          <a:p>
            <a:r>
              <a:rPr lang="en-US"/>
              <a:t>Projects</a:t>
            </a:r>
          </a:p>
        </p:txBody>
      </p:sp>
      <p:sp>
        <p:nvSpPr>
          <p:cNvPr id="6" name="Content Placeholder 5">
            <a:extLst>
              <a:ext uri="{FF2B5EF4-FFF2-40B4-BE49-F238E27FC236}">
                <a16:creationId xmlns:a16="http://schemas.microsoft.com/office/drawing/2014/main" id="{B9BD0524-8028-1F45-AFB1-C8F450B84694}"/>
              </a:ext>
            </a:extLst>
          </p:cNvPr>
          <p:cNvSpPr>
            <a:spLocks noGrp="1"/>
          </p:cNvSpPr>
          <p:nvPr>
            <p:ph sz="half" idx="1"/>
          </p:nvPr>
        </p:nvSpPr>
        <p:spPr>
          <a:xfrm>
            <a:off x="914401" y="1266092"/>
            <a:ext cx="5181599" cy="4849088"/>
          </a:xfrm>
        </p:spPr>
        <p:txBody>
          <a:bodyPr>
            <a:normAutofit fontScale="92500" lnSpcReduction="10000"/>
          </a:bodyPr>
          <a:lstStyle/>
          <a:p>
            <a:r>
              <a:rPr lang="en-US" sz="2400"/>
              <a:t>Small Projects</a:t>
            </a:r>
          </a:p>
          <a:p>
            <a:pPr lvl="1"/>
            <a:r>
              <a:rPr lang="en-US"/>
              <a:t>On-the Job activities</a:t>
            </a:r>
          </a:p>
          <a:p>
            <a:pPr lvl="1"/>
            <a:r>
              <a:rPr lang="en-US"/>
              <a:t>Reinforce concepts learned in recent sessions</a:t>
            </a:r>
          </a:p>
          <a:p>
            <a:pPr lvl="1">
              <a:lnSpc>
                <a:spcPct val="110000"/>
              </a:lnSpc>
            </a:pPr>
            <a:r>
              <a:rPr lang="en-US"/>
              <a:t>Improve participant’s laboratory overall capacity</a:t>
            </a:r>
          </a:p>
          <a:p>
            <a:pPr lvl="1"/>
            <a:r>
              <a:rPr lang="en-US"/>
              <a:t>Support creation of Capstone Project</a:t>
            </a:r>
          </a:p>
          <a:p>
            <a:r>
              <a:rPr lang="en-US" sz="2400"/>
              <a:t>Capstone </a:t>
            </a:r>
          </a:p>
          <a:p>
            <a:pPr lvl="1"/>
            <a:r>
              <a:rPr lang="en-US"/>
              <a:t>Put learning into practice</a:t>
            </a:r>
          </a:p>
          <a:p>
            <a:pPr lvl="1"/>
            <a:r>
              <a:rPr lang="en-US"/>
              <a:t>Culminating project that integrates and applies the knowledge and skills acquired throughout the course</a:t>
            </a:r>
          </a:p>
          <a:p>
            <a:pPr lvl="1"/>
            <a:r>
              <a:rPr lang="en-US"/>
              <a:t>Support and benefit laboratories and/or the laboratory system</a:t>
            </a:r>
          </a:p>
        </p:txBody>
      </p:sp>
      <p:sp>
        <p:nvSpPr>
          <p:cNvPr id="4" name="Slide Number Placeholder 3">
            <a:extLst>
              <a:ext uri="{FF2B5EF4-FFF2-40B4-BE49-F238E27FC236}">
                <a16:creationId xmlns:a16="http://schemas.microsoft.com/office/drawing/2014/main" id="{327B52F7-AAB4-F642-8ACE-9F218EDBD922}"/>
              </a:ext>
            </a:extLst>
          </p:cNvPr>
          <p:cNvSpPr>
            <a:spLocks noGrp="1"/>
          </p:cNvSpPr>
          <p:nvPr>
            <p:ph type="sldNum" sz="quarter" idx="12"/>
          </p:nvPr>
        </p:nvSpPr>
        <p:spPr/>
        <p:txBody>
          <a:bodyPr/>
          <a:lstStyle/>
          <a:p>
            <a:fld id="{15573E5C-EF74-034A-A019-612A408567C7}" type="slidenum">
              <a:rPr lang="en-US" smtClean="0"/>
              <a:pPr/>
              <a:t>17</a:t>
            </a:fld>
            <a:endParaRPr lang="en-US"/>
          </a:p>
        </p:txBody>
      </p:sp>
      <p:sp>
        <p:nvSpPr>
          <p:cNvPr id="9" name="TextBox 8">
            <a:extLst>
              <a:ext uri="{FF2B5EF4-FFF2-40B4-BE49-F238E27FC236}">
                <a16:creationId xmlns:a16="http://schemas.microsoft.com/office/drawing/2014/main" id="{D5BA50E3-11D5-7F49-B026-A3FF585C12FB}"/>
              </a:ext>
            </a:extLst>
          </p:cNvPr>
          <p:cNvSpPr txBox="1"/>
          <p:nvPr/>
        </p:nvSpPr>
        <p:spPr>
          <a:xfrm>
            <a:off x="11199685" y="5953778"/>
            <a:ext cx="1704814" cy="246221"/>
          </a:xfrm>
          <a:prstGeom prst="rect">
            <a:avLst/>
          </a:prstGeom>
          <a:noFill/>
        </p:spPr>
        <p:txBody>
          <a:bodyPr wrap="square" rtlCol="0">
            <a:spAutoFit/>
          </a:bodyPr>
          <a:lstStyle/>
          <a:p>
            <a:r>
              <a:rPr lang="en-US" sz="1000"/>
              <a:t>© APHL</a:t>
            </a:r>
          </a:p>
        </p:txBody>
      </p:sp>
      <p:sp>
        <p:nvSpPr>
          <p:cNvPr id="3" name="Oval 2">
            <a:extLst>
              <a:ext uri="{FF2B5EF4-FFF2-40B4-BE49-F238E27FC236}">
                <a16:creationId xmlns:a16="http://schemas.microsoft.com/office/drawing/2014/main" id="{DCF6E7E4-1865-0A49-1E3D-302C753B3D8C}"/>
              </a:ext>
            </a:extLst>
          </p:cNvPr>
          <p:cNvSpPr/>
          <p:nvPr/>
        </p:nvSpPr>
        <p:spPr>
          <a:xfrm>
            <a:off x="4619046" y="253601"/>
            <a:ext cx="1152000" cy="1152000"/>
          </a:xfrm>
          <a:prstGeom prst="ellipse">
            <a:avLst/>
          </a:prstGeom>
          <a:blipFill rotWithShape="1">
            <a:blip r:embed="rId4" cstate="screen">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pt-PT"/>
          </a:p>
        </p:txBody>
      </p:sp>
      <p:pic>
        <p:nvPicPr>
          <p:cNvPr id="10" name="Picture Placeholder 9" descr="A person standing in front of a screen&#10;&#10;AI-generated content may be incorrect.">
            <a:extLst>
              <a:ext uri="{FF2B5EF4-FFF2-40B4-BE49-F238E27FC236}">
                <a16:creationId xmlns:a16="http://schemas.microsoft.com/office/drawing/2014/main" id="{637DDBAE-C0A9-9DBA-9957-FE8BE95C5B63}"/>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10564" t="2306" r="26521" b="-13"/>
          <a:stretch/>
        </p:blipFill>
        <p:spPr>
          <a:xfrm rot="5400000">
            <a:off x="6684456" y="410423"/>
            <a:ext cx="5088365" cy="5926722"/>
          </a:xfrm>
        </p:spPr>
      </p:pic>
      <p:sp>
        <p:nvSpPr>
          <p:cNvPr id="5" name="Footer Placeholder 4">
            <a:extLst>
              <a:ext uri="{FF2B5EF4-FFF2-40B4-BE49-F238E27FC236}">
                <a16:creationId xmlns:a16="http://schemas.microsoft.com/office/drawing/2014/main" id="{5D6D5BBE-7F3A-D69E-DA12-8E56B99AA99D}"/>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6956038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CC93B-1839-F547-9C1F-031B48125AE6}"/>
              </a:ext>
            </a:extLst>
          </p:cNvPr>
          <p:cNvSpPr>
            <a:spLocks noGrp="1"/>
          </p:cNvSpPr>
          <p:nvPr>
            <p:ph type="title"/>
          </p:nvPr>
        </p:nvSpPr>
        <p:spPr>
          <a:xfrm>
            <a:off x="914400" y="685800"/>
            <a:ext cx="4974336" cy="1325563"/>
          </a:xfrm>
        </p:spPr>
        <p:txBody>
          <a:bodyPr/>
          <a:lstStyle/>
          <a:p>
            <a:r>
              <a:rPr lang="en-US"/>
              <a:t>Community of practice</a:t>
            </a:r>
          </a:p>
        </p:txBody>
      </p:sp>
      <p:sp>
        <p:nvSpPr>
          <p:cNvPr id="3" name="Text Placeholder 2">
            <a:extLst>
              <a:ext uri="{FF2B5EF4-FFF2-40B4-BE49-F238E27FC236}">
                <a16:creationId xmlns:a16="http://schemas.microsoft.com/office/drawing/2014/main" id="{BE9617F0-F196-3348-B03F-75DE6C0BC7EC}"/>
              </a:ext>
            </a:extLst>
          </p:cNvPr>
          <p:cNvSpPr>
            <a:spLocks noGrp="1"/>
          </p:cNvSpPr>
          <p:nvPr>
            <p:ph sz="half" idx="1"/>
          </p:nvPr>
        </p:nvSpPr>
        <p:spPr>
          <a:xfrm>
            <a:off x="914400" y="2011363"/>
            <a:ext cx="4974336" cy="3566159"/>
          </a:xfrm>
        </p:spPr>
        <p:txBody>
          <a:bodyPr>
            <a:normAutofit/>
          </a:bodyPr>
          <a:lstStyle/>
          <a:p>
            <a:pPr marL="0" indent="0">
              <a:buNone/>
            </a:pPr>
            <a:r>
              <a:rPr lang="en-US" sz="2200"/>
              <a:t>A community of practice (CoP) is a group of individuals who share a common profession, interest or passion and who learn from each other and improve themselves through interaction with their community</a:t>
            </a:r>
          </a:p>
          <a:p>
            <a:endParaRPr lang="en-US" sz="2200"/>
          </a:p>
        </p:txBody>
      </p:sp>
      <p:sp>
        <p:nvSpPr>
          <p:cNvPr id="4" name="Slide Number Placeholder 3">
            <a:extLst>
              <a:ext uri="{FF2B5EF4-FFF2-40B4-BE49-F238E27FC236}">
                <a16:creationId xmlns:a16="http://schemas.microsoft.com/office/drawing/2014/main" id="{82B47771-4F89-7C4F-8837-0DDCC3A1E416}"/>
              </a:ext>
            </a:extLst>
          </p:cNvPr>
          <p:cNvSpPr>
            <a:spLocks noGrp="1"/>
          </p:cNvSpPr>
          <p:nvPr>
            <p:ph type="sldNum" sz="quarter" idx="12"/>
          </p:nvPr>
        </p:nvSpPr>
        <p:spPr/>
        <p:txBody>
          <a:bodyPr/>
          <a:lstStyle/>
          <a:p>
            <a:fld id="{15573E5C-EF74-034A-A019-612A408567C7}" type="slidenum">
              <a:rPr lang="en-US" smtClean="0"/>
              <a:pPr/>
              <a:t>18</a:t>
            </a:fld>
            <a:endParaRPr lang="en-US"/>
          </a:p>
        </p:txBody>
      </p:sp>
      <p:sp>
        <p:nvSpPr>
          <p:cNvPr id="16" name="TextBox 15">
            <a:extLst>
              <a:ext uri="{FF2B5EF4-FFF2-40B4-BE49-F238E27FC236}">
                <a16:creationId xmlns:a16="http://schemas.microsoft.com/office/drawing/2014/main" id="{596785A5-D3DE-5B4D-9047-FC979161EBED}"/>
              </a:ext>
            </a:extLst>
          </p:cNvPr>
          <p:cNvSpPr txBox="1"/>
          <p:nvPr/>
        </p:nvSpPr>
        <p:spPr>
          <a:xfrm>
            <a:off x="10063172" y="6131922"/>
            <a:ext cx="1201997" cy="523220"/>
          </a:xfrm>
          <a:prstGeom prst="rect">
            <a:avLst/>
          </a:prstGeom>
          <a:noFill/>
        </p:spPr>
        <p:txBody>
          <a:bodyPr wrap="square" rtlCol="0">
            <a:spAutoFit/>
          </a:bodyPr>
          <a:lstStyle/>
          <a:p>
            <a:r>
              <a:rPr lang="en-US" sz="1000"/>
              <a:t>© APHL</a:t>
            </a:r>
          </a:p>
          <a:p>
            <a:endParaRPr lang="en-US"/>
          </a:p>
        </p:txBody>
      </p:sp>
      <p:sp>
        <p:nvSpPr>
          <p:cNvPr id="5" name="Oval 4">
            <a:extLst>
              <a:ext uri="{FF2B5EF4-FFF2-40B4-BE49-F238E27FC236}">
                <a16:creationId xmlns:a16="http://schemas.microsoft.com/office/drawing/2014/main" id="{5728AB12-E9A7-008E-40BE-92CEAA4AAA4C}"/>
              </a:ext>
            </a:extLst>
          </p:cNvPr>
          <p:cNvSpPr/>
          <p:nvPr/>
        </p:nvSpPr>
        <p:spPr>
          <a:xfrm>
            <a:off x="4219406" y="396073"/>
            <a:ext cx="1440000" cy="1440000"/>
          </a:xfrm>
          <a:prstGeom prst="ellipse">
            <a:avLst/>
          </a:prstGeom>
          <a:blipFill rotWithShape="1">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pt-PT"/>
          </a:p>
        </p:txBody>
      </p:sp>
      <p:pic>
        <p:nvPicPr>
          <p:cNvPr id="21" name="Picture Placeholder 20" descr="A group of people posing for a photo&#10;&#10;AI-generated content may be incorrect.">
            <a:extLst>
              <a:ext uri="{FF2B5EF4-FFF2-40B4-BE49-F238E27FC236}">
                <a16:creationId xmlns:a16="http://schemas.microsoft.com/office/drawing/2014/main" id="{5ADDF24A-AC49-2AB6-7CA8-2D00E9F1D238}"/>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18169" t="15187" r="24180" b="9529"/>
          <a:stretch/>
        </p:blipFill>
        <p:spPr>
          <a:xfrm rot="5400000">
            <a:off x="6932839" y="3263199"/>
            <a:ext cx="3162924" cy="3097742"/>
          </a:xfrm>
        </p:spPr>
      </p:pic>
      <p:sp>
        <p:nvSpPr>
          <p:cNvPr id="23" name="Callout: Left-Right Arrow 22">
            <a:extLst>
              <a:ext uri="{FF2B5EF4-FFF2-40B4-BE49-F238E27FC236}">
                <a16:creationId xmlns:a16="http://schemas.microsoft.com/office/drawing/2014/main" id="{60EF3FFC-525E-DA6E-56CD-C6698D67D4AE}"/>
              </a:ext>
            </a:extLst>
          </p:cNvPr>
          <p:cNvSpPr/>
          <p:nvPr/>
        </p:nvSpPr>
        <p:spPr>
          <a:xfrm>
            <a:off x="8216983" y="1169233"/>
            <a:ext cx="1646083" cy="666840"/>
          </a:xfrm>
          <a:prstGeom prst="lef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940F9179-D7AD-72D6-4453-783283E70384}"/>
              </a:ext>
            </a:extLst>
          </p:cNvPr>
          <p:cNvGrpSpPr/>
          <p:nvPr/>
        </p:nvGrpSpPr>
        <p:grpSpPr>
          <a:xfrm>
            <a:off x="5075887" y="34864"/>
            <a:ext cx="4092609" cy="4090654"/>
            <a:chOff x="5541033" y="74506"/>
            <a:chExt cx="3454032" cy="3454032"/>
          </a:xfrm>
        </p:grpSpPr>
        <p:pic>
          <p:nvPicPr>
            <p:cNvPr id="22" name="Picture Placeholder 10" descr="Smart Phone outline">
              <a:extLst>
                <a:ext uri="{FF2B5EF4-FFF2-40B4-BE49-F238E27FC236}">
                  <a16:creationId xmlns:a16="http://schemas.microsoft.com/office/drawing/2014/main" id="{CB661671-D268-0184-3F39-DEE84C160325}"/>
                </a:ext>
              </a:extLst>
            </p:cNvPr>
            <p:cNvPicPr>
              <a:picLocks noChangeAspect="1"/>
            </p:cNvPicPr>
            <p:nvPr/>
          </p:nvPicPr>
          <p:blipFill>
            <a:blip>
              <a:extLst>
                <a:ext uri="{96DAC541-7B7A-43D3-8B79-37D633B846F1}">
                  <asvg:svgBlip xmlns:asvg="http://schemas.microsoft.com/office/drawing/2016/SVG/main" r:embed="rId6"/>
                </a:ext>
              </a:extLst>
            </a:blip>
            <a:srcRect/>
            <a:stretch>
              <a:fillRect/>
            </a:stretch>
          </p:blipFill>
          <p:spPr>
            <a:xfrm rot="20795300">
              <a:off x="5541033" y="74506"/>
              <a:ext cx="3454032" cy="3454032"/>
            </a:xfrm>
            <a:prstGeom prst="rect">
              <a:avLst/>
            </a:prstGeom>
          </p:spPr>
        </p:pic>
        <p:pic>
          <p:nvPicPr>
            <p:cNvPr id="25" name="Picture 24" descr="A screenshot of a chat&#10;&#10;AI-generated content may be incorrect.">
              <a:extLst>
                <a:ext uri="{FF2B5EF4-FFF2-40B4-BE49-F238E27FC236}">
                  <a16:creationId xmlns:a16="http://schemas.microsoft.com/office/drawing/2014/main" id="{72E9A99C-88C7-8183-597B-A8E09C9C8C1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719721">
              <a:off x="6721190" y="698427"/>
              <a:ext cx="1053284" cy="2127024"/>
            </a:xfrm>
            <a:prstGeom prst="rect">
              <a:avLst/>
            </a:prstGeom>
          </p:spPr>
        </p:pic>
      </p:grpSp>
      <p:pic>
        <p:nvPicPr>
          <p:cNvPr id="28" name="Picture 27" descr="A screenshot of a chat&#10;&#10;AI-generated content may be incorrect.">
            <a:extLst>
              <a:ext uri="{FF2B5EF4-FFF2-40B4-BE49-F238E27FC236}">
                <a16:creationId xmlns:a16="http://schemas.microsoft.com/office/drawing/2014/main" id="{DADE4645-0BDA-305B-A9AF-EFA809332F8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575388">
            <a:off x="10208444" y="778286"/>
            <a:ext cx="1221821" cy="2645649"/>
          </a:xfrm>
          <a:prstGeom prst="rect">
            <a:avLst/>
          </a:prstGeom>
        </p:spPr>
      </p:pic>
      <p:pic>
        <p:nvPicPr>
          <p:cNvPr id="11" name="Picture Placeholder 10" descr="Smart Phone outline">
            <a:extLst>
              <a:ext uri="{FF2B5EF4-FFF2-40B4-BE49-F238E27FC236}">
                <a16:creationId xmlns:a16="http://schemas.microsoft.com/office/drawing/2014/main" id="{C48003B5-87CC-0A0B-E2E6-52C88A5C907A}"/>
              </a:ext>
            </a:extLst>
          </p:cNvPr>
          <p:cNvPicPr>
            <a:picLocks noGrp="1" noChangeAspect="1"/>
          </p:cNvPicPr>
          <p:nvPr>
            <p:ph type="pic" sz="quarter" idx="14"/>
          </p:nvPr>
        </p:nvPicPr>
        <p:blipFill>
          <a:blip>
            <a:extLst>
              <a:ext uri="{96DAC541-7B7A-43D3-8B79-37D633B846F1}">
                <asvg:svgBlip xmlns:asvg="http://schemas.microsoft.com/office/drawing/2016/SVG/main" r:embed="rId6"/>
              </a:ext>
            </a:extLst>
          </a:blip>
          <a:srcRect/>
          <a:stretch>
            <a:fillRect/>
          </a:stretch>
        </p:blipFill>
        <p:spPr>
          <a:xfrm rot="511825">
            <a:off x="8796910" y="76476"/>
            <a:ext cx="4049271" cy="4049271"/>
          </a:xfrm>
        </p:spPr>
      </p:pic>
      <p:sp>
        <p:nvSpPr>
          <p:cNvPr id="6" name="Footer Placeholder 5">
            <a:extLst>
              <a:ext uri="{FF2B5EF4-FFF2-40B4-BE49-F238E27FC236}">
                <a16:creationId xmlns:a16="http://schemas.microsoft.com/office/drawing/2014/main" id="{23887231-8E2E-EEF3-E115-8554A8878443}"/>
              </a:ext>
            </a:extLst>
          </p:cNvPr>
          <p:cNvSpPr>
            <a:spLocks noGrp="1"/>
          </p:cNvSpPr>
          <p:nvPr>
            <p:ph type="ftr" sz="quarter" idx="3"/>
          </p:nvPr>
        </p:nvSpPr>
        <p:spPr>
          <a:xfrm>
            <a:off x="8981623" y="6230690"/>
            <a:ext cx="2029968" cy="365125"/>
          </a:xfrm>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23018008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9B3ED-372F-4F40-9C2E-1BD27C63894D}"/>
              </a:ext>
            </a:extLst>
          </p:cNvPr>
          <p:cNvSpPr>
            <a:spLocks noGrp="1"/>
          </p:cNvSpPr>
          <p:nvPr>
            <p:ph type="title"/>
          </p:nvPr>
        </p:nvSpPr>
        <p:spPr>
          <a:xfrm>
            <a:off x="914400" y="727191"/>
            <a:ext cx="10515600" cy="709862"/>
          </a:xfrm>
        </p:spPr>
        <p:txBody>
          <a:bodyPr/>
          <a:lstStyle/>
          <a:p>
            <a:r>
              <a:rPr lang="en-US"/>
              <a:t>How can participants benefit from the GLLP</a:t>
            </a:r>
          </a:p>
        </p:txBody>
      </p:sp>
      <p:sp>
        <p:nvSpPr>
          <p:cNvPr id="9" name="Slide Number Placeholder 8"/>
          <p:cNvSpPr>
            <a:spLocks noGrp="1"/>
          </p:cNvSpPr>
          <p:nvPr>
            <p:ph type="sldNum" sz="quarter" idx="12"/>
          </p:nvPr>
        </p:nvSpPr>
        <p:spPr/>
        <p:txBody>
          <a:bodyPr/>
          <a:lstStyle/>
          <a:p>
            <a:fld id="{15573E5C-EF74-034A-A019-612A408567C7}" type="slidenum">
              <a:rPr lang="en-US" smtClean="0"/>
              <a:pPr/>
              <a:t>19</a:t>
            </a:fld>
            <a:endParaRPr lang="en-US"/>
          </a:p>
        </p:txBody>
      </p:sp>
      <p:sp>
        <p:nvSpPr>
          <p:cNvPr id="7" name="CaixaDeTexto 6">
            <a:extLst>
              <a:ext uri="{FF2B5EF4-FFF2-40B4-BE49-F238E27FC236}">
                <a16:creationId xmlns:a16="http://schemas.microsoft.com/office/drawing/2014/main" id="{3FA47DFA-85E1-7549-FE44-CBEE37C6452C}"/>
              </a:ext>
            </a:extLst>
          </p:cNvPr>
          <p:cNvSpPr txBox="1"/>
          <p:nvPr/>
        </p:nvSpPr>
        <p:spPr>
          <a:xfrm>
            <a:off x="1012371" y="1619252"/>
            <a:ext cx="6096000" cy="459421"/>
          </a:xfrm>
          <a:prstGeom prst="rect">
            <a:avLst/>
          </a:prstGeom>
          <a:noFill/>
        </p:spPr>
        <p:txBody>
          <a:bodyPr wrap="square">
            <a:spAutoFit/>
          </a:bodyPr>
          <a:lstStyle/>
          <a:p>
            <a:pPr>
              <a:lnSpc>
                <a:spcPct val="107000"/>
              </a:lnSpc>
              <a:spcAft>
                <a:spcPts val="800"/>
              </a:spcAft>
            </a:pPr>
            <a:r>
              <a:rPr lang="en-US" sz="2400">
                <a:effectLst/>
                <a:latin typeface="+mj-lt"/>
                <a:ea typeface="Calibri" panose="020F0502020204030204" pitchFamily="34" charset="0"/>
                <a:cs typeface="Times New Roman" panose="02020603050405020304" pitchFamily="18" charset="0"/>
              </a:rPr>
              <a:t>Participants in the GLLP will benefit from: </a:t>
            </a:r>
            <a:endParaRPr lang="en-GB" sz="2400">
              <a:effectLst/>
              <a:latin typeface="+mj-lt"/>
              <a:ea typeface="Calibri" panose="020F0502020204030204" pitchFamily="34" charset="0"/>
              <a:cs typeface="Times New Roman" panose="02020603050405020304" pitchFamily="18" charset="0"/>
            </a:endParaRPr>
          </a:p>
        </p:txBody>
      </p:sp>
      <p:graphicFrame>
        <p:nvGraphicFramePr>
          <p:cNvPr id="3" name="Diagram 2">
            <a:extLst>
              <a:ext uri="{FF2B5EF4-FFF2-40B4-BE49-F238E27FC236}">
                <a16:creationId xmlns:a16="http://schemas.microsoft.com/office/drawing/2014/main" id="{61942983-587B-FAF1-AC58-C2632F674266}"/>
              </a:ext>
            </a:extLst>
          </p:cNvPr>
          <p:cNvGraphicFramePr/>
          <p:nvPr/>
        </p:nvGraphicFramePr>
        <p:xfrm>
          <a:off x="1930400" y="2101668"/>
          <a:ext cx="5638800" cy="36972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Footer Placeholder 3">
            <a:extLst>
              <a:ext uri="{FF2B5EF4-FFF2-40B4-BE49-F238E27FC236}">
                <a16:creationId xmlns:a16="http://schemas.microsoft.com/office/drawing/2014/main" id="{44762C68-2137-1E62-1C11-0F327E621D19}"/>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1118605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654190"/>
            <a:ext cx="10282997" cy="584079"/>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298864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1910794" y="2988647"/>
            <a:ext cx="992425" cy="584079"/>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088696"/>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Please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yourself using the format:</a:t>
            </a:r>
          </a:p>
          <a:p>
            <a:pPr marL="800100" lvl="1" indent="-342900">
              <a:lnSpc>
                <a:spcPts val="3380"/>
              </a:lnSpc>
              <a:spcAft>
                <a:spcPts val="1200"/>
              </a:spcAft>
              <a:buSzPct val="85000"/>
              <a:buFont typeface="Courier New" panose="02070309020205020404" pitchFamily="49" charset="0"/>
              <a:buChar char="o"/>
            </a:pP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Name, Organization </a:t>
            </a: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107556"/>
            <a:ext cx="6653986"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Participants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then click the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More</a:t>
            </a:r>
            <a:r>
              <a:rPr lang="en-US" sz="2400">
                <a:solidFill>
                  <a:srgbClr val="004D79"/>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buttons that appear as you hover over your name.</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622734" y="89781"/>
            <a:chExt cx="1335386" cy="851738"/>
          </a:xfrm>
        </p:grpSpPr>
        <p:sp>
          <p:nvSpPr>
            <p:cNvPr id="2" name="CaixaDeTexto 1">
              <a:extLst>
                <a:ext uri="{FF2B5EF4-FFF2-40B4-BE49-F238E27FC236}">
                  <a16:creationId xmlns:a16="http://schemas.microsoft.com/office/drawing/2014/main" id="{6EB9E737-5079-991B-EECE-4107516B2C5D}"/>
                </a:ext>
              </a:extLst>
            </p:cNvPr>
            <p:cNvSpPr txBox="1"/>
            <p:nvPr/>
          </p:nvSpPr>
          <p:spPr>
            <a:xfrm>
              <a:off x="10622734" y="633742"/>
              <a:ext cx="1335386" cy="307777"/>
            </a:xfrm>
            <a:prstGeom prst="rect">
              <a:avLst/>
            </a:prstGeom>
            <a:solidFill>
              <a:schemeClr val="bg1"/>
            </a:solid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3"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018068" y="89781"/>
              <a:ext cx="642798" cy="641892"/>
            </a:xfrm>
            <a:prstGeom prst="rect">
              <a:avLst/>
            </a:prstGeom>
          </p:spPr>
        </p:pic>
      </p:grpSp>
      <p:sp>
        <p:nvSpPr>
          <p:cNvPr id="10" name="Footer Placeholder 9">
            <a:extLst>
              <a:ext uri="{FF2B5EF4-FFF2-40B4-BE49-F238E27FC236}">
                <a16:creationId xmlns:a16="http://schemas.microsoft.com/office/drawing/2014/main" id="{B99D2483-2411-D51D-E431-CBB0B2CA812E}"/>
              </a:ext>
            </a:extLst>
          </p:cNvPr>
          <p:cNvSpPr>
            <a:spLocks noGrp="1"/>
          </p:cNvSpPr>
          <p:nvPr>
            <p:ph type="ftr" sz="quarter" idx="3"/>
          </p:nvPr>
        </p:nvSpPr>
        <p:spPr/>
        <p:txBody>
          <a:bodyPr/>
          <a:lstStyle/>
          <a:p>
            <a:r>
              <a:rPr lang="nl-NL"/>
              <a:t>GLLP TOT&amp;M Unit 3 V1 2026</a:t>
            </a:r>
            <a:endParaRPr lang="en-US"/>
          </a:p>
        </p:txBody>
      </p:sp>
      <p:sp>
        <p:nvSpPr>
          <p:cNvPr id="11" name="Slide Number Placeholder 10">
            <a:extLst>
              <a:ext uri="{FF2B5EF4-FFF2-40B4-BE49-F238E27FC236}">
                <a16:creationId xmlns:a16="http://schemas.microsoft.com/office/drawing/2014/main" id="{A6699F59-95D2-AA23-E818-1A1DA50CF46D}"/>
              </a:ext>
            </a:extLst>
          </p:cNvPr>
          <p:cNvSpPr>
            <a:spLocks noGrp="1"/>
          </p:cNvSpPr>
          <p:nvPr>
            <p:ph type="sldNum" sz="quarter" idx="4"/>
          </p:nvPr>
        </p:nvSpPr>
        <p:spPr/>
        <p:txBody>
          <a:bodyPr/>
          <a:lstStyle/>
          <a:p>
            <a:fld id="{7698B45C-09C7-497B-9261-07F290CB2D4C}" type="slidenum">
              <a:rPr lang="en-US" smtClean="0"/>
              <a:pPr/>
              <a:t>2</a:t>
            </a:fld>
            <a:endParaRPr lang="en-US"/>
          </a:p>
        </p:txBody>
      </p:sp>
      <p:sp>
        <p:nvSpPr>
          <p:cNvPr id="12" name="Slide Number Placeholder 3">
            <a:extLst>
              <a:ext uri="{FF2B5EF4-FFF2-40B4-BE49-F238E27FC236}">
                <a16:creationId xmlns:a16="http://schemas.microsoft.com/office/drawing/2014/main" id="{102A78BD-F63B-74DE-FDBE-F57135BF22A9}"/>
              </a:ext>
            </a:extLst>
          </p:cNvPr>
          <p:cNvSpPr txBox="1">
            <a:spLocks/>
          </p:cNvSpPr>
          <p:nvPr/>
        </p:nvSpPr>
        <p:spPr>
          <a:xfrm>
            <a:off x="10821547" y="6210970"/>
            <a:ext cx="53225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2</a:t>
            </a:fld>
            <a:endParaRPr lang="en-US" sz="1200" dirty="0">
              <a:solidFill>
                <a:schemeClr val="tx1">
                  <a:tint val="75000"/>
                </a:schemeClr>
              </a:solidFill>
            </a:endParaRPr>
          </a:p>
        </p:txBody>
      </p:sp>
      <p:sp>
        <p:nvSpPr>
          <p:cNvPr id="13" name="Footer Placeholder 7">
            <a:extLst>
              <a:ext uri="{FF2B5EF4-FFF2-40B4-BE49-F238E27FC236}">
                <a16:creationId xmlns:a16="http://schemas.microsoft.com/office/drawing/2014/main" id="{16C8140A-C391-21BC-CDBB-EA28A5667DC5}"/>
              </a:ext>
            </a:extLst>
          </p:cNvPr>
          <p:cNvSpPr txBox="1">
            <a:spLocks/>
          </p:cNvSpPr>
          <p:nvPr/>
        </p:nvSpPr>
        <p:spPr>
          <a:xfrm>
            <a:off x="8307239" y="6172058"/>
            <a:ext cx="2519257"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dirty="0">
                <a:solidFill>
                  <a:schemeClr val="tx1">
                    <a:tint val="75000"/>
                  </a:schemeClr>
                </a:solidFill>
                <a:latin typeface="+mn-lt"/>
                <a:cs typeface="+mn-cs"/>
              </a:rPr>
              <a:t>GLLP TOT&amp;M Unit 3 V1 2026</a:t>
            </a:r>
            <a:endParaRPr lang="en-US" sz="1200" dirty="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3864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630D1-8BF6-224F-9975-EC265EE45750}"/>
              </a:ext>
            </a:extLst>
          </p:cNvPr>
          <p:cNvSpPr>
            <a:spLocks noGrp="1"/>
          </p:cNvSpPr>
          <p:nvPr>
            <p:ph type="title"/>
          </p:nvPr>
        </p:nvSpPr>
        <p:spPr/>
        <p:txBody>
          <a:bodyPr/>
          <a:lstStyle/>
          <a:p>
            <a:r>
              <a:rPr lang="en-US"/>
              <a:t>Roles and responsibilities</a:t>
            </a:r>
            <a:br>
              <a:rPr lang="en-US"/>
            </a:br>
            <a:br>
              <a:rPr lang="en-US"/>
            </a:br>
            <a:endParaRPr lang="en-US"/>
          </a:p>
        </p:txBody>
      </p:sp>
      <p:sp>
        <p:nvSpPr>
          <p:cNvPr id="3" name="Slide Number Placeholder 2">
            <a:extLst>
              <a:ext uri="{FF2B5EF4-FFF2-40B4-BE49-F238E27FC236}">
                <a16:creationId xmlns:a16="http://schemas.microsoft.com/office/drawing/2014/main" id="{6E9C1C41-130E-A94D-ADD8-E97BD2C50DE9}"/>
              </a:ext>
            </a:extLst>
          </p:cNvPr>
          <p:cNvSpPr>
            <a:spLocks noGrp="1"/>
          </p:cNvSpPr>
          <p:nvPr>
            <p:ph type="sldNum" sz="quarter" idx="14"/>
          </p:nvPr>
        </p:nvSpPr>
        <p:spPr/>
        <p:txBody>
          <a:bodyPr/>
          <a:lstStyle/>
          <a:p>
            <a:fld id="{15573E5C-EF74-034A-A019-612A408567C7}" type="slidenum">
              <a:rPr lang="en-US" smtClean="0"/>
              <a:pPr/>
              <a:t>20</a:t>
            </a:fld>
            <a:endParaRPr lang="en-US"/>
          </a:p>
        </p:txBody>
      </p:sp>
      <p:sp>
        <p:nvSpPr>
          <p:cNvPr id="4" name="Footer Placeholder 3">
            <a:extLst>
              <a:ext uri="{FF2B5EF4-FFF2-40B4-BE49-F238E27FC236}">
                <a16:creationId xmlns:a16="http://schemas.microsoft.com/office/drawing/2014/main" id="{FC29C8E1-AE03-5B32-FCDE-60226A4C38A8}"/>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3151509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
          <p:cNvSpPr txBox="1">
            <a:spLocks noGrp="1"/>
          </p:cNvSpPr>
          <p:nvPr>
            <p:ph type="title"/>
          </p:nvPr>
        </p:nvSpPr>
        <p:spPr>
          <a:xfrm>
            <a:off x="914400" y="914401"/>
            <a:ext cx="10515600" cy="709862"/>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chemeClr val="dk2"/>
              </a:buClr>
              <a:buSzPts val="3700"/>
              <a:buFont typeface="Trebuchet MS"/>
              <a:buNone/>
            </a:pPr>
            <a:r>
              <a:rPr lang="en-US"/>
              <a:t>Who’s who in GLLP? </a:t>
            </a:r>
            <a:endParaRPr/>
          </a:p>
        </p:txBody>
      </p:sp>
      <p:sp>
        <p:nvSpPr>
          <p:cNvPr id="151" name="Google Shape;151;p1"/>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US"/>
              <a:t>21</a:t>
            </a:fld>
            <a:endParaRPr/>
          </a:p>
        </p:txBody>
      </p:sp>
      <p:pic>
        <p:nvPicPr>
          <p:cNvPr id="152" name="Google Shape;152;p1" descr="Female Profile with solid fill"/>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781036" y="4776648"/>
            <a:ext cx="1434322" cy="1434322"/>
          </a:xfrm>
          <a:prstGeom prst="rect">
            <a:avLst/>
          </a:prstGeom>
          <a:noFill/>
          <a:ln>
            <a:noFill/>
          </a:ln>
        </p:spPr>
      </p:pic>
      <p:pic>
        <p:nvPicPr>
          <p:cNvPr id="153" name="Google Shape;153;p1" descr="Male profile outline"/>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817529" y="3250611"/>
            <a:ext cx="1434322" cy="1434322"/>
          </a:xfrm>
          <a:prstGeom prst="rect">
            <a:avLst/>
          </a:prstGeom>
          <a:noFill/>
          <a:ln>
            <a:noFill/>
          </a:ln>
        </p:spPr>
      </p:pic>
      <p:grpSp>
        <p:nvGrpSpPr>
          <p:cNvPr id="154" name="Google Shape;154;p1"/>
          <p:cNvGrpSpPr/>
          <p:nvPr/>
        </p:nvGrpSpPr>
        <p:grpSpPr>
          <a:xfrm>
            <a:off x="914400" y="2386361"/>
            <a:ext cx="1660584" cy="1873405"/>
            <a:chOff x="914400" y="2386361"/>
            <a:chExt cx="1660584" cy="1873405"/>
          </a:xfrm>
        </p:grpSpPr>
        <p:sp>
          <p:nvSpPr>
            <p:cNvPr id="155" name="Google Shape;155;p1"/>
            <p:cNvSpPr/>
            <p:nvPr/>
          </p:nvSpPr>
          <p:spPr>
            <a:xfrm>
              <a:off x="914400" y="2386361"/>
              <a:ext cx="1660584" cy="1873405"/>
            </a:xfrm>
            <a:prstGeom prst="ellipse">
              <a:avLst/>
            </a:prstGeom>
            <a:solidFill>
              <a:schemeClr val="accent1"/>
            </a:solidFill>
            <a:ln w="12700" cap="flat" cmpd="sng">
              <a:solidFill>
                <a:srgbClr val="02304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Trebuchet MS"/>
                <a:ea typeface="Trebuchet MS"/>
                <a:cs typeface="Trebuchet MS"/>
                <a:sym typeface="Trebuchet MS"/>
              </a:endParaRPr>
            </a:p>
          </p:txBody>
        </p:sp>
        <p:pic>
          <p:nvPicPr>
            <p:cNvPr id="156" name="Google Shape;156;p1" descr="Female Profile outline"/>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034484" y="2533450"/>
              <a:ext cx="1434322" cy="1434322"/>
            </a:xfrm>
            <a:prstGeom prst="rect">
              <a:avLst/>
            </a:prstGeom>
            <a:noFill/>
            <a:ln>
              <a:noFill/>
            </a:ln>
          </p:spPr>
        </p:pic>
      </p:grpSp>
      <p:pic>
        <p:nvPicPr>
          <p:cNvPr id="157" name="Google Shape;157;p1" descr="Male profile with solid fill"/>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2346196" y="3693613"/>
            <a:ext cx="1434322" cy="1434322"/>
          </a:xfrm>
          <a:prstGeom prst="rect">
            <a:avLst/>
          </a:prstGeom>
          <a:noFill/>
          <a:ln>
            <a:noFill/>
          </a:ln>
        </p:spPr>
      </p:pic>
      <p:pic>
        <p:nvPicPr>
          <p:cNvPr id="158" name="Google Shape;158;p1" descr="Office worker female with solid fill"/>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4009307" y="2949134"/>
            <a:ext cx="1434322" cy="1434322"/>
          </a:xfrm>
          <a:prstGeom prst="rect">
            <a:avLst/>
          </a:prstGeom>
          <a:noFill/>
          <a:ln>
            <a:noFill/>
          </a:ln>
        </p:spPr>
      </p:pic>
      <p:pic>
        <p:nvPicPr>
          <p:cNvPr id="159" name="Google Shape;159;p1" descr="Group outline"/>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7601048" y="2891706"/>
            <a:ext cx="1736757" cy="1736757"/>
          </a:xfrm>
          <a:prstGeom prst="rect">
            <a:avLst/>
          </a:prstGeom>
          <a:noFill/>
          <a:ln>
            <a:noFill/>
          </a:ln>
        </p:spPr>
      </p:pic>
      <p:pic>
        <p:nvPicPr>
          <p:cNvPr id="160" name="Google Shape;160;p1" descr="Group of men with solid fill"/>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9099235" y="3414409"/>
            <a:ext cx="1434322" cy="1434322"/>
          </a:xfrm>
          <a:prstGeom prst="rect">
            <a:avLst/>
          </a:prstGeom>
          <a:noFill/>
          <a:ln>
            <a:noFill/>
          </a:ln>
        </p:spPr>
      </p:pic>
      <p:sp>
        <p:nvSpPr>
          <p:cNvPr id="161" name="Google Shape;161;p1"/>
          <p:cNvSpPr txBox="1"/>
          <p:nvPr/>
        </p:nvSpPr>
        <p:spPr>
          <a:xfrm>
            <a:off x="896367" y="1509742"/>
            <a:ext cx="3523785"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0" i="0" u="none" strike="noStrike" cap="none">
                <a:solidFill>
                  <a:schemeClr val="accent1"/>
                </a:solidFill>
                <a:latin typeface="Trebuchet MS"/>
                <a:ea typeface="Trebuchet MS"/>
                <a:cs typeface="Trebuchet MS"/>
                <a:sym typeface="Trebuchet MS"/>
              </a:rPr>
              <a:t>Participant</a:t>
            </a:r>
            <a:endParaRPr/>
          </a:p>
        </p:txBody>
      </p:sp>
      <p:sp>
        <p:nvSpPr>
          <p:cNvPr id="162" name="Google Shape;162;p1"/>
          <p:cNvSpPr txBox="1"/>
          <p:nvPr/>
        </p:nvSpPr>
        <p:spPr>
          <a:xfrm>
            <a:off x="1491774" y="4962932"/>
            <a:ext cx="3366540"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dk2"/>
                </a:solidFill>
                <a:latin typeface="Trebuchet MS"/>
                <a:ea typeface="Trebuchet MS"/>
                <a:cs typeface="Trebuchet MS"/>
                <a:sym typeface="Trebuchet MS"/>
              </a:rPr>
              <a:t>Mentor (leadership, not technical) </a:t>
            </a:r>
            <a:endParaRPr/>
          </a:p>
        </p:txBody>
      </p:sp>
      <p:sp>
        <p:nvSpPr>
          <p:cNvPr id="163" name="Google Shape;163;p1"/>
          <p:cNvSpPr txBox="1"/>
          <p:nvPr/>
        </p:nvSpPr>
        <p:spPr>
          <a:xfrm>
            <a:off x="2800963" y="2164613"/>
            <a:ext cx="4574100" cy="954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a:solidFill>
                  <a:schemeClr val="dk2"/>
                </a:solidFill>
                <a:latin typeface="Trebuchet MS"/>
                <a:ea typeface="Trebuchet MS"/>
                <a:cs typeface="Trebuchet MS"/>
                <a:sym typeface="Trebuchet MS"/>
              </a:rPr>
              <a:t>Instructors = facilitators (ToT)</a:t>
            </a:r>
            <a:endParaRPr/>
          </a:p>
        </p:txBody>
      </p:sp>
      <p:sp>
        <p:nvSpPr>
          <p:cNvPr id="164" name="Google Shape;164;p1"/>
          <p:cNvSpPr txBox="1"/>
          <p:nvPr/>
        </p:nvSpPr>
        <p:spPr>
          <a:xfrm>
            <a:off x="7375063" y="1803573"/>
            <a:ext cx="4453765" cy="13849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accent2"/>
                </a:solidFill>
                <a:latin typeface="Trebuchet MS"/>
                <a:ea typeface="Trebuchet MS"/>
                <a:cs typeface="Trebuchet MS"/>
                <a:sym typeface="Trebuchet MS"/>
              </a:rPr>
              <a:t>Steering Committee and/or technical working group</a:t>
            </a:r>
            <a:endParaRPr dirty="0"/>
          </a:p>
        </p:txBody>
      </p:sp>
      <p:sp>
        <p:nvSpPr>
          <p:cNvPr id="165" name="Google Shape;165;p1"/>
          <p:cNvSpPr txBox="1"/>
          <p:nvPr/>
        </p:nvSpPr>
        <p:spPr>
          <a:xfrm>
            <a:off x="8635859" y="518514"/>
            <a:ext cx="3602363"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accent2"/>
                </a:solidFill>
                <a:latin typeface="Trebuchet MS"/>
                <a:ea typeface="Trebuchet MS"/>
                <a:cs typeface="Trebuchet MS"/>
                <a:sym typeface="Trebuchet MS"/>
              </a:rPr>
              <a:t>National entity in charge of GLLP </a:t>
            </a:r>
            <a:endParaRPr/>
          </a:p>
        </p:txBody>
      </p:sp>
      <p:pic>
        <p:nvPicPr>
          <p:cNvPr id="166" name="Google Shape;166;p1" descr="Court outline"/>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7098941" y="134253"/>
            <a:ext cx="1722627" cy="1722627"/>
          </a:xfrm>
          <a:prstGeom prst="rect">
            <a:avLst/>
          </a:prstGeom>
          <a:noFill/>
          <a:ln>
            <a:noFill/>
          </a:ln>
        </p:spPr>
      </p:pic>
      <p:sp>
        <p:nvSpPr>
          <p:cNvPr id="167" name="Google Shape;167;p1"/>
          <p:cNvSpPr txBox="1"/>
          <p:nvPr/>
        </p:nvSpPr>
        <p:spPr>
          <a:xfrm>
            <a:off x="7599116" y="5033122"/>
            <a:ext cx="3602363"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accent2"/>
                </a:solidFill>
                <a:latin typeface="Trebuchet MS"/>
                <a:ea typeface="Trebuchet MS"/>
                <a:cs typeface="Trebuchet MS"/>
                <a:sym typeface="Trebuchet MS"/>
              </a:rPr>
              <a:t>Implementing partner</a:t>
            </a:r>
            <a:endParaRPr/>
          </a:p>
        </p:txBody>
      </p:sp>
      <p:sp>
        <p:nvSpPr>
          <p:cNvPr id="168" name="Google Shape;168;p1"/>
          <p:cNvSpPr txBox="1"/>
          <p:nvPr/>
        </p:nvSpPr>
        <p:spPr>
          <a:xfrm>
            <a:off x="1122040" y="1881191"/>
            <a:ext cx="3523785"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accent1"/>
                </a:solidFill>
                <a:latin typeface="Trebuchet MS"/>
                <a:ea typeface="Trebuchet MS"/>
                <a:cs typeface="Trebuchet MS"/>
                <a:sym typeface="Trebuchet MS"/>
              </a:rPr>
              <a:t>Mentee</a:t>
            </a:r>
            <a:endParaRPr/>
          </a:p>
        </p:txBody>
      </p:sp>
      <p:sp>
        <p:nvSpPr>
          <p:cNvPr id="169" name="Google Shape;169;p1"/>
          <p:cNvSpPr/>
          <p:nvPr/>
        </p:nvSpPr>
        <p:spPr>
          <a:xfrm>
            <a:off x="495300" y="1977662"/>
            <a:ext cx="2476500" cy="408699"/>
          </a:xfrm>
          <a:prstGeom prst="ellipse">
            <a:avLst/>
          </a:prstGeom>
          <a:no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 name="Footer Placeholder 1">
            <a:extLst>
              <a:ext uri="{FF2B5EF4-FFF2-40B4-BE49-F238E27FC236}">
                <a16:creationId xmlns:a16="http://schemas.microsoft.com/office/drawing/2014/main" id="{E5B7B429-369B-1E0F-424F-3A2099049D64}"/>
              </a:ext>
            </a:extLst>
          </p:cNvPr>
          <p:cNvSpPr>
            <a:spLocks noGrp="1"/>
          </p:cNvSpPr>
          <p:nvPr>
            <p:ph type="ftr" idx="11"/>
          </p:nvPr>
        </p:nvSpPr>
        <p:spPr/>
        <p:txBody>
          <a:bodyPr/>
          <a:lstStyle/>
          <a:p>
            <a:r>
              <a:rPr lang="nl-NL"/>
              <a:t>GLLP TOT&amp;M Unit 3 V1 2026</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6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41130-3D13-FDCB-1ABD-022718E5183A}"/>
              </a:ext>
            </a:extLst>
          </p:cNvPr>
          <p:cNvSpPr>
            <a:spLocks noGrp="1"/>
          </p:cNvSpPr>
          <p:nvPr>
            <p:ph type="title"/>
          </p:nvPr>
        </p:nvSpPr>
        <p:spPr>
          <a:xfrm>
            <a:off x="927221" y="685800"/>
            <a:ext cx="10489585" cy="709862"/>
          </a:xfrm>
        </p:spPr>
        <p:txBody>
          <a:bodyPr>
            <a:normAutofit/>
          </a:bodyPr>
          <a:lstStyle/>
          <a:p>
            <a:r>
              <a:rPr lang="en-ZA" sz="4000"/>
              <a:t>Key actors in GLLP implementation </a:t>
            </a:r>
          </a:p>
        </p:txBody>
      </p:sp>
      <p:sp>
        <p:nvSpPr>
          <p:cNvPr id="3" name="Text Placeholder 2">
            <a:extLst>
              <a:ext uri="{FF2B5EF4-FFF2-40B4-BE49-F238E27FC236}">
                <a16:creationId xmlns:a16="http://schemas.microsoft.com/office/drawing/2014/main" id="{1166E7AF-AA7F-EE13-6357-9B367DE678F5}"/>
              </a:ext>
            </a:extLst>
          </p:cNvPr>
          <p:cNvSpPr>
            <a:spLocks noGrp="1"/>
          </p:cNvSpPr>
          <p:nvPr>
            <p:ph type="body" sz="quarter" idx="11"/>
          </p:nvPr>
        </p:nvSpPr>
        <p:spPr>
          <a:xfrm>
            <a:off x="927221" y="1737360"/>
            <a:ext cx="10489585" cy="4838736"/>
          </a:xfrm>
        </p:spPr>
        <p:txBody>
          <a:bodyPr>
            <a:normAutofit/>
          </a:bodyPr>
          <a:lstStyle/>
          <a:p>
            <a:r>
              <a:rPr lang="en-US" sz="2400" b="1">
                <a:solidFill>
                  <a:schemeClr val="accent2">
                    <a:lumMod val="75000"/>
                  </a:schemeClr>
                </a:solidFill>
                <a:latin typeface="+mj-lt"/>
              </a:rPr>
              <a:t> Instructors: </a:t>
            </a:r>
            <a:r>
              <a:rPr lang="en-US" sz="2400">
                <a:solidFill>
                  <a:srgbClr val="000000"/>
                </a:solidFill>
                <a:latin typeface="+mj-lt"/>
              </a:rPr>
              <a:t>subject matter experts who teach the GLLP didactic component.</a:t>
            </a:r>
          </a:p>
          <a:p>
            <a:r>
              <a:rPr lang="en-US" sz="2400" b="1">
                <a:solidFill>
                  <a:schemeClr val="accent2">
                    <a:lumMod val="75000"/>
                  </a:schemeClr>
                </a:solidFill>
                <a:latin typeface="+mj-lt"/>
              </a:rPr>
              <a:t> Mentors: </a:t>
            </a:r>
            <a:r>
              <a:rPr lang="en-US" sz="2400">
                <a:latin typeface="+mj-lt"/>
              </a:rPr>
              <a:t>senior subject matter experts who support participants by developing their personal </a:t>
            </a:r>
            <a:r>
              <a:rPr lang="en-US" sz="2400" err="1">
                <a:latin typeface="+mj-lt"/>
              </a:rPr>
              <a:t>programme</a:t>
            </a:r>
            <a:r>
              <a:rPr lang="en-US" sz="2400">
                <a:latin typeface="+mj-lt"/>
              </a:rPr>
              <a:t> goals and aligning them to their career development/enhancement goals. </a:t>
            </a:r>
            <a:endParaRPr lang="en-US" sz="2400" b="1">
              <a:solidFill>
                <a:schemeClr val="accent2">
                  <a:lumMod val="75000"/>
                </a:schemeClr>
              </a:solidFill>
              <a:latin typeface="+mj-lt"/>
            </a:endParaRPr>
          </a:p>
          <a:p>
            <a:r>
              <a:rPr lang="en-US" sz="2400" b="1">
                <a:solidFill>
                  <a:schemeClr val="accent2">
                    <a:lumMod val="75000"/>
                  </a:schemeClr>
                </a:solidFill>
                <a:latin typeface="+mj-lt"/>
              </a:rPr>
              <a:t> Participants: </a:t>
            </a:r>
            <a:r>
              <a:rPr lang="en-US" sz="2400">
                <a:latin typeface="+mj-lt"/>
              </a:rPr>
              <a:t>current and emerging laboratory leaders, including mid- to upper-level career laboratory professionals with a minimum of two years of managerial, leadership and decision-making experience related to laboratory services and as defined by the country/region.</a:t>
            </a:r>
            <a:br>
              <a:rPr lang="en-US" sz="2400">
                <a:latin typeface="+mj-lt"/>
              </a:rPr>
            </a:br>
            <a:endParaRPr lang="en-ZA" sz="2400">
              <a:latin typeface="+mj-lt"/>
            </a:endParaRPr>
          </a:p>
        </p:txBody>
      </p:sp>
      <p:sp>
        <p:nvSpPr>
          <p:cNvPr id="4" name="Slide Number Placeholder 3">
            <a:extLst>
              <a:ext uri="{FF2B5EF4-FFF2-40B4-BE49-F238E27FC236}">
                <a16:creationId xmlns:a16="http://schemas.microsoft.com/office/drawing/2014/main" id="{908FCF5C-8746-98EF-DCE3-9D8DCE429BA1}"/>
              </a:ext>
            </a:extLst>
          </p:cNvPr>
          <p:cNvSpPr>
            <a:spLocks noGrp="1"/>
          </p:cNvSpPr>
          <p:nvPr>
            <p:ph type="sldNum" sz="quarter" idx="12"/>
          </p:nvPr>
        </p:nvSpPr>
        <p:spPr/>
        <p:txBody>
          <a:bodyPr/>
          <a:lstStyle/>
          <a:p>
            <a:fld id="{15573E5C-EF74-034A-A019-612A408567C7}" type="slidenum">
              <a:rPr lang="en-US" smtClean="0"/>
              <a:pPr/>
              <a:t>22</a:t>
            </a:fld>
            <a:endParaRPr lang="en-US"/>
          </a:p>
        </p:txBody>
      </p:sp>
      <p:sp>
        <p:nvSpPr>
          <p:cNvPr id="5" name="Footer Placeholder 4">
            <a:extLst>
              <a:ext uri="{FF2B5EF4-FFF2-40B4-BE49-F238E27FC236}">
                <a16:creationId xmlns:a16="http://schemas.microsoft.com/office/drawing/2014/main" id="{779C1DFB-97AE-17DD-877C-DCEEFA97D839}"/>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3096300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E5B53-182B-417E-B595-F7F38B33691E}"/>
              </a:ext>
            </a:extLst>
          </p:cNvPr>
          <p:cNvSpPr>
            <a:spLocks noGrp="1"/>
          </p:cNvSpPr>
          <p:nvPr>
            <p:ph type="title"/>
          </p:nvPr>
        </p:nvSpPr>
        <p:spPr>
          <a:xfrm>
            <a:off x="914400" y="692990"/>
            <a:ext cx="10515600" cy="709862"/>
          </a:xfrm>
        </p:spPr>
        <p:txBody>
          <a:bodyPr/>
          <a:lstStyle/>
          <a:p>
            <a:r>
              <a:rPr lang="en-ZA" sz="4000"/>
              <a:t>Key actors in GLLP implementation cont. </a:t>
            </a:r>
            <a:endParaRPr lang="en-US"/>
          </a:p>
        </p:txBody>
      </p:sp>
      <p:sp>
        <p:nvSpPr>
          <p:cNvPr id="10" name="Text Placeholder 9"/>
          <p:cNvSpPr>
            <a:spLocks noGrp="1"/>
          </p:cNvSpPr>
          <p:nvPr>
            <p:ph type="body" sz="quarter" idx="11"/>
          </p:nvPr>
        </p:nvSpPr>
        <p:spPr>
          <a:xfrm>
            <a:off x="914400" y="1767977"/>
            <a:ext cx="10515600" cy="4808118"/>
          </a:xfrm>
        </p:spPr>
        <p:txBody>
          <a:bodyPr vert="horz" lIns="0" tIns="0" rIns="0" bIns="0" rtlCol="0" anchor="t">
            <a:noAutofit/>
          </a:bodyPr>
          <a:lstStyle/>
          <a:p>
            <a:r>
              <a:rPr lang="en-US" sz="2400" b="1">
                <a:solidFill>
                  <a:srgbClr val="F26C32"/>
                </a:solidFill>
                <a:latin typeface="Trebuchet MS"/>
                <a:cs typeface="Arial"/>
              </a:rPr>
              <a:t>Implementer: </a:t>
            </a:r>
            <a:r>
              <a:rPr lang="en-US" sz="2400">
                <a:latin typeface="Trebuchet MS"/>
                <a:cs typeface="Arial"/>
              </a:rPr>
              <a:t> </a:t>
            </a:r>
            <a:r>
              <a:rPr lang="en-US" sz="2400">
                <a:ea typeface="+mn-lt"/>
                <a:cs typeface="+mn-lt"/>
              </a:rPr>
              <a:t>any organization that is involved in implementation of GLLP in the country that includes but is not limited to </a:t>
            </a:r>
          </a:p>
          <a:p>
            <a:pPr lvl="1"/>
            <a:r>
              <a:rPr lang="en-US" sz="2400">
                <a:ea typeface="+mn-lt"/>
                <a:cs typeface="+mn-lt"/>
              </a:rPr>
              <a:t>National entity, Ministry of Health/Animal health/Environmental health/Education etc., National Public Health Institutes, academic institutions, external entity (private or commercial organizations), GLLP Partners</a:t>
            </a:r>
            <a:endParaRPr lang="en-US" sz="2400">
              <a:solidFill>
                <a:srgbClr val="F26C32"/>
              </a:solidFill>
              <a:latin typeface="Trebuchet MS"/>
              <a:cs typeface="Arial"/>
            </a:endParaRPr>
          </a:p>
          <a:p>
            <a:r>
              <a:rPr lang="en-US" sz="2400" b="1">
                <a:solidFill>
                  <a:srgbClr val="F26C32"/>
                </a:solidFill>
                <a:latin typeface="Trebuchet MS"/>
                <a:cs typeface="Arial"/>
              </a:rPr>
              <a:t>GLLP Partners: </a:t>
            </a:r>
            <a:r>
              <a:rPr lang="en-US" sz="2400">
                <a:ea typeface="+mn-lt"/>
                <a:cs typeface="+mn-lt"/>
              </a:rPr>
              <a:t>six founding organizations of GLLP </a:t>
            </a:r>
          </a:p>
          <a:p>
            <a:pPr lvl="1"/>
            <a:r>
              <a:rPr lang="en-US" sz="2400">
                <a:ea typeface="+mn-lt"/>
                <a:cs typeface="+mn-lt"/>
              </a:rPr>
              <a:t>FAO, WHO, WOAH, ECDC, CDC, APHL</a:t>
            </a:r>
          </a:p>
          <a:p>
            <a:endParaRPr lang="en-US" sz="2000" b="1">
              <a:solidFill>
                <a:srgbClr val="F26C32"/>
              </a:solidFill>
              <a:latin typeface="Trebuchet MS"/>
              <a:cs typeface="Arial"/>
            </a:endParaRPr>
          </a:p>
        </p:txBody>
      </p:sp>
      <p:sp>
        <p:nvSpPr>
          <p:cNvPr id="12" name="Slide Number Placeholder 11"/>
          <p:cNvSpPr>
            <a:spLocks noGrp="1"/>
          </p:cNvSpPr>
          <p:nvPr>
            <p:ph type="sldNum" sz="quarter" idx="12"/>
          </p:nvPr>
        </p:nvSpPr>
        <p:spPr/>
        <p:txBody>
          <a:bodyPr/>
          <a:lstStyle/>
          <a:p>
            <a:fld id="{15573E5C-EF74-034A-A019-612A408567C7}" type="slidenum">
              <a:rPr lang="en-US" smtClean="0"/>
              <a:pPr/>
              <a:t>23</a:t>
            </a:fld>
            <a:endParaRPr lang="en-US"/>
          </a:p>
        </p:txBody>
      </p:sp>
      <p:sp>
        <p:nvSpPr>
          <p:cNvPr id="3" name="Footer Placeholder 2">
            <a:extLst>
              <a:ext uri="{FF2B5EF4-FFF2-40B4-BE49-F238E27FC236}">
                <a16:creationId xmlns:a16="http://schemas.microsoft.com/office/drawing/2014/main" id="{86EB49A2-E8B2-0B0D-FF98-C52F15B1C096}"/>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144962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476250" y="2993240"/>
            <a:ext cx="11239500" cy="1571618"/>
          </a:xfrm>
        </p:spPr>
        <p:txBody>
          <a:bodyPr>
            <a:normAutofit fontScale="90000"/>
          </a:bodyPr>
          <a:lstStyle/>
          <a:p>
            <a:br>
              <a:rPr lang="en-US" strike="sngStrike">
                <a:latin typeface="Trebuchet MS"/>
              </a:rPr>
            </a:br>
            <a:r>
              <a:rPr lang="en-US">
                <a:latin typeface="Trebuchet MS"/>
              </a:rPr>
              <a:t>GLLP Projects: Instructors’ support to participants</a:t>
            </a:r>
            <a:br>
              <a:rPr lang="en-US">
                <a:latin typeface="Trebuchet MS"/>
              </a:rPr>
            </a:br>
            <a:br>
              <a:rPr lang="en-US">
                <a:latin typeface="Trebuchet MS"/>
              </a:rPr>
            </a:br>
            <a:br>
              <a:rPr lang="en-US">
                <a:latin typeface="Trebuchet MS" panose="020B0603020202020204" pitchFamily="34" charset="0"/>
              </a:rPr>
            </a:br>
            <a:br>
              <a:rPr lang="en-US">
                <a:latin typeface="Trebuchet MS" panose="020B0603020202020204" pitchFamily="34" charset="0"/>
              </a:rPr>
            </a:br>
            <a:br>
              <a:rPr lang="en-US">
                <a:latin typeface="Trebuchet MS" panose="020B0603020202020204" pitchFamily="34" charset="0"/>
              </a:rPr>
            </a:br>
            <a:endParaRPr lang="en-US">
              <a:latin typeface="Trebuchet MS" panose="020B0603020202020204" pitchFamily="34" charset="0"/>
            </a:endParaRPr>
          </a:p>
        </p:txBody>
      </p:sp>
      <p:sp>
        <p:nvSpPr>
          <p:cNvPr id="7" name="Slide Number Placeholder 6"/>
          <p:cNvSpPr>
            <a:spLocks noGrp="1"/>
          </p:cNvSpPr>
          <p:nvPr>
            <p:ph type="sldNum" sz="quarter" idx="14"/>
          </p:nvPr>
        </p:nvSpPr>
        <p:spPr/>
        <p:txBody>
          <a:bodyPr/>
          <a:lstStyle/>
          <a:p>
            <a:fld id="{15573E5C-EF74-034A-A019-612A408567C7}" type="slidenum">
              <a:rPr lang="en-US" smtClean="0"/>
              <a:pPr/>
              <a:t>24</a:t>
            </a:fld>
            <a:endParaRPr lang="en-US"/>
          </a:p>
        </p:txBody>
      </p:sp>
      <p:sp>
        <p:nvSpPr>
          <p:cNvPr id="2" name="Footer Placeholder 1">
            <a:extLst>
              <a:ext uri="{FF2B5EF4-FFF2-40B4-BE49-F238E27FC236}">
                <a16:creationId xmlns:a16="http://schemas.microsoft.com/office/drawing/2014/main" id="{604714B0-1DD8-5768-7EF5-80487278641D}"/>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747624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92E52776-1D61-C892-1C36-0AAC302B2544}"/>
              </a:ext>
            </a:extLst>
          </p:cNvPr>
          <p:cNvSpPr/>
          <p:nvPr/>
        </p:nvSpPr>
        <p:spPr>
          <a:xfrm>
            <a:off x="0" y="1529231"/>
            <a:ext cx="12192000" cy="4533363"/>
          </a:xfrm>
          <a:prstGeom prst="rect">
            <a:avLst/>
          </a:prstGeom>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6117F5E8-E71A-07FE-6846-DA00EE4BCA17}"/>
              </a:ext>
            </a:extLst>
          </p:cNvPr>
          <p:cNvSpPr>
            <a:spLocks noGrp="1"/>
          </p:cNvSpPr>
          <p:nvPr>
            <p:ph type="title"/>
          </p:nvPr>
        </p:nvSpPr>
        <p:spPr/>
        <p:txBody>
          <a:bodyPr/>
          <a:lstStyle/>
          <a:p>
            <a:r>
              <a:rPr lang="en-US"/>
              <a:t>Project timeline</a:t>
            </a:r>
          </a:p>
        </p:txBody>
      </p:sp>
      <p:sp>
        <p:nvSpPr>
          <p:cNvPr id="3" name="Slide Number Placeholder 2">
            <a:extLst>
              <a:ext uri="{FF2B5EF4-FFF2-40B4-BE49-F238E27FC236}">
                <a16:creationId xmlns:a16="http://schemas.microsoft.com/office/drawing/2014/main" id="{9EA199FC-089E-8A8A-AE2B-F951F2744293}"/>
              </a:ext>
            </a:extLst>
          </p:cNvPr>
          <p:cNvSpPr>
            <a:spLocks noGrp="1"/>
          </p:cNvSpPr>
          <p:nvPr>
            <p:ph type="sldNum" sz="quarter" idx="12"/>
          </p:nvPr>
        </p:nvSpPr>
        <p:spPr/>
        <p:txBody>
          <a:bodyPr/>
          <a:lstStyle/>
          <a:p>
            <a:fld id="{15573E5C-EF74-034A-A019-612A408567C7}" type="slidenum">
              <a:rPr lang="en-US" smtClean="0"/>
              <a:pPr/>
              <a:t>25</a:t>
            </a:fld>
            <a:endParaRPr lang="en-US"/>
          </a:p>
        </p:txBody>
      </p:sp>
      <p:sp>
        <p:nvSpPr>
          <p:cNvPr id="7" name="Rectangle: Rounded Corners 6">
            <a:extLst>
              <a:ext uri="{FF2B5EF4-FFF2-40B4-BE49-F238E27FC236}">
                <a16:creationId xmlns:a16="http://schemas.microsoft.com/office/drawing/2014/main" id="{FE19CA63-4E9B-209D-1211-BB2A17DD08AF}"/>
              </a:ext>
            </a:extLst>
          </p:cNvPr>
          <p:cNvSpPr/>
          <p:nvPr/>
        </p:nvSpPr>
        <p:spPr>
          <a:xfrm>
            <a:off x="914400" y="1790162"/>
            <a:ext cx="1764406" cy="133940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Didactic session 1</a:t>
            </a:r>
          </a:p>
        </p:txBody>
      </p:sp>
      <p:sp>
        <p:nvSpPr>
          <p:cNvPr id="8" name="Rectangle: Rounded Corners 7">
            <a:extLst>
              <a:ext uri="{FF2B5EF4-FFF2-40B4-BE49-F238E27FC236}">
                <a16:creationId xmlns:a16="http://schemas.microsoft.com/office/drawing/2014/main" id="{455437CF-1219-8A12-8AFA-E1FD7556662F}"/>
              </a:ext>
            </a:extLst>
          </p:cNvPr>
          <p:cNvSpPr/>
          <p:nvPr/>
        </p:nvSpPr>
        <p:spPr>
          <a:xfrm>
            <a:off x="3280893" y="1790162"/>
            <a:ext cx="1764406" cy="133940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Didactic session 2</a:t>
            </a:r>
          </a:p>
        </p:txBody>
      </p:sp>
      <p:sp>
        <p:nvSpPr>
          <p:cNvPr id="11" name="TextBox 10">
            <a:extLst>
              <a:ext uri="{FF2B5EF4-FFF2-40B4-BE49-F238E27FC236}">
                <a16:creationId xmlns:a16="http://schemas.microsoft.com/office/drawing/2014/main" id="{8E579D60-1A4E-1ACC-8394-E760EDC0CBF1}"/>
              </a:ext>
            </a:extLst>
          </p:cNvPr>
          <p:cNvSpPr txBox="1"/>
          <p:nvPr/>
        </p:nvSpPr>
        <p:spPr>
          <a:xfrm>
            <a:off x="5179454" y="2117123"/>
            <a:ext cx="6098146" cy="1200329"/>
          </a:xfrm>
          <a:prstGeom prst="rect">
            <a:avLst/>
          </a:prstGeom>
          <a:noFill/>
        </p:spPr>
        <p:txBody>
          <a:bodyPr wrap="square">
            <a:spAutoFit/>
          </a:bodyPr>
          <a:lstStyle/>
          <a:p>
            <a:r>
              <a:rPr lang="en-US" sz="7200">
                <a:solidFill>
                  <a:schemeClr val="accent2"/>
                </a:solidFill>
              </a:rPr>
              <a:t>. . . </a:t>
            </a:r>
          </a:p>
        </p:txBody>
      </p:sp>
      <p:sp>
        <p:nvSpPr>
          <p:cNvPr id="12" name="Rectangle: Rounded Corners 11">
            <a:extLst>
              <a:ext uri="{FF2B5EF4-FFF2-40B4-BE49-F238E27FC236}">
                <a16:creationId xmlns:a16="http://schemas.microsoft.com/office/drawing/2014/main" id="{DF5B0D7A-F0AA-76C3-B993-07115DE2C085}"/>
              </a:ext>
            </a:extLst>
          </p:cNvPr>
          <p:cNvSpPr/>
          <p:nvPr/>
        </p:nvSpPr>
        <p:spPr>
          <a:xfrm>
            <a:off x="7101625" y="1720623"/>
            <a:ext cx="1764406" cy="133940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Final didactic session 2</a:t>
            </a:r>
          </a:p>
        </p:txBody>
      </p:sp>
      <p:sp>
        <p:nvSpPr>
          <p:cNvPr id="14" name="Arrow: Up 13">
            <a:extLst>
              <a:ext uri="{FF2B5EF4-FFF2-40B4-BE49-F238E27FC236}">
                <a16:creationId xmlns:a16="http://schemas.microsoft.com/office/drawing/2014/main" id="{E6A96715-1F8F-DB2D-4B3E-873901657563}"/>
              </a:ext>
            </a:extLst>
          </p:cNvPr>
          <p:cNvSpPr/>
          <p:nvPr/>
        </p:nvSpPr>
        <p:spPr>
          <a:xfrm>
            <a:off x="1651545" y="3129565"/>
            <a:ext cx="2658754" cy="1661376"/>
          </a:xfrm>
          <a:prstGeom prst="upArrow">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t>Small project 1</a:t>
            </a:r>
          </a:p>
          <a:p>
            <a:pPr algn="ctr"/>
            <a:r>
              <a:rPr lang="en-US" sz="1400"/>
              <a:t>(Management)</a:t>
            </a:r>
          </a:p>
        </p:txBody>
      </p:sp>
      <p:sp>
        <p:nvSpPr>
          <p:cNvPr id="15" name="Arrow: Up 14">
            <a:extLst>
              <a:ext uri="{FF2B5EF4-FFF2-40B4-BE49-F238E27FC236}">
                <a16:creationId xmlns:a16="http://schemas.microsoft.com/office/drawing/2014/main" id="{4854F1EF-8915-DCD6-C582-5F8580A08349}"/>
              </a:ext>
            </a:extLst>
          </p:cNvPr>
          <p:cNvSpPr/>
          <p:nvPr/>
        </p:nvSpPr>
        <p:spPr>
          <a:xfrm>
            <a:off x="4612415" y="3156386"/>
            <a:ext cx="2594388" cy="1661376"/>
          </a:xfrm>
          <a:prstGeom prst="upArrow">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t>Small project 2 </a:t>
            </a:r>
            <a:r>
              <a:rPr lang="en-US" sz="1400"/>
              <a:t>(Leadership)</a:t>
            </a:r>
          </a:p>
        </p:txBody>
      </p:sp>
      <p:sp>
        <p:nvSpPr>
          <p:cNvPr id="16" name="Arrow: Up 15">
            <a:extLst>
              <a:ext uri="{FF2B5EF4-FFF2-40B4-BE49-F238E27FC236}">
                <a16:creationId xmlns:a16="http://schemas.microsoft.com/office/drawing/2014/main" id="{4BC486B0-2D8A-6E6B-1D52-CD6C8078DEEB}"/>
              </a:ext>
            </a:extLst>
          </p:cNvPr>
          <p:cNvSpPr/>
          <p:nvPr/>
        </p:nvSpPr>
        <p:spPr>
          <a:xfrm>
            <a:off x="9168147" y="1629176"/>
            <a:ext cx="2278486" cy="3000778"/>
          </a:xfrm>
          <a:prstGeom prst="upArrow">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t>Capstone project</a:t>
            </a:r>
          </a:p>
          <a:p>
            <a:pPr algn="ctr"/>
            <a:r>
              <a:rPr lang="en-US"/>
              <a:t>(Lab Systems)</a:t>
            </a:r>
          </a:p>
        </p:txBody>
      </p:sp>
      <p:sp>
        <p:nvSpPr>
          <p:cNvPr id="17" name="Arrow: Left-Right 16">
            <a:extLst>
              <a:ext uri="{FF2B5EF4-FFF2-40B4-BE49-F238E27FC236}">
                <a16:creationId xmlns:a16="http://schemas.microsoft.com/office/drawing/2014/main" id="{333ACA9F-A744-DECB-7143-B028D77167B4}"/>
              </a:ext>
            </a:extLst>
          </p:cNvPr>
          <p:cNvSpPr/>
          <p:nvPr/>
        </p:nvSpPr>
        <p:spPr>
          <a:xfrm>
            <a:off x="914400" y="5151549"/>
            <a:ext cx="7951631" cy="792050"/>
          </a:xfrm>
          <a:prstGeom prst="lef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Variable – average 12-18 months</a:t>
            </a:r>
          </a:p>
        </p:txBody>
      </p:sp>
      <p:sp>
        <p:nvSpPr>
          <p:cNvPr id="18" name="Arrow: Left-Right 17">
            <a:extLst>
              <a:ext uri="{FF2B5EF4-FFF2-40B4-BE49-F238E27FC236}">
                <a16:creationId xmlns:a16="http://schemas.microsoft.com/office/drawing/2014/main" id="{5458A2CA-AF7D-27A5-F8DE-AB9DEF3D7F5E}"/>
              </a:ext>
            </a:extLst>
          </p:cNvPr>
          <p:cNvSpPr/>
          <p:nvPr/>
        </p:nvSpPr>
        <p:spPr>
          <a:xfrm>
            <a:off x="9067798" y="5149845"/>
            <a:ext cx="2719590" cy="792050"/>
          </a:xfrm>
          <a:prstGeom prst="leftRight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t>Minimum 6 months</a:t>
            </a:r>
          </a:p>
        </p:txBody>
      </p:sp>
      <p:sp>
        <p:nvSpPr>
          <p:cNvPr id="2" name="Footer Placeholder 1">
            <a:extLst>
              <a:ext uri="{FF2B5EF4-FFF2-40B4-BE49-F238E27FC236}">
                <a16:creationId xmlns:a16="http://schemas.microsoft.com/office/drawing/2014/main" id="{A169E6F4-EB63-3C4D-5A6F-E34661B52284}"/>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8705147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31318"/>
            <a:ext cx="10515600" cy="709862"/>
          </a:xfrm>
        </p:spPr>
        <p:txBody>
          <a:bodyPr>
            <a:normAutofit/>
          </a:bodyPr>
          <a:lstStyle/>
          <a:p>
            <a:r>
              <a:rPr lang="en-US" sz="3600"/>
              <a:t>Purpose of projects</a:t>
            </a:r>
          </a:p>
        </p:txBody>
      </p:sp>
      <p:sp>
        <p:nvSpPr>
          <p:cNvPr id="3" name="Content Placeholder 2"/>
          <p:cNvSpPr>
            <a:spLocks noGrp="1"/>
          </p:cNvSpPr>
          <p:nvPr>
            <p:ph type="body" sz="quarter" idx="11"/>
          </p:nvPr>
        </p:nvSpPr>
        <p:spPr>
          <a:xfrm>
            <a:off x="6323527" y="1684299"/>
            <a:ext cx="5383369" cy="4183552"/>
          </a:xfrm>
        </p:spPr>
        <p:txBody>
          <a:bodyPr>
            <a:normAutofit/>
          </a:bodyPr>
          <a:lstStyle/>
          <a:p>
            <a:r>
              <a:rPr lang="en-US" sz="2400"/>
              <a:t>Provide experiential learning opportunity around national laboratory system development, maintenance and sustainability</a:t>
            </a:r>
          </a:p>
          <a:p>
            <a:r>
              <a:rPr lang="en-US" sz="2400"/>
              <a:t>Implement activities to strengthen the national laboratory system</a:t>
            </a:r>
          </a:p>
          <a:p>
            <a:r>
              <a:rPr lang="en-US" sz="2400"/>
              <a:t>Support ministry priorities for national laboratory system building</a:t>
            </a:r>
          </a:p>
          <a:p>
            <a:endParaRPr lang="en-US" sz="2800"/>
          </a:p>
        </p:txBody>
      </p:sp>
      <p:sp>
        <p:nvSpPr>
          <p:cNvPr id="4" name="Slide Number Placeholder 3">
            <a:extLst>
              <a:ext uri="{FF2B5EF4-FFF2-40B4-BE49-F238E27FC236}">
                <a16:creationId xmlns:a16="http://schemas.microsoft.com/office/drawing/2014/main" id="{CD4731FE-6A05-7C9E-CFA6-E53594983960}"/>
              </a:ext>
            </a:extLst>
          </p:cNvPr>
          <p:cNvSpPr>
            <a:spLocks noGrp="1"/>
          </p:cNvSpPr>
          <p:nvPr>
            <p:ph type="sldNum" sz="quarter" idx="12"/>
          </p:nvPr>
        </p:nvSpPr>
        <p:spPr/>
        <p:txBody>
          <a:bodyPr/>
          <a:lstStyle/>
          <a:p>
            <a:fld id="{5F7BECBE-D6CC-413E-AA43-2D0C4F1A49BE}" type="slidenum">
              <a:rPr lang="en-US" smtClean="0"/>
              <a:pPr/>
              <a:t>26</a:t>
            </a:fld>
            <a:endParaRPr lang="en-US"/>
          </a:p>
        </p:txBody>
      </p:sp>
      <p:sp>
        <p:nvSpPr>
          <p:cNvPr id="6" name="TextBox 5">
            <a:extLst>
              <a:ext uri="{FF2B5EF4-FFF2-40B4-BE49-F238E27FC236}">
                <a16:creationId xmlns:a16="http://schemas.microsoft.com/office/drawing/2014/main" id="{FD893237-8B99-F1BA-E178-D72F7EA0B185}"/>
              </a:ext>
            </a:extLst>
          </p:cNvPr>
          <p:cNvSpPr txBox="1"/>
          <p:nvPr/>
        </p:nvSpPr>
        <p:spPr>
          <a:xfrm>
            <a:off x="5133949" y="5670079"/>
            <a:ext cx="1704814" cy="246221"/>
          </a:xfrm>
          <a:prstGeom prst="rect">
            <a:avLst/>
          </a:prstGeom>
          <a:noFill/>
        </p:spPr>
        <p:txBody>
          <a:bodyPr wrap="square" rtlCol="0">
            <a:spAutoFit/>
          </a:bodyPr>
          <a:lstStyle/>
          <a:p>
            <a:r>
              <a:rPr lang="en-US" sz="1000"/>
              <a:t>© APHL</a:t>
            </a:r>
          </a:p>
        </p:txBody>
      </p:sp>
      <p:pic>
        <p:nvPicPr>
          <p:cNvPr id="8" name="Picture 7" descr="A person standing in front of a screen&#10;&#10;AI-generated content may be incorrect.">
            <a:extLst>
              <a:ext uri="{FF2B5EF4-FFF2-40B4-BE49-F238E27FC236}">
                <a16:creationId xmlns:a16="http://schemas.microsoft.com/office/drawing/2014/main" id="{C0C47279-E5DE-8A6E-B5C6-317A17CFB985}"/>
              </a:ext>
            </a:extLst>
          </p:cNvPr>
          <p:cNvPicPr>
            <a:picLocks noChangeAspect="1"/>
          </p:cNvPicPr>
          <p:nvPr/>
        </p:nvPicPr>
        <p:blipFill>
          <a:blip r:embed="rId4" cstate="screen">
            <a:extLst>
              <a:ext uri="{28A0092B-C50C-407E-A947-70E740481C1C}">
                <a14:useLocalDpi xmlns:a14="http://schemas.microsoft.com/office/drawing/2010/main"/>
              </a:ext>
            </a:extLst>
          </a:blip>
          <a:srcRect l="5003" r="19556"/>
          <a:stretch/>
        </p:blipFill>
        <p:spPr>
          <a:xfrm rot="5400000">
            <a:off x="1061904" y="981878"/>
            <a:ext cx="4389936" cy="4868156"/>
          </a:xfrm>
          <a:prstGeom prst="rect">
            <a:avLst/>
          </a:prstGeom>
        </p:spPr>
      </p:pic>
      <p:sp>
        <p:nvSpPr>
          <p:cNvPr id="5" name="Footer Placeholder 4">
            <a:extLst>
              <a:ext uri="{FF2B5EF4-FFF2-40B4-BE49-F238E27FC236}">
                <a16:creationId xmlns:a16="http://schemas.microsoft.com/office/drawing/2014/main" id="{986F83AD-EB0B-1C83-6C26-9C132F82F63B}"/>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7209663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Small projects – instructor role</a:t>
            </a:r>
          </a:p>
        </p:txBody>
      </p:sp>
      <p:sp>
        <p:nvSpPr>
          <p:cNvPr id="3" name="Content Placeholder 2"/>
          <p:cNvSpPr>
            <a:spLocks noGrp="1"/>
          </p:cNvSpPr>
          <p:nvPr>
            <p:ph type="body" sz="quarter" idx="11"/>
          </p:nvPr>
        </p:nvSpPr>
        <p:spPr>
          <a:xfrm>
            <a:off x="914400" y="1737360"/>
            <a:ext cx="5563673" cy="4183552"/>
          </a:xfrm>
        </p:spPr>
        <p:txBody>
          <a:bodyPr vert="horz" lIns="0" tIns="0" rIns="0" bIns="0" rtlCol="0" anchor="t">
            <a:normAutofit/>
          </a:bodyPr>
          <a:lstStyle/>
          <a:p>
            <a:pPr marL="347663" indent="-347663"/>
            <a:r>
              <a:rPr lang="en-US" sz="2400" dirty="0"/>
              <a:t>Determine if projects are to be carried out by individuals or as small groups </a:t>
            </a:r>
          </a:p>
          <a:p>
            <a:pPr marL="347663" indent="-347663"/>
            <a:r>
              <a:rPr lang="en-US" sz="2400" dirty="0"/>
              <a:t>Support project work by providing direction and answering questions</a:t>
            </a:r>
          </a:p>
          <a:p>
            <a:pPr marL="347663" indent="-347663"/>
            <a:r>
              <a:rPr lang="en-US" sz="2400" dirty="0"/>
              <a:t>Provide feedback on project oral and/or written reports </a:t>
            </a:r>
          </a:p>
        </p:txBody>
      </p:sp>
      <p:sp>
        <p:nvSpPr>
          <p:cNvPr id="4" name="Slide Number Placeholder 3">
            <a:extLst>
              <a:ext uri="{FF2B5EF4-FFF2-40B4-BE49-F238E27FC236}">
                <a16:creationId xmlns:a16="http://schemas.microsoft.com/office/drawing/2014/main" id="{CD4731FE-6A05-7C9E-CFA6-E53594983960}"/>
              </a:ext>
            </a:extLst>
          </p:cNvPr>
          <p:cNvSpPr>
            <a:spLocks noGrp="1"/>
          </p:cNvSpPr>
          <p:nvPr>
            <p:ph type="sldNum" sz="quarter" idx="12"/>
          </p:nvPr>
        </p:nvSpPr>
        <p:spPr/>
        <p:txBody>
          <a:bodyPr/>
          <a:lstStyle/>
          <a:p>
            <a:fld id="{5F7BECBE-D6CC-413E-AA43-2D0C4F1A49BE}" type="slidenum">
              <a:rPr lang="en-US" smtClean="0"/>
              <a:pPr/>
              <a:t>27</a:t>
            </a:fld>
            <a:endParaRPr lang="en-US"/>
          </a:p>
        </p:txBody>
      </p:sp>
      <p:sp>
        <p:nvSpPr>
          <p:cNvPr id="7" name="TextBox 6">
            <a:extLst>
              <a:ext uri="{FF2B5EF4-FFF2-40B4-BE49-F238E27FC236}">
                <a16:creationId xmlns:a16="http://schemas.microsoft.com/office/drawing/2014/main" id="{ED8215CD-2E0D-4C11-D4FB-4515ACB45F56}"/>
              </a:ext>
            </a:extLst>
          </p:cNvPr>
          <p:cNvSpPr txBox="1"/>
          <p:nvPr/>
        </p:nvSpPr>
        <p:spPr>
          <a:xfrm>
            <a:off x="11475451" y="5807815"/>
            <a:ext cx="1704814" cy="246221"/>
          </a:xfrm>
          <a:prstGeom prst="rect">
            <a:avLst/>
          </a:prstGeom>
          <a:noFill/>
        </p:spPr>
        <p:txBody>
          <a:bodyPr wrap="square" rtlCol="0">
            <a:spAutoFit/>
          </a:bodyPr>
          <a:lstStyle/>
          <a:p>
            <a:r>
              <a:rPr lang="en-US" sz="1000"/>
              <a:t>© APHL</a:t>
            </a:r>
          </a:p>
        </p:txBody>
      </p:sp>
      <p:pic>
        <p:nvPicPr>
          <p:cNvPr id="9" name="Picture 8" descr="A person standing in front of a projector screen&#10;&#10;AI-generated content may be incorrect.">
            <a:extLst>
              <a:ext uri="{FF2B5EF4-FFF2-40B4-BE49-F238E27FC236}">
                <a16:creationId xmlns:a16="http://schemas.microsoft.com/office/drawing/2014/main" id="{BFDD4A0F-5F85-31A7-3A5A-3B56EE9530D6}"/>
              </a:ext>
            </a:extLst>
          </p:cNvPr>
          <p:cNvPicPr>
            <a:picLocks noChangeAspect="1"/>
          </p:cNvPicPr>
          <p:nvPr/>
        </p:nvPicPr>
        <p:blipFill>
          <a:blip r:embed="rId4" cstate="screen">
            <a:extLst>
              <a:ext uri="{28A0092B-C50C-407E-A947-70E740481C1C}">
                <a14:useLocalDpi xmlns:a14="http://schemas.microsoft.com/office/drawing/2010/main"/>
              </a:ext>
            </a:extLst>
          </a:blip>
          <a:srcRect l="-15789" t="5712" r="22309" b="-4060"/>
          <a:stretch/>
        </p:blipFill>
        <p:spPr>
          <a:xfrm rot="5400000">
            <a:off x="6963066" y="560484"/>
            <a:ext cx="5845449" cy="4612418"/>
          </a:xfrm>
          <a:prstGeom prst="rect">
            <a:avLst/>
          </a:prstGeom>
        </p:spPr>
      </p:pic>
      <p:sp>
        <p:nvSpPr>
          <p:cNvPr id="5" name="Footer Placeholder 4">
            <a:extLst>
              <a:ext uri="{FF2B5EF4-FFF2-40B4-BE49-F238E27FC236}">
                <a16:creationId xmlns:a16="http://schemas.microsoft.com/office/drawing/2014/main" id="{C9B87914-7113-2F36-1052-03B4A49A1389}"/>
              </a:ext>
            </a:extLst>
          </p:cNvPr>
          <p:cNvSpPr>
            <a:spLocks noGrp="1"/>
          </p:cNvSpPr>
          <p:nvPr>
            <p:ph type="ftr" sz="quarter" idx="3"/>
          </p:nvPr>
        </p:nvSpPr>
        <p:spPr/>
        <p:txBody>
          <a:bodyPr/>
          <a:lstStyle/>
          <a:p>
            <a:r>
              <a:rPr lang="nl-NL" dirty="0"/>
              <a:t>GLLP TOT&amp;M Unit 3 V1 2026</a:t>
            </a:r>
            <a:endParaRPr lang="en-US" dirty="0"/>
          </a:p>
        </p:txBody>
      </p:sp>
    </p:spTree>
    <p:custDataLst>
      <p:tags r:id="rId1"/>
    </p:custDataLst>
    <p:extLst>
      <p:ext uri="{BB962C8B-B14F-4D97-AF65-F5344CB8AC3E}">
        <p14:creationId xmlns:p14="http://schemas.microsoft.com/office/powerpoint/2010/main" val="44768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ECD09-57C9-0F07-5CF1-1D31BA3B6070}"/>
              </a:ext>
            </a:extLst>
          </p:cNvPr>
          <p:cNvSpPr>
            <a:spLocks noGrp="1"/>
          </p:cNvSpPr>
          <p:nvPr>
            <p:ph type="title"/>
          </p:nvPr>
        </p:nvSpPr>
        <p:spPr>
          <a:xfrm>
            <a:off x="914400" y="575627"/>
            <a:ext cx="10515600" cy="709862"/>
          </a:xfrm>
        </p:spPr>
        <p:txBody>
          <a:bodyPr>
            <a:normAutofit/>
          </a:bodyPr>
          <a:lstStyle/>
          <a:p>
            <a:r>
              <a:rPr lang="en-US" sz="3600"/>
              <a:t>Capstone project: Instructor role</a:t>
            </a:r>
          </a:p>
        </p:txBody>
      </p:sp>
      <p:sp>
        <p:nvSpPr>
          <p:cNvPr id="3" name="Text Placeholder 2">
            <a:extLst>
              <a:ext uri="{FF2B5EF4-FFF2-40B4-BE49-F238E27FC236}">
                <a16:creationId xmlns:a16="http://schemas.microsoft.com/office/drawing/2014/main" id="{E15826AD-2B0D-8F0E-207B-6E34CEA14DE8}"/>
              </a:ext>
            </a:extLst>
          </p:cNvPr>
          <p:cNvSpPr>
            <a:spLocks noGrp="1"/>
          </p:cNvSpPr>
          <p:nvPr>
            <p:ph type="body" sz="quarter" idx="11"/>
          </p:nvPr>
        </p:nvSpPr>
        <p:spPr>
          <a:xfrm>
            <a:off x="914400" y="1686694"/>
            <a:ext cx="5512158" cy="4018031"/>
          </a:xfrm>
        </p:spPr>
        <p:txBody>
          <a:bodyPr vert="horz" lIns="0" tIns="0" rIns="0" bIns="0" rtlCol="0" anchor="t">
            <a:normAutofit/>
          </a:bodyPr>
          <a:lstStyle/>
          <a:p>
            <a:r>
              <a:rPr lang="en-US" sz="2400"/>
              <a:t>Support participants’ capstone project topic selection, providing guidance to focus project for completion in time allowed</a:t>
            </a:r>
          </a:p>
          <a:p>
            <a:r>
              <a:rPr lang="en-US" sz="2400"/>
              <a:t>Support project work by providing direction and answering questions</a:t>
            </a:r>
          </a:p>
          <a:p>
            <a:r>
              <a:rPr lang="en-US" sz="2400"/>
              <a:t>Provide feedback on project oral and/or written reports </a:t>
            </a:r>
          </a:p>
          <a:p>
            <a:endParaRPr lang="en-US" sz="2000"/>
          </a:p>
        </p:txBody>
      </p:sp>
      <p:sp>
        <p:nvSpPr>
          <p:cNvPr id="4" name="Slide Number Placeholder 3">
            <a:extLst>
              <a:ext uri="{FF2B5EF4-FFF2-40B4-BE49-F238E27FC236}">
                <a16:creationId xmlns:a16="http://schemas.microsoft.com/office/drawing/2014/main" id="{83AF6A22-54A3-241A-43D2-E6A6B4B9AA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7BECBE-D6CC-413E-AA43-2D0C4F1A49BE}"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pic>
        <p:nvPicPr>
          <p:cNvPr id="5" name="Picture 4" descr="A person and person standing in front of a screen&#10;&#10;Description automatically generated">
            <a:extLst>
              <a:ext uri="{FF2B5EF4-FFF2-40B4-BE49-F238E27FC236}">
                <a16:creationId xmlns:a16="http://schemas.microsoft.com/office/drawing/2014/main" id="{CC87E9DF-2CCD-A776-23EA-9589D114DBC2}"/>
              </a:ext>
            </a:extLst>
          </p:cNvPr>
          <p:cNvPicPr>
            <a:picLocks noChangeAspect="1"/>
          </p:cNvPicPr>
          <p:nvPr/>
        </p:nvPicPr>
        <p:blipFill>
          <a:blip r:embed="rId4" cstate="screen">
            <a:extLst>
              <a:ext uri="{28A0092B-C50C-407E-A947-70E740481C1C}">
                <a14:useLocalDpi xmlns:a14="http://schemas.microsoft.com/office/drawing/2010/main"/>
              </a:ext>
            </a:extLst>
          </a:blip>
          <a:srcRect l="4269" t="1528" r="6776" b="-1528"/>
          <a:stretch/>
        </p:blipFill>
        <p:spPr>
          <a:xfrm>
            <a:off x="6710996" y="1083564"/>
            <a:ext cx="5481004" cy="4621161"/>
          </a:xfrm>
          <a:prstGeom prst="rect">
            <a:avLst/>
          </a:prstGeom>
        </p:spPr>
      </p:pic>
      <p:sp>
        <p:nvSpPr>
          <p:cNvPr id="6" name="TextBox 5">
            <a:extLst>
              <a:ext uri="{FF2B5EF4-FFF2-40B4-BE49-F238E27FC236}">
                <a16:creationId xmlns:a16="http://schemas.microsoft.com/office/drawing/2014/main" id="{80169B78-B474-F12A-A091-0DE83A6F17B6}"/>
              </a:ext>
            </a:extLst>
          </p:cNvPr>
          <p:cNvSpPr txBox="1"/>
          <p:nvPr/>
        </p:nvSpPr>
        <p:spPr>
          <a:xfrm>
            <a:off x="11624031" y="5651325"/>
            <a:ext cx="1704814" cy="246221"/>
          </a:xfrm>
          <a:prstGeom prst="rect">
            <a:avLst/>
          </a:prstGeom>
          <a:noFill/>
        </p:spPr>
        <p:txBody>
          <a:bodyPr wrap="square" rtlCol="0">
            <a:spAutoFit/>
          </a:bodyPr>
          <a:lstStyle/>
          <a:p>
            <a:r>
              <a:rPr lang="en-US" sz="1000"/>
              <a:t>© APHL</a:t>
            </a:r>
          </a:p>
        </p:txBody>
      </p:sp>
      <p:sp>
        <p:nvSpPr>
          <p:cNvPr id="7" name="Footer Placeholder 6">
            <a:extLst>
              <a:ext uri="{FF2B5EF4-FFF2-40B4-BE49-F238E27FC236}">
                <a16:creationId xmlns:a16="http://schemas.microsoft.com/office/drawing/2014/main" id="{709B2A17-D607-DC71-0D20-6D0E0971F721}"/>
              </a:ext>
            </a:extLst>
          </p:cNvPr>
          <p:cNvSpPr>
            <a:spLocks noGrp="1"/>
          </p:cNvSpPr>
          <p:nvPr>
            <p:ph type="ftr" sz="quarter" idx="3"/>
          </p:nvPr>
        </p:nvSpPr>
        <p:spPr/>
        <p:txBody>
          <a:bodyPr/>
          <a:lstStyle/>
          <a:p>
            <a:pPr algn="r"/>
            <a:r>
              <a:rPr lang="nl-NL" sz="1200" dirty="0"/>
              <a:t>GLLP TOT&amp;M Unit 3 V1 2026</a:t>
            </a:r>
            <a:endParaRPr lang="en-US" sz="1200" dirty="0"/>
          </a:p>
        </p:txBody>
      </p:sp>
    </p:spTree>
    <p:custDataLst>
      <p:tags r:id="rId1"/>
    </p:custDataLst>
    <p:extLst>
      <p:ext uri="{BB962C8B-B14F-4D97-AF65-F5344CB8AC3E}">
        <p14:creationId xmlns:p14="http://schemas.microsoft.com/office/powerpoint/2010/main" val="354298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235D2-9547-B2EE-2A21-24715B3F374B}"/>
              </a:ext>
            </a:extLst>
          </p:cNvPr>
          <p:cNvSpPr>
            <a:spLocks noGrp="1"/>
          </p:cNvSpPr>
          <p:nvPr>
            <p:ph type="title"/>
          </p:nvPr>
        </p:nvSpPr>
        <p:spPr/>
        <p:txBody>
          <a:bodyPr/>
          <a:lstStyle/>
          <a:p>
            <a:r>
              <a:rPr lang="en-US" dirty="0">
                <a:solidFill>
                  <a:schemeClr val="accent2"/>
                </a:solidFill>
              </a:rPr>
              <a:t>Activity: </a:t>
            </a:r>
            <a:r>
              <a:rPr lang="en-US" dirty="0"/>
              <a:t>Project development support</a:t>
            </a:r>
          </a:p>
        </p:txBody>
      </p:sp>
      <p:sp>
        <p:nvSpPr>
          <p:cNvPr id="3" name="Content Placeholder 2">
            <a:extLst>
              <a:ext uri="{FF2B5EF4-FFF2-40B4-BE49-F238E27FC236}">
                <a16:creationId xmlns:a16="http://schemas.microsoft.com/office/drawing/2014/main" id="{5BDBE578-4838-EE7D-F5BE-D9E95B5BC4B1}"/>
              </a:ext>
            </a:extLst>
          </p:cNvPr>
          <p:cNvSpPr>
            <a:spLocks noGrp="1"/>
          </p:cNvSpPr>
          <p:nvPr>
            <p:ph idx="1"/>
          </p:nvPr>
        </p:nvSpPr>
        <p:spPr>
          <a:xfrm>
            <a:off x="5137484" y="657546"/>
            <a:ext cx="6292516" cy="5286054"/>
          </a:xfrm>
        </p:spPr>
        <p:txBody>
          <a:bodyPr>
            <a:normAutofit lnSpcReduction="10000"/>
          </a:bodyPr>
          <a:lstStyle/>
          <a:p>
            <a:pPr marL="0" indent="0">
              <a:buNone/>
            </a:pPr>
            <a:r>
              <a:rPr lang="en-US" sz="2800" dirty="0">
                <a:solidFill>
                  <a:schemeClr val="accent2"/>
                </a:solidFill>
              </a:rPr>
              <a:t>Large group discussion</a:t>
            </a:r>
          </a:p>
          <a:p>
            <a:pPr marL="0" indent="0">
              <a:buNone/>
            </a:pPr>
            <a:r>
              <a:rPr lang="en-US" sz="2400" dirty="0"/>
              <a:t>Given the following scenarios, what could the mentor do to support their mentee?</a:t>
            </a:r>
          </a:p>
          <a:p>
            <a:pPr marL="457200" indent="-457200">
              <a:buFont typeface="+mj-lt"/>
              <a:buAutoNum type="arabicPeriod"/>
            </a:pPr>
            <a:r>
              <a:rPr lang="en-US" sz="2400" dirty="0"/>
              <a:t>The mentee’s project topic is far to broad in scope and not achievable in the time available. </a:t>
            </a:r>
          </a:p>
          <a:p>
            <a:pPr marL="457200" indent="-457200">
              <a:buFont typeface="+mj-lt"/>
              <a:buAutoNum type="arabicPeriod"/>
            </a:pPr>
            <a:r>
              <a:rPr lang="en-US" sz="2400" dirty="0"/>
              <a:t>The mentee is having trouble clearly defining their project objectives</a:t>
            </a:r>
          </a:p>
          <a:p>
            <a:pPr marL="457200" indent="-457200">
              <a:buFont typeface="+mj-lt"/>
              <a:buAutoNum type="arabicPeriod"/>
            </a:pPr>
            <a:r>
              <a:rPr lang="en-US" sz="2400" dirty="0"/>
              <a:t>The mentee will need to obtain high-level approval for their project and is uncertain of the process</a:t>
            </a:r>
          </a:p>
          <a:p>
            <a:pPr marL="0" indent="0">
              <a:buNone/>
            </a:pPr>
            <a:r>
              <a:rPr lang="en-US" sz="2400" dirty="0"/>
              <a:t>Discuss how the mentor can support their mentee in these situations.   </a:t>
            </a:r>
          </a:p>
        </p:txBody>
      </p:sp>
      <p:sp>
        <p:nvSpPr>
          <p:cNvPr id="4" name="Slide Number Placeholder 3">
            <a:extLst>
              <a:ext uri="{FF2B5EF4-FFF2-40B4-BE49-F238E27FC236}">
                <a16:creationId xmlns:a16="http://schemas.microsoft.com/office/drawing/2014/main" id="{400060C1-EBBC-FC68-5385-14DF4FFA404C}"/>
              </a:ext>
            </a:extLst>
          </p:cNvPr>
          <p:cNvSpPr>
            <a:spLocks noGrp="1"/>
          </p:cNvSpPr>
          <p:nvPr>
            <p:ph type="sldNum" sz="quarter" idx="12"/>
          </p:nvPr>
        </p:nvSpPr>
        <p:spPr/>
        <p:txBody>
          <a:bodyPr/>
          <a:lstStyle/>
          <a:p>
            <a:fld id="{5F7BECBE-D6CC-413E-AA43-2D0C4F1A49BE}" type="slidenum">
              <a:rPr lang="en-US" sz="1200" smtClean="0"/>
              <a:t>29</a:t>
            </a:fld>
            <a:endParaRPr lang="en-US" sz="1200"/>
          </a:p>
        </p:txBody>
      </p:sp>
      <p:sp>
        <p:nvSpPr>
          <p:cNvPr id="5" name="Footer Placeholder 4">
            <a:extLst>
              <a:ext uri="{FF2B5EF4-FFF2-40B4-BE49-F238E27FC236}">
                <a16:creationId xmlns:a16="http://schemas.microsoft.com/office/drawing/2014/main" id="{FA8F717A-6C10-640C-1629-2C63A3B8EA78}"/>
              </a:ext>
            </a:extLst>
          </p:cNvPr>
          <p:cNvSpPr>
            <a:spLocks noGrp="1"/>
          </p:cNvSpPr>
          <p:nvPr>
            <p:ph type="ftr" sz="quarter" idx="3"/>
          </p:nvPr>
        </p:nvSpPr>
        <p:spPr/>
        <p:txBody>
          <a:bodyPr/>
          <a:lstStyle/>
          <a:p>
            <a:pPr algn="r"/>
            <a:r>
              <a:rPr lang="nl-NL" sz="1200" dirty="0"/>
              <a:t>GLLP TOT&amp;M Unit 3 V1 2026</a:t>
            </a:r>
            <a:endParaRPr lang="en-US" sz="1200" dirty="0"/>
          </a:p>
        </p:txBody>
      </p:sp>
    </p:spTree>
    <p:custDataLst>
      <p:tags r:id="rId1"/>
    </p:custDataLst>
    <p:extLst>
      <p:ext uri="{BB962C8B-B14F-4D97-AF65-F5344CB8AC3E}">
        <p14:creationId xmlns:p14="http://schemas.microsoft.com/office/powerpoint/2010/main" val="729713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716436"/>
            <a:ext cx="10282997" cy="521833"/>
          </a:xfrm>
        </p:spPr>
        <p:txBody>
          <a:bodyPr>
            <a:normAutofit/>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337726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4034310" y="3379342"/>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C6818AC-E1E9-0A44-9A9E-85A8BD4F1F66}"/>
              </a:ext>
            </a:extLst>
          </p:cNvPr>
          <p:cNvSpPr/>
          <p:nvPr/>
        </p:nvSpPr>
        <p:spPr>
          <a:xfrm>
            <a:off x="8556978" y="3396137"/>
            <a:ext cx="776208" cy="54634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21" name="Group 20">
            <a:extLst>
              <a:ext uri="{FF2B5EF4-FFF2-40B4-BE49-F238E27FC236}">
                <a16:creationId xmlns:a16="http://schemas.microsoft.com/office/drawing/2014/main" id="{9711EBAB-951A-0F4D-A162-7D1FB3B19B45}"/>
              </a:ext>
            </a:extLst>
          </p:cNvPr>
          <p:cNvGrpSpPr/>
          <p:nvPr/>
        </p:nvGrpSpPr>
        <p:grpSpPr>
          <a:xfrm>
            <a:off x="8231260" y="4243105"/>
            <a:ext cx="3003921" cy="1689065"/>
            <a:chOff x="8469133" y="4277615"/>
            <a:chExt cx="2528176" cy="1255604"/>
          </a:xfrm>
        </p:grpSpPr>
        <p:pic>
          <p:nvPicPr>
            <p:cNvPr id="12" name="Picture 11" descr="A picture containing text, electronics&#10;&#10;Description automatically generated">
              <a:extLst>
                <a:ext uri="{FF2B5EF4-FFF2-40B4-BE49-F238E27FC236}">
                  <a16:creationId xmlns:a16="http://schemas.microsoft.com/office/drawing/2014/main" id="{6B35D3ED-F0B8-1B45-93BE-1780FDE547C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69133" y="4277615"/>
              <a:ext cx="2528176" cy="1255604"/>
            </a:xfrm>
            <a:prstGeom prst="rect">
              <a:avLst/>
            </a:prstGeom>
          </p:spPr>
        </p:pic>
        <p:sp>
          <p:nvSpPr>
            <p:cNvPr id="14" name="Rectangle: Rounded Corners 9">
              <a:extLst>
                <a:ext uri="{FF2B5EF4-FFF2-40B4-BE49-F238E27FC236}">
                  <a16:creationId xmlns:a16="http://schemas.microsoft.com/office/drawing/2014/main" id="{5A81A1D6-29D1-FA49-9622-54ED301058FF}"/>
                </a:ext>
              </a:extLst>
            </p:cNvPr>
            <p:cNvSpPr/>
            <p:nvPr/>
          </p:nvSpPr>
          <p:spPr>
            <a:xfrm>
              <a:off x="8469133" y="5111709"/>
              <a:ext cx="2528176" cy="29718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370824"/>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Send a message</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To: Everyone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on the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chat</a:t>
            </a:r>
            <a:r>
              <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questions and comments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during plenary presentations and discussions. </a:t>
            </a:r>
            <a:endPar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365100"/>
            <a:ext cx="7456598"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 ask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an intervention,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reactions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raise your hand</a:t>
            </a:r>
            <a:r>
              <a:rPr lang="en-US" sz="2400">
                <a:solidFill>
                  <a:srgbClr val="00B050"/>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wait for the facilitator to give you the floor.</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0E62B492-FC67-5F4F-BA35-191BBFD1D3E5}"/>
              </a:ext>
            </a:extLst>
          </p:cNvPr>
          <p:cNvGrpSpPr/>
          <p:nvPr/>
        </p:nvGrpSpPr>
        <p:grpSpPr>
          <a:xfrm>
            <a:off x="7315200" y="1615214"/>
            <a:ext cx="4611127" cy="1370823"/>
            <a:chOff x="7762609" y="2141590"/>
            <a:chExt cx="4089032" cy="1145461"/>
          </a:xfrm>
        </p:grpSpPr>
        <p:pic>
          <p:nvPicPr>
            <p:cNvPr id="20" name="Picture 2" descr="Graphical user interface, text, application&#10;&#10;Description automatically generated">
              <a:extLst>
                <a:ext uri="{FF2B5EF4-FFF2-40B4-BE49-F238E27FC236}">
                  <a16:creationId xmlns:a16="http://schemas.microsoft.com/office/drawing/2014/main" id="{22BB5CC0-C60C-4F47-80E1-38123C3F6C3E}"/>
                </a:ext>
              </a:extLst>
            </p:cNvPr>
            <p:cNvPicPr>
              <a:picLocks noChangeAspect="1"/>
            </p:cNvPicPr>
            <p:nvPr/>
          </p:nvPicPr>
          <p:blipFill rotWithShape="1">
            <a:blip r:embed="rId6"/>
            <a:srcRect l="10278" t="60697" r="9868" b="15513"/>
            <a:stretch/>
          </p:blipFill>
          <p:spPr>
            <a:xfrm>
              <a:off x="7762609" y="2141590"/>
              <a:ext cx="4089032" cy="1145461"/>
            </a:xfrm>
            <a:prstGeom prst="rect">
              <a:avLst/>
            </a:prstGeom>
          </p:spPr>
        </p:pic>
        <p:sp>
          <p:nvSpPr>
            <p:cNvPr id="23" name="Rectangle: Rounded Corners 9">
              <a:extLst>
                <a:ext uri="{FF2B5EF4-FFF2-40B4-BE49-F238E27FC236}">
                  <a16:creationId xmlns:a16="http://schemas.microsoft.com/office/drawing/2014/main" id="{71EB9FDF-D59B-1B4E-BB37-400EABA79EBE}"/>
                </a:ext>
              </a:extLst>
            </p:cNvPr>
            <p:cNvSpPr/>
            <p:nvPr/>
          </p:nvSpPr>
          <p:spPr>
            <a:xfrm>
              <a:off x="7900534" y="2392781"/>
              <a:ext cx="1232036" cy="3466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pic>
        <p:nvPicPr>
          <p:cNvPr id="3" name="Picture 2">
            <a:extLst>
              <a:ext uri="{FF2B5EF4-FFF2-40B4-BE49-F238E27FC236}">
                <a16:creationId xmlns:a16="http://schemas.microsoft.com/office/drawing/2014/main" id="{2CC308C6-094C-D5E3-70A0-6BA469397B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20815" y="3349901"/>
            <a:ext cx="827848" cy="588894"/>
          </a:xfrm>
          <a:prstGeom prst="rect">
            <a:avLst/>
          </a:prstGeom>
          <a:ln>
            <a:solidFill>
              <a:srgbClr val="F26C32"/>
            </a:solidFill>
          </a:ln>
        </p:spPr>
      </p:pic>
      <p:sp>
        <p:nvSpPr>
          <p:cNvPr id="11" name="Rectangle: Rounded Corners 9">
            <a:extLst>
              <a:ext uri="{FF2B5EF4-FFF2-40B4-BE49-F238E27FC236}">
                <a16:creationId xmlns:a16="http://schemas.microsoft.com/office/drawing/2014/main" id="{B24E04C7-1043-0D0D-E493-D61466F5683B}"/>
              </a:ext>
            </a:extLst>
          </p:cNvPr>
          <p:cNvSpPr/>
          <p:nvPr/>
        </p:nvSpPr>
        <p:spPr>
          <a:xfrm>
            <a:off x="7621232" y="3377133"/>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19" name="Agrupar 18">
            <a:extLst>
              <a:ext uri="{FF2B5EF4-FFF2-40B4-BE49-F238E27FC236}">
                <a16:creationId xmlns:a16="http://schemas.microsoft.com/office/drawing/2014/main" id="{59D0A5F1-AE3D-D124-335D-1B10F0A5AC5B}"/>
              </a:ext>
            </a:extLst>
          </p:cNvPr>
          <p:cNvGrpSpPr/>
          <p:nvPr/>
        </p:nvGrpSpPr>
        <p:grpSpPr>
          <a:xfrm>
            <a:off x="10849071" y="-15843"/>
            <a:ext cx="1335386" cy="851738"/>
            <a:chOff x="10622734" y="89781"/>
            <a:chExt cx="1335386" cy="851738"/>
          </a:xfrm>
        </p:grpSpPr>
        <p:sp>
          <p:nvSpPr>
            <p:cNvPr id="15" name="CaixaDeTexto 14">
              <a:extLst>
                <a:ext uri="{FF2B5EF4-FFF2-40B4-BE49-F238E27FC236}">
                  <a16:creationId xmlns:a16="http://schemas.microsoft.com/office/drawing/2014/main" id="{E1E04F04-F3AE-DC05-8A7B-ECF6037C7C19}"/>
                </a:ext>
              </a:extLst>
            </p:cNvPr>
            <p:cNvSpPr txBox="1"/>
            <p:nvPr/>
          </p:nvSpPr>
          <p:spPr>
            <a:xfrm>
              <a:off x="10622734" y="633742"/>
              <a:ext cx="1335386" cy="307777"/>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p>
          </p:txBody>
        </p:sp>
        <p:pic>
          <p:nvPicPr>
            <p:cNvPr id="18" name="Gráfico 17" descr="Reunião online com preenchimento sólido">
              <a:extLst>
                <a:ext uri="{FF2B5EF4-FFF2-40B4-BE49-F238E27FC236}">
                  <a16:creationId xmlns:a16="http://schemas.microsoft.com/office/drawing/2014/main" id="{3F9C3E90-FCC5-AE22-FDE1-F15A090EDD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018068" y="89781"/>
              <a:ext cx="642798" cy="641892"/>
            </a:xfrm>
            <a:prstGeom prst="rect">
              <a:avLst/>
            </a:prstGeom>
          </p:spPr>
        </p:pic>
      </p:grpSp>
      <p:sp>
        <p:nvSpPr>
          <p:cNvPr id="2" name="Footer Placeholder 1">
            <a:extLst>
              <a:ext uri="{FF2B5EF4-FFF2-40B4-BE49-F238E27FC236}">
                <a16:creationId xmlns:a16="http://schemas.microsoft.com/office/drawing/2014/main" id="{A610CB85-6D9B-7E29-A413-27EC008F74CB}"/>
              </a:ext>
            </a:extLst>
          </p:cNvPr>
          <p:cNvSpPr>
            <a:spLocks noGrp="1"/>
          </p:cNvSpPr>
          <p:nvPr>
            <p:ph type="ftr" sz="quarter" idx="3"/>
          </p:nvPr>
        </p:nvSpPr>
        <p:spPr/>
        <p:txBody>
          <a:bodyPr/>
          <a:lstStyle/>
          <a:p>
            <a:r>
              <a:rPr lang="nl-NL"/>
              <a:t>GLLP TOT&amp;M Unit 3 V1 2026</a:t>
            </a:r>
            <a:endParaRPr lang="en-US"/>
          </a:p>
        </p:txBody>
      </p:sp>
      <p:sp>
        <p:nvSpPr>
          <p:cNvPr id="5" name="Slide Number Placeholder 4">
            <a:extLst>
              <a:ext uri="{FF2B5EF4-FFF2-40B4-BE49-F238E27FC236}">
                <a16:creationId xmlns:a16="http://schemas.microsoft.com/office/drawing/2014/main" id="{BB8D4D30-2906-98B3-B95C-5240E38644B4}"/>
              </a:ext>
            </a:extLst>
          </p:cNvPr>
          <p:cNvSpPr>
            <a:spLocks noGrp="1"/>
          </p:cNvSpPr>
          <p:nvPr>
            <p:ph type="sldNum" sz="quarter" idx="4"/>
          </p:nvPr>
        </p:nvSpPr>
        <p:spPr/>
        <p:txBody>
          <a:bodyPr/>
          <a:lstStyle/>
          <a:p>
            <a:fld id="{7698B45C-09C7-497B-9261-07F290CB2D4C}" type="slidenum">
              <a:rPr lang="en-US" smtClean="0"/>
              <a:pPr/>
              <a:t>3</a:t>
            </a:fld>
            <a:endParaRPr lang="en-US"/>
          </a:p>
        </p:txBody>
      </p:sp>
      <p:sp>
        <p:nvSpPr>
          <p:cNvPr id="13" name="Slide Number Placeholder 3">
            <a:extLst>
              <a:ext uri="{FF2B5EF4-FFF2-40B4-BE49-F238E27FC236}">
                <a16:creationId xmlns:a16="http://schemas.microsoft.com/office/drawing/2014/main" id="{EAF26135-B47D-F883-6B57-194553F2E71C}"/>
              </a:ext>
            </a:extLst>
          </p:cNvPr>
          <p:cNvSpPr txBox="1">
            <a:spLocks/>
          </p:cNvSpPr>
          <p:nvPr/>
        </p:nvSpPr>
        <p:spPr>
          <a:xfrm>
            <a:off x="10821547" y="6210970"/>
            <a:ext cx="53225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3</a:t>
            </a:fld>
            <a:endParaRPr lang="en-US" sz="1200" dirty="0">
              <a:solidFill>
                <a:schemeClr val="tx1">
                  <a:tint val="75000"/>
                </a:schemeClr>
              </a:solidFill>
            </a:endParaRPr>
          </a:p>
        </p:txBody>
      </p:sp>
      <p:sp>
        <p:nvSpPr>
          <p:cNvPr id="22" name="Footer Placeholder 7">
            <a:extLst>
              <a:ext uri="{FF2B5EF4-FFF2-40B4-BE49-F238E27FC236}">
                <a16:creationId xmlns:a16="http://schemas.microsoft.com/office/drawing/2014/main" id="{DE7A12AE-B9A5-F96A-20B2-A6418019453E}"/>
              </a:ext>
            </a:extLst>
          </p:cNvPr>
          <p:cNvSpPr txBox="1">
            <a:spLocks/>
          </p:cNvSpPr>
          <p:nvPr/>
        </p:nvSpPr>
        <p:spPr>
          <a:xfrm>
            <a:off x="8307239" y="6172058"/>
            <a:ext cx="2519257"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dirty="0">
                <a:solidFill>
                  <a:schemeClr val="tx1">
                    <a:tint val="75000"/>
                  </a:schemeClr>
                </a:solidFill>
                <a:latin typeface="+mn-lt"/>
                <a:cs typeface="+mn-cs"/>
              </a:rPr>
              <a:t>GLLP TOT&amp;M Unit 3 V1 2026</a:t>
            </a:r>
            <a:endParaRPr lang="en-US" sz="1200" dirty="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152851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p:bldP spid="17" grpId="0"/>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GLLP project identification</a:t>
            </a:r>
            <a:endParaRPr lang="en-US" sz="3600" strike="sngStrike" dirty="0"/>
          </a:p>
        </p:txBody>
      </p:sp>
      <p:sp>
        <p:nvSpPr>
          <p:cNvPr id="3" name="Content Placeholder 2"/>
          <p:cNvSpPr>
            <a:spLocks noGrp="1"/>
          </p:cNvSpPr>
          <p:nvPr>
            <p:ph type="body" sz="quarter" idx="11"/>
          </p:nvPr>
        </p:nvSpPr>
        <p:spPr>
          <a:xfrm>
            <a:off x="6499709" y="1624263"/>
            <a:ext cx="2691442" cy="709862"/>
          </a:xfrm>
        </p:spPr>
        <p:txBody>
          <a:bodyPr vert="horz" lIns="0" tIns="0" rIns="0" bIns="0" rtlCol="0" anchor="t">
            <a:normAutofit/>
          </a:bodyPr>
          <a:lstStyle/>
          <a:p>
            <a:pPr marL="0" indent="0">
              <a:buNone/>
            </a:pPr>
            <a:r>
              <a:rPr lang="en-US" sz="2600" dirty="0">
                <a:solidFill>
                  <a:srgbClr val="07729C"/>
                </a:solidFill>
              </a:rPr>
              <a:t>Capstone Projects</a:t>
            </a:r>
          </a:p>
        </p:txBody>
      </p:sp>
      <p:sp>
        <p:nvSpPr>
          <p:cNvPr id="4" name="Slide Number Placeholder 3">
            <a:extLst>
              <a:ext uri="{FF2B5EF4-FFF2-40B4-BE49-F238E27FC236}">
                <a16:creationId xmlns:a16="http://schemas.microsoft.com/office/drawing/2014/main" id="{CD4731FE-6A05-7C9E-CFA6-E53594983960}"/>
              </a:ext>
            </a:extLst>
          </p:cNvPr>
          <p:cNvSpPr>
            <a:spLocks noGrp="1"/>
          </p:cNvSpPr>
          <p:nvPr>
            <p:ph type="sldNum" sz="quarter" idx="12"/>
          </p:nvPr>
        </p:nvSpPr>
        <p:spPr/>
        <p:txBody>
          <a:bodyPr/>
          <a:lstStyle/>
          <a:p>
            <a:fld id="{5F7BECBE-D6CC-413E-AA43-2D0C4F1A49BE}" type="slidenum">
              <a:rPr lang="en-US" smtClean="0"/>
              <a:pPr/>
              <a:t>30</a:t>
            </a:fld>
            <a:endParaRPr lang="en-US"/>
          </a:p>
        </p:txBody>
      </p:sp>
      <p:sp>
        <p:nvSpPr>
          <p:cNvPr id="5" name="Rectangle: Rounded Corners 4">
            <a:extLst>
              <a:ext uri="{FF2B5EF4-FFF2-40B4-BE49-F238E27FC236}">
                <a16:creationId xmlns:a16="http://schemas.microsoft.com/office/drawing/2014/main" id="{39060791-3CC8-E12B-361B-C31A85470A96}"/>
              </a:ext>
            </a:extLst>
          </p:cNvPr>
          <p:cNvSpPr/>
          <p:nvPr/>
        </p:nvSpPr>
        <p:spPr>
          <a:xfrm>
            <a:off x="8139953" y="2124893"/>
            <a:ext cx="3604991" cy="3302418"/>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Priority national needs for strengthening and sustaining the national laboratory system</a:t>
            </a:r>
          </a:p>
        </p:txBody>
      </p:sp>
      <p:sp>
        <p:nvSpPr>
          <p:cNvPr id="6" name="Rectangle: Rounded Corners 5">
            <a:extLst>
              <a:ext uri="{FF2B5EF4-FFF2-40B4-BE49-F238E27FC236}">
                <a16:creationId xmlns:a16="http://schemas.microsoft.com/office/drawing/2014/main" id="{2985F48A-A069-1664-4384-DA432900EDEC}"/>
              </a:ext>
            </a:extLst>
          </p:cNvPr>
          <p:cNvSpPr/>
          <p:nvPr/>
        </p:nvSpPr>
        <p:spPr>
          <a:xfrm>
            <a:off x="4350509" y="2170810"/>
            <a:ext cx="3538852" cy="3256501"/>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ctr">
              <a:buNone/>
            </a:pPr>
            <a:r>
              <a:rPr lang="en-US" sz="2400" dirty="0"/>
              <a:t>Current status of the laboratory system - data collected and discussed during the Laboratory System week of the </a:t>
            </a:r>
            <a:r>
              <a:rPr lang="en-US" sz="2400" dirty="0" err="1"/>
              <a:t>programme</a:t>
            </a:r>
            <a:endParaRPr lang="en-US" sz="2400" dirty="0"/>
          </a:p>
        </p:txBody>
      </p:sp>
      <p:sp>
        <p:nvSpPr>
          <p:cNvPr id="8" name="Footer Placeholder 7">
            <a:extLst>
              <a:ext uri="{FF2B5EF4-FFF2-40B4-BE49-F238E27FC236}">
                <a16:creationId xmlns:a16="http://schemas.microsoft.com/office/drawing/2014/main" id="{32EE27B6-7AFB-A713-7A21-02B4D16A6AA3}"/>
              </a:ext>
            </a:extLst>
          </p:cNvPr>
          <p:cNvSpPr>
            <a:spLocks noGrp="1"/>
          </p:cNvSpPr>
          <p:nvPr>
            <p:ph type="ftr" sz="quarter" idx="3"/>
          </p:nvPr>
        </p:nvSpPr>
        <p:spPr/>
        <p:txBody>
          <a:bodyPr/>
          <a:lstStyle/>
          <a:p>
            <a:r>
              <a:rPr lang="nl-NL"/>
              <a:t>GLLP TOT&amp;M Unit 3 V1 2026</a:t>
            </a:r>
            <a:endParaRPr lang="en-US"/>
          </a:p>
        </p:txBody>
      </p:sp>
      <p:sp>
        <p:nvSpPr>
          <p:cNvPr id="9" name="Rectangle: Rounded Corners 8">
            <a:extLst>
              <a:ext uri="{FF2B5EF4-FFF2-40B4-BE49-F238E27FC236}">
                <a16:creationId xmlns:a16="http://schemas.microsoft.com/office/drawing/2014/main" id="{BB818B18-8D1E-6399-776A-76F9A71D2AD6}"/>
              </a:ext>
            </a:extLst>
          </p:cNvPr>
          <p:cNvSpPr/>
          <p:nvPr/>
        </p:nvSpPr>
        <p:spPr>
          <a:xfrm>
            <a:off x="447055" y="2124893"/>
            <a:ext cx="3583850" cy="325650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400" dirty="0"/>
              <a:t>Participant interest</a:t>
            </a:r>
          </a:p>
          <a:p>
            <a:pPr marL="342900" indent="-342900">
              <a:buFont typeface="Arial" panose="020B0604020202020204" pitchFamily="34" charset="0"/>
              <a:buChar char="•"/>
            </a:pPr>
            <a:r>
              <a:rPr lang="en-US" sz="2400" dirty="0"/>
              <a:t>Laboratory/system need</a:t>
            </a:r>
          </a:p>
          <a:p>
            <a:pPr marL="342900" indent="-342900">
              <a:buFont typeface="Arial" panose="020B0604020202020204" pitchFamily="34" charset="0"/>
              <a:buChar char="•"/>
            </a:pPr>
            <a:r>
              <a:rPr lang="en-US" sz="2400" dirty="0"/>
              <a:t>Follows from didactic content and supports enhanced learning</a:t>
            </a:r>
          </a:p>
        </p:txBody>
      </p:sp>
      <p:sp>
        <p:nvSpPr>
          <p:cNvPr id="10" name="Content Placeholder 2">
            <a:extLst>
              <a:ext uri="{FF2B5EF4-FFF2-40B4-BE49-F238E27FC236}">
                <a16:creationId xmlns:a16="http://schemas.microsoft.com/office/drawing/2014/main" id="{4B46B198-8F07-2979-68F7-7EE7BA4BC354}"/>
              </a:ext>
            </a:extLst>
          </p:cNvPr>
          <p:cNvSpPr txBox="1">
            <a:spLocks/>
          </p:cNvSpPr>
          <p:nvPr/>
        </p:nvSpPr>
        <p:spPr>
          <a:xfrm>
            <a:off x="1192660" y="1624263"/>
            <a:ext cx="2691442" cy="709862"/>
          </a:xfrm>
          <a:prstGeom prst="rect">
            <a:avLst/>
          </a:prstGeom>
        </p:spPr>
        <p:txBody>
          <a:bodyPr vert="horz" lIns="0" tIns="0" rIns="0" bIns="0" rtlCol="0" anchor="t">
            <a:normAutofit/>
          </a:bodyPr>
          <a:lstStyle>
            <a:lvl1pPr marL="171450" indent="-171450" algn="l" defTabSz="685800" rtl="0" eaLnBrk="1" latinLnBrk="0" hangingPunct="1">
              <a:lnSpc>
                <a:spcPct val="100000"/>
              </a:lnSpc>
              <a:spcBef>
                <a:spcPts val="750"/>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Wingdings" panose="05000000000000000000" pitchFamily="2" charset="2"/>
              <a:buNone/>
            </a:pPr>
            <a:r>
              <a:rPr lang="en-US" sz="2600" dirty="0">
                <a:solidFill>
                  <a:schemeClr val="accent2"/>
                </a:solidFill>
              </a:rPr>
              <a:t>Small Projects</a:t>
            </a:r>
          </a:p>
        </p:txBody>
      </p:sp>
    </p:spTree>
    <p:custDataLst>
      <p:tags r:id="rId1"/>
    </p:custDataLst>
    <p:extLst>
      <p:ext uri="{BB962C8B-B14F-4D97-AF65-F5344CB8AC3E}">
        <p14:creationId xmlns:p14="http://schemas.microsoft.com/office/powerpoint/2010/main" val="39639868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CE155-02F9-4087-535D-2D1B252C3AE7}"/>
              </a:ext>
            </a:extLst>
          </p:cNvPr>
          <p:cNvSpPr>
            <a:spLocks noGrp="1"/>
          </p:cNvSpPr>
          <p:nvPr>
            <p:ph type="title"/>
          </p:nvPr>
        </p:nvSpPr>
        <p:spPr/>
        <p:txBody>
          <a:bodyPr/>
          <a:lstStyle/>
          <a:p>
            <a:r>
              <a:rPr lang="en-US"/>
              <a:t>Project output</a:t>
            </a:r>
          </a:p>
        </p:txBody>
      </p:sp>
      <p:sp>
        <p:nvSpPr>
          <p:cNvPr id="3" name="Text Placeholder 2">
            <a:extLst>
              <a:ext uri="{FF2B5EF4-FFF2-40B4-BE49-F238E27FC236}">
                <a16:creationId xmlns:a16="http://schemas.microsoft.com/office/drawing/2014/main" id="{A3A3644A-27E6-A6BE-C380-E9B8A8BDBD93}"/>
              </a:ext>
            </a:extLst>
          </p:cNvPr>
          <p:cNvSpPr>
            <a:spLocks noGrp="1"/>
          </p:cNvSpPr>
          <p:nvPr>
            <p:ph type="body" sz="quarter" idx="11"/>
          </p:nvPr>
        </p:nvSpPr>
        <p:spPr>
          <a:xfrm>
            <a:off x="914401" y="1737360"/>
            <a:ext cx="6002766" cy="4183552"/>
          </a:xfrm>
        </p:spPr>
        <p:txBody>
          <a:bodyPr vert="horz" lIns="0" tIns="0" rIns="0" bIns="0" rtlCol="0" anchor="t">
            <a:normAutofit lnSpcReduction="10000"/>
          </a:bodyPr>
          <a:lstStyle/>
          <a:p>
            <a:r>
              <a:rPr lang="en-US" dirty="0"/>
              <a:t>Small project: Oral presentation and/or written report</a:t>
            </a:r>
          </a:p>
          <a:p>
            <a:r>
              <a:rPr lang="en-US" dirty="0"/>
              <a:t>Capstone project: Oral presentation and defense and written report (submitted for publication or presentation  at a national or international conference)</a:t>
            </a:r>
          </a:p>
          <a:p>
            <a:r>
              <a:rPr lang="en-US" dirty="0"/>
              <a:t>A scoring rubric is available in the </a:t>
            </a:r>
            <a:r>
              <a:rPr lang="en-US" i="1" dirty="0"/>
              <a:t>GLLP Project Development Guide</a:t>
            </a:r>
          </a:p>
          <a:p>
            <a:endParaRPr lang="en-US" dirty="0"/>
          </a:p>
        </p:txBody>
      </p:sp>
      <p:sp>
        <p:nvSpPr>
          <p:cNvPr id="4" name="Slide Number Placeholder 3">
            <a:extLst>
              <a:ext uri="{FF2B5EF4-FFF2-40B4-BE49-F238E27FC236}">
                <a16:creationId xmlns:a16="http://schemas.microsoft.com/office/drawing/2014/main" id="{DCD658D4-361E-B2C4-6A93-F99B2ED070CA}"/>
              </a:ext>
            </a:extLst>
          </p:cNvPr>
          <p:cNvSpPr>
            <a:spLocks noGrp="1"/>
          </p:cNvSpPr>
          <p:nvPr>
            <p:ph type="sldNum" sz="quarter" idx="12"/>
          </p:nvPr>
        </p:nvSpPr>
        <p:spPr/>
        <p:txBody>
          <a:bodyPr/>
          <a:lstStyle/>
          <a:p>
            <a:fld id="{5F7BECBE-D6CC-413E-AA43-2D0C4F1A49BE}" type="slidenum">
              <a:rPr lang="en-US" sz="1200" smtClean="0"/>
              <a:pPr/>
              <a:t>31</a:t>
            </a:fld>
            <a:endParaRPr lang="en-US" sz="1200"/>
          </a:p>
        </p:txBody>
      </p:sp>
      <p:pic>
        <p:nvPicPr>
          <p:cNvPr id="6" name="Graphic 5" descr="Teacher with solid fill">
            <a:extLst>
              <a:ext uri="{FF2B5EF4-FFF2-40B4-BE49-F238E27FC236}">
                <a16:creationId xmlns:a16="http://schemas.microsoft.com/office/drawing/2014/main" id="{8D5F4C8F-4E85-D553-5811-501F6EE1423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147775" y="3146832"/>
            <a:ext cx="3776616" cy="3776616"/>
          </a:xfrm>
          <a:prstGeom prst="rect">
            <a:avLst/>
          </a:prstGeom>
        </p:spPr>
      </p:pic>
      <p:pic>
        <p:nvPicPr>
          <p:cNvPr id="8" name="Graphic 7" descr="Document with solid fill">
            <a:extLst>
              <a:ext uri="{FF2B5EF4-FFF2-40B4-BE49-F238E27FC236}">
                <a16:creationId xmlns:a16="http://schemas.microsoft.com/office/drawing/2014/main" id="{1884BA09-D9C8-5D69-B64C-1AF3DC8E43E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21076" y="344711"/>
            <a:ext cx="3403315" cy="3403315"/>
          </a:xfrm>
          <a:prstGeom prst="rect">
            <a:avLst/>
          </a:prstGeom>
        </p:spPr>
      </p:pic>
      <p:sp>
        <p:nvSpPr>
          <p:cNvPr id="5" name="Footer Placeholder 4">
            <a:extLst>
              <a:ext uri="{FF2B5EF4-FFF2-40B4-BE49-F238E27FC236}">
                <a16:creationId xmlns:a16="http://schemas.microsoft.com/office/drawing/2014/main" id="{71EE3F8E-3EFE-40B2-09EB-F77471D59B7D}"/>
              </a:ext>
            </a:extLst>
          </p:cNvPr>
          <p:cNvSpPr>
            <a:spLocks noGrp="1"/>
          </p:cNvSpPr>
          <p:nvPr>
            <p:ph type="ftr" sz="quarter" idx="3"/>
          </p:nvPr>
        </p:nvSpPr>
        <p:spPr/>
        <p:txBody>
          <a:bodyPr/>
          <a:lstStyle/>
          <a:p>
            <a:pPr algn="r"/>
            <a:r>
              <a:rPr lang="nl-NL" sz="1200" dirty="0"/>
              <a:t>GLLP TOT&amp;M Unit 3 V1 2026</a:t>
            </a:r>
            <a:endParaRPr lang="en-US" sz="1200" dirty="0"/>
          </a:p>
        </p:txBody>
      </p:sp>
    </p:spTree>
    <p:custDataLst>
      <p:tags r:id="rId1"/>
    </p:custDataLst>
    <p:extLst>
      <p:ext uri="{BB962C8B-B14F-4D97-AF65-F5344CB8AC3E}">
        <p14:creationId xmlns:p14="http://schemas.microsoft.com/office/powerpoint/2010/main" val="24965210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A23CB-D817-BDED-2C76-5E10D0BD826D}"/>
              </a:ext>
            </a:extLst>
          </p:cNvPr>
          <p:cNvSpPr>
            <a:spLocks noGrp="1"/>
          </p:cNvSpPr>
          <p:nvPr>
            <p:ph type="title"/>
          </p:nvPr>
        </p:nvSpPr>
        <p:spPr/>
        <p:txBody>
          <a:bodyPr/>
          <a:lstStyle/>
          <a:p>
            <a:r>
              <a:rPr lang="en-US" dirty="0">
                <a:solidFill>
                  <a:schemeClr val="accent2"/>
                </a:solidFill>
              </a:rPr>
              <a:t>Activity</a:t>
            </a:r>
            <a:r>
              <a:rPr lang="en-US" dirty="0"/>
              <a:t>  Scoring projects</a:t>
            </a:r>
          </a:p>
        </p:txBody>
      </p:sp>
      <p:sp>
        <p:nvSpPr>
          <p:cNvPr id="3" name="Content Placeholder 2">
            <a:extLst>
              <a:ext uri="{FF2B5EF4-FFF2-40B4-BE49-F238E27FC236}">
                <a16:creationId xmlns:a16="http://schemas.microsoft.com/office/drawing/2014/main" id="{EFC941CF-DEAC-BF1C-A9B3-535331104782}"/>
              </a:ext>
            </a:extLst>
          </p:cNvPr>
          <p:cNvSpPr>
            <a:spLocks noGrp="1"/>
          </p:cNvSpPr>
          <p:nvPr>
            <p:ph idx="1"/>
          </p:nvPr>
        </p:nvSpPr>
        <p:spPr>
          <a:xfrm>
            <a:off x="5061283" y="1143000"/>
            <a:ext cx="6292516" cy="4572000"/>
          </a:xfrm>
        </p:spPr>
        <p:txBody>
          <a:bodyPr>
            <a:normAutofit/>
          </a:bodyPr>
          <a:lstStyle/>
          <a:p>
            <a:pPr marL="0" indent="0">
              <a:buNone/>
            </a:pPr>
            <a:r>
              <a:rPr lang="en-US" dirty="0">
                <a:solidFill>
                  <a:schemeClr val="accent2"/>
                </a:solidFill>
              </a:rPr>
              <a:t>Large group discussion</a:t>
            </a:r>
          </a:p>
          <a:p>
            <a:r>
              <a:rPr lang="en-US" sz="2800" dirty="0"/>
              <a:t>Find Project scoring rubric in the </a:t>
            </a:r>
            <a:r>
              <a:rPr lang="en-US" sz="2800" i="1" dirty="0"/>
              <a:t>GLLP Project Development Guide </a:t>
            </a:r>
            <a:r>
              <a:rPr lang="en-US" sz="2800" dirty="0"/>
              <a:t>(Appendix F).</a:t>
            </a:r>
          </a:p>
          <a:p>
            <a:r>
              <a:rPr lang="en-US" sz="2800" dirty="0"/>
              <a:t>Review the rubric</a:t>
            </a:r>
          </a:p>
          <a:p>
            <a:r>
              <a:rPr lang="en-US" sz="2800" dirty="0"/>
              <a:t>Provide any suggestions for changes to the rubric to better fit your environment? </a:t>
            </a:r>
          </a:p>
        </p:txBody>
      </p:sp>
      <p:sp>
        <p:nvSpPr>
          <p:cNvPr id="4" name="Slide Number Placeholder 3">
            <a:extLst>
              <a:ext uri="{FF2B5EF4-FFF2-40B4-BE49-F238E27FC236}">
                <a16:creationId xmlns:a16="http://schemas.microsoft.com/office/drawing/2014/main" id="{F58AC287-064B-9570-1480-79549179982F}"/>
              </a:ext>
            </a:extLst>
          </p:cNvPr>
          <p:cNvSpPr>
            <a:spLocks noGrp="1"/>
          </p:cNvSpPr>
          <p:nvPr>
            <p:ph type="sldNum" sz="quarter" idx="12"/>
          </p:nvPr>
        </p:nvSpPr>
        <p:spPr/>
        <p:txBody>
          <a:bodyPr/>
          <a:lstStyle/>
          <a:p>
            <a:fld id="{5F7BECBE-D6CC-413E-AA43-2D0C4F1A49BE}" type="slidenum">
              <a:rPr lang="en-US" sz="1200" smtClean="0"/>
              <a:t>32</a:t>
            </a:fld>
            <a:endParaRPr lang="en-US" sz="1200"/>
          </a:p>
        </p:txBody>
      </p:sp>
      <p:sp>
        <p:nvSpPr>
          <p:cNvPr id="5" name="Footer Placeholder 4">
            <a:extLst>
              <a:ext uri="{FF2B5EF4-FFF2-40B4-BE49-F238E27FC236}">
                <a16:creationId xmlns:a16="http://schemas.microsoft.com/office/drawing/2014/main" id="{90D1B9B2-F217-9B24-8BE9-B34651CF29F6}"/>
              </a:ext>
            </a:extLst>
          </p:cNvPr>
          <p:cNvSpPr>
            <a:spLocks noGrp="1"/>
          </p:cNvSpPr>
          <p:nvPr>
            <p:ph type="ftr" sz="quarter" idx="3"/>
          </p:nvPr>
        </p:nvSpPr>
        <p:spPr/>
        <p:txBody>
          <a:bodyPr/>
          <a:lstStyle/>
          <a:p>
            <a:pPr algn="r"/>
            <a:r>
              <a:rPr lang="nl-NL" sz="1200" dirty="0"/>
              <a:t>GLLP TOT&amp;M Unit 3 V1 2026</a:t>
            </a:r>
            <a:endParaRPr lang="en-US" sz="1200" dirty="0"/>
          </a:p>
        </p:txBody>
      </p:sp>
    </p:spTree>
    <p:custDataLst>
      <p:tags r:id="rId1"/>
    </p:custDataLst>
    <p:extLst>
      <p:ext uri="{BB962C8B-B14F-4D97-AF65-F5344CB8AC3E}">
        <p14:creationId xmlns:p14="http://schemas.microsoft.com/office/powerpoint/2010/main" val="1535613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37440"/>
            <a:ext cx="11151704" cy="709862"/>
          </a:xfrm>
        </p:spPr>
        <p:txBody>
          <a:bodyPr>
            <a:normAutofit/>
          </a:bodyPr>
          <a:lstStyle/>
          <a:p>
            <a:r>
              <a:rPr lang="en-US" sz="3600"/>
              <a:t>Instructor vs. mentor role in projects</a:t>
            </a:r>
          </a:p>
        </p:txBody>
      </p:sp>
      <p:sp>
        <p:nvSpPr>
          <p:cNvPr id="4" name="Slide Number Placeholder 3">
            <a:extLst>
              <a:ext uri="{FF2B5EF4-FFF2-40B4-BE49-F238E27FC236}">
                <a16:creationId xmlns:a16="http://schemas.microsoft.com/office/drawing/2014/main" id="{CD4731FE-6A05-7C9E-CFA6-E53594983960}"/>
              </a:ext>
            </a:extLst>
          </p:cNvPr>
          <p:cNvSpPr>
            <a:spLocks noGrp="1"/>
          </p:cNvSpPr>
          <p:nvPr>
            <p:ph type="sldNum" sz="quarter" idx="12"/>
          </p:nvPr>
        </p:nvSpPr>
        <p:spPr/>
        <p:txBody>
          <a:bodyPr/>
          <a:lstStyle/>
          <a:p>
            <a:fld id="{5F7BECBE-D6CC-413E-AA43-2D0C4F1A49BE}" type="slidenum">
              <a:rPr lang="en-US" smtClean="0"/>
              <a:pPr/>
              <a:t>33</a:t>
            </a:fld>
            <a:endParaRPr lang="en-US"/>
          </a:p>
        </p:txBody>
      </p:sp>
      <p:sp>
        <p:nvSpPr>
          <p:cNvPr id="5" name="Oval 4">
            <a:extLst>
              <a:ext uri="{FF2B5EF4-FFF2-40B4-BE49-F238E27FC236}">
                <a16:creationId xmlns:a16="http://schemas.microsoft.com/office/drawing/2014/main" id="{5F16A676-E22B-6E36-A9D0-DF60CA33FAB4}"/>
              </a:ext>
            </a:extLst>
          </p:cNvPr>
          <p:cNvSpPr/>
          <p:nvPr/>
        </p:nvSpPr>
        <p:spPr>
          <a:xfrm>
            <a:off x="785613" y="1592816"/>
            <a:ext cx="6301631" cy="4048130"/>
          </a:xfrm>
          <a:prstGeom prst="ellipse">
            <a:avLst/>
          </a:prstGeom>
          <a:noFill/>
          <a:ln w="76200">
            <a:solidFill>
              <a:srgbClr val="F26C3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D4FA34FD-A843-28E7-E099-E9A5D4376574}"/>
              </a:ext>
            </a:extLst>
          </p:cNvPr>
          <p:cNvSpPr/>
          <p:nvPr/>
        </p:nvSpPr>
        <p:spPr>
          <a:xfrm>
            <a:off x="4923380" y="1546650"/>
            <a:ext cx="6301631" cy="4048130"/>
          </a:xfrm>
          <a:prstGeom prst="ellipse">
            <a:avLst/>
          </a:prstGeom>
          <a:noFill/>
          <a:ln w="762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B152D27-00DF-C4A7-3781-90773731AB7C}"/>
              </a:ext>
            </a:extLst>
          </p:cNvPr>
          <p:cNvSpPr txBox="1"/>
          <p:nvPr/>
        </p:nvSpPr>
        <p:spPr>
          <a:xfrm>
            <a:off x="1138706" y="3012741"/>
            <a:ext cx="3726287" cy="1477328"/>
          </a:xfrm>
          <a:prstGeom prst="rect">
            <a:avLst/>
          </a:prstGeom>
          <a:noFill/>
        </p:spPr>
        <p:txBody>
          <a:bodyPr wrap="square" rtlCol="0">
            <a:spAutoFit/>
          </a:bodyPr>
          <a:lstStyle/>
          <a:p>
            <a:r>
              <a:rPr lang="en-US" sz="2400">
                <a:solidFill>
                  <a:schemeClr val="accent2"/>
                </a:solidFill>
              </a:rPr>
              <a:t>Guide participants during the selection and planning of projects</a:t>
            </a:r>
          </a:p>
          <a:p>
            <a:endParaRPr lang="en-US"/>
          </a:p>
        </p:txBody>
      </p:sp>
      <p:sp>
        <p:nvSpPr>
          <p:cNvPr id="8" name="TextBox 7">
            <a:extLst>
              <a:ext uri="{FF2B5EF4-FFF2-40B4-BE49-F238E27FC236}">
                <a16:creationId xmlns:a16="http://schemas.microsoft.com/office/drawing/2014/main" id="{8E8C938F-4A83-5EE1-2668-C9AB9335C606}"/>
              </a:ext>
            </a:extLst>
          </p:cNvPr>
          <p:cNvSpPr txBox="1"/>
          <p:nvPr/>
        </p:nvSpPr>
        <p:spPr>
          <a:xfrm>
            <a:off x="7057029" y="3012741"/>
            <a:ext cx="3618099" cy="1569660"/>
          </a:xfrm>
          <a:prstGeom prst="rect">
            <a:avLst/>
          </a:prstGeom>
          <a:noFill/>
        </p:spPr>
        <p:txBody>
          <a:bodyPr wrap="square" rtlCol="0">
            <a:spAutoFit/>
          </a:bodyPr>
          <a:lstStyle/>
          <a:p>
            <a:pPr algn="r"/>
            <a:r>
              <a:rPr lang="en-US" sz="2400">
                <a:solidFill>
                  <a:schemeClr val="tx2"/>
                </a:solidFill>
              </a:rPr>
              <a:t>Provide guidance and support participant(s) throughout the project period</a:t>
            </a:r>
          </a:p>
        </p:txBody>
      </p:sp>
      <p:sp>
        <p:nvSpPr>
          <p:cNvPr id="9" name="TextBox 8">
            <a:extLst>
              <a:ext uri="{FF2B5EF4-FFF2-40B4-BE49-F238E27FC236}">
                <a16:creationId xmlns:a16="http://schemas.microsoft.com/office/drawing/2014/main" id="{600E5E32-C45F-9C31-703F-FA61ACED6082}"/>
              </a:ext>
            </a:extLst>
          </p:cNvPr>
          <p:cNvSpPr txBox="1"/>
          <p:nvPr/>
        </p:nvSpPr>
        <p:spPr>
          <a:xfrm>
            <a:off x="7700815" y="2566960"/>
            <a:ext cx="2910625" cy="523220"/>
          </a:xfrm>
          <a:prstGeom prst="rect">
            <a:avLst/>
          </a:prstGeom>
          <a:noFill/>
        </p:spPr>
        <p:txBody>
          <a:bodyPr wrap="square" rtlCol="0">
            <a:spAutoFit/>
          </a:bodyPr>
          <a:lstStyle/>
          <a:p>
            <a:pPr algn="ctr"/>
            <a:r>
              <a:rPr lang="en-US" sz="2800" b="1">
                <a:solidFill>
                  <a:schemeClr val="tx2"/>
                </a:solidFill>
              </a:rPr>
              <a:t>MENTORS</a:t>
            </a:r>
          </a:p>
        </p:txBody>
      </p:sp>
      <p:sp>
        <p:nvSpPr>
          <p:cNvPr id="10" name="TextBox 9">
            <a:extLst>
              <a:ext uri="{FF2B5EF4-FFF2-40B4-BE49-F238E27FC236}">
                <a16:creationId xmlns:a16="http://schemas.microsoft.com/office/drawing/2014/main" id="{BDE98FB3-F70D-3C7B-CBC4-DE9236DDE3F9}"/>
              </a:ext>
            </a:extLst>
          </p:cNvPr>
          <p:cNvSpPr txBox="1"/>
          <p:nvPr/>
        </p:nvSpPr>
        <p:spPr>
          <a:xfrm>
            <a:off x="1752899" y="2489521"/>
            <a:ext cx="2780971" cy="523220"/>
          </a:xfrm>
          <a:prstGeom prst="rect">
            <a:avLst/>
          </a:prstGeom>
          <a:noFill/>
        </p:spPr>
        <p:txBody>
          <a:bodyPr wrap="square" rtlCol="0">
            <a:spAutoFit/>
          </a:bodyPr>
          <a:lstStyle/>
          <a:p>
            <a:pPr algn="ctr"/>
            <a:r>
              <a:rPr lang="en-US" sz="2800" b="1">
                <a:solidFill>
                  <a:schemeClr val="accent2"/>
                </a:solidFill>
              </a:rPr>
              <a:t>INSTRUCTORS</a:t>
            </a:r>
          </a:p>
        </p:txBody>
      </p:sp>
      <p:sp>
        <p:nvSpPr>
          <p:cNvPr id="13" name="TextBox 12">
            <a:extLst>
              <a:ext uri="{FF2B5EF4-FFF2-40B4-BE49-F238E27FC236}">
                <a16:creationId xmlns:a16="http://schemas.microsoft.com/office/drawing/2014/main" id="{B4E21785-AAB9-9FE1-6795-C782A32CC9FD}"/>
              </a:ext>
            </a:extLst>
          </p:cNvPr>
          <p:cNvSpPr txBox="1"/>
          <p:nvPr/>
        </p:nvSpPr>
        <p:spPr>
          <a:xfrm>
            <a:off x="4981196" y="2566960"/>
            <a:ext cx="2085740" cy="1938992"/>
          </a:xfrm>
          <a:prstGeom prst="rect">
            <a:avLst/>
          </a:prstGeom>
          <a:noFill/>
        </p:spPr>
        <p:txBody>
          <a:bodyPr wrap="square" rtlCol="0">
            <a:spAutoFit/>
          </a:bodyPr>
          <a:lstStyle/>
          <a:p>
            <a:pPr algn="ctr"/>
            <a:r>
              <a:rPr lang="en-US" sz="2400"/>
              <a:t>Provide feedback on final presentation/report</a:t>
            </a:r>
          </a:p>
        </p:txBody>
      </p:sp>
      <p:sp>
        <p:nvSpPr>
          <p:cNvPr id="3" name="Footer Placeholder 2">
            <a:extLst>
              <a:ext uri="{FF2B5EF4-FFF2-40B4-BE49-F238E27FC236}">
                <a16:creationId xmlns:a16="http://schemas.microsoft.com/office/drawing/2014/main" id="{070C61F4-A7D0-D4D3-B3B7-FEBEF58373F6}"/>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41378467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630D1-8BF6-224F-9975-EC265EE45750}"/>
              </a:ext>
            </a:extLst>
          </p:cNvPr>
          <p:cNvSpPr>
            <a:spLocks noGrp="1"/>
          </p:cNvSpPr>
          <p:nvPr>
            <p:ph type="title"/>
          </p:nvPr>
        </p:nvSpPr>
        <p:spPr/>
        <p:txBody>
          <a:bodyPr>
            <a:normAutofit fontScale="90000"/>
          </a:bodyPr>
          <a:lstStyle/>
          <a:p>
            <a:r>
              <a:rPr lang="en-US" dirty="0"/>
              <a:t>Learning package and key supporting documents</a:t>
            </a:r>
            <a:br>
              <a:rPr lang="en-US" dirty="0"/>
            </a:br>
            <a:br>
              <a:rPr lang="en-US" dirty="0"/>
            </a:br>
            <a:endParaRPr lang="en-US" dirty="0"/>
          </a:p>
        </p:txBody>
      </p:sp>
      <p:sp>
        <p:nvSpPr>
          <p:cNvPr id="3" name="Slide Number Placeholder 2">
            <a:extLst>
              <a:ext uri="{FF2B5EF4-FFF2-40B4-BE49-F238E27FC236}">
                <a16:creationId xmlns:a16="http://schemas.microsoft.com/office/drawing/2014/main" id="{6E9C1C41-130E-A94D-ADD8-E97BD2C50DE9}"/>
              </a:ext>
            </a:extLst>
          </p:cNvPr>
          <p:cNvSpPr>
            <a:spLocks noGrp="1"/>
          </p:cNvSpPr>
          <p:nvPr>
            <p:ph type="sldNum" sz="quarter" idx="14"/>
          </p:nvPr>
        </p:nvSpPr>
        <p:spPr/>
        <p:txBody>
          <a:bodyPr/>
          <a:lstStyle/>
          <a:p>
            <a:fld id="{15573E5C-EF74-034A-A019-612A408567C7}" type="slidenum">
              <a:rPr lang="en-US" smtClean="0"/>
              <a:pPr/>
              <a:t>34</a:t>
            </a:fld>
            <a:endParaRPr lang="en-US"/>
          </a:p>
        </p:txBody>
      </p:sp>
      <p:sp>
        <p:nvSpPr>
          <p:cNvPr id="4" name="Footer Placeholder 3">
            <a:extLst>
              <a:ext uri="{FF2B5EF4-FFF2-40B4-BE49-F238E27FC236}">
                <a16:creationId xmlns:a16="http://schemas.microsoft.com/office/drawing/2014/main" id="{68069D99-1E3C-52D5-C3CB-DF17320E6549}"/>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18584090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43676-D78C-40B9-8656-C8F632D3FDA8}"/>
              </a:ext>
            </a:extLst>
          </p:cNvPr>
          <p:cNvSpPr>
            <a:spLocks noGrp="1"/>
          </p:cNvSpPr>
          <p:nvPr>
            <p:ph type="title"/>
          </p:nvPr>
        </p:nvSpPr>
        <p:spPr>
          <a:xfrm>
            <a:off x="1034861" y="460004"/>
            <a:ext cx="2328130" cy="2504652"/>
          </a:xfrm>
        </p:spPr>
        <p:txBody>
          <a:bodyPr vert="horz" lIns="0" tIns="0" rIns="0" bIns="0" rtlCol="0" anchor="t" anchorCtr="0">
            <a:normAutofit/>
          </a:bodyPr>
          <a:lstStyle/>
          <a:p>
            <a:r>
              <a:rPr lang="en-US" dirty="0"/>
              <a:t>Overview of GLLP materials</a:t>
            </a:r>
          </a:p>
        </p:txBody>
      </p:sp>
      <p:sp>
        <p:nvSpPr>
          <p:cNvPr id="20" name="Slide Number Placeholder 19"/>
          <p:cNvSpPr>
            <a:spLocks noGrp="1"/>
          </p:cNvSpPr>
          <p:nvPr>
            <p:ph type="sldNum" sz="quarter" idx="12"/>
          </p:nvPr>
        </p:nvSpPr>
        <p:spPr>
          <a:xfrm>
            <a:off x="10897746" y="6458405"/>
            <a:ext cx="532254"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4" name="Retângulo 3">
            <a:extLst>
              <a:ext uri="{FF2B5EF4-FFF2-40B4-BE49-F238E27FC236}">
                <a16:creationId xmlns:a16="http://schemas.microsoft.com/office/drawing/2014/main" id="{EEE5C4CE-3D98-B133-6072-03B7278D8475}"/>
              </a:ext>
            </a:extLst>
          </p:cNvPr>
          <p:cNvSpPr/>
          <p:nvPr/>
        </p:nvSpPr>
        <p:spPr>
          <a:xfrm>
            <a:off x="316753" y="6085490"/>
            <a:ext cx="4099859" cy="77250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Footer Placeholder 4">
            <a:extLst>
              <a:ext uri="{FF2B5EF4-FFF2-40B4-BE49-F238E27FC236}">
                <a16:creationId xmlns:a16="http://schemas.microsoft.com/office/drawing/2014/main" id="{5E23317B-7D97-384E-1907-A7B9291B9C46}"/>
              </a:ext>
            </a:extLst>
          </p:cNvPr>
          <p:cNvSpPr>
            <a:spLocks noGrp="1"/>
          </p:cNvSpPr>
          <p:nvPr>
            <p:ph type="ftr" sz="quarter" idx="3"/>
          </p:nvPr>
        </p:nvSpPr>
        <p:spPr>
          <a:xfrm>
            <a:off x="9135690" y="6201344"/>
            <a:ext cx="2028183" cy="365125"/>
          </a:xfrm>
        </p:spPr>
        <p:txBody>
          <a:bodyPr/>
          <a:lstStyle/>
          <a:p>
            <a:r>
              <a:rPr lang="nl-NL"/>
              <a:t>GLLP TOT&amp;M Unit 3 V1 2026</a:t>
            </a:r>
            <a:endParaRPr lang="en-US"/>
          </a:p>
        </p:txBody>
      </p:sp>
      <p:pic>
        <p:nvPicPr>
          <p:cNvPr id="6" name="Picture 5">
            <a:extLst>
              <a:ext uri="{FF2B5EF4-FFF2-40B4-BE49-F238E27FC236}">
                <a16:creationId xmlns:a16="http://schemas.microsoft.com/office/drawing/2014/main" id="{CB1CE4F5-66E2-3BCF-E79A-B833207D5B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62898" y="217725"/>
            <a:ext cx="6334848" cy="6254019"/>
          </a:xfrm>
          <a:prstGeom prst="rect">
            <a:avLst/>
          </a:prstGeom>
        </p:spPr>
      </p:pic>
    </p:spTree>
    <p:custDataLst>
      <p:tags r:id="rId1"/>
    </p:custDataLst>
    <p:extLst>
      <p:ext uri="{BB962C8B-B14F-4D97-AF65-F5344CB8AC3E}">
        <p14:creationId xmlns:p14="http://schemas.microsoft.com/office/powerpoint/2010/main" val="19473325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F0F981D-AF5D-0092-C8C3-2F3D7C21CF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57190" y="1450719"/>
            <a:ext cx="6320612" cy="4842988"/>
          </a:xfrm>
          <a:prstGeom prst="rect">
            <a:avLst/>
          </a:prstGeom>
        </p:spPr>
      </p:pic>
      <p:sp>
        <p:nvSpPr>
          <p:cNvPr id="2" name="Title 1">
            <a:extLst>
              <a:ext uri="{FF2B5EF4-FFF2-40B4-BE49-F238E27FC236}">
                <a16:creationId xmlns:a16="http://schemas.microsoft.com/office/drawing/2014/main" id="{CC188695-8B97-D7CF-7C85-B01F64BA3658}"/>
              </a:ext>
            </a:extLst>
          </p:cNvPr>
          <p:cNvSpPr>
            <a:spLocks noGrp="1"/>
          </p:cNvSpPr>
          <p:nvPr>
            <p:ph type="title"/>
          </p:nvPr>
        </p:nvSpPr>
        <p:spPr/>
        <p:txBody>
          <a:bodyPr/>
          <a:lstStyle/>
          <a:p>
            <a:r>
              <a:rPr lang="en-US" dirty="0"/>
              <a:t>GLLP Modules Content Summary</a:t>
            </a:r>
          </a:p>
        </p:txBody>
      </p:sp>
      <p:sp>
        <p:nvSpPr>
          <p:cNvPr id="4" name="Slide Number Placeholder 3">
            <a:extLst>
              <a:ext uri="{FF2B5EF4-FFF2-40B4-BE49-F238E27FC236}">
                <a16:creationId xmlns:a16="http://schemas.microsoft.com/office/drawing/2014/main" id="{8B69D312-9C65-9687-79AB-66FE67A1C8DF}"/>
              </a:ext>
            </a:extLst>
          </p:cNvPr>
          <p:cNvSpPr>
            <a:spLocks noGrp="1"/>
          </p:cNvSpPr>
          <p:nvPr>
            <p:ph type="sldNum" sz="quarter" idx="12"/>
          </p:nvPr>
        </p:nvSpPr>
        <p:spPr>
          <a:xfrm>
            <a:off x="10821546" y="6225718"/>
            <a:ext cx="532255" cy="365125"/>
          </a:xfrm>
        </p:spPr>
        <p:txBody>
          <a:bodyPr/>
          <a:lstStyle/>
          <a:p>
            <a:fld id="{5F7BECBE-D6CC-413E-AA43-2D0C4F1A49BE}" type="slidenum">
              <a:rPr lang="en-US" smtClean="0"/>
              <a:t>36</a:t>
            </a:fld>
            <a:endParaRPr lang="en-US"/>
          </a:p>
        </p:txBody>
      </p:sp>
      <p:pic>
        <p:nvPicPr>
          <p:cNvPr id="6" name="Picture 5">
            <a:extLst>
              <a:ext uri="{FF2B5EF4-FFF2-40B4-BE49-F238E27FC236}">
                <a16:creationId xmlns:a16="http://schemas.microsoft.com/office/drawing/2014/main" id="{9DB79111-016F-BD69-8461-AB4A5102C8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0539" y="2160581"/>
            <a:ext cx="3912581" cy="3019528"/>
          </a:xfrm>
          <a:prstGeom prst="rect">
            <a:avLst/>
          </a:prstGeom>
          <a:ln>
            <a:solidFill>
              <a:schemeClr val="accent2"/>
            </a:solidFill>
          </a:ln>
        </p:spPr>
      </p:pic>
      <p:sp>
        <p:nvSpPr>
          <p:cNvPr id="5" name="Text Placeholder 6">
            <a:extLst>
              <a:ext uri="{FF2B5EF4-FFF2-40B4-BE49-F238E27FC236}">
                <a16:creationId xmlns:a16="http://schemas.microsoft.com/office/drawing/2014/main" id="{ECA06188-9914-6A73-6178-E6B0028D71AA}"/>
              </a:ext>
            </a:extLst>
          </p:cNvPr>
          <p:cNvSpPr txBox="1">
            <a:spLocks/>
          </p:cNvSpPr>
          <p:nvPr/>
        </p:nvSpPr>
        <p:spPr>
          <a:xfrm>
            <a:off x="838201" y="1450719"/>
            <a:ext cx="10515600" cy="463341"/>
          </a:xfrm>
          <a:prstGeom prst="rect">
            <a:avLst/>
          </a:prstGeom>
        </p:spPr>
        <p:txBody>
          <a:bodyPr>
            <a:normAutofit/>
          </a:bodyPr>
          <a:lst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2400" b="1">
                <a:solidFill>
                  <a:schemeClr val="accent2"/>
                </a:solidFill>
              </a:rPr>
              <a:t>Curriculum mapped to competencies</a:t>
            </a:r>
          </a:p>
        </p:txBody>
      </p:sp>
      <p:sp>
        <p:nvSpPr>
          <p:cNvPr id="9" name="TextBox 8">
            <a:extLst>
              <a:ext uri="{FF2B5EF4-FFF2-40B4-BE49-F238E27FC236}">
                <a16:creationId xmlns:a16="http://schemas.microsoft.com/office/drawing/2014/main" id="{8D6048C5-4A1F-50E0-688C-3CB8F03DF25C}"/>
              </a:ext>
            </a:extLst>
          </p:cNvPr>
          <p:cNvSpPr txBox="1"/>
          <p:nvPr/>
        </p:nvSpPr>
        <p:spPr>
          <a:xfrm>
            <a:off x="1000539" y="5310519"/>
            <a:ext cx="4356651" cy="369332"/>
          </a:xfrm>
          <a:prstGeom prst="rect">
            <a:avLst/>
          </a:prstGeom>
          <a:noFill/>
        </p:spPr>
        <p:txBody>
          <a:bodyPr wrap="square">
            <a:spAutoFit/>
          </a:bodyPr>
          <a:lstStyle/>
          <a:p>
            <a:r>
              <a:rPr lang="en-US" b="1" dirty="0">
                <a:solidFill>
                  <a:schemeClr val="accent2"/>
                </a:solidFill>
              </a:rPr>
              <a:t>Found in the GLLP Welcome Kit </a:t>
            </a:r>
            <a:endParaRPr lang="en-GB" b="1" dirty="0">
              <a:solidFill>
                <a:schemeClr val="accent2"/>
              </a:solidFill>
            </a:endParaRPr>
          </a:p>
        </p:txBody>
      </p:sp>
      <p:sp>
        <p:nvSpPr>
          <p:cNvPr id="3" name="Footer Placeholder 2">
            <a:extLst>
              <a:ext uri="{FF2B5EF4-FFF2-40B4-BE49-F238E27FC236}">
                <a16:creationId xmlns:a16="http://schemas.microsoft.com/office/drawing/2014/main" id="{7BE34B6E-233D-A980-0E97-2EF73123D303}"/>
              </a:ext>
            </a:extLst>
          </p:cNvPr>
          <p:cNvSpPr>
            <a:spLocks noGrp="1"/>
          </p:cNvSpPr>
          <p:nvPr>
            <p:ph type="ftr" sz="quarter" idx="3"/>
          </p:nvPr>
        </p:nvSpPr>
        <p:spPr/>
        <p:txBody>
          <a:bodyPr/>
          <a:lstStyle/>
          <a:p>
            <a:r>
              <a:rPr lang="nl-NL"/>
              <a:t>GLLP TOT&amp;M Unit 3 V1 2026</a:t>
            </a:r>
            <a:endParaRPr lang="en-US"/>
          </a:p>
        </p:txBody>
      </p:sp>
      <p:sp>
        <p:nvSpPr>
          <p:cNvPr id="7" name="TextBox 6">
            <a:extLst>
              <a:ext uri="{FF2B5EF4-FFF2-40B4-BE49-F238E27FC236}">
                <a16:creationId xmlns:a16="http://schemas.microsoft.com/office/drawing/2014/main" id="{C1BD8CD2-57C9-C9AD-E4F2-950EADF1194A}"/>
              </a:ext>
            </a:extLst>
          </p:cNvPr>
          <p:cNvSpPr txBox="1"/>
          <p:nvPr/>
        </p:nvSpPr>
        <p:spPr>
          <a:xfrm>
            <a:off x="7611651" y="194961"/>
            <a:ext cx="4399722" cy="369332"/>
          </a:xfrm>
          <a:prstGeom prst="rect">
            <a:avLst/>
          </a:prstGeom>
          <a:solidFill>
            <a:schemeClr val="accent2"/>
          </a:solidFill>
        </p:spPr>
        <p:txBody>
          <a:bodyPr wrap="square" rtlCol="0">
            <a:spAutoFit/>
          </a:bodyPr>
          <a:lstStyle/>
          <a:p>
            <a:r>
              <a:rPr lang="en-US" dirty="0">
                <a:solidFill>
                  <a:schemeClr val="bg1"/>
                </a:solidFill>
              </a:rPr>
              <a:t>Key documents supporting GLLP delivery</a:t>
            </a:r>
          </a:p>
        </p:txBody>
      </p:sp>
    </p:spTree>
    <p:custDataLst>
      <p:tags r:id="rId1"/>
    </p:custDataLst>
    <p:extLst>
      <p:ext uri="{BB962C8B-B14F-4D97-AF65-F5344CB8AC3E}">
        <p14:creationId xmlns:p14="http://schemas.microsoft.com/office/powerpoint/2010/main" val="63646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034D0-6CAB-1599-DAF8-DF209F7D34A2}"/>
              </a:ext>
            </a:extLst>
          </p:cNvPr>
          <p:cNvSpPr>
            <a:spLocks noGrp="1"/>
          </p:cNvSpPr>
          <p:nvPr>
            <p:ph type="title"/>
          </p:nvPr>
        </p:nvSpPr>
        <p:spPr>
          <a:xfrm>
            <a:off x="914400" y="914401"/>
            <a:ext cx="10515600" cy="709862"/>
          </a:xfrm>
        </p:spPr>
        <p:txBody>
          <a:bodyPr>
            <a:noAutofit/>
          </a:bodyPr>
          <a:lstStyle/>
          <a:p>
            <a:r>
              <a:rPr lang="en-US" sz="3200"/>
              <a:t>Leadership Competency Self-Assessment </a:t>
            </a:r>
            <a:r>
              <a:rPr lang="en-US" sz="3200" err="1"/>
              <a:t>eTool</a:t>
            </a:r>
            <a:r>
              <a:rPr lang="en-US" sz="3200"/>
              <a:t> (Mentorship tool 1)</a:t>
            </a:r>
            <a:endParaRPr lang="en-GB" sz="3200"/>
          </a:p>
        </p:txBody>
      </p:sp>
      <p:sp>
        <p:nvSpPr>
          <p:cNvPr id="3" name="Text Placeholder 2">
            <a:extLst>
              <a:ext uri="{FF2B5EF4-FFF2-40B4-BE49-F238E27FC236}">
                <a16:creationId xmlns:a16="http://schemas.microsoft.com/office/drawing/2014/main" id="{729614E5-B6AC-3AAE-5E34-41D4EEE255F2}"/>
              </a:ext>
            </a:extLst>
          </p:cNvPr>
          <p:cNvSpPr>
            <a:spLocks noGrp="1"/>
          </p:cNvSpPr>
          <p:nvPr>
            <p:ph type="body" sz="quarter" idx="11"/>
          </p:nvPr>
        </p:nvSpPr>
        <p:spPr>
          <a:xfrm>
            <a:off x="914400" y="2372138"/>
            <a:ext cx="6354417" cy="3548773"/>
          </a:xfrm>
        </p:spPr>
        <p:txBody>
          <a:bodyPr/>
          <a:lstStyle/>
          <a:p>
            <a:r>
              <a:rPr lang="en-US"/>
              <a:t>Participants will be asked to read through each competency, domain and subdomain to rate level of proficiency for each of the areas.</a:t>
            </a:r>
          </a:p>
          <a:p>
            <a:r>
              <a:rPr lang="en-US"/>
              <a:t>This tool is used to identify participant learning goals, based on the identification of the top competencies (most competent in) and the lowest (least competent in).</a:t>
            </a:r>
          </a:p>
          <a:p>
            <a:r>
              <a:rPr lang="en-US" b="1"/>
              <a:t>Available in Module 1.A.1 Intro to the GLLP and in Mentorship Tools.</a:t>
            </a:r>
            <a:endParaRPr lang="en-GB" b="1"/>
          </a:p>
        </p:txBody>
      </p:sp>
      <p:sp>
        <p:nvSpPr>
          <p:cNvPr id="4" name="Slide Number Placeholder 3">
            <a:extLst>
              <a:ext uri="{FF2B5EF4-FFF2-40B4-BE49-F238E27FC236}">
                <a16:creationId xmlns:a16="http://schemas.microsoft.com/office/drawing/2014/main" id="{FD591428-70FC-AE94-FAAB-85ABAC962271}"/>
              </a:ext>
            </a:extLst>
          </p:cNvPr>
          <p:cNvSpPr>
            <a:spLocks noGrp="1"/>
          </p:cNvSpPr>
          <p:nvPr>
            <p:ph type="sldNum" sz="quarter" idx="12"/>
          </p:nvPr>
        </p:nvSpPr>
        <p:spPr/>
        <p:txBody>
          <a:bodyPr/>
          <a:lstStyle/>
          <a:p>
            <a:fld id="{15573E5C-EF74-034A-A019-612A408567C7}" type="slidenum">
              <a:rPr lang="en-US" smtClean="0"/>
              <a:pPr/>
              <a:t>37</a:t>
            </a:fld>
            <a:endParaRPr lang="en-US"/>
          </a:p>
        </p:txBody>
      </p:sp>
      <p:pic>
        <p:nvPicPr>
          <p:cNvPr id="7" name="Picture 6">
            <a:extLst>
              <a:ext uri="{FF2B5EF4-FFF2-40B4-BE49-F238E27FC236}">
                <a16:creationId xmlns:a16="http://schemas.microsoft.com/office/drawing/2014/main" id="{CF72F5F2-39BD-D1D1-E361-7A8B52255E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47263" y="1470990"/>
            <a:ext cx="3734185" cy="5200339"/>
          </a:xfrm>
          <a:prstGeom prst="rect">
            <a:avLst/>
          </a:prstGeom>
          <a:ln>
            <a:solidFill>
              <a:schemeClr val="tx1"/>
            </a:solidFill>
          </a:ln>
        </p:spPr>
      </p:pic>
      <p:sp>
        <p:nvSpPr>
          <p:cNvPr id="6" name="TextBox 5">
            <a:extLst>
              <a:ext uri="{FF2B5EF4-FFF2-40B4-BE49-F238E27FC236}">
                <a16:creationId xmlns:a16="http://schemas.microsoft.com/office/drawing/2014/main" id="{ECA4434B-8991-EDAE-7872-EA2F8F5B1133}"/>
              </a:ext>
            </a:extLst>
          </p:cNvPr>
          <p:cNvSpPr txBox="1"/>
          <p:nvPr/>
        </p:nvSpPr>
        <p:spPr>
          <a:xfrm>
            <a:off x="7611651" y="194961"/>
            <a:ext cx="4399722" cy="369332"/>
          </a:xfrm>
          <a:prstGeom prst="rect">
            <a:avLst/>
          </a:prstGeom>
          <a:solidFill>
            <a:schemeClr val="accent2"/>
          </a:solidFill>
        </p:spPr>
        <p:txBody>
          <a:bodyPr wrap="square" rtlCol="0">
            <a:spAutoFit/>
          </a:bodyPr>
          <a:lstStyle/>
          <a:p>
            <a:r>
              <a:rPr lang="en-US" dirty="0">
                <a:solidFill>
                  <a:schemeClr val="bg1"/>
                </a:solidFill>
              </a:rPr>
              <a:t>Key documents supporting GLLP delivery</a:t>
            </a:r>
          </a:p>
        </p:txBody>
      </p:sp>
    </p:spTree>
    <p:custDataLst>
      <p:tags r:id="rId1"/>
    </p:custDataLst>
    <p:extLst>
      <p:ext uri="{BB962C8B-B14F-4D97-AF65-F5344CB8AC3E}">
        <p14:creationId xmlns:p14="http://schemas.microsoft.com/office/powerpoint/2010/main" val="12908860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11658-2D40-7370-02E0-1086F63361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96C981-837A-3B89-DAFC-C8B58E9B59CB}"/>
              </a:ext>
            </a:extLst>
          </p:cNvPr>
          <p:cNvSpPr>
            <a:spLocks noGrp="1"/>
          </p:cNvSpPr>
          <p:nvPr>
            <p:ph type="title"/>
          </p:nvPr>
        </p:nvSpPr>
        <p:spPr>
          <a:xfrm>
            <a:off x="385349" y="731519"/>
            <a:ext cx="11277601" cy="709862"/>
          </a:xfrm>
        </p:spPr>
        <p:txBody>
          <a:bodyPr>
            <a:normAutofit/>
          </a:bodyPr>
          <a:lstStyle/>
          <a:p>
            <a:r>
              <a:rPr lang="fr-FR"/>
              <a:t>The GLLP </a:t>
            </a:r>
            <a:r>
              <a:rPr lang="fr-FR" err="1"/>
              <a:t>Laboratory</a:t>
            </a:r>
            <a:r>
              <a:rPr lang="fr-FR"/>
              <a:t> </a:t>
            </a:r>
            <a:r>
              <a:rPr lang="fr-FR" err="1"/>
              <a:t>Sector</a:t>
            </a:r>
            <a:r>
              <a:rPr lang="fr-FR"/>
              <a:t> Questionnaire</a:t>
            </a:r>
            <a:endParaRPr lang="en-BR"/>
          </a:p>
        </p:txBody>
      </p:sp>
      <p:sp>
        <p:nvSpPr>
          <p:cNvPr id="5" name="Slide Number Placeholder 4">
            <a:extLst>
              <a:ext uri="{FF2B5EF4-FFF2-40B4-BE49-F238E27FC236}">
                <a16:creationId xmlns:a16="http://schemas.microsoft.com/office/drawing/2014/main" id="{29774469-BF3B-09D5-AE0C-DADAAB589991}"/>
              </a:ext>
            </a:extLst>
          </p:cNvPr>
          <p:cNvSpPr>
            <a:spLocks noGrp="1"/>
          </p:cNvSpPr>
          <p:nvPr>
            <p:ph type="sldNum" sz="quarter" idx="12"/>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Arial"/>
                <a:ea typeface="+mn-ea"/>
                <a:cs typeface="Arial"/>
              </a:rPr>
              <a:pPr marL="0" marR="0" lvl="0" indent="0" algn="r" defTabSz="912721"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white"/>
              </a:solidFill>
              <a:effectLst/>
              <a:uLnTx/>
              <a:uFillTx/>
              <a:latin typeface="Arial"/>
              <a:ea typeface="+mn-ea"/>
              <a:cs typeface="Arial"/>
            </a:endParaRPr>
          </a:p>
        </p:txBody>
      </p:sp>
      <p:sp>
        <p:nvSpPr>
          <p:cNvPr id="9" name="TextBox 8">
            <a:extLst>
              <a:ext uri="{FF2B5EF4-FFF2-40B4-BE49-F238E27FC236}">
                <a16:creationId xmlns:a16="http://schemas.microsoft.com/office/drawing/2014/main" id="{D82D76A3-D5F1-788D-9C1E-2ED6B36EB008}"/>
              </a:ext>
            </a:extLst>
          </p:cNvPr>
          <p:cNvSpPr txBox="1"/>
          <p:nvPr/>
        </p:nvSpPr>
        <p:spPr>
          <a:xfrm>
            <a:off x="529050" y="1376774"/>
            <a:ext cx="6052435" cy="5016758"/>
          </a:xfrm>
          <a:prstGeom prst="rect">
            <a:avLst/>
          </a:prstGeom>
          <a:noFill/>
        </p:spPr>
        <p:txBody>
          <a:bodyPr wrap="square" lIns="91440" tIns="45720" rIns="91440" bIns="45720" anchor="t">
            <a:spAutoFit/>
          </a:bodyPr>
          <a:lstStyle/>
          <a:p>
            <a:pPr marL="342900" indent="-342900">
              <a:buClr>
                <a:schemeClr val="accent2">
                  <a:lumMod val="75000"/>
                </a:schemeClr>
              </a:buClr>
              <a:buFont typeface="Wingdings" panose="05000000000000000000" pitchFamily="2" charset="2"/>
              <a:buChar char="§"/>
            </a:pPr>
            <a:r>
              <a:rPr lang="en-US" sz="2000">
                <a:effectLst/>
                <a:latin typeface="+mj-lt"/>
                <a:ea typeface="Calibri"/>
                <a:cs typeface="Times New Roman"/>
              </a:rPr>
              <a:t>To determine each participant’s level of knowledge of their respective laboratory sector in order to compare and contrast how the sectors operate</a:t>
            </a:r>
            <a:endParaRPr lang="en-US" sz="2000">
              <a:latin typeface="+mj-lt"/>
              <a:ea typeface="Calibri" panose="020F0502020204030204" pitchFamily="34" charset="0"/>
              <a:cs typeface="Times New Roman" panose="02020603050405020304" pitchFamily="18" charset="0"/>
            </a:endParaRPr>
          </a:p>
          <a:p>
            <a:pPr marL="342900" indent="-342900">
              <a:buClr>
                <a:srgbClr val="CE470D"/>
              </a:buClr>
              <a:buFont typeface="Wingdings" panose="05000000000000000000" pitchFamily="2" charset="2"/>
              <a:buChar char="§"/>
            </a:pPr>
            <a:r>
              <a:rPr lang="en-US" sz="2000">
                <a:latin typeface="+mj-lt"/>
                <a:ea typeface="Calibri"/>
                <a:cs typeface="Times New Roman"/>
              </a:rPr>
              <a:t>To determine </a:t>
            </a:r>
            <a:r>
              <a:rPr lang="en-US" sz="2000">
                <a:effectLst/>
                <a:latin typeface="+mj-lt"/>
                <a:ea typeface="Calibri"/>
                <a:cs typeface="Times New Roman"/>
              </a:rPr>
              <a:t>how sector operational characteristics can support a national laboratory system.</a:t>
            </a:r>
            <a:r>
              <a:rPr lang="en-US" sz="2000">
                <a:latin typeface="+mj-lt"/>
                <a:ea typeface="Calibri"/>
                <a:cs typeface="Times New Roman"/>
              </a:rPr>
              <a:t> </a:t>
            </a:r>
            <a:endParaRPr lang="en-US" sz="2000">
              <a:effectLst/>
              <a:latin typeface="+mj-lt"/>
              <a:ea typeface="Calibri" panose="020F0502020204030204" pitchFamily="34" charset="0"/>
              <a:cs typeface="Times New Roman" panose="02020603050405020304" pitchFamily="18" charset="0"/>
            </a:endParaRPr>
          </a:p>
          <a:p>
            <a:pPr marL="342900" indent="-342900">
              <a:buClr>
                <a:schemeClr val="accent2">
                  <a:lumMod val="75000"/>
                </a:schemeClr>
              </a:buClr>
              <a:buFont typeface="Wingdings" panose="05000000000000000000" pitchFamily="2" charset="2"/>
              <a:buChar char="§"/>
            </a:pPr>
            <a:r>
              <a:rPr lang="en-US" sz="2000">
                <a:latin typeface="+mj-lt"/>
                <a:ea typeface="Calibri"/>
                <a:cs typeface="Times New Roman"/>
              </a:rPr>
              <a:t>A </a:t>
            </a:r>
            <a:r>
              <a:rPr lang="en-US" sz="2000">
                <a:effectLst/>
                <a:latin typeface="+mj-lt"/>
                <a:ea typeface="Calibri"/>
                <a:cs typeface="Times New Roman"/>
              </a:rPr>
              <a:t>basis for a discussion about the national laboratory system, its perceived strengths and weaknesses and aid in identifying the steps necessary to further develop the national laboratory system.</a:t>
            </a:r>
          </a:p>
          <a:p>
            <a:pPr marL="342900" indent="-342900">
              <a:buClr>
                <a:schemeClr val="accent2">
                  <a:lumMod val="75000"/>
                </a:schemeClr>
              </a:buClr>
              <a:buFont typeface="Wingdings" panose="05000000000000000000" pitchFamily="2" charset="2"/>
              <a:buChar char="§"/>
            </a:pPr>
            <a:r>
              <a:rPr lang="en-US" sz="2000">
                <a:latin typeface="+mj-lt"/>
                <a:ea typeface="Calibri" panose="020F0502020204030204" pitchFamily="34" charset="0"/>
                <a:cs typeface="Times New Roman" panose="02020603050405020304" pitchFamily="18" charset="0"/>
              </a:rPr>
              <a:t>Source of themes for </a:t>
            </a:r>
            <a:r>
              <a:rPr lang="en-US" sz="2000" b="1">
                <a:solidFill>
                  <a:schemeClr val="accent2">
                    <a:lumMod val="75000"/>
                  </a:schemeClr>
                </a:solidFill>
                <a:latin typeface="+mj-lt"/>
                <a:ea typeface="Calibri" panose="020F0502020204030204" pitchFamily="34" charset="0"/>
                <a:cs typeface="Times New Roman" panose="02020603050405020304" pitchFamily="18" charset="0"/>
              </a:rPr>
              <a:t>Capstone Projects.</a:t>
            </a:r>
          </a:p>
          <a:p>
            <a:pPr marL="342900" indent="-342900">
              <a:buClr>
                <a:schemeClr val="accent2">
                  <a:lumMod val="75000"/>
                </a:schemeClr>
              </a:buClr>
              <a:buFont typeface="Wingdings" panose="05000000000000000000" pitchFamily="2" charset="2"/>
              <a:buChar char="§"/>
            </a:pPr>
            <a:r>
              <a:rPr lang="en-US" sz="2000" b="1">
                <a:effectLst/>
                <a:latin typeface="+mj-lt"/>
                <a:ea typeface="Calibri" panose="020F0502020204030204" pitchFamily="34" charset="0"/>
                <a:cs typeface="Times New Roman" panose="02020603050405020304" pitchFamily="18" charset="0"/>
              </a:rPr>
              <a:t>Available in Module 1.A.2. Introduction to Laboratory Systems</a:t>
            </a:r>
          </a:p>
          <a:p>
            <a:pPr marL="342900" indent="-342900">
              <a:buClr>
                <a:schemeClr val="accent2">
                  <a:lumMod val="75000"/>
                </a:schemeClr>
              </a:buClr>
              <a:buFont typeface="Wingdings" panose="05000000000000000000" pitchFamily="2" charset="2"/>
              <a:buChar char="§"/>
            </a:pPr>
            <a:endParaRPr lang="fr-FR" sz="2000">
              <a:latin typeface="+mj-lt"/>
            </a:endParaRPr>
          </a:p>
        </p:txBody>
      </p:sp>
      <p:pic>
        <p:nvPicPr>
          <p:cNvPr id="7" name="Picture 6">
            <a:extLst>
              <a:ext uri="{FF2B5EF4-FFF2-40B4-BE49-F238E27FC236}">
                <a16:creationId xmlns:a16="http://schemas.microsoft.com/office/drawing/2014/main" id="{66994C61-38A6-E9D9-0A78-4BE55078E35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500" t="19507" r="75240" b="10137"/>
          <a:stretch/>
        </p:blipFill>
        <p:spPr>
          <a:xfrm>
            <a:off x="7892431" y="1734306"/>
            <a:ext cx="3461370" cy="4409122"/>
          </a:xfrm>
          <a:prstGeom prst="rect">
            <a:avLst/>
          </a:prstGeom>
        </p:spPr>
      </p:pic>
      <p:sp>
        <p:nvSpPr>
          <p:cNvPr id="3" name="Slide Number Placeholder 3">
            <a:extLst>
              <a:ext uri="{FF2B5EF4-FFF2-40B4-BE49-F238E27FC236}">
                <a16:creationId xmlns:a16="http://schemas.microsoft.com/office/drawing/2014/main" id="{32E7D1AB-E388-3E73-3CC6-F100B3179AE1}"/>
              </a:ext>
            </a:extLst>
          </p:cNvPr>
          <p:cNvSpPr txBox="1">
            <a:spLocks/>
          </p:cNvSpPr>
          <p:nvPr/>
        </p:nvSpPr>
        <p:spPr>
          <a:xfrm>
            <a:off x="10973946" y="6363370"/>
            <a:ext cx="532255" cy="365125"/>
          </a:xfrm>
          <a:prstGeom prst="rect">
            <a:avLst/>
          </a:prstGeom>
        </p:spPr>
        <p:txBody>
          <a:bodyPr vert="horz" lIns="0" tIns="0" rIns="0" bIns="0" rtlCol="0" anchor="b" anchorCtr="0"/>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F7BECBE-D6CC-413E-AA43-2D0C4F1A49BE}" type="slidenum">
              <a:rPr lang="en-US" smtClean="0"/>
              <a:pPr/>
              <a:t>38</a:t>
            </a:fld>
            <a:endParaRPr lang="en-US"/>
          </a:p>
        </p:txBody>
      </p:sp>
      <p:sp>
        <p:nvSpPr>
          <p:cNvPr id="4" name="Footer Placeholder 3">
            <a:extLst>
              <a:ext uri="{FF2B5EF4-FFF2-40B4-BE49-F238E27FC236}">
                <a16:creationId xmlns:a16="http://schemas.microsoft.com/office/drawing/2014/main" id="{A89078E8-CA97-65DF-7A89-F805136BEFD7}"/>
              </a:ext>
            </a:extLst>
          </p:cNvPr>
          <p:cNvSpPr>
            <a:spLocks noGrp="1"/>
          </p:cNvSpPr>
          <p:nvPr>
            <p:ph type="ftr" sz="quarter" idx="3"/>
          </p:nvPr>
        </p:nvSpPr>
        <p:spPr/>
        <p:txBody>
          <a:bodyPr/>
          <a:lstStyle/>
          <a:p>
            <a:r>
              <a:rPr lang="nl-NL"/>
              <a:t>GLLP TOT&amp;M Unit 3 V1 2026</a:t>
            </a:r>
            <a:endParaRPr lang="en-US"/>
          </a:p>
        </p:txBody>
      </p:sp>
      <p:sp>
        <p:nvSpPr>
          <p:cNvPr id="6" name="TextBox 5">
            <a:extLst>
              <a:ext uri="{FF2B5EF4-FFF2-40B4-BE49-F238E27FC236}">
                <a16:creationId xmlns:a16="http://schemas.microsoft.com/office/drawing/2014/main" id="{2E1CFB11-F3BA-8157-40C7-D3837D9A4F38}"/>
              </a:ext>
            </a:extLst>
          </p:cNvPr>
          <p:cNvSpPr txBox="1"/>
          <p:nvPr/>
        </p:nvSpPr>
        <p:spPr>
          <a:xfrm>
            <a:off x="7611651" y="194961"/>
            <a:ext cx="4399722" cy="369332"/>
          </a:xfrm>
          <a:prstGeom prst="rect">
            <a:avLst/>
          </a:prstGeom>
          <a:solidFill>
            <a:schemeClr val="accent2"/>
          </a:solidFill>
        </p:spPr>
        <p:txBody>
          <a:bodyPr wrap="square" rtlCol="0">
            <a:spAutoFit/>
          </a:bodyPr>
          <a:lstStyle/>
          <a:p>
            <a:r>
              <a:rPr lang="en-US" dirty="0">
                <a:solidFill>
                  <a:schemeClr val="bg1"/>
                </a:solidFill>
              </a:rPr>
              <a:t>Key documents supporting GLLP delivery</a:t>
            </a:r>
          </a:p>
        </p:txBody>
      </p:sp>
    </p:spTree>
    <p:custDataLst>
      <p:tags r:id="rId1"/>
    </p:custDataLst>
    <p:extLst>
      <p:ext uri="{BB962C8B-B14F-4D97-AF65-F5344CB8AC3E}">
        <p14:creationId xmlns:p14="http://schemas.microsoft.com/office/powerpoint/2010/main" val="34408088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AD844-D5EB-CC4B-9ED8-13F7C6337F86}"/>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0E2AF0ED-189C-DE7A-DABE-21A35FBE4F37}"/>
              </a:ext>
            </a:extLst>
          </p:cNvPr>
          <p:cNvSpPr/>
          <p:nvPr/>
        </p:nvSpPr>
        <p:spPr>
          <a:xfrm>
            <a:off x="0" y="1786446"/>
            <a:ext cx="12192000" cy="398574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C01ABE-1C2D-6251-A706-7CCCD1162845}"/>
              </a:ext>
            </a:extLst>
          </p:cNvPr>
          <p:cNvSpPr>
            <a:spLocks noGrp="1"/>
          </p:cNvSpPr>
          <p:nvPr>
            <p:ph type="title"/>
          </p:nvPr>
        </p:nvSpPr>
        <p:spPr>
          <a:xfrm>
            <a:off x="914400" y="1076584"/>
            <a:ext cx="10515600" cy="709862"/>
          </a:xfrm>
        </p:spPr>
        <p:txBody>
          <a:bodyPr/>
          <a:lstStyle/>
          <a:p>
            <a:r>
              <a:rPr lang="en-US" dirty="0"/>
              <a:t>GLLP Mentorship Guide purpose</a:t>
            </a:r>
          </a:p>
        </p:txBody>
      </p:sp>
      <p:sp>
        <p:nvSpPr>
          <p:cNvPr id="4" name="Slide Number Placeholder 3">
            <a:extLst>
              <a:ext uri="{FF2B5EF4-FFF2-40B4-BE49-F238E27FC236}">
                <a16:creationId xmlns:a16="http://schemas.microsoft.com/office/drawing/2014/main" id="{297B8BE0-620B-E1DD-CE67-872800347591}"/>
              </a:ext>
            </a:extLst>
          </p:cNvPr>
          <p:cNvSpPr>
            <a:spLocks noGrp="1"/>
          </p:cNvSpPr>
          <p:nvPr>
            <p:ph type="sldNum" sz="quarter" idx="12"/>
          </p:nvPr>
        </p:nvSpPr>
        <p:spPr/>
        <p:txBody>
          <a:bodyPr/>
          <a:lstStyle/>
          <a:p>
            <a:fld id="{5F7BECBE-D6CC-413E-AA43-2D0C4F1A49BE}" type="slidenum">
              <a:rPr lang="en-US" smtClean="0"/>
              <a:t>39</a:t>
            </a:fld>
            <a:endParaRPr lang="en-US"/>
          </a:p>
        </p:txBody>
      </p:sp>
      <p:pic>
        <p:nvPicPr>
          <p:cNvPr id="3" name="Graphic 2" descr="Document with solid fill">
            <a:extLst>
              <a:ext uri="{FF2B5EF4-FFF2-40B4-BE49-F238E27FC236}">
                <a16:creationId xmlns:a16="http://schemas.microsoft.com/office/drawing/2014/main" id="{82E7565B-60A2-F241-8517-1E59362E1AF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15316" y="1795670"/>
            <a:ext cx="3985746" cy="3985746"/>
          </a:xfrm>
          <a:prstGeom prst="rect">
            <a:avLst/>
          </a:prstGeom>
        </p:spPr>
      </p:pic>
      <p:sp>
        <p:nvSpPr>
          <p:cNvPr id="10" name="TextBox 9">
            <a:extLst>
              <a:ext uri="{FF2B5EF4-FFF2-40B4-BE49-F238E27FC236}">
                <a16:creationId xmlns:a16="http://schemas.microsoft.com/office/drawing/2014/main" id="{49009A3F-61C8-DD93-8D30-7049738D7E9E}"/>
              </a:ext>
            </a:extLst>
          </p:cNvPr>
          <p:cNvSpPr txBox="1"/>
          <p:nvPr/>
        </p:nvSpPr>
        <p:spPr>
          <a:xfrm>
            <a:off x="1063256" y="2559928"/>
            <a:ext cx="6096000" cy="2308324"/>
          </a:xfrm>
          <a:prstGeom prst="rect">
            <a:avLst/>
          </a:prstGeom>
          <a:noFill/>
        </p:spPr>
        <p:txBody>
          <a:bodyPr wrap="square">
            <a:spAutoFit/>
          </a:bodyPr>
          <a:lstStyle/>
          <a:p>
            <a:r>
              <a:rPr lang="en-US" sz="2400">
                <a:solidFill>
                  <a:schemeClr val="bg1"/>
                </a:solidFill>
              </a:rPr>
              <a:t>Define the role of mentors and mentees in the context of the GLLP and provide mentors and mentees with the guidance, information and tools that will enable them to build and maintain fruitful mentoring relationships </a:t>
            </a:r>
            <a:endParaRPr lang="en-GB" sz="2400">
              <a:solidFill>
                <a:schemeClr val="bg1"/>
              </a:solidFill>
            </a:endParaRPr>
          </a:p>
        </p:txBody>
      </p:sp>
      <p:sp>
        <p:nvSpPr>
          <p:cNvPr id="5" name="Footer Placeholder 4">
            <a:extLst>
              <a:ext uri="{FF2B5EF4-FFF2-40B4-BE49-F238E27FC236}">
                <a16:creationId xmlns:a16="http://schemas.microsoft.com/office/drawing/2014/main" id="{0495B9DC-779E-7825-AE5F-4C3CEB621B74}"/>
              </a:ext>
            </a:extLst>
          </p:cNvPr>
          <p:cNvSpPr>
            <a:spLocks noGrp="1"/>
          </p:cNvSpPr>
          <p:nvPr>
            <p:ph type="ftr" sz="quarter" idx="3"/>
          </p:nvPr>
        </p:nvSpPr>
        <p:spPr/>
        <p:txBody>
          <a:bodyPr/>
          <a:lstStyle/>
          <a:p>
            <a:r>
              <a:rPr lang="nl-NL"/>
              <a:t>GLLP TOT&amp;M Unit 3 V1 2026</a:t>
            </a:r>
            <a:endParaRPr lang="en-US"/>
          </a:p>
        </p:txBody>
      </p:sp>
      <p:sp>
        <p:nvSpPr>
          <p:cNvPr id="7" name="TextBox 6">
            <a:extLst>
              <a:ext uri="{FF2B5EF4-FFF2-40B4-BE49-F238E27FC236}">
                <a16:creationId xmlns:a16="http://schemas.microsoft.com/office/drawing/2014/main" id="{6F34AD11-503D-84BC-2849-3A03A99B9478}"/>
              </a:ext>
            </a:extLst>
          </p:cNvPr>
          <p:cNvSpPr txBox="1"/>
          <p:nvPr/>
        </p:nvSpPr>
        <p:spPr>
          <a:xfrm>
            <a:off x="7611651" y="194961"/>
            <a:ext cx="4399722" cy="369332"/>
          </a:xfrm>
          <a:prstGeom prst="rect">
            <a:avLst/>
          </a:prstGeom>
          <a:solidFill>
            <a:schemeClr val="accent2"/>
          </a:solidFill>
        </p:spPr>
        <p:txBody>
          <a:bodyPr wrap="square" rtlCol="0">
            <a:spAutoFit/>
          </a:bodyPr>
          <a:lstStyle/>
          <a:p>
            <a:r>
              <a:rPr lang="en-US" dirty="0">
                <a:solidFill>
                  <a:schemeClr val="bg1"/>
                </a:solidFill>
              </a:rPr>
              <a:t>Key documents supporting GLLP delivery</a:t>
            </a:r>
          </a:p>
        </p:txBody>
      </p:sp>
    </p:spTree>
    <p:custDataLst>
      <p:tags r:id="rId1"/>
    </p:custDataLst>
    <p:extLst>
      <p:ext uri="{BB962C8B-B14F-4D97-AF65-F5344CB8AC3E}">
        <p14:creationId xmlns:p14="http://schemas.microsoft.com/office/powerpoint/2010/main" val="2560534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dirty="0"/>
              <a:t>For TOT&amp;M </a:t>
            </a:r>
            <a:r>
              <a:rPr lang="fr-FR" dirty="0" err="1"/>
              <a:t>facilitators</a:t>
            </a:r>
            <a:r>
              <a:rPr lang="fr-FR" dirty="0"/>
              <a:t> </a:t>
            </a:r>
            <a:r>
              <a:rPr lang="fr-FR" dirty="0" err="1"/>
              <a:t>only</a:t>
            </a:r>
            <a:endParaRPr lang="fr-FR" dirty="0"/>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4924697" y="812394"/>
            <a:ext cx="6831873" cy="5233212"/>
          </a:xfrm>
        </p:spPr>
        <p:txBody>
          <a:bodyPr vert="horz" lIns="0" tIns="0" rIns="0" bIns="0" rtlCol="0" anchor="t">
            <a:normAutofit fontScale="92500" lnSpcReduction="10000"/>
          </a:bodyPr>
          <a:lstStyle/>
          <a:p>
            <a:pPr marL="0" indent="0">
              <a:lnSpc>
                <a:spcPct val="120000"/>
              </a:lnSpc>
              <a:buNone/>
            </a:pPr>
            <a:r>
              <a:rPr lang="en-US" sz="2400"/>
              <a:t>To facilitate some of the activities included in this presentation you may want to use applications that enhance virtual interactivity. If you have the possibility to subscribe to a paid account, </a:t>
            </a:r>
            <a:r>
              <a:rPr lang="en-US" sz="2400" err="1">
                <a:hlinkClick r:id="rId4"/>
              </a:rPr>
              <a:t>Slido</a:t>
            </a:r>
            <a:r>
              <a:rPr lang="en-US" sz="2400"/>
              <a:t> offers many ways to enhance the learners’ experience. The ones listed below are either completely or partially free of charge:</a:t>
            </a:r>
          </a:p>
          <a:p>
            <a:pPr>
              <a:lnSpc>
                <a:spcPct val="120000"/>
              </a:lnSpc>
            </a:pPr>
            <a:r>
              <a:rPr lang="en-US" sz="2400" err="1"/>
              <a:t>Mentimeter</a:t>
            </a:r>
            <a:r>
              <a:rPr lang="en-US" sz="2400"/>
              <a:t>, more information available at: </a:t>
            </a:r>
            <a:r>
              <a:rPr lang="en-US" sz="2400">
                <a:hlinkClick r:id="rId5"/>
              </a:rPr>
              <a:t>https://www.mentimeter.com/</a:t>
            </a:r>
            <a:endParaRPr lang="en-US" sz="2400"/>
          </a:p>
          <a:p>
            <a:pPr>
              <a:lnSpc>
                <a:spcPct val="120000"/>
              </a:lnSpc>
            </a:pPr>
            <a:r>
              <a:rPr lang="en-US" sz="2400"/>
              <a:t>Miro, more information available at: </a:t>
            </a:r>
            <a:r>
              <a:rPr lang="en-US" sz="2400">
                <a:hlinkClick r:id="rId6"/>
              </a:rPr>
              <a:t>https://miro.com/</a:t>
            </a:r>
            <a:endParaRPr lang="en-US" sz="2400"/>
          </a:p>
          <a:p>
            <a:pPr>
              <a:lnSpc>
                <a:spcPct val="120000"/>
              </a:lnSpc>
            </a:pPr>
            <a:r>
              <a:rPr lang="en-US" sz="2400"/>
              <a:t>Kahoot!, more information available at: </a:t>
            </a:r>
            <a:r>
              <a:rPr lang="en-US" sz="2400">
                <a:hlinkClick r:id="rId7"/>
              </a:rPr>
              <a:t>https://kahoot.com/</a:t>
            </a:r>
            <a:r>
              <a:rPr lang="en-US" sz="2400"/>
              <a:t> </a:t>
            </a:r>
          </a:p>
        </p:txBody>
      </p:sp>
      <p:sp>
        <p:nvSpPr>
          <p:cNvPr id="4" name="Slide Number Placeholder 3">
            <a:extLst>
              <a:ext uri="{FF2B5EF4-FFF2-40B4-BE49-F238E27FC236}">
                <a16:creationId xmlns:a16="http://schemas.microsoft.com/office/drawing/2014/main" id="{6B7487F0-8A2D-0B7D-10E3-F541F3DD1D8E}"/>
              </a:ext>
            </a:extLst>
          </p:cNvPr>
          <p:cNvSpPr>
            <a:spLocks noGrp="1"/>
          </p:cNvSpPr>
          <p:nvPr>
            <p:ph type="sldNum" sz="quarter" idx="12"/>
          </p:nvPr>
        </p:nvSpPr>
        <p:spPr/>
        <p:txBody>
          <a:bodyPr/>
          <a:lstStyle/>
          <a:p>
            <a:fld id="{15573E5C-EF74-034A-A019-612A408567C7}" type="slidenum">
              <a:rPr lang="en-US" smtClean="0"/>
              <a:pPr/>
              <a:t>4</a:t>
            </a:fld>
            <a:endParaRPr lang="en-US"/>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849071" y="-15843"/>
            <a:chExt cx="1335386" cy="851738"/>
          </a:xfrm>
        </p:grpSpPr>
        <p:sp>
          <p:nvSpPr>
            <p:cNvPr id="6" name="CaixaDeTexto 1">
              <a:extLst>
                <a:ext uri="{FF2B5EF4-FFF2-40B4-BE49-F238E27FC236}">
                  <a16:creationId xmlns:a16="http://schemas.microsoft.com/office/drawing/2014/main" id="{6EB9E737-5079-991B-EECE-4107516B2C5D}"/>
                </a:ext>
              </a:extLst>
            </p:cNvPr>
            <p:cNvSpPr txBox="1"/>
            <p:nvPr/>
          </p:nvSpPr>
          <p:spPr>
            <a:xfrm>
              <a:off x="10849071" y="528118"/>
              <a:ext cx="1335386" cy="307777"/>
            </a:xfrm>
            <a:prstGeom prst="rect">
              <a:avLst/>
            </a:prstGeom>
            <a:solidFill>
              <a:schemeClr val="bg1"/>
            </a:solid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7"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244405" y="-15843"/>
              <a:ext cx="642798" cy="641892"/>
            </a:xfrm>
            <a:prstGeom prst="rect">
              <a:avLst/>
            </a:prstGeom>
          </p:spPr>
        </p:pic>
      </p:grpSp>
      <p:sp>
        <p:nvSpPr>
          <p:cNvPr id="8" name="Footer Placeholder 7">
            <a:extLst>
              <a:ext uri="{FF2B5EF4-FFF2-40B4-BE49-F238E27FC236}">
                <a16:creationId xmlns:a16="http://schemas.microsoft.com/office/drawing/2014/main" id="{D25856D0-BBF4-F70C-6016-A70379B59E54}"/>
              </a:ext>
            </a:extLst>
          </p:cNvPr>
          <p:cNvSpPr>
            <a:spLocks noGrp="1"/>
          </p:cNvSpPr>
          <p:nvPr>
            <p:ph type="ftr" sz="quarter" idx="3"/>
          </p:nvPr>
        </p:nvSpPr>
        <p:spPr/>
        <p:txBody>
          <a:bodyPr/>
          <a:lstStyle/>
          <a:p>
            <a:r>
              <a:rPr lang="nl-NL" dirty="0"/>
              <a:t>GLLP TOT&amp;M Unit 3 V1 2026</a:t>
            </a:r>
            <a:endParaRPr lang="en-US" dirty="0"/>
          </a:p>
        </p:txBody>
      </p:sp>
    </p:spTree>
    <p:custDataLst>
      <p:tags r:id="rId1"/>
    </p:custDataLst>
    <p:extLst>
      <p:ext uri="{BB962C8B-B14F-4D97-AF65-F5344CB8AC3E}">
        <p14:creationId xmlns:p14="http://schemas.microsoft.com/office/powerpoint/2010/main" val="21505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1CE14-18BA-C5B7-3556-A23872D8408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DEDF7D2C-C3CB-BAD4-6CF6-748075099FEF}"/>
              </a:ext>
            </a:extLst>
          </p:cNvPr>
          <p:cNvSpPr/>
          <p:nvPr/>
        </p:nvSpPr>
        <p:spPr>
          <a:xfrm>
            <a:off x="0" y="1726533"/>
            <a:ext cx="12192000" cy="398574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4A854D-B6CC-FBFF-FBAB-C75397F1521D}"/>
              </a:ext>
            </a:extLst>
          </p:cNvPr>
          <p:cNvSpPr>
            <a:spLocks noGrp="1"/>
          </p:cNvSpPr>
          <p:nvPr>
            <p:ph type="title"/>
          </p:nvPr>
        </p:nvSpPr>
        <p:spPr/>
        <p:txBody>
          <a:bodyPr/>
          <a:lstStyle/>
          <a:p>
            <a:r>
              <a:rPr lang="en-US"/>
              <a:t>GLLP Project Guide</a:t>
            </a:r>
          </a:p>
        </p:txBody>
      </p:sp>
      <p:sp>
        <p:nvSpPr>
          <p:cNvPr id="4" name="Slide Number Placeholder 3">
            <a:extLst>
              <a:ext uri="{FF2B5EF4-FFF2-40B4-BE49-F238E27FC236}">
                <a16:creationId xmlns:a16="http://schemas.microsoft.com/office/drawing/2014/main" id="{F366907A-15E9-9C4F-C490-9D9128755DF4}"/>
              </a:ext>
            </a:extLst>
          </p:cNvPr>
          <p:cNvSpPr>
            <a:spLocks noGrp="1"/>
          </p:cNvSpPr>
          <p:nvPr>
            <p:ph type="sldNum" sz="quarter" idx="12"/>
          </p:nvPr>
        </p:nvSpPr>
        <p:spPr/>
        <p:txBody>
          <a:bodyPr/>
          <a:lstStyle/>
          <a:p>
            <a:fld id="{5F7BECBE-D6CC-413E-AA43-2D0C4F1A49BE}" type="slidenum">
              <a:rPr lang="en-US" smtClean="0"/>
              <a:t>40</a:t>
            </a:fld>
            <a:endParaRPr lang="en-US"/>
          </a:p>
        </p:txBody>
      </p:sp>
      <p:pic>
        <p:nvPicPr>
          <p:cNvPr id="3" name="Graphic 2" descr="Document with solid fill">
            <a:extLst>
              <a:ext uri="{FF2B5EF4-FFF2-40B4-BE49-F238E27FC236}">
                <a16:creationId xmlns:a16="http://schemas.microsoft.com/office/drawing/2014/main" id="{688F464C-44FE-9FF7-A980-09A1C88D4C5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80525" y="1726532"/>
            <a:ext cx="3985746" cy="3985746"/>
          </a:xfrm>
          <a:prstGeom prst="rect">
            <a:avLst/>
          </a:prstGeom>
        </p:spPr>
      </p:pic>
      <p:sp>
        <p:nvSpPr>
          <p:cNvPr id="6" name="TextBox 5">
            <a:extLst>
              <a:ext uri="{FF2B5EF4-FFF2-40B4-BE49-F238E27FC236}">
                <a16:creationId xmlns:a16="http://schemas.microsoft.com/office/drawing/2014/main" id="{7D2C4CEE-3ABF-5A32-4D7B-7BCD97D499E6}"/>
              </a:ext>
            </a:extLst>
          </p:cNvPr>
          <p:cNvSpPr txBox="1"/>
          <p:nvPr/>
        </p:nvSpPr>
        <p:spPr>
          <a:xfrm>
            <a:off x="914400" y="2177028"/>
            <a:ext cx="7946265" cy="3411640"/>
          </a:xfrm>
          <a:prstGeom prst="rect">
            <a:avLst/>
          </a:prstGeom>
          <a:noFill/>
        </p:spPr>
        <p:txBody>
          <a:bodyPr wrap="square">
            <a:spAutoFit/>
          </a:bodyPr>
          <a:lstStyle/>
          <a:p>
            <a:r>
              <a:rPr lang="en-US" sz="2400">
                <a:solidFill>
                  <a:schemeClr val="bg1"/>
                </a:solidFill>
              </a:rPr>
              <a:t>Supports participants in identifying, planning, and monitoring their projects. It offers a set of tools and guides that can be used by the participant and their mentor at each stage of the development and implementation of the project.</a:t>
            </a:r>
          </a:p>
          <a:p>
            <a:endParaRPr lang="en-US" sz="2400" i="1">
              <a:solidFill>
                <a:schemeClr val="bg1"/>
              </a:solidFill>
            </a:endParaRPr>
          </a:p>
          <a:p>
            <a:r>
              <a:rPr lang="en-US" sz="2400" i="1">
                <a:solidFill>
                  <a:schemeClr val="bg1"/>
                </a:solidFill>
              </a:rPr>
              <a:t>GLLP Project Guide </a:t>
            </a:r>
            <a:r>
              <a:rPr lang="en-US" sz="2400">
                <a:solidFill>
                  <a:schemeClr val="bg1"/>
                </a:solidFill>
              </a:rPr>
              <a:t>provides </a:t>
            </a:r>
            <a:r>
              <a:rPr lang="en-US" sz="2400" u="sng">
                <a:solidFill>
                  <a:schemeClr val="bg1"/>
                </a:solidFill>
              </a:rPr>
              <a:t>examples</a:t>
            </a:r>
            <a:r>
              <a:rPr lang="en-US" sz="2400">
                <a:solidFill>
                  <a:schemeClr val="bg1"/>
                </a:solidFill>
              </a:rPr>
              <a:t> of projects (not prescriptive).</a:t>
            </a:r>
          </a:p>
          <a:p>
            <a:pPr>
              <a:lnSpc>
                <a:spcPct val="150000"/>
              </a:lnSpc>
            </a:pPr>
            <a:endParaRPr lang="en-GB" dirty="0"/>
          </a:p>
        </p:txBody>
      </p:sp>
      <p:sp>
        <p:nvSpPr>
          <p:cNvPr id="5" name="Footer Placeholder 4">
            <a:extLst>
              <a:ext uri="{FF2B5EF4-FFF2-40B4-BE49-F238E27FC236}">
                <a16:creationId xmlns:a16="http://schemas.microsoft.com/office/drawing/2014/main" id="{3D5BDD95-4ECA-DF08-C007-A80FF7A117BB}"/>
              </a:ext>
            </a:extLst>
          </p:cNvPr>
          <p:cNvSpPr>
            <a:spLocks noGrp="1"/>
          </p:cNvSpPr>
          <p:nvPr>
            <p:ph type="ftr" sz="quarter" idx="3"/>
          </p:nvPr>
        </p:nvSpPr>
        <p:spPr/>
        <p:txBody>
          <a:bodyPr/>
          <a:lstStyle/>
          <a:p>
            <a:r>
              <a:rPr lang="nl-NL"/>
              <a:t>GLLP TOT&amp;M Unit 3 V1 2026</a:t>
            </a:r>
            <a:endParaRPr lang="en-US"/>
          </a:p>
        </p:txBody>
      </p:sp>
      <p:sp>
        <p:nvSpPr>
          <p:cNvPr id="8" name="TextBox 7">
            <a:extLst>
              <a:ext uri="{FF2B5EF4-FFF2-40B4-BE49-F238E27FC236}">
                <a16:creationId xmlns:a16="http://schemas.microsoft.com/office/drawing/2014/main" id="{FFED8EBF-38C0-6E6D-1D48-A1B7FEDAF9BC}"/>
              </a:ext>
            </a:extLst>
          </p:cNvPr>
          <p:cNvSpPr txBox="1"/>
          <p:nvPr/>
        </p:nvSpPr>
        <p:spPr>
          <a:xfrm>
            <a:off x="7611651" y="194961"/>
            <a:ext cx="4399722" cy="369332"/>
          </a:xfrm>
          <a:prstGeom prst="rect">
            <a:avLst/>
          </a:prstGeom>
          <a:solidFill>
            <a:schemeClr val="accent2"/>
          </a:solidFill>
        </p:spPr>
        <p:txBody>
          <a:bodyPr wrap="square" rtlCol="0">
            <a:spAutoFit/>
          </a:bodyPr>
          <a:lstStyle/>
          <a:p>
            <a:r>
              <a:rPr lang="en-US" dirty="0">
                <a:solidFill>
                  <a:schemeClr val="bg1"/>
                </a:solidFill>
              </a:rPr>
              <a:t>Key documents supporting GLLP delivery</a:t>
            </a:r>
          </a:p>
        </p:txBody>
      </p:sp>
    </p:spTree>
    <p:custDataLst>
      <p:tags r:id="rId1"/>
    </p:custDataLst>
    <p:extLst>
      <p:ext uri="{BB962C8B-B14F-4D97-AF65-F5344CB8AC3E}">
        <p14:creationId xmlns:p14="http://schemas.microsoft.com/office/powerpoint/2010/main" val="1180778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630D1-8BF6-224F-9975-EC265EE45750}"/>
              </a:ext>
            </a:extLst>
          </p:cNvPr>
          <p:cNvSpPr>
            <a:spLocks noGrp="1"/>
          </p:cNvSpPr>
          <p:nvPr>
            <p:ph type="title"/>
          </p:nvPr>
        </p:nvSpPr>
        <p:spPr/>
        <p:txBody>
          <a:bodyPr/>
          <a:lstStyle/>
          <a:p>
            <a:r>
              <a:rPr lang="en-US"/>
              <a:t>Evaluation and certificate</a:t>
            </a:r>
            <a:br>
              <a:rPr lang="en-US"/>
            </a:br>
            <a:br>
              <a:rPr lang="en-US"/>
            </a:br>
            <a:endParaRPr lang="en-US"/>
          </a:p>
        </p:txBody>
      </p:sp>
      <p:sp>
        <p:nvSpPr>
          <p:cNvPr id="3" name="Slide Number Placeholder 2">
            <a:extLst>
              <a:ext uri="{FF2B5EF4-FFF2-40B4-BE49-F238E27FC236}">
                <a16:creationId xmlns:a16="http://schemas.microsoft.com/office/drawing/2014/main" id="{6E9C1C41-130E-A94D-ADD8-E97BD2C50DE9}"/>
              </a:ext>
            </a:extLst>
          </p:cNvPr>
          <p:cNvSpPr>
            <a:spLocks noGrp="1"/>
          </p:cNvSpPr>
          <p:nvPr>
            <p:ph type="sldNum" sz="quarter" idx="14"/>
          </p:nvPr>
        </p:nvSpPr>
        <p:spPr/>
        <p:txBody>
          <a:bodyPr/>
          <a:lstStyle/>
          <a:p>
            <a:fld id="{15573E5C-EF74-034A-A019-612A408567C7}" type="slidenum">
              <a:rPr lang="en-US" smtClean="0"/>
              <a:pPr/>
              <a:t>41</a:t>
            </a:fld>
            <a:endParaRPr lang="en-US"/>
          </a:p>
        </p:txBody>
      </p:sp>
      <p:sp>
        <p:nvSpPr>
          <p:cNvPr id="4" name="Footer Placeholder 3">
            <a:extLst>
              <a:ext uri="{FF2B5EF4-FFF2-40B4-BE49-F238E27FC236}">
                <a16:creationId xmlns:a16="http://schemas.microsoft.com/office/drawing/2014/main" id="{A1659C17-C1BE-604A-14B8-9704DCDF3D0E}"/>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4783118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F32EB-3B43-3520-1A7C-F0D9D95197C2}"/>
              </a:ext>
            </a:extLst>
          </p:cNvPr>
          <p:cNvSpPr>
            <a:spLocks noGrp="1"/>
          </p:cNvSpPr>
          <p:nvPr>
            <p:ph type="title"/>
          </p:nvPr>
        </p:nvSpPr>
        <p:spPr/>
        <p:txBody>
          <a:bodyPr/>
          <a:lstStyle/>
          <a:p>
            <a:r>
              <a:rPr lang="en-GB"/>
              <a:t>GLLP evaluation framework</a:t>
            </a:r>
          </a:p>
        </p:txBody>
      </p:sp>
      <p:sp>
        <p:nvSpPr>
          <p:cNvPr id="3" name="Text Placeholder 2">
            <a:extLst>
              <a:ext uri="{FF2B5EF4-FFF2-40B4-BE49-F238E27FC236}">
                <a16:creationId xmlns:a16="http://schemas.microsoft.com/office/drawing/2014/main" id="{AA4D4AC9-8F75-426D-9368-99C817F04BBB}"/>
              </a:ext>
            </a:extLst>
          </p:cNvPr>
          <p:cNvSpPr>
            <a:spLocks noGrp="1"/>
          </p:cNvSpPr>
          <p:nvPr>
            <p:ph type="body" sz="quarter" idx="11"/>
          </p:nvPr>
        </p:nvSpPr>
        <p:spPr>
          <a:xfrm>
            <a:off x="914400" y="1527349"/>
            <a:ext cx="10515600" cy="4582049"/>
          </a:xfrm>
        </p:spPr>
        <p:txBody>
          <a:bodyPr>
            <a:normAutofit/>
          </a:bodyPr>
          <a:lstStyle/>
          <a:p>
            <a:pPr marL="0" indent="0">
              <a:buNone/>
            </a:pPr>
            <a:r>
              <a:rPr lang="en-US" sz="2400">
                <a:effectLst/>
                <a:latin typeface="+mj-lt"/>
                <a:ea typeface="HGGothicE" panose="020B0909000000000000" pitchFamily="49" charset="-128"/>
                <a:cs typeface="Tahoma" panose="020B0604030504040204" pitchFamily="34" charset="0"/>
              </a:rPr>
              <a:t>Evaluation of the GLLP was designed based on Kirkpatrick’s model for evaluation of training, that includes four evaluation levels:</a:t>
            </a:r>
            <a:endParaRPr lang="fr-FR" sz="2400">
              <a:effectLst/>
              <a:latin typeface="+mj-lt"/>
              <a:ea typeface="HGGothicE" panose="020B0909000000000000" pitchFamily="49" charset="-128"/>
              <a:cs typeface="Tahoma" panose="020B0604030504040204" pitchFamily="34" charset="0"/>
            </a:endParaRPr>
          </a:p>
          <a:p>
            <a:pPr marL="342900" lvl="0" indent="-342900" algn="just">
              <a:buFont typeface="Wingdings" panose="05000000000000000000" pitchFamily="2" charset="2"/>
              <a:buChar char=""/>
            </a:pPr>
            <a:r>
              <a:rPr lang="en-US" sz="2400" b="1">
                <a:solidFill>
                  <a:schemeClr val="accent2"/>
                </a:solidFill>
                <a:effectLst/>
                <a:latin typeface="+mj-lt"/>
                <a:ea typeface="HGGothicE" panose="020B0909000000000000" pitchFamily="49" charset="-128"/>
                <a:cs typeface="Tahoma" panose="020B0604030504040204" pitchFamily="34" charset="0"/>
              </a:rPr>
              <a:t>Satisfaction</a:t>
            </a:r>
            <a:r>
              <a:rPr lang="en-US" sz="2400">
                <a:effectLst/>
                <a:latin typeface="+mj-lt"/>
                <a:ea typeface="HGGothicE" panose="020B0909000000000000" pitchFamily="49" charset="-128"/>
                <a:cs typeface="Tahoma" panose="020B0604030504040204" pitchFamily="34" charset="0"/>
              </a:rPr>
              <a:t> (to what extent participants and instructors are satisfied with the programme)</a:t>
            </a:r>
            <a:endParaRPr lang="fr-FR" sz="2400">
              <a:effectLst/>
              <a:latin typeface="+mj-lt"/>
              <a:ea typeface="HGGothicE" panose="020B0909000000000000" pitchFamily="49" charset="-128"/>
              <a:cs typeface="Tahoma" panose="020B0604030504040204" pitchFamily="34" charset="0"/>
            </a:endParaRPr>
          </a:p>
          <a:p>
            <a:pPr marL="342900" lvl="0" indent="-342900" algn="just">
              <a:buFont typeface="Wingdings" panose="05000000000000000000" pitchFamily="2" charset="2"/>
              <a:buChar char=""/>
            </a:pPr>
            <a:r>
              <a:rPr lang="en-US" sz="2400" b="1">
                <a:solidFill>
                  <a:schemeClr val="accent2"/>
                </a:solidFill>
                <a:latin typeface="+mj-lt"/>
                <a:ea typeface="HGGothicE" panose="020B0909000000000000" pitchFamily="49" charset="-128"/>
                <a:cs typeface="Tahoma" panose="020B0604030504040204" pitchFamily="34" charset="0"/>
              </a:rPr>
              <a:t>L</a:t>
            </a:r>
            <a:r>
              <a:rPr lang="en-US" sz="2400" b="1">
                <a:solidFill>
                  <a:schemeClr val="accent2"/>
                </a:solidFill>
                <a:effectLst/>
                <a:latin typeface="+mj-lt"/>
                <a:ea typeface="HGGothicE" panose="020B0909000000000000" pitchFamily="49" charset="-128"/>
                <a:cs typeface="Tahoma" panose="020B0604030504040204" pitchFamily="34" charset="0"/>
              </a:rPr>
              <a:t>earning</a:t>
            </a:r>
            <a:r>
              <a:rPr lang="en-US" sz="2400">
                <a:effectLst/>
                <a:latin typeface="+mj-lt"/>
                <a:ea typeface="HGGothicE" panose="020B0909000000000000" pitchFamily="49" charset="-128"/>
                <a:cs typeface="Tahoma" panose="020B0604030504040204" pitchFamily="34" charset="0"/>
              </a:rPr>
              <a:t> (how much participants learnt thanks to the programme)</a:t>
            </a:r>
          </a:p>
          <a:p>
            <a:pPr marL="342900" lvl="0" indent="-342900" algn="just">
              <a:buFont typeface="Wingdings" panose="05000000000000000000" pitchFamily="2" charset="2"/>
              <a:buChar char=""/>
            </a:pPr>
            <a:r>
              <a:rPr lang="en-US" sz="2400" b="1">
                <a:solidFill>
                  <a:schemeClr val="accent2"/>
                </a:solidFill>
                <a:latin typeface="+mj-lt"/>
                <a:ea typeface="HGGothicE" panose="020B0909000000000000" pitchFamily="49" charset="-128"/>
                <a:cs typeface="Tahoma" panose="020B0604030504040204" pitchFamily="34" charset="0"/>
              </a:rPr>
              <a:t>Behavior </a:t>
            </a:r>
            <a:r>
              <a:rPr lang="en-US" sz="2400">
                <a:latin typeface="+mj-lt"/>
                <a:ea typeface="HGGothicE" panose="020B0909000000000000" pitchFamily="49" charset="-128"/>
                <a:cs typeface="Tahoma" panose="020B0604030504040204" pitchFamily="34" charset="0"/>
              </a:rPr>
              <a:t>(to what extent participants a</a:t>
            </a:r>
            <a:r>
              <a:rPr lang="en-US" sz="2400">
                <a:effectLst/>
                <a:latin typeface="+mj-lt"/>
                <a:ea typeface="HGGothicE" panose="020B0909000000000000" pitchFamily="49" charset="-128"/>
                <a:cs typeface="Tahoma" panose="020B0604030504040204" pitchFamily="34" charset="0"/>
              </a:rPr>
              <a:t>pply what they have learnt to their jobs)</a:t>
            </a:r>
          </a:p>
          <a:p>
            <a:pPr marL="342900" lvl="0" indent="-342900" algn="just">
              <a:buFont typeface="Wingdings" panose="05000000000000000000" pitchFamily="2" charset="2"/>
              <a:buChar char=""/>
            </a:pPr>
            <a:r>
              <a:rPr lang="en-US" sz="2400" b="1">
                <a:solidFill>
                  <a:schemeClr val="accent2"/>
                </a:solidFill>
                <a:latin typeface="+mj-lt"/>
                <a:ea typeface="HGGothicE" panose="020B0909000000000000" pitchFamily="49" charset="-128"/>
                <a:cs typeface="Tahoma" panose="020B0604030504040204" pitchFamily="34" charset="0"/>
              </a:rPr>
              <a:t>Results</a:t>
            </a:r>
            <a:r>
              <a:rPr lang="en-US" sz="2400">
                <a:latin typeface="+mj-lt"/>
                <a:ea typeface="HGGothicE" panose="020B0909000000000000" pitchFamily="49" charset="-128"/>
                <a:cs typeface="Tahoma" panose="020B0604030504040204" pitchFamily="34" charset="0"/>
              </a:rPr>
              <a:t> (to what extent the participation to the programme impacted the participant institution/system)</a:t>
            </a:r>
            <a:endParaRPr lang="en-US" sz="2400">
              <a:effectLst/>
              <a:latin typeface="+mj-lt"/>
              <a:ea typeface="HGGothicE" panose="020B0909000000000000" pitchFamily="49" charset="-128"/>
              <a:cs typeface="Tahoma" panose="020B0604030504040204" pitchFamily="34" charset="0"/>
            </a:endParaRPr>
          </a:p>
          <a:p>
            <a:pPr marL="342900" lvl="0" indent="-342900" algn="just">
              <a:buFont typeface="Wingdings" panose="05000000000000000000" pitchFamily="2" charset="2"/>
              <a:buChar char=""/>
            </a:pPr>
            <a:endParaRPr lang="fr-FR" sz="2400">
              <a:effectLst/>
              <a:latin typeface="Franklin Gothic Book" panose="020B0503020102020204" pitchFamily="34" charset="0"/>
              <a:ea typeface="HGGothicE" panose="020B0909000000000000" pitchFamily="49" charset="-128"/>
              <a:cs typeface="Tahoma" panose="020B0604030504040204" pitchFamily="34" charset="0"/>
            </a:endParaRPr>
          </a:p>
          <a:p>
            <a:endParaRPr lang="en-US"/>
          </a:p>
        </p:txBody>
      </p:sp>
      <p:sp>
        <p:nvSpPr>
          <p:cNvPr id="4" name="Slide Number Placeholder 3">
            <a:extLst>
              <a:ext uri="{FF2B5EF4-FFF2-40B4-BE49-F238E27FC236}">
                <a16:creationId xmlns:a16="http://schemas.microsoft.com/office/drawing/2014/main" id="{BA3A0562-6128-4CF0-0477-6E8C998691FF}"/>
              </a:ext>
            </a:extLst>
          </p:cNvPr>
          <p:cNvSpPr>
            <a:spLocks noGrp="1"/>
          </p:cNvSpPr>
          <p:nvPr>
            <p:ph type="sldNum" sz="quarter" idx="12"/>
          </p:nvPr>
        </p:nvSpPr>
        <p:spPr/>
        <p:txBody>
          <a:bodyPr/>
          <a:lstStyle/>
          <a:p>
            <a:fld id="{15573E5C-EF74-034A-A019-612A408567C7}" type="slidenum">
              <a:rPr lang="en-US" smtClean="0"/>
              <a:pPr/>
              <a:t>42</a:t>
            </a:fld>
            <a:endParaRPr lang="en-US"/>
          </a:p>
        </p:txBody>
      </p:sp>
      <p:sp>
        <p:nvSpPr>
          <p:cNvPr id="5" name="Footer Placeholder 4">
            <a:extLst>
              <a:ext uri="{FF2B5EF4-FFF2-40B4-BE49-F238E27FC236}">
                <a16:creationId xmlns:a16="http://schemas.microsoft.com/office/drawing/2014/main" id="{A417C778-AD8A-7A1F-90E1-57E459A7A70F}"/>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16522033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F32EB-3B43-3520-1A7C-F0D9D95197C2}"/>
              </a:ext>
            </a:extLst>
          </p:cNvPr>
          <p:cNvSpPr>
            <a:spLocks noGrp="1"/>
          </p:cNvSpPr>
          <p:nvPr>
            <p:ph type="title"/>
          </p:nvPr>
        </p:nvSpPr>
        <p:spPr/>
        <p:txBody>
          <a:bodyPr/>
          <a:lstStyle/>
          <a:p>
            <a:r>
              <a:rPr lang="en-GB"/>
              <a:t>GLLP evaluation tools</a:t>
            </a:r>
          </a:p>
        </p:txBody>
      </p:sp>
      <p:sp>
        <p:nvSpPr>
          <p:cNvPr id="3" name="Text Placeholder 2">
            <a:extLst>
              <a:ext uri="{FF2B5EF4-FFF2-40B4-BE49-F238E27FC236}">
                <a16:creationId xmlns:a16="http://schemas.microsoft.com/office/drawing/2014/main" id="{AA4D4AC9-8F75-426D-9368-99C817F04BBB}"/>
              </a:ext>
            </a:extLst>
          </p:cNvPr>
          <p:cNvSpPr>
            <a:spLocks noGrp="1"/>
          </p:cNvSpPr>
          <p:nvPr>
            <p:ph type="body" sz="quarter" idx="11"/>
          </p:nvPr>
        </p:nvSpPr>
        <p:spPr>
          <a:xfrm>
            <a:off x="914400" y="1527349"/>
            <a:ext cx="5009882" cy="4582049"/>
          </a:xfrm>
        </p:spPr>
        <p:txBody>
          <a:bodyPr>
            <a:normAutofit/>
          </a:bodyPr>
          <a:lstStyle/>
          <a:p>
            <a:pPr marL="0" indent="0">
              <a:buNone/>
            </a:pPr>
            <a:r>
              <a:rPr lang="en-US" sz="2400">
                <a:effectLst/>
                <a:latin typeface="+mj-lt"/>
                <a:ea typeface="HGGothicE" panose="020B0909000000000000" pitchFamily="49" charset="-128"/>
                <a:cs typeface="Tahoma" panose="020B0604030504040204" pitchFamily="34" charset="0"/>
              </a:rPr>
              <a:t>Evaluation </a:t>
            </a:r>
            <a:r>
              <a:rPr lang="en-US" sz="2400">
                <a:latin typeface="+mj-lt"/>
                <a:ea typeface="HGGothicE" panose="020B0909000000000000" pitchFamily="49" charset="-128"/>
                <a:cs typeface="Tahoma" panose="020B0604030504040204" pitchFamily="34" charset="0"/>
              </a:rPr>
              <a:t>tools are available for the four evaluation levels on the GLLP </a:t>
            </a:r>
            <a:r>
              <a:rPr lang="en-US" sz="2400">
                <a:latin typeface="+mj-lt"/>
              </a:rPr>
              <a:t> Implementation Toolbox. </a:t>
            </a:r>
            <a:endParaRPr lang="en-US" sz="2400">
              <a:latin typeface="+mj-lt"/>
              <a:ea typeface="HGGothicE" panose="020B0909000000000000" pitchFamily="49" charset="-128"/>
              <a:cs typeface="Tahoma" panose="020B0604030504040204" pitchFamily="34" charset="0"/>
            </a:endParaRPr>
          </a:p>
          <a:p>
            <a:r>
              <a:rPr lang="en-US" sz="2400" b="1">
                <a:solidFill>
                  <a:schemeClr val="accent2"/>
                </a:solidFill>
                <a:effectLst/>
                <a:latin typeface="+mj-lt"/>
                <a:ea typeface="HGGothicE" panose="020B0909000000000000" pitchFamily="49" charset="-128"/>
                <a:cs typeface="Tahoma" panose="020B0604030504040204" pitchFamily="34" charset="0"/>
              </a:rPr>
              <a:t> Satisfaction: </a:t>
            </a:r>
            <a:r>
              <a:rPr lang="en-US" sz="2400">
                <a:effectLst/>
                <a:latin typeface="+mj-lt"/>
                <a:ea typeface="HGGothicE" panose="020B0909000000000000" pitchFamily="49" charset="-128"/>
                <a:cs typeface="Tahoma" panose="020B0604030504040204" pitchFamily="34" charset="0"/>
              </a:rPr>
              <a:t>session and programme evaluation</a:t>
            </a:r>
          </a:p>
          <a:p>
            <a:r>
              <a:rPr lang="en-US" sz="2400" b="1">
                <a:solidFill>
                  <a:schemeClr val="accent2"/>
                </a:solidFill>
                <a:latin typeface="+mj-lt"/>
                <a:ea typeface="HGGothicE" panose="020B0909000000000000" pitchFamily="49" charset="-128"/>
                <a:cs typeface="Tahoma" panose="020B0604030504040204" pitchFamily="34" charset="0"/>
              </a:rPr>
              <a:t> L</a:t>
            </a:r>
            <a:r>
              <a:rPr lang="en-US" sz="2400" b="1">
                <a:solidFill>
                  <a:schemeClr val="accent2"/>
                </a:solidFill>
                <a:effectLst/>
                <a:latin typeface="+mj-lt"/>
                <a:ea typeface="HGGothicE" panose="020B0909000000000000" pitchFamily="49" charset="-128"/>
                <a:cs typeface="Tahoma" panose="020B0604030504040204" pitchFamily="34" charset="0"/>
              </a:rPr>
              <a:t>earning</a:t>
            </a:r>
            <a:r>
              <a:rPr lang="en-US" sz="2400" b="1">
                <a:solidFill>
                  <a:schemeClr val="accent2"/>
                </a:solidFill>
                <a:latin typeface="+mj-lt"/>
                <a:ea typeface="HGGothicE" panose="020B0909000000000000" pitchFamily="49" charset="-128"/>
                <a:cs typeface="Tahoma" panose="020B0604030504040204" pitchFamily="34" charset="0"/>
              </a:rPr>
              <a:t>: </a:t>
            </a:r>
            <a:r>
              <a:rPr lang="en-US" sz="2400">
                <a:latin typeface="+mj-lt"/>
                <a:ea typeface="HGGothicE" panose="020B0909000000000000" pitchFamily="49" charset="-128"/>
                <a:cs typeface="Tahoma" panose="020B0604030504040204" pitchFamily="34" charset="0"/>
              </a:rPr>
              <a:t>pre-post test question bank</a:t>
            </a:r>
          </a:p>
          <a:p>
            <a:r>
              <a:rPr lang="en-US" sz="2400" b="1">
                <a:solidFill>
                  <a:schemeClr val="accent2"/>
                </a:solidFill>
                <a:latin typeface="+mj-lt"/>
                <a:ea typeface="HGGothicE" panose="020B0909000000000000" pitchFamily="49" charset="-128"/>
                <a:cs typeface="Tahoma" panose="020B0604030504040204" pitchFamily="34" charset="0"/>
              </a:rPr>
              <a:t> Behavior/Results: </a:t>
            </a:r>
            <a:r>
              <a:rPr lang="en-US" sz="2400">
                <a:latin typeface="+mj-lt"/>
                <a:ea typeface="HGGothicE" panose="020B0909000000000000" pitchFamily="49" charset="-128"/>
                <a:cs typeface="Tahoma" panose="020B0604030504040204" pitchFamily="34" charset="0"/>
              </a:rPr>
              <a:t>post-training evaluation questionnaire</a:t>
            </a:r>
          </a:p>
          <a:p>
            <a:endParaRPr lang="en-US"/>
          </a:p>
        </p:txBody>
      </p:sp>
      <p:sp>
        <p:nvSpPr>
          <p:cNvPr id="4" name="Slide Number Placeholder 3">
            <a:extLst>
              <a:ext uri="{FF2B5EF4-FFF2-40B4-BE49-F238E27FC236}">
                <a16:creationId xmlns:a16="http://schemas.microsoft.com/office/drawing/2014/main" id="{BA3A0562-6128-4CF0-0477-6E8C998691FF}"/>
              </a:ext>
            </a:extLst>
          </p:cNvPr>
          <p:cNvSpPr>
            <a:spLocks noGrp="1"/>
          </p:cNvSpPr>
          <p:nvPr>
            <p:ph type="sldNum" sz="quarter" idx="12"/>
          </p:nvPr>
        </p:nvSpPr>
        <p:spPr/>
        <p:txBody>
          <a:bodyPr/>
          <a:lstStyle/>
          <a:p>
            <a:fld id="{15573E5C-EF74-034A-A019-612A408567C7}" type="slidenum">
              <a:rPr lang="en-US" smtClean="0"/>
              <a:pPr/>
              <a:t>43</a:t>
            </a:fld>
            <a:endParaRPr lang="en-US"/>
          </a:p>
        </p:txBody>
      </p:sp>
      <p:pic>
        <p:nvPicPr>
          <p:cNvPr id="6" name="Picture 5">
            <a:extLst>
              <a:ext uri="{FF2B5EF4-FFF2-40B4-BE49-F238E27FC236}">
                <a16:creationId xmlns:a16="http://schemas.microsoft.com/office/drawing/2014/main" id="{8680DC3C-C43B-36B0-7BAB-EC1D54881C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49095" y="606855"/>
            <a:ext cx="3593239" cy="2508120"/>
          </a:xfrm>
          <a:prstGeom prst="rect">
            <a:avLst/>
          </a:prstGeom>
          <a:ln>
            <a:solidFill>
              <a:schemeClr val="accent2"/>
            </a:solidFill>
          </a:ln>
        </p:spPr>
      </p:pic>
      <p:pic>
        <p:nvPicPr>
          <p:cNvPr id="8" name="Picture 7">
            <a:extLst>
              <a:ext uri="{FF2B5EF4-FFF2-40B4-BE49-F238E27FC236}">
                <a16:creationId xmlns:a16="http://schemas.microsoft.com/office/drawing/2014/main" id="{3EC3C8BE-A437-6835-3CF1-C398E4DA4F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90316" y="3350937"/>
            <a:ext cx="3629050" cy="2508121"/>
          </a:xfrm>
          <a:prstGeom prst="rect">
            <a:avLst/>
          </a:prstGeom>
          <a:ln>
            <a:solidFill>
              <a:schemeClr val="accent2"/>
            </a:solidFill>
          </a:ln>
        </p:spPr>
      </p:pic>
      <p:pic>
        <p:nvPicPr>
          <p:cNvPr id="10" name="Picture 9">
            <a:extLst>
              <a:ext uri="{FF2B5EF4-FFF2-40B4-BE49-F238E27FC236}">
                <a16:creationId xmlns:a16="http://schemas.microsoft.com/office/drawing/2014/main" id="{B55DAF06-19A3-1400-8C5A-E5D39119383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10490" y="1844467"/>
            <a:ext cx="2322847" cy="3298226"/>
          </a:xfrm>
          <a:prstGeom prst="rect">
            <a:avLst/>
          </a:prstGeom>
          <a:ln>
            <a:solidFill>
              <a:schemeClr val="accent2"/>
            </a:solidFill>
          </a:ln>
        </p:spPr>
      </p:pic>
      <p:sp>
        <p:nvSpPr>
          <p:cNvPr id="5" name="Footer Placeholder 4">
            <a:extLst>
              <a:ext uri="{FF2B5EF4-FFF2-40B4-BE49-F238E27FC236}">
                <a16:creationId xmlns:a16="http://schemas.microsoft.com/office/drawing/2014/main" id="{48DD205F-0271-541B-E439-3DB4C1CF013C}"/>
              </a:ext>
            </a:extLst>
          </p:cNvPr>
          <p:cNvSpPr>
            <a:spLocks noGrp="1"/>
          </p:cNvSpPr>
          <p:nvPr>
            <p:ph type="ftr" sz="quarter" idx="3"/>
          </p:nvPr>
        </p:nvSpPr>
        <p:spPr/>
        <p:txBody>
          <a:bodyPr/>
          <a:lstStyle/>
          <a:p>
            <a:r>
              <a:rPr lang="nl-NL"/>
              <a:t>GLLP TOT&amp;M Unit 3 V1 2026</a:t>
            </a:r>
            <a:endParaRPr lang="en-US"/>
          </a:p>
        </p:txBody>
      </p:sp>
      <p:sp>
        <p:nvSpPr>
          <p:cNvPr id="7" name="TextBox 6">
            <a:extLst>
              <a:ext uri="{FF2B5EF4-FFF2-40B4-BE49-F238E27FC236}">
                <a16:creationId xmlns:a16="http://schemas.microsoft.com/office/drawing/2014/main" id="{9CCB1297-A584-EE6F-973B-7FAB400A3955}"/>
              </a:ext>
            </a:extLst>
          </p:cNvPr>
          <p:cNvSpPr txBox="1"/>
          <p:nvPr/>
        </p:nvSpPr>
        <p:spPr>
          <a:xfrm>
            <a:off x="7611651" y="194961"/>
            <a:ext cx="4399722" cy="369332"/>
          </a:xfrm>
          <a:prstGeom prst="rect">
            <a:avLst/>
          </a:prstGeom>
          <a:solidFill>
            <a:schemeClr val="accent2"/>
          </a:solidFill>
        </p:spPr>
        <p:txBody>
          <a:bodyPr wrap="square" rtlCol="0">
            <a:spAutoFit/>
          </a:bodyPr>
          <a:lstStyle/>
          <a:p>
            <a:r>
              <a:rPr lang="en-US" dirty="0">
                <a:solidFill>
                  <a:schemeClr val="bg1"/>
                </a:solidFill>
              </a:rPr>
              <a:t>Key documents supporting GLLP delivery</a:t>
            </a:r>
          </a:p>
        </p:txBody>
      </p:sp>
    </p:spTree>
    <p:custDataLst>
      <p:tags r:id="rId1"/>
    </p:custDataLst>
    <p:extLst>
      <p:ext uri="{BB962C8B-B14F-4D97-AF65-F5344CB8AC3E}">
        <p14:creationId xmlns:p14="http://schemas.microsoft.com/office/powerpoint/2010/main" val="5910268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F32EB-3B43-3520-1A7C-F0D9D95197C2}"/>
              </a:ext>
            </a:extLst>
          </p:cNvPr>
          <p:cNvSpPr>
            <a:spLocks noGrp="1"/>
          </p:cNvSpPr>
          <p:nvPr>
            <p:ph type="title"/>
          </p:nvPr>
        </p:nvSpPr>
        <p:spPr>
          <a:xfrm>
            <a:off x="914400" y="638253"/>
            <a:ext cx="10515600" cy="709862"/>
          </a:xfrm>
        </p:spPr>
        <p:txBody>
          <a:bodyPr>
            <a:normAutofit fontScale="90000"/>
          </a:bodyPr>
          <a:lstStyle/>
          <a:p>
            <a:r>
              <a:rPr lang="en-GB"/>
              <a:t>Didactic session evaluation – participants’ experience</a:t>
            </a:r>
          </a:p>
        </p:txBody>
      </p:sp>
      <p:sp>
        <p:nvSpPr>
          <p:cNvPr id="3" name="Text Placeholder 2">
            <a:extLst>
              <a:ext uri="{FF2B5EF4-FFF2-40B4-BE49-F238E27FC236}">
                <a16:creationId xmlns:a16="http://schemas.microsoft.com/office/drawing/2014/main" id="{AA4D4AC9-8F75-426D-9368-99C817F04BBB}"/>
              </a:ext>
            </a:extLst>
          </p:cNvPr>
          <p:cNvSpPr>
            <a:spLocks noGrp="1"/>
          </p:cNvSpPr>
          <p:nvPr>
            <p:ph type="body" sz="quarter" idx="11"/>
          </p:nvPr>
        </p:nvSpPr>
        <p:spPr>
          <a:xfrm>
            <a:off x="914400" y="1643605"/>
            <a:ext cx="5636871" cy="4221211"/>
          </a:xfrm>
        </p:spPr>
        <p:txBody>
          <a:bodyPr vert="horz" lIns="0" tIns="0" rIns="0" bIns="0" rtlCol="0" anchor="t">
            <a:normAutofit/>
          </a:bodyPr>
          <a:lstStyle/>
          <a:p>
            <a:r>
              <a:rPr lang="en-US" sz="2400"/>
              <a:t>Content </a:t>
            </a:r>
          </a:p>
          <a:p>
            <a:r>
              <a:rPr lang="en-US" sz="2400"/>
              <a:t>Skill improvement self-assessment</a:t>
            </a:r>
          </a:p>
          <a:p>
            <a:r>
              <a:rPr lang="en-US" sz="2400"/>
              <a:t>Instructor performance</a:t>
            </a:r>
          </a:p>
          <a:p>
            <a:pPr lvl="1">
              <a:buFont typeface="Wingdings" panose="05000000000000000000" pitchFamily="2" charset="2"/>
              <a:buChar char="§"/>
            </a:pPr>
            <a:r>
              <a:rPr lang="en-US" sz="2400"/>
              <a:t>Participants rate:		</a:t>
            </a:r>
          </a:p>
          <a:p>
            <a:pPr lvl="2">
              <a:buClr>
                <a:srgbClr val="F26C32"/>
              </a:buClr>
              <a:buFont typeface="Arial" panose="020B0604020202020204" pitchFamily="34" charset="0"/>
              <a:buChar char="•"/>
            </a:pPr>
            <a:r>
              <a:rPr lang="en-US" sz="2000"/>
              <a:t> Knowledgeability</a:t>
            </a:r>
          </a:p>
          <a:p>
            <a:pPr lvl="2">
              <a:buClr>
                <a:srgbClr val="F26C32"/>
              </a:buClr>
              <a:buFont typeface="Arial" panose="020B0604020202020204" pitchFamily="34" charset="0"/>
              <a:buChar char="•"/>
            </a:pPr>
            <a:r>
              <a:rPr lang="en-US" sz="2000"/>
              <a:t> Responsiveness </a:t>
            </a:r>
          </a:p>
          <a:p>
            <a:pPr lvl="2">
              <a:buClr>
                <a:srgbClr val="F26C32"/>
              </a:buClr>
              <a:buFont typeface="Arial" panose="020B0604020202020204" pitchFamily="34" charset="0"/>
              <a:buChar char="•"/>
            </a:pPr>
            <a:r>
              <a:rPr lang="en-US" sz="2000"/>
              <a:t> Encouragement of participation </a:t>
            </a:r>
          </a:p>
          <a:p>
            <a:pPr lvl="2">
              <a:buClr>
                <a:srgbClr val="F26C32"/>
              </a:buClr>
              <a:buFont typeface="Arial" panose="020B0604020202020204" pitchFamily="34" charset="0"/>
              <a:buChar char="•"/>
            </a:pPr>
            <a:r>
              <a:rPr lang="en-US" sz="2000"/>
              <a:t> Organization</a:t>
            </a:r>
          </a:p>
          <a:p>
            <a:pPr lvl="2">
              <a:buClr>
                <a:srgbClr val="F26C32"/>
              </a:buClr>
              <a:buFont typeface="Arial" panose="020B0604020202020204" pitchFamily="34" charset="0"/>
              <a:buChar char="•"/>
            </a:pPr>
            <a:r>
              <a:rPr lang="en-US" sz="2000"/>
              <a:t> Clarity of presentation</a:t>
            </a:r>
          </a:p>
          <a:p>
            <a:endParaRPr lang="en-US"/>
          </a:p>
        </p:txBody>
      </p:sp>
      <p:sp>
        <p:nvSpPr>
          <p:cNvPr id="4" name="Slide Number Placeholder 3">
            <a:extLst>
              <a:ext uri="{FF2B5EF4-FFF2-40B4-BE49-F238E27FC236}">
                <a16:creationId xmlns:a16="http://schemas.microsoft.com/office/drawing/2014/main" id="{BA3A0562-6128-4CF0-0477-6E8C998691FF}"/>
              </a:ext>
            </a:extLst>
          </p:cNvPr>
          <p:cNvSpPr>
            <a:spLocks noGrp="1"/>
          </p:cNvSpPr>
          <p:nvPr>
            <p:ph type="sldNum" sz="quarter" idx="12"/>
          </p:nvPr>
        </p:nvSpPr>
        <p:spPr/>
        <p:txBody>
          <a:bodyPr/>
          <a:lstStyle/>
          <a:p>
            <a:fld id="{15573E5C-EF74-034A-A019-612A408567C7}" type="slidenum">
              <a:rPr lang="en-US" smtClean="0"/>
              <a:pPr/>
              <a:t>44</a:t>
            </a:fld>
            <a:endParaRPr lang="en-US"/>
          </a:p>
        </p:txBody>
      </p:sp>
      <p:pic>
        <p:nvPicPr>
          <p:cNvPr id="5" name="Picture 4">
            <a:extLst>
              <a:ext uri="{FF2B5EF4-FFF2-40B4-BE49-F238E27FC236}">
                <a16:creationId xmlns:a16="http://schemas.microsoft.com/office/drawing/2014/main" id="{5D15870F-FDC0-EAE1-F7BD-949456B6A6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8075" y="1829511"/>
            <a:ext cx="5514811" cy="3849398"/>
          </a:xfrm>
          <a:prstGeom prst="rect">
            <a:avLst/>
          </a:prstGeom>
          <a:ln>
            <a:solidFill>
              <a:schemeClr val="accent2"/>
            </a:solidFill>
          </a:ln>
        </p:spPr>
      </p:pic>
      <p:sp>
        <p:nvSpPr>
          <p:cNvPr id="6" name="Footer Placeholder 5">
            <a:extLst>
              <a:ext uri="{FF2B5EF4-FFF2-40B4-BE49-F238E27FC236}">
                <a16:creationId xmlns:a16="http://schemas.microsoft.com/office/drawing/2014/main" id="{715F02B1-E106-2A46-0340-6D79A8FFEBD1}"/>
              </a:ext>
            </a:extLst>
          </p:cNvPr>
          <p:cNvSpPr>
            <a:spLocks noGrp="1"/>
          </p:cNvSpPr>
          <p:nvPr>
            <p:ph type="ftr" sz="quarter" idx="3"/>
          </p:nvPr>
        </p:nvSpPr>
        <p:spPr/>
        <p:txBody>
          <a:bodyPr/>
          <a:lstStyle/>
          <a:p>
            <a:r>
              <a:rPr lang="nl-NL"/>
              <a:t>GLLP TOT&amp;M Unit 3 V1 2026</a:t>
            </a:r>
            <a:endParaRPr lang="en-US"/>
          </a:p>
        </p:txBody>
      </p:sp>
      <p:sp>
        <p:nvSpPr>
          <p:cNvPr id="7" name="TextBox 6">
            <a:extLst>
              <a:ext uri="{FF2B5EF4-FFF2-40B4-BE49-F238E27FC236}">
                <a16:creationId xmlns:a16="http://schemas.microsoft.com/office/drawing/2014/main" id="{A6DE536C-D61A-256A-2F03-756838D442BA}"/>
              </a:ext>
            </a:extLst>
          </p:cNvPr>
          <p:cNvSpPr txBox="1"/>
          <p:nvPr/>
        </p:nvSpPr>
        <p:spPr>
          <a:xfrm>
            <a:off x="7611651" y="194961"/>
            <a:ext cx="4399722" cy="369332"/>
          </a:xfrm>
          <a:prstGeom prst="rect">
            <a:avLst/>
          </a:prstGeom>
          <a:solidFill>
            <a:schemeClr val="accent2"/>
          </a:solidFill>
        </p:spPr>
        <p:txBody>
          <a:bodyPr wrap="square" rtlCol="0">
            <a:spAutoFit/>
          </a:bodyPr>
          <a:lstStyle/>
          <a:p>
            <a:r>
              <a:rPr lang="en-US" dirty="0">
                <a:solidFill>
                  <a:schemeClr val="bg1"/>
                </a:solidFill>
              </a:rPr>
              <a:t>Key documents supporting GLLP delivery</a:t>
            </a:r>
          </a:p>
        </p:txBody>
      </p:sp>
    </p:spTree>
    <p:custDataLst>
      <p:tags r:id="rId1"/>
    </p:custDataLst>
    <p:extLst>
      <p:ext uri="{BB962C8B-B14F-4D97-AF65-F5344CB8AC3E}">
        <p14:creationId xmlns:p14="http://schemas.microsoft.com/office/powerpoint/2010/main" val="24304916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74C3F-903D-2A4F-8E01-57B590E5143C}"/>
              </a:ext>
            </a:extLst>
          </p:cNvPr>
          <p:cNvSpPr>
            <a:spLocks noGrp="1"/>
          </p:cNvSpPr>
          <p:nvPr>
            <p:ph type="title"/>
          </p:nvPr>
        </p:nvSpPr>
        <p:spPr/>
        <p:txBody>
          <a:bodyPr/>
          <a:lstStyle/>
          <a:p>
            <a:r>
              <a:rPr lang="en-US" dirty="0">
                <a:highlight>
                  <a:srgbClr val="FFFF00"/>
                </a:highlight>
              </a:rPr>
              <a:t>Add info on instructor evaluation process</a:t>
            </a:r>
          </a:p>
        </p:txBody>
      </p:sp>
      <p:sp>
        <p:nvSpPr>
          <p:cNvPr id="3" name="Text Placeholder 2">
            <a:extLst>
              <a:ext uri="{FF2B5EF4-FFF2-40B4-BE49-F238E27FC236}">
                <a16:creationId xmlns:a16="http://schemas.microsoft.com/office/drawing/2014/main" id="{881BFE4B-2B6E-D3CC-E51B-9DD7EC84907C}"/>
              </a:ext>
            </a:extLst>
          </p:cNvPr>
          <p:cNvSpPr>
            <a:spLocks noGrp="1"/>
          </p:cNvSpPr>
          <p:nvPr>
            <p:ph type="body" sz="quarter" idx="11"/>
          </p:nvPr>
        </p:nvSpPr>
        <p:spPr/>
        <p:txBody>
          <a:bodyPr/>
          <a:lstStyle/>
          <a:p>
            <a:endParaRPr lang="en-US"/>
          </a:p>
        </p:txBody>
      </p:sp>
      <p:sp>
        <p:nvSpPr>
          <p:cNvPr id="4" name="Slide Number Placeholder 3">
            <a:extLst>
              <a:ext uri="{FF2B5EF4-FFF2-40B4-BE49-F238E27FC236}">
                <a16:creationId xmlns:a16="http://schemas.microsoft.com/office/drawing/2014/main" id="{33940F5F-DCCA-1037-720E-29D810B5AF09}"/>
              </a:ext>
            </a:extLst>
          </p:cNvPr>
          <p:cNvSpPr>
            <a:spLocks noGrp="1"/>
          </p:cNvSpPr>
          <p:nvPr>
            <p:ph type="sldNum" sz="quarter" idx="12"/>
          </p:nvPr>
        </p:nvSpPr>
        <p:spPr/>
        <p:txBody>
          <a:bodyPr/>
          <a:lstStyle/>
          <a:p>
            <a:fld id="{15573E5C-EF74-034A-A019-612A408567C7}" type="slidenum">
              <a:rPr lang="en-US" smtClean="0"/>
              <a:pPr/>
              <a:t>45</a:t>
            </a:fld>
            <a:endParaRPr lang="en-US"/>
          </a:p>
        </p:txBody>
      </p:sp>
      <p:sp>
        <p:nvSpPr>
          <p:cNvPr id="5" name="Footer Placeholder 4">
            <a:extLst>
              <a:ext uri="{FF2B5EF4-FFF2-40B4-BE49-F238E27FC236}">
                <a16:creationId xmlns:a16="http://schemas.microsoft.com/office/drawing/2014/main" id="{8E23C723-A925-9CB0-4338-5A5DC035D099}"/>
              </a:ext>
            </a:extLst>
          </p:cNvPr>
          <p:cNvSpPr>
            <a:spLocks noGrp="1"/>
          </p:cNvSpPr>
          <p:nvPr>
            <p:ph type="ftr" sz="quarter" idx="3"/>
          </p:nvPr>
        </p:nvSpPr>
        <p:spPr/>
        <p:txBody>
          <a:bodyPr/>
          <a:lstStyle/>
          <a:p>
            <a:r>
              <a:rPr lang="nl-NL"/>
              <a:t>GLLP TOT&amp;M Unit 3 V1 2026</a:t>
            </a:r>
            <a:endParaRPr lang="en-US"/>
          </a:p>
        </p:txBody>
      </p:sp>
      <p:sp>
        <p:nvSpPr>
          <p:cNvPr id="6" name="CaixaDeTexto 10">
            <a:extLst>
              <a:ext uri="{FF2B5EF4-FFF2-40B4-BE49-F238E27FC236}">
                <a16:creationId xmlns:a16="http://schemas.microsoft.com/office/drawing/2014/main" id="{735167D2-8EED-9E2F-4DF3-01D33E43352A}"/>
              </a:ext>
            </a:extLst>
          </p:cNvPr>
          <p:cNvSpPr txBox="1"/>
          <p:nvPr/>
        </p:nvSpPr>
        <p:spPr>
          <a:xfrm>
            <a:off x="4067955" y="1623705"/>
            <a:ext cx="4141958" cy="584775"/>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3200">
                <a:solidFill>
                  <a:srgbClr val="FF0000"/>
                </a:solidFill>
              </a:rPr>
              <a:t>[PLACEHOLDER SLIDE]</a:t>
            </a:r>
          </a:p>
        </p:txBody>
      </p:sp>
    </p:spTree>
    <p:custDataLst>
      <p:tags r:id="rId1"/>
    </p:custDataLst>
    <p:extLst>
      <p:ext uri="{BB962C8B-B14F-4D97-AF65-F5344CB8AC3E}">
        <p14:creationId xmlns:p14="http://schemas.microsoft.com/office/powerpoint/2010/main" val="18890119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9CD0C73-D1A5-97B8-4B84-DAFF73D92072}"/>
              </a:ext>
            </a:extLst>
          </p:cNvPr>
          <p:cNvSpPr/>
          <p:nvPr/>
        </p:nvSpPr>
        <p:spPr>
          <a:xfrm>
            <a:off x="0" y="4845496"/>
            <a:ext cx="12192000" cy="879676"/>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000"/>
              <a:t>Conducting evaluation of participant learning is recommended throughout the </a:t>
            </a:r>
            <a:r>
              <a:rPr lang="en-US" sz="2000" err="1"/>
              <a:t>programme</a:t>
            </a:r>
            <a:r>
              <a:rPr lang="en-US" sz="2000"/>
              <a:t>, using a combination of methods and tools</a:t>
            </a:r>
          </a:p>
        </p:txBody>
      </p:sp>
      <p:sp>
        <p:nvSpPr>
          <p:cNvPr id="2" name="Title 1">
            <a:extLst>
              <a:ext uri="{FF2B5EF4-FFF2-40B4-BE49-F238E27FC236}">
                <a16:creationId xmlns:a16="http://schemas.microsoft.com/office/drawing/2014/main" id="{773E5B53-182B-417E-B595-F7F38B33691E}"/>
              </a:ext>
            </a:extLst>
          </p:cNvPr>
          <p:cNvSpPr>
            <a:spLocks noGrp="1"/>
          </p:cNvSpPr>
          <p:nvPr>
            <p:ph type="title"/>
          </p:nvPr>
        </p:nvSpPr>
        <p:spPr>
          <a:xfrm>
            <a:off x="914400" y="692990"/>
            <a:ext cx="10515600" cy="709862"/>
          </a:xfrm>
        </p:spPr>
        <p:txBody>
          <a:bodyPr>
            <a:normAutofit fontScale="90000"/>
          </a:bodyPr>
          <a:lstStyle/>
          <a:p>
            <a:r>
              <a:rPr lang="en-US"/>
              <a:t>Evaluation of participant learning and certificate</a:t>
            </a:r>
          </a:p>
        </p:txBody>
      </p:sp>
      <p:sp>
        <p:nvSpPr>
          <p:cNvPr id="10" name="Text Placeholder 9"/>
          <p:cNvSpPr>
            <a:spLocks noGrp="1"/>
          </p:cNvSpPr>
          <p:nvPr>
            <p:ph type="body" sz="quarter" idx="11"/>
          </p:nvPr>
        </p:nvSpPr>
        <p:spPr>
          <a:xfrm>
            <a:off x="914400" y="1402852"/>
            <a:ext cx="5764192" cy="4808118"/>
          </a:xfrm>
        </p:spPr>
        <p:txBody>
          <a:bodyPr vert="horz" lIns="0" tIns="0" rIns="0" bIns="0" rtlCol="0" anchor="t">
            <a:normAutofit/>
          </a:bodyPr>
          <a:lstStyle/>
          <a:p>
            <a:r>
              <a:rPr lang="en-US"/>
              <a:t>Participants’ award (e.g. certificate of completion) determined by each </a:t>
            </a:r>
            <a:r>
              <a:rPr lang="en-US" err="1"/>
              <a:t>programme</a:t>
            </a:r>
            <a:endParaRPr lang="en-US"/>
          </a:p>
          <a:p>
            <a:r>
              <a:rPr lang="en-US"/>
              <a:t>Programme completion criteria can include:</a:t>
            </a:r>
          </a:p>
          <a:p>
            <a:pPr lvl="1"/>
            <a:r>
              <a:rPr lang="en-US" sz="1800"/>
              <a:t>Attendance </a:t>
            </a:r>
          </a:p>
          <a:p>
            <a:pPr lvl="1"/>
            <a:r>
              <a:rPr lang="en-US" sz="1800"/>
              <a:t>Knowledge checks (e.g. pre- and post-tests)</a:t>
            </a:r>
          </a:p>
          <a:p>
            <a:pPr lvl="1"/>
            <a:r>
              <a:rPr lang="en-US" sz="1800"/>
              <a:t>Presentation/grading of on-the-job assignments/projects</a:t>
            </a:r>
          </a:p>
          <a:p>
            <a:pPr lvl="1"/>
            <a:r>
              <a:rPr lang="en-US" sz="1800"/>
              <a:t>Structured observation of participant by instructors and/or mentors</a:t>
            </a:r>
          </a:p>
        </p:txBody>
      </p:sp>
      <p:sp>
        <p:nvSpPr>
          <p:cNvPr id="12" name="Slide Number Placeholder 11"/>
          <p:cNvSpPr>
            <a:spLocks noGrp="1"/>
          </p:cNvSpPr>
          <p:nvPr>
            <p:ph type="sldNum" sz="quarter" idx="12"/>
          </p:nvPr>
        </p:nvSpPr>
        <p:spPr/>
        <p:txBody>
          <a:bodyPr/>
          <a:lstStyle/>
          <a:p>
            <a:fld id="{15573E5C-EF74-034A-A019-612A408567C7}" type="slidenum">
              <a:rPr lang="en-US" smtClean="0"/>
              <a:pPr/>
              <a:t>46</a:t>
            </a:fld>
            <a:endParaRPr lang="en-US"/>
          </a:p>
        </p:txBody>
      </p:sp>
      <p:pic>
        <p:nvPicPr>
          <p:cNvPr id="7" name="Graphic 6" descr="Diploma outline">
            <a:extLst>
              <a:ext uri="{FF2B5EF4-FFF2-40B4-BE49-F238E27FC236}">
                <a16:creationId xmlns:a16="http://schemas.microsoft.com/office/drawing/2014/main" id="{7A8B2F7A-B67A-A2B3-9E85-4AC9C9015E2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87856" y="692990"/>
            <a:ext cx="4409081" cy="4409081"/>
          </a:xfrm>
          <a:prstGeom prst="rect">
            <a:avLst/>
          </a:prstGeom>
        </p:spPr>
      </p:pic>
      <p:sp>
        <p:nvSpPr>
          <p:cNvPr id="4" name="Footer Placeholder 3">
            <a:extLst>
              <a:ext uri="{FF2B5EF4-FFF2-40B4-BE49-F238E27FC236}">
                <a16:creationId xmlns:a16="http://schemas.microsoft.com/office/drawing/2014/main" id="{3B9754A0-0226-B42B-3B1F-C66693C80508}"/>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28107380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923F-127D-3946-94FA-72D80BC52A33}"/>
              </a:ext>
            </a:extLst>
          </p:cNvPr>
          <p:cNvSpPr>
            <a:spLocks noGrp="1"/>
          </p:cNvSpPr>
          <p:nvPr>
            <p:ph type="title"/>
          </p:nvPr>
        </p:nvSpPr>
        <p:spPr>
          <a:xfrm>
            <a:off x="914400" y="685800"/>
            <a:ext cx="10515600" cy="709862"/>
          </a:xfrm>
        </p:spPr>
        <p:txBody>
          <a:bodyPr/>
          <a:lstStyle/>
          <a:p>
            <a:r>
              <a:rPr lang="en-US"/>
              <a:t>Questions?</a:t>
            </a:r>
          </a:p>
        </p:txBody>
      </p:sp>
      <p:sp>
        <p:nvSpPr>
          <p:cNvPr id="5" name="Slide Number Placeholder 4"/>
          <p:cNvSpPr>
            <a:spLocks noGrp="1"/>
          </p:cNvSpPr>
          <p:nvPr>
            <p:ph type="sldNum" sz="quarter" idx="10"/>
          </p:nvPr>
        </p:nvSpPr>
        <p:spPr/>
        <p:txBody>
          <a:bodyPr/>
          <a:lstStyle/>
          <a:p>
            <a:fld id="{15573E5C-EF74-034A-A019-612A408567C7}" type="slidenum">
              <a:rPr lang="en-US" smtClean="0"/>
              <a:pPr/>
              <a:t>47</a:t>
            </a:fld>
            <a:endParaRPr lang="en-US"/>
          </a:p>
        </p:txBody>
      </p:sp>
      <p:sp>
        <p:nvSpPr>
          <p:cNvPr id="3" name="Footer Placeholder 2">
            <a:extLst>
              <a:ext uri="{FF2B5EF4-FFF2-40B4-BE49-F238E27FC236}">
                <a16:creationId xmlns:a16="http://schemas.microsoft.com/office/drawing/2014/main" id="{0BCED6AA-8F2F-AD03-EFEF-EDDE553642A2}"/>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1688515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9C667-BFAB-BA4C-9BB4-7B8DAB2DFD16}"/>
              </a:ext>
            </a:extLst>
          </p:cNvPr>
          <p:cNvSpPr>
            <a:spLocks noGrp="1"/>
          </p:cNvSpPr>
          <p:nvPr>
            <p:ph type="title"/>
          </p:nvPr>
        </p:nvSpPr>
        <p:spPr>
          <a:xfrm>
            <a:off x="914400" y="651164"/>
            <a:ext cx="10515600" cy="709862"/>
          </a:xfrm>
        </p:spPr>
        <p:txBody>
          <a:bodyPr/>
          <a:lstStyle/>
          <a:p>
            <a:r>
              <a:rPr lang="en-US"/>
              <a:t>References</a:t>
            </a:r>
          </a:p>
        </p:txBody>
      </p:sp>
      <p:sp>
        <p:nvSpPr>
          <p:cNvPr id="3" name="Text Placeholder 2">
            <a:extLst>
              <a:ext uri="{FF2B5EF4-FFF2-40B4-BE49-F238E27FC236}">
                <a16:creationId xmlns:a16="http://schemas.microsoft.com/office/drawing/2014/main" id="{3EFA15B7-E1ED-1B4A-9C17-485D7462B519}"/>
              </a:ext>
            </a:extLst>
          </p:cNvPr>
          <p:cNvSpPr>
            <a:spLocks noGrp="1"/>
          </p:cNvSpPr>
          <p:nvPr>
            <p:ph type="body" sz="quarter" idx="11"/>
          </p:nvPr>
        </p:nvSpPr>
        <p:spPr>
          <a:xfrm>
            <a:off x="914400" y="1237188"/>
            <a:ext cx="10723418" cy="4987636"/>
          </a:xfrm>
        </p:spPr>
        <p:txBody>
          <a:bodyPr>
            <a:noAutofit/>
          </a:bodyPr>
          <a:lstStyle/>
          <a:p>
            <a:pPr lvl="0">
              <a:spcBef>
                <a:spcPts val="400"/>
              </a:spcBef>
              <a:spcAft>
                <a:spcPts val="400"/>
              </a:spcAft>
            </a:pPr>
            <a:r>
              <a:rPr lang="en-GB" sz="1400"/>
              <a:t>Albetkova, A, Chaignat, E, Gasquet, G, Heilmann, M, Isadore, J, Jasir, A, et al. A Competency Framework for Developing Global Laboratory Leaders, Frontiers in Public Health, 7; 199, August 2019.</a:t>
            </a:r>
            <a:endParaRPr lang="en-US" sz="1400"/>
          </a:p>
          <a:p>
            <a:pPr lvl="0">
              <a:spcBef>
                <a:spcPts val="400"/>
              </a:spcBef>
              <a:spcAft>
                <a:spcPts val="400"/>
              </a:spcAft>
            </a:pPr>
            <a:r>
              <a:rPr lang="en-GB" sz="1400"/>
              <a:t>Albetkova, A, Isadore, J, </a:t>
            </a:r>
            <a:r>
              <a:rPr lang="en-GB" sz="1400" err="1"/>
              <a:t>Ridderhof</a:t>
            </a:r>
            <a:r>
              <a:rPr lang="en-GB" sz="1400"/>
              <a:t>, J, Ned-Sykes, R, Maryogo-Robinson, L, Blank, E, et al. Critical gaps in laboratory leadership to meet global health security goals, Bull World Health Organ, 2017;95:547-547A </a:t>
            </a:r>
            <a:r>
              <a:rPr lang="en-GB" sz="1400" err="1"/>
              <a:t>doi</a:t>
            </a:r>
            <a:r>
              <a:rPr lang="en-GB" sz="1400"/>
              <a:t>: </a:t>
            </a:r>
            <a:r>
              <a:rPr lang="en-GB" sz="1400">
                <a:hlinkClick r:id="rId3"/>
              </a:rPr>
              <a:t>https://www.who.int/publications/i/item/10665-272146</a:t>
            </a:r>
            <a:r>
              <a:rPr lang="en-GB" sz="1400"/>
              <a:t>  </a:t>
            </a:r>
            <a:endParaRPr lang="en-US" sz="1400"/>
          </a:p>
          <a:p>
            <a:pPr>
              <a:spcBef>
                <a:spcPts val="400"/>
              </a:spcBef>
              <a:spcAft>
                <a:spcPts val="400"/>
              </a:spcAft>
            </a:pPr>
            <a:r>
              <a:rPr lang="en-US" sz="1400"/>
              <a:t>Koh, HK, </a:t>
            </a:r>
            <a:r>
              <a:rPr lang="en-US" sz="1400" err="1"/>
              <a:t>Jacobsonm</a:t>
            </a:r>
            <a:r>
              <a:rPr lang="en-US" sz="1400"/>
              <a:t> M, Fostering public health leadership, Journal of Public Health, Volume 31, Issue 2, 1 June 2009, Pages 199–201, </a:t>
            </a:r>
            <a:r>
              <a:rPr lang="en-US" sz="1400">
                <a:hlinkClick r:id="rId4">
                  <a:extLst>
                    <a:ext uri="{A12FA001-AC4F-418D-AE19-62706E023703}">
                      <ahyp:hlinkClr xmlns:ahyp="http://schemas.microsoft.com/office/drawing/2018/hyperlinkcolor" val="tx"/>
                    </a:ext>
                  </a:extLst>
                </a:hlinkClick>
              </a:rPr>
              <a:t>https://doi.org/10.1093/pubmed/fdp032</a:t>
            </a:r>
            <a:r>
              <a:rPr lang="en-US" sz="1400"/>
              <a:t> </a:t>
            </a:r>
          </a:p>
          <a:p>
            <a:pPr>
              <a:spcBef>
                <a:spcPts val="400"/>
              </a:spcBef>
              <a:spcAft>
                <a:spcPts val="400"/>
              </a:spcAft>
            </a:pPr>
            <a:r>
              <a:rPr lang="en-GB" sz="1400" err="1"/>
              <a:t>Karesh</a:t>
            </a:r>
            <a:r>
              <a:rPr lang="en-GB" sz="1400"/>
              <a:t>, WB, Dobson, A, Lloyd-Smith, J, </a:t>
            </a:r>
            <a:r>
              <a:rPr lang="en-GB" sz="1400" err="1"/>
              <a:t>Lubroth</a:t>
            </a:r>
            <a:r>
              <a:rPr lang="en-GB" sz="1400"/>
              <a:t>, J, Dixon, M, Bennett, M, et al. Ecology of zoonoses: natural and unnatural histories. Lancet 2012; 380: 1936–45</a:t>
            </a:r>
            <a:r>
              <a:rPr lang="en-US" sz="1400"/>
              <a:t>.</a:t>
            </a:r>
          </a:p>
          <a:p>
            <a:pPr>
              <a:spcBef>
                <a:spcPts val="400"/>
              </a:spcBef>
              <a:spcAft>
                <a:spcPts val="400"/>
              </a:spcAft>
            </a:pPr>
            <a:r>
              <a:rPr lang="en-US" sz="1400"/>
              <a:t>Taylor, LH, Latham, LH, </a:t>
            </a:r>
            <a:r>
              <a:rPr lang="en-US" sz="1400" err="1"/>
              <a:t>Woolhouse</a:t>
            </a:r>
            <a:r>
              <a:rPr lang="en-US" sz="1400"/>
              <a:t> ME, Risk factors for human disease emergence. </a:t>
            </a:r>
            <a:r>
              <a:rPr lang="en-US" sz="1400" err="1"/>
              <a:t>Philos</a:t>
            </a:r>
            <a:r>
              <a:rPr lang="en-US" sz="1400"/>
              <a:t> Trans R Soc Lond B Biol Sci, 356, n. 1411, p. 983-989, Jul 29 2001.</a:t>
            </a:r>
          </a:p>
          <a:p>
            <a:pPr>
              <a:spcBef>
                <a:spcPts val="400"/>
              </a:spcBef>
              <a:spcAft>
                <a:spcPts val="400"/>
              </a:spcAft>
            </a:pPr>
            <a:r>
              <a:rPr lang="en-US" sz="1400"/>
              <a:t>World Health Organization, Health Security Learning Platform, Build your course, </a:t>
            </a:r>
            <a:r>
              <a:rPr lang="en-GB" sz="1400">
                <a:hlinkClick r:id="rId5">
                  <a:extLst>
                    <a:ext uri="{A12FA001-AC4F-418D-AE19-62706E023703}">
                      <ahyp:hlinkClr xmlns:ahyp="http://schemas.microsoft.com/office/drawing/2018/hyperlinkcolor" val="tx"/>
                    </a:ext>
                  </a:extLst>
                </a:hlinkClick>
              </a:rPr>
              <a:t>https://extranet.who.int/hslp/build-your-course/modules/ihr-implementation-human-animal-environment-interface-hae</a:t>
            </a:r>
            <a:r>
              <a:rPr lang="en-US" sz="1400"/>
              <a:t>, accessed May 5, 2021. </a:t>
            </a:r>
          </a:p>
          <a:p>
            <a:pPr>
              <a:spcBef>
                <a:spcPts val="400"/>
              </a:spcBef>
              <a:spcAft>
                <a:spcPts val="400"/>
              </a:spcAft>
            </a:pPr>
            <a:r>
              <a:rPr lang="en-US" sz="1400"/>
              <a:t>World Health Organization, International Health Regulations, 2005. </a:t>
            </a:r>
            <a:r>
              <a:rPr lang="en-US" sz="1400">
                <a:hlinkClick r:id="rId6">
                  <a:extLst>
                    <a:ext uri="{A12FA001-AC4F-418D-AE19-62706E023703}">
                      <ahyp:hlinkClr xmlns:ahyp="http://schemas.microsoft.com/office/drawing/2018/hyperlinkcolor" val="tx"/>
                    </a:ext>
                  </a:extLst>
                </a:hlinkClick>
              </a:rPr>
              <a:t>https://www.who.int/publications/i/item/9789241580410</a:t>
            </a:r>
            <a:r>
              <a:rPr lang="en-US" sz="1400"/>
              <a:t>, accessed May 5, 2021.</a:t>
            </a:r>
          </a:p>
        </p:txBody>
      </p:sp>
      <p:sp>
        <p:nvSpPr>
          <p:cNvPr id="4" name="Slide Number Placeholder 3">
            <a:extLst>
              <a:ext uri="{FF2B5EF4-FFF2-40B4-BE49-F238E27FC236}">
                <a16:creationId xmlns:a16="http://schemas.microsoft.com/office/drawing/2014/main" id="{8365A37B-F821-5D42-9366-36767A2CA2A0}"/>
              </a:ext>
            </a:extLst>
          </p:cNvPr>
          <p:cNvSpPr>
            <a:spLocks noGrp="1"/>
          </p:cNvSpPr>
          <p:nvPr>
            <p:ph type="sldNum" sz="quarter" idx="12"/>
          </p:nvPr>
        </p:nvSpPr>
        <p:spPr/>
        <p:txBody>
          <a:bodyPr/>
          <a:lstStyle/>
          <a:p>
            <a:fld id="{15573E5C-EF74-034A-A019-612A408567C7}" type="slidenum">
              <a:rPr lang="en-US" smtClean="0"/>
              <a:pPr/>
              <a:t>48</a:t>
            </a:fld>
            <a:endParaRPr lang="en-US"/>
          </a:p>
        </p:txBody>
      </p:sp>
      <p:sp>
        <p:nvSpPr>
          <p:cNvPr id="5" name="Footer Placeholder 4">
            <a:extLst>
              <a:ext uri="{FF2B5EF4-FFF2-40B4-BE49-F238E27FC236}">
                <a16:creationId xmlns:a16="http://schemas.microsoft.com/office/drawing/2014/main" id="{9E58A75E-D410-62A4-242F-554099E0F544}"/>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31425419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9C667-BFAB-BA4C-9BB4-7B8DAB2DFD16}"/>
              </a:ext>
            </a:extLst>
          </p:cNvPr>
          <p:cNvSpPr>
            <a:spLocks noGrp="1"/>
          </p:cNvSpPr>
          <p:nvPr>
            <p:ph type="title"/>
          </p:nvPr>
        </p:nvSpPr>
        <p:spPr>
          <a:xfrm>
            <a:off x="914400" y="611133"/>
            <a:ext cx="10515600" cy="709862"/>
          </a:xfrm>
        </p:spPr>
        <p:txBody>
          <a:bodyPr/>
          <a:lstStyle/>
          <a:p>
            <a:r>
              <a:rPr lang="en-US"/>
              <a:t>References cont. </a:t>
            </a:r>
          </a:p>
        </p:txBody>
      </p:sp>
      <p:sp>
        <p:nvSpPr>
          <p:cNvPr id="3" name="Text Placeholder 2">
            <a:extLst>
              <a:ext uri="{FF2B5EF4-FFF2-40B4-BE49-F238E27FC236}">
                <a16:creationId xmlns:a16="http://schemas.microsoft.com/office/drawing/2014/main" id="{3EFA15B7-E1ED-1B4A-9C17-485D7462B519}"/>
              </a:ext>
            </a:extLst>
          </p:cNvPr>
          <p:cNvSpPr>
            <a:spLocks noGrp="1"/>
          </p:cNvSpPr>
          <p:nvPr>
            <p:ph type="body" sz="quarter" idx="11"/>
          </p:nvPr>
        </p:nvSpPr>
        <p:spPr>
          <a:xfrm>
            <a:off x="914400" y="1405896"/>
            <a:ext cx="10723418" cy="4987636"/>
          </a:xfrm>
        </p:spPr>
        <p:txBody>
          <a:bodyPr vert="horz" lIns="0" tIns="0" rIns="0" bIns="0" rtlCol="0" anchor="t">
            <a:normAutofit fontScale="92500"/>
          </a:bodyPr>
          <a:lstStyle/>
          <a:p>
            <a:pPr>
              <a:spcBef>
                <a:spcPts val="400"/>
              </a:spcBef>
              <a:spcAft>
                <a:spcPts val="400"/>
              </a:spcAft>
            </a:pPr>
            <a:r>
              <a:rPr lang="en-US" sz="1600">
                <a:latin typeface="+mj-lt"/>
              </a:rPr>
              <a:t>World Health Organization. Laboratory leadership competency framework. Geneva: World Health Organization. 2019. </a:t>
            </a:r>
            <a:r>
              <a:rPr lang="en-US" sz="1600" err="1">
                <a:latin typeface="+mj-lt"/>
              </a:rPr>
              <a:t>Licence</a:t>
            </a:r>
            <a:r>
              <a:rPr lang="en-US" sz="1600">
                <a:latin typeface="+mj-lt"/>
              </a:rPr>
              <a:t>: CC BY-NC-SA 3.0 IGO. (</a:t>
            </a:r>
            <a:r>
              <a:rPr lang="en-US" sz="1600">
                <a:latin typeface="+mj-lt"/>
                <a:hlinkClick r:id="rId4"/>
              </a:rPr>
              <a:t>https://www.who.int/publications/i/item/9789241515108</a:t>
            </a:r>
            <a:r>
              <a:rPr lang="en-US" sz="1600">
                <a:latin typeface="+mj-lt"/>
              </a:rPr>
              <a:t>, accessed July 5. 2021).</a:t>
            </a:r>
          </a:p>
          <a:p>
            <a:pPr>
              <a:spcBef>
                <a:spcPts val="400"/>
              </a:spcBef>
              <a:spcAft>
                <a:spcPts val="400"/>
              </a:spcAft>
            </a:pPr>
            <a:r>
              <a:rPr lang="en-US" sz="1600">
                <a:latin typeface="+mj-lt"/>
              </a:rPr>
              <a:t>World Health Organization. Strategic framework for strengthening health laboratory services. 2016-2020. Geneva. (</a:t>
            </a:r>
            <a:r>
              <a:rPr lang="en-US" sz="1600">
                <a:latin typeface="+mj-lt"/>
                <a:hlinkClick r:id="rId5"/>
              </a:rPr>
              <a:t>https://extranet.who.int/iris/restricted/bitstream/10665/254902/1/EMROPUB_2017_EN_19612.pdf?ua=1</a:t>
            </a:r>
            <a:r>
              <a:rPr lang="en-US" sz="1600">
                <a:latin typeface="+mj-lt"/>
              </a:rPr>
              <a:t>) </a:t>
            </a:r>
          </a:p>
          <a:p>
            <a:pPr>
              <a:spcBef>
                <a:spcPts val="400"/>
              </a:spcBef>
              <a:spcAft>
                <a:spcPts val="400"/>
              </a:spcAft>
            </a:pPr>
            <a:r>
              <a:rPr lang="en-US" sz="1600">
                <a:latin typeface="+mj-lt"/>
              </a:rPr>
              <a:t>World </a:t>
            </a:r>
            <a:r>
              <a:rPr lang="en-US" sz="1600" err="1">
                <a:latin typeface="+mj-lt"/>
              </a:rPr>
              <a:t>Organisation</a:t>
            </a:r>
            <a:r>
              <a:rPr lang="en-US" sz="1600">
                <a:latin typeface="+mj-lt"/>
              </a:rPr>
              <a:t> for Animal Health. Manual of Diagnostic Tests and Vaccines for Terrestrial Animals. 2024. (</a:t>
            </a:r>
            <a:r>
              <a:rPr lang="fr-FR" sz="1600">
                <a:effectLst/>
                <a:latin typeface="+mj-lt"/>
                <a:hlinkClick r:id="rId6"/>
              </a:rPr>
              <a:t>https://www.woah.org/en/what-we-do/standards/codes-and-manuals/terrestrial-code-online-access/</a:t>
            </a:r>
            <a:r>
              <a:rPr lang="en-US" sz="1600">
                <a:effectLst/>
                <a:latin typeface="+mj-lt"/>
              </a:rPr>
              <a:t> </a:t>
            </a:r>
            <a:r>
              <a:rPr lang="en-US" sz="1600">
                <a:latin typeface="+mj-lt"/>
              </a:rPr>
              <a:t>)</a:t>
            </a:r>
          </a:p>
          <a:p>
            <a:pPr>
              <a:spcBef>
                <a:spcPts val="400"/>
              </a:spcBef>
              <a:spcAft>
                <a:spcPts val="400"/>
              </a:spcAft>
            </a:pPr>
            <a:r>
              <a:rPr lang="en-US" sz="1600">
                <a:latin typeface="+mj-lt"/>
              </a:rPr>
              <a:t>World </a:t>
            </a:r>
            <a:r>
              <a:rPr lang="en-US" sz="1600" err="1">
                <a:latin typeface="+mj-lt"/>
              </a:rPr>
              <a:t>Organisation</a:t>
            </a:r>
            <a:r>
              <a:rPr lang="en-US" sz="1600">
                <a:latin typeface="+mj-lt"/>
              </a:rPr>
              <a:t> for Animal Health. Terrestrial Animal Health Code. 2024. (</a:t>
            </a:r>
            <a:r>
              <a:rPr lang="en-US" sz="1600">
                <a:latin typeface="+mj-lt"/>
                <a:hlinkClick r:id="rId6"/>
              </a:rPr>
              <a:t>https://www.woah.org/en/what-we-do/standards/codes-and-manuals/terrestrial-code-online-access/</a:t>
            </a:r>
            <a:r>
              <a:rPr lang="en-US" sz="1600">
                <a:latin typeface="+mj-lt"/>
              </a:rPr>
              <a:t> ).</a:t>
            </a:r>
          </a:p>
          <a:p>
            <a:pPr>
              <a:spcBef>
                <a:spcPts val="400"/>
              </a:spcBef>
              <a:spcAft>
                <a:spcPts val="400"/>
              </a:spcAft>
            </a:pPr>
            <a:r>
              <a:rPr lang="en-US" sz="1600">
                <a:latin typeface="+mj-lt"/>
              </a:rPr>
              <a:t>World Health Organization (WHO), Food and Agriculture Organization of the United Nations (FAO), and World </a:t>
            </a:r>
            <a:r>
              <a:rPr lang="en-US" sz="1600" err="1">
                <a:latin typeface="+mj-lt"/>
              </a:rPr>
              <a:t>Organisation</a:t>
            </a:r>
            <a:r>
              <a:rPr lang="en-US" sz="1600">
                <a:latin typeface="+mj-lt"/>
              </a:rPr>
              <a:t> for Animal Health (OIE). The FAO-OIE-WHO Collaboration: Tripartite Concept Note. Geneva. 2010 (</a:t>
            </a:r>
            <a:r>
              <a:rPr lang="en-US" sz="1600">
                <a:latin typeface="+mj-lt"/>
                <a:ea typeface="+mn-lt"/>
                <a:cs typeface="+mn-lt"/>
                <a:hlinkClick r:id="rId7"/>
              </a:rPr>
              <a:t>The FAO-OIE-WHO Collaboration. A Tripartite Concept Note</a:t>
            </a:r>
            <a:r>
              <a:rPr lang="en-US" sz="1600">
                <a:latin typeface="+mj-lt"/>
              </a:rPr>
              <a:t>, accessed July 5. 2021).</a:t>
            </a:r>
          </a:p>
          <a:p>
            <a:pPr>
              <a:spcBef>
                <a:spcPts val="400"/>
              </a:spcBef>
              <a:spcAft>
                <a:spcPts val="400"/>
              </a:spcAft>
            </a:pPr>
            <a:r>
              <a:rPr lang="en-US" sz="1600">
                <a:latin typeface="+mj-lt"/>
              </a:rPr>
              <a:t>World Health Organization (WHO). Food and Agriculture Organization of the United Nations (FAO) and World </a:t>
            </a:r>
            <a:r>
              <a:rPr lang="en-US" sz="1600" err="1">
                <a:latin typeface="+mj-lt"/>
              </a:rPr>
              <a:t>Organisation</a:t>
            </a:r>
            <a:r>
              <a:rPr lang="en-US" sz="1600">
                <a:latin typeface="+mj-lt"/>
              </a:rPr>
              <a:t> for Animal Health (OIE). The </a:t>
            </a:r>
            <a:r>
              <a:rPr lang="en-US" sz="1600" err="1">
                <a:latin typeface="+mj-lt"/>
              </a:rPr>
              <a:t>Tripartite’s</a:t>
            </a:r>
            <a:r>
              <a:rPr lang="en-US" sz="1600">
                <a:latin typeface="+mj-lt"/>
              </a:rPr>
              <a:t> Commitment: Providing multi-sectoral collaborative leadership in addressing health challenges. 2017 (</a:t>
            </a:r>
            <a:r>
              <a:rPr lang="en-US" sz="1600">
                <a:latin typeface="+mj-lt"/>
                <a:hlinkClick r:id="rId8"/>
              </a:rPr>
              <a:t>https://www.who.int/zoonoses/tripartite_oct2017.pdf</a:t>
            </a:r>
            <a:r>
              <a:rPr lang="en-US" sz="1600">
                <a:latin typeface="+mj-lt"/>
              </a:rPr>
              <a:t>, accessed May 5, 2021).</a:t>
            </a:r>
          </a:p>
          <a:p>
            <a:pPr>
              <a:spcBef>
                <a:spcPts val="400"/>
              </a:spcBef>
              <a:spcAft>
                <a:spcPts val="400"/>
              </a:spcAft>
            </a:pPr>
            <a:r>
              <a:rPr lang="en-US" sz="1600">
                <a:latin typeface="+mj-lt"/>
              </a:rPr>
              <a:t>World Health Organization (WHO),Food and Agriculture Organization of the United Nations (FAO), and World </a:t>
            </a:r>
            <a:r>
              <a:rPr lang="en-US" sz="1600" err="1">
                <a:latin typeface="+mj-lt"/>
              </a:rPr>
              <a:t>Organisation</a:t>
            </a:r>
            <a:r>
              <a:rPr lang="en-US" sz="1600">
                <a:latin typeface="+mj-lt"/>
              </a:rPr>
              <a:t> for Animal Health (WOAH)</a:t>
            </a:r>
            <a:r>
              <a:rPr lang="fr-FR" sz="1600">
                <a:latin typeface="+mj-lt"/>
              </a:rPr>
              <a:t> &amp; United Nations </a:t>
            </a:r>
            <a:r>
              <a:rPr lang="fr-FR" sz="1600" err="1">
                <a:latin typeface="+mj-lt"/>
              </a:rPr>
              <a:t>Environment</a:t>
            </a:r>
            <a:r>
              <a:rPr lang="fr-FR" sz="1600">
                <a:latin typeface="+mj-lt"/>
              </a:rPr>
              <a:t> Programme (UNEP). </a:t>
            </a:r>
            <a:r>
              <a:rPr lang="en-US" sz="1600">
                <a:latin typeface="+mj-lt"/>
              </a:rPr>
              <a:t>A guide to implementing the One Health Joint Plan of Action at national level. 2023 (</a:t>
            </a:r>
            <a:r>
              <a:rPr lang="en-US" sz="1600">
                <a:latin typeface="+mj-lt"/>
                <a:hlinkClick r:id="rId9"/>
              </a:rPr>
              <a:t>https://www.who.int/teams/one-health-initiative/quadripartite-secretariat-for-one-health/guide-to-implementing-the-OHJPA-at-national-level</a:t>
            </a:r>
            <a:r>
              <a:rPr lang="en-US" sz="1600">
                <a:latin typeface="+mj-lt"/>
              </a:rPr>
              <a:t> , accessed 18 October 2024).</a:t>
            </a:r>
          </a:p>
          <a:p>
            <a:pPr>
              <a:spcBef>
                <a:spcPts val="400"/>
              </a:spcBef>
              <a:spcAft>
                <a:spcPts val="400"/>
              </a:spcAft>
            </a:pPr>
            <a:endParaRPr lang="en-US" sz="1600"/>
          </a:p>
          <a:p>
            <a:pPr marL="0" indent="0">
              <a:buNone/>
            </a:pPr>
            <a:endParaRPr lang="en-US"/>
          </a:p>
        </p:txBody>
      </p:sp>
      <p:sp>
        <p:nvSpPr>
          <p:cNvPr id="4" name="Slide Number Placeholder 3">
            <a:extLst>
              <a:ext uri="{FF2B5EF4-FFF2-40B4-BE49-F238E27FC236}">
                <a16:creationId xmlns:a16="http://schemas.microsoft.com/office/drawing/2014/main" id="{8365A37B-F821-5D42-9366-36767A2CA2A0}"/>
              </a:ext>
            </a:extLst>
          </p:cNvPr>
          <p:cNvSpPr>
            <a:spLocks noGrp="1"/>
          </p:cNvSpPr>
          <p:nvPr>
            <p:ph type="sldNum" sz="quarter" idx="12"/>
          </p:nvPr>
        </p:nvSpPr>
        <p:spPr/>
        <p:txBody>
          <a:bodyPr/>
          <a:lstStyle/>
          <a:p>
            <a:fld id="{15573E5C-EF74-034A-A019-612A408567C7}" type="slidenum">
              <a:rPr lang="en-US" smtClean="0"/>
              <a:pPr/>
              <a:t>49</a:t>
            </a:fld>
            <a:endParaRPr lang="en-US"/>
          </a:p>
        </p:txBody>
      </p:sp>
      <p:sp>
        <p:nvSpPr>
          <p:cNvPr id="5" name="Footer Placeholder 4">
            <a:extLst>
              <a:ext uri="{FF2B5EF4-FFF2-40B4-BE49-F238E27FC236}">
                <a16:creationId xmlns:a16="http://schemas.microsoft.com/office/drawing/2014/main" id="{45F98832-05F7-4CF7-F673-F88ABEF33FD3}"/>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3308955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a:t>For TOT&amp;M </a:t>
            </a:r>
            <a:r>
              <a:rPr lang="fr-FR" err="1"/>
              <a:t>facilitators</a:t>
            </a:r>
            <a:r>
              <a:rPr lang="fr-FR"/>
              <a:t> </a:t>
            </a:r>
            <a:r>
              <a:rPr lang="fr-FR" err="1"/>
              <a:t>only</a:t>
            </a:r>
            <a:endParaRPr lang="fr-FR"/>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5029200" y="281907"/>
            <a:ext cx="6534150" cy="6433218"/>
          </a:xfrm>
        </p:spPr>
        <p:txBody>
          <a:bodyPr vert="horz" lIns="0" tIns="0" rIns="0" bIns="0" rtlCol="0" anchor="t">
            <a:normAutofit fontScale="40000" lnSpcReduction="20000"/>
          </a:bodyPr>
          <a:lstStyle/>
          <a:p>
            <a:pPr>
              <a:lnSpc>
                <a:spcPct val="120000"/>
              </a:lnSpc>
            </a:pPr>
            <a:r>
              <a:rPr lang="en-US" sz="5000"/>
              <a:t>This presentation is a ‘standard’ overview of the GLLP TOT&amp;M, that you are invited to adapt to your specific training.</a:t>
            </a:r>
          </a:p>
          <a:p>
            <a:pPr>
              <a:lnSpc>
                <a:spcPct val="120000"/>
              </a:lnSpc>
            </a:pPr>
            <a:r>
              <a:rPr lang="en-US" sz="5000"/>
              <a:t>When adapting it you are encouraged to take into consideration:</a:t>
            </a:r>
          </a:p>
          <a:p>
            <a:pPr lvl="1">
              <a:lnSpc>
                <a:spcPct val="120000"/>
              </a:lnSpc>
              <a:buFont typeface="Courier New" panose="02070309020205020404" pitchFamily="49" charset="0"/>
              <a:buChar char="o"/>
            </a:pPr>
            <a:r>
              <a:rPr lang="en-US" sz="3800"/>
              <a:t>The TOT&amp;M ‘model’ or design</a:t>
            </a:r>
          </a:p>
          <a:p>
            <a:pPr lvl="1">
              <a:lnSpc>
                <a:spcPct val="120000"/>
              </a:lnSpc>
              <a:buFont typeface="Courier New" panose="02070309020205020404" pitchFamily="49" charset="0"/>
              <a:buChar char="o"/>
            </a:pPr>
            <a:r>
              <a:rPr lang="en-US" sz="3800"/>
              <a:t>The time allotted to cover this unit in your final agenda</a:t>
            </a:r>
          </a:p>
          <a:p>
            <a:pPr lvl="1">
              <a:lnSpc>
                <a:spcPct val="120000"/>
              </a:lnSpc>
              <a:buFont typeface="Courier New" panose="02070309020205020404" pitchFamily="49" charset="0"/>
              <a:buChar char="o"/>
            </a:pPr>
            <a:r>
              <a:rPr lang="en-US" sz="3800"/>
              <a:t>The country/regional context, including from a cultural point of view</a:t>
            </a:r>
          </a:p>
          <a:p>
            <a:pPr lvl="1">
              <a:lnSpc>
                <a:spcPct val="120000"/>
              </a:lnSpc>
              <a:buFont typeface="Courier New" panose="02070309020205020404" pitchFamily="49" charset="0"/>
              <a:buChar char="o"/>
            </a:pPr>
            <a:r>
              <a:rPr lang="en-US" sz="3800"/>
              <a:t>The level of knowledge/awareness of your audience on the topic covered in this presentation</a:t>
            </a:r>
          </a:p>
          <a:p>
            <a:pPr lvl="1">
              <a:lnSpc>
                <a:spcPct val="120000"/>
              </a:lnSpc>
              <a:buFont typeface="Courier New" panose="02070309020205020404" pitchFamily="49" charset="0"/>
              <a:buChar char="o"/>
            </a:pPr>
            <a:r>
              <a:rPr lang="en-US" sz="3800"/>
              <a:t>The specific aspects you want to highlight</a:t>
            </a:r>
          </a:p>
          <a:p>
            <a:pPr lvl="1">
              <a:lnSpc>
                <a:spcPct val="120000"/>
              </a:lnSpc>
              <a:buFont typeface="Courier New" panose="02070309020205020404" pitchFamily="49" charset="0"/>
              <a:buChar char="o"/>
            </a:pPr>
            <a:r>
              <a:rPr lang="en-US" sz="3800"/>
              <a:t>The text highlighted in yellow is to be replaced/completed</a:t>
            </a:r>
          </a:p>
          <a:p>
            <a:pPr lvl="1">
              <a:lnSpc>
                <a:spcPct val="120000"/>
              </a:lnSpc>
              <a:buFont typeface="Courier New" panose="02070309020205020404" pitchFamily="49" charset="0"/>
              <a:buChar char="o"/>
            </a:pPr>
            <a:r>
              <a:rPr lang="en-US" sz="3800"/>
              <a:t>Proposed images/graphics may be replaced by images/graphics that better reflect your country/regional context. Please be sure to give the appropriate recognition to the source of any photographs and ensure they are free of copyright (or copyright permission has been obtained.)</a:t>
            </a:r>
          </a:p>
        </p:txBody>
      </p:sp>
      <p:sp>
        <p:nvSpPr>
          <p:cNvPr id="4" name="Slide Number Placeholder 3">
            <a:extLst>
              <a:ext uri="{FF2B5EF4-FFF2-40B4-BE49-F238E27FC236}">
                <a16:creationId xmlns:a16="http://schemas.microsoft.com/office/drawing/2014/main" id="{6B7487F0-8A2D-0B7D-10E3-F541F3DD1D8E}"/>
              </a:ext>
            </a:extLst>
          </p:cNvPr>
          <p:cNvSpPr>
            <a:spLocks noGrp="1"/>
          </p:cNvSpPr>
          <p:nvPr>
            <p:ph type="sldNum" sz="quarter" idx="12"/>
          </p:nvPr>
        </p:nvSpPr>
        <p:spPr/>
        <p:txBody>
          <a:bodyPr/>
          <a:lstStyle/>
          <a:p>
            <a:fld id="{15573E5C-EF74-034A-A019-612A408567C7}" type="slidenum">
              <a:rPr lang="en-US" smtClean="0"/>
              <a:pPr/>
              <a:t>5</a:t>
            </a:fld>
            <a:endParaRPr lang="en-US"/>
          </a:p>
        </p:txBody>
      </p:sp>
      <p:sp>
        <p:nvSpPr>
          <p:cNvPr id="5" name="Footer Placeholder 4">
            <a:extLst>
              <a:ext uri="{FF2B5EF4-FFF2-40B4-BE49-F238E27FC236}">
                <a16:creationId xmlns:a16="http://schemas.microsoft.com/office/drawing/2014/main" id="{FB7E2669-E785-4675-5E97-3C75AC89CAF5}"/>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14577849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914400" y="3070162"/>
            <a:ext cx="6503195" cy="715366"/>
          </a:xfrm>
        </p:spPr>
        <p:txBody>
          <a:bodyPr vert="horz" lIns="0" tIns="0" rIns="0" bIns="0" rtlCol="0" anchor="t">
            <a:noAutofit/>
          </a:bodyPr>
          <a:lstStyle/>
          <a:p>
            <a:pPr marL="0" indent="0">
              <a:buNone/>
            </a:pPr>
            <a:r>
              <a:rPr lang="en-US" sz="2200" b="1">
                <a:solidFill>
                  <a:schemeClr val="tx2"/>
                </a:solidFill>
              </a:rPr>
              <a:t>Click the link below or scan the QR code:</a:t>
            </a:r>
          </a:p>
          <a:p>
            <a:pPr marL="0" indent="0">
              <a:buNone/>
            </a:pPr>
            <a:r>
              <a:rPr lang="en-US" u="sng">
                <a:highlight>
                  <a:srgbClr val="FFFF00"/>
                </a:highlight>
                <a:ea typeface="+mn-lt"/>
                <a:cs typeface="+mn-lt"/>
              </a:rPr>
              <a:t>Insert link</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50</a:t>
            </a:fld>
            <a:endParaRPr lang="en-US"/>
          </a:p>
        </p:txBody>
      </p:sp>
      <p:sp>
        <p:nvSpPr>
          <p:cNvPr id="3" name="Rectangle 2">
            <a:extLst>
              <a:ext uri="{FF2B5EF4-FFF2-40B4-BE49-F238E27FC236}">
                <a16:creationId xmlns:a16="http://schemas.microsoft.com/office/drawing/2014/main" id="{4F30A929-3BE4-E991-600D-C8A3E47E7EB7}"/>
              </a:ext>
            </a:extLst>
          </p:cNvPr>
          <p:cNvSpPr/>
          <p:nvPr/>
        </p:nvSpPr>
        <p:spPr>
          <a:xfrm>
            <a:off x="7830000" y="1510747"/>
            <a:ext cx="3600000" cy="360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chemeClr val="tx1"/>
                </a:solidFill>
              </a:rPr>
              <a:t>Insert QR code</a:t>
            </a:r>
          </a:p>
        </p:txBody>
      </p:sp>
      <p:sp>
        <p:nvSpPr>
          <p:cNvPr id="6" name="Title 1">
            <a:extLst>
              <a:ext uri="{FF2B5EF4-FFF2-40B4-BE49-F238E27FC236}">
                <a16:creationId xmlns:a16="http://schemas.microsoft.com/office/drawing/2014/main" id="{79C253F3-3BFA-FD92-1259-955DEC0EC874}"/>
              </a:ext>
            </a:extLst>
          </p:cNvPr>
          <p:cNvSpPr txBox="1">
            <a:spLocks/>
          </p:cNvSpPr>
          <p:nvPr/>
        </p:nvSpPr>
        <p:spPr>
          <a:xfrm>
            <a:off x="914400" y="737440"/>
            <a:ext cx="10515600" cy="7098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a:lstStyle>
          <a:p>
            <a:r>
              <a:rPr lang="en-US" sz="3200"/>
              <a:t>Daily evaluation</a:t>
            </a:r>
            <a:endParaRPr lang="en-US" sz="3200">
              <a:solidFill>
                <a:schemeClr val="accent2"/>
              </a:solidFill>
            </a:endParaRPr>
          </a:p>
        </p:txBody>
      </p:sp>
      <p:sp>
        <p:nvSpPr>
          <p:cNvPr id="7" name="CaixaDeTexto 4">
            <a:extLst>
              <a:ext uri="{FF2B5EF4-FFF2-40B4-BE49-F238E27FC236}">
                <a16:creationId xmlns:a16="http://schemas.microsoft.com/office/drawing/2014/main" id="{F1632706-4834-5E6D-4890-C19B2D55F9A2}"/>
              </a:ext>
            </a:extLst>
          </p:cNvPr>
          <p:cNvSpPr txBox="1"/>
          <p:nvPr/>
        </p:nvSpPr>
        <p:spPr>
          <a:xfrm>
            <a:off x="4769479" y="38261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a:solidFill>
                  <a:srgbClr val="FF0000"/>
                </a:solidFill>
              </a:rPr>
              <a:t>[PLACEHOLDER SLIDE]</a:t>
            </a:r>
          </a:p>
        </p:txBody>
      </p:sp>
      <p:sp>
        <p:nvSpPr>
          <p:cNvPr id="2" name="Footer Placeholder 1">
            <a:extLst>
              <a:ext uri="{FF2B5EF4-FFF2-40B4-BE49-F238E27FC236}">
                <a16:creationId xmlns:a16="http://schemas.microsoft.com/office/drawing/2014/main" id="{98FCC8BB-9BE2-0BE7-A41D-95881BBDEACE}"/>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1250781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BED12-0A8E-47D5-A5BA-FB2CCD248928}"/>
              </a:ext>
            </a:extLst>
          </p:cNvPr>
          <p:cNvSpPr>
            <a:spLocks noGrp="1"/>
          </p:cNvSpPr>
          <p:nvPr>
            <p:ph type="title"/>
          </p:nvPr>
        </p:nvSpPr>
        <p:spPr/>
        <p:txBody>
          <a:bodyPr>
            <a:normAutofit/>
          </a:bodyPr>
          <a:lstStyle/>
          <a:p>
            <a:r>
              <a:rPr lang="en-US"/>
              <a:t>Learning objectives</a:t>
            </a:r>
          </a:p>
        </p:txBody>
      </p:sp>
      <p:sp>
        <p:nvSpPr>
          <p:cNvPr id="6" name="Content Placeholder 5"/>
          <p:cNvSpPr>
            <a:spLocks noGrp="1"/>
          </p:cNvSpPr>
          <p:nvPr>
            <p:ph idx="1"/>
          </p:nvPr>
        </p:nvSpPr>
        <p:spPr>
          <a:xfrm>
            <a:off x="5085292" y="1490330"/>
            <a:ext cx="6628600" cy="4982639"/>
          </a:xfrm>
        </p:spPr>
        <p:txBody>
          <a:bodyPr vert="horz" lIns="0" tIns="0" rIns="0" bIns="0" rtlCol="0" anchor="t">
            <a:noAutofit/>
          </a:bodyPr>
          <a:lstStyle/>
          <a:p>
            <a:pPr>
              <a:lnSpc>
                <a:spcPct val="90000"/>
              </a:lnSpc>
              <a:spcAft>
                <a:spcPts val="1200"/>
              </a:spcAft>
              <a:buClr>
                <a:srgbClr val="F26C32"/>
              </a:buClr>
            </a:pPr>
            <a:r>
              <a:rPr lang="en-GB" sz="2000" dirty="0">
                <a:cs typeface="Calibri"/>
              </a:rPr>
              <a:t>Explain the goal, objectives and structure of the GLLP</a:t>
            </a:r>
            <a:endParaRPr lang="en-US" sz="2000" dirty="0">
              <a:cs typeface="Calibri"/>
            </a:endParaRPr>
          </a:p>
          <a:p>
            <a:pPr>
              <a:lnSpc>
                <a:spcPct val="90000"/>
              </a:lnSpc>
              <a:spcAft>
                <a:spcPts val="1200"/>
              </a:spcAft>
              <a:buClr>
                <a:srgbClr val="F26C32"/>
              </a:buClr>
            </a:pPr>
            <a:r>
              <a:rPr lang="en-GB" sz="2000" dirty="0">
                <a:cs typeface="Calibri"/>
              </a:rPr>
              <a:t>Describe the four GLLP components: didactic, mentorship, projects, community of practice</a:t>
            </a:r>
          </a:p>
          <a:p>
            <a:pPr>
              <a:lnSpc>
                <a:spcPct val="90000"/>
              </a:lnSpc>
              <a:spcAft>
                <a:spcPts val="1200"/>
              </a:spcAft>
              <a:buClr>
                <a:srgbClr val="F26C32"/>
              </a:buClr>
            </a:pPr>
            <a:r>
              <a:rPr lang="en-GB" sz="2000" dirty="0">
                <a:cs typeface="Calibri"/>
              </a:rPr>
              <a:t>Discuss roles of key actors during GLLP implementation</a:t>
            </a:r>
          </a:p>
          <a:p>
            <a:pPr>
              <a:lnSpc>
                <a:spcPct val="90000"/>
              </a:lnSpc>
              <a:spcAft>
                <a:spcPts val="1200"/>
              </a:spcAft>
              <a:buClr>
                <a:srgbClr val="F26C32"/>
              </a:buClr>
            </a:pPr>
            <a:r>
              <a:rPr lang="en-GB" sz="2000" dirty="0">
                <a:cs typeface="Calibri"/>
              </a:rPr>
              <a:t>Identify relevant tools for GLLP delivery</a:t>
            </a:r>
          </a:p>
          <a:p>
            <a:pPr>
              <a:lnSpc>
                <a:spcPct val="90000"/>
              </a:lnSpc>
              <a:spcAft>
                <a:spcPts val="1200"/>
              </a:spcAft>
              <a:buClr>
                <a:srgbClr val="F26C32"/>
              </a:buClr>
            </a:pPr>
            <a:r>
              <a:rPr lang="en-GB" sz="2000" dirty="0">
                <a:cs typeface="Calibri"/>
              </a:rPr>
              <a:t>Explain instructors’ role in supporting participants during </a:t>
            </a:r>
            <a:r>
              <a:rPr lang="en-US" sz="2000" dirty="0">
                <a:cs typeface="Calibri"/>
              </a:rPr>
              <a:t>projects development</a:t>
            </a:r>
            <a:endParaRPr lang="en-GB" sz="2000" dirty="0">
              <a:cs typeface="Calibri"/>
            </a:endParaRPr>
          </a:p>
          <a:p>
            <a:pPr>
              <a:lnSpc>
                <a:spcPct val="90000"/>
              </a:lnSpc>
              <a:spcAft>
                <a:spcPts val="1200"/>
              </a:spcAft>
              <a:buClr>
                <a:srgbClr val="F26C32"/>
              </a:buClr>
            </a:pPr>
            <a:r>
              <a:rPr lang="en-GB" sz="2000" dirty="0">
                <a:cs typeface="Calibri"/>
              </a:rPr>
              <a:t>Identify tools and methods for participant evaluation</a:t>
            </a:r>
          </a:p>
          <a:p>
            <a:pPr marL="356870" indent="-356870">
              <a:lnSpc>
                <a:spcPct val="90000"/>
              </a:lnSpc>
              <a:spcAft>
                <a:spcPts val="1200"/>
              </a:spcAft>
            </a:pPr>
            <a:endParaRPr lang="en-US" sz="2400" dirty="0">
              <a:cs typeface="Calibri"/>
            </a:endParaRPr>
          </a:p>
          <a:p>
            <a:pPr marL="0" indent="0">
              <a:buNone/>
            </a:pPr>
            <a:endParaRPr lang="en-US" sz="2000" dirty="0"/>
          </a:p>
        </p:txBody>
      </p:sp>
      <p:sp>
        <p:nvSpPr>
          <p:cNvPr id="5" name="Content Placeholder 4">
            <a:extLst>
              <a:ext uri="{FF2B5EF4-FFF2-40B4-BE49-F238E27FC236}">
                <a16:creationId xmlns:a16="http://schemas.microsoft.com/office/drawing/2014/main" id="{4F593FE5-C225-4372-B4F3-0A8C6ACA487A}"/>
              </a:ext>
            </a:extLst>
          </p:cNvPr>
          <p:cNvSpPr>
            <a:spLocks noGrp="1"/>
          </p:cNvSpPr>
          <p:nvPr>
            <p:ph type="body" sz="quarter" idx="13"/>
          </p:nvPr>
        </p:nvSpPr>
        <p:spPr>
          <a:xfrm>
            <a:off x="5120960" y="651152"/>
            <a:ext cx="6597651" cy="720448"/>
          </a:xfrm>
        </p:spPr>
        <p:txBody>
          <a:bodyPr vert="horz" lIns="0" tIns="0" rIns="0" bIns="0" rtlCol="0" anchor="t">
            <a:normAutofit/>
          </a:bodyPr>
          <a:lstStyle/>
          <a:p>
            <a:r>
              <a:rPr lang="en-US" sz="2400" dirty="0"/>
              <a:t>After completing this session, participants will be able to:</a:t>
            </a:r>
          </a:p>
        </p:txBody>
      </p:sp>
      <p:sp>
        <p:nvSpPr>
          <p:cNvPr id="3" name="Slide Number Placeholder 2">
            <a:extLst>
              <a:ext uri="{FF2B5EF4-FFF2-40B4-BE49-F238E27FC236}">
                <a16:creationId xmlns:a16="http://schemas.microsoft.com/office/drawing/2014/main" id="{0744B073-8401-4C8D-8D8A-3752237537AD}"/>
              </a:ext>
            </a:extLst>
          </p:cNvPr>
          <p:cNvSpPr>
            <a:spLocks noGrp="1"/>
          </p:cNvSpPr>
          <p:nvPr>
            <p:ph type="sldNum" sz="quarter" idx="14"/>
          </p:nvPr>
        </p:nvSpPr>
        <p:spPr/>
        <p:txBody>
          <a:bodyPr/>
          <a:lstStyle/>
          <a:p>
            <a:fld id="{15573E5C-EF74-034A-A019-612A408567C7}" type="slidenum">
              <a:rPr lang="en-US" smtClean="0"/>
              <a:pPr/>
              <a:t>6</a:t>
            </a:fld>
            <a:endParaRPr lang="en-US"/>
          </a:p>
        </p:txBody>
      </p:sp>
      <p:pic>
        <p:nvPicPr>
          <p:cNvPr id="7" name="Picture 6" descr="A close up of a sign&#10;&#10;Description automatically generated">
            <a:extLst>
              <a:ext uri="{FF2B5EF4-FFF2-40B4-BE49-F238E27FC236}">
                <a16:creationId xmlns:a16="http://schemas.microsoft.com/office/drawing/2014/main" id="{EF95DBD1-990B-6F4F-81A2-F8D578031285}"/>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0549" y="2410720"/>
            <a:ext cx="3141861" cy="3141861"/>
          </a:xfrm>
          <a:prstGeom prst="rect">
            <a:avLst/>
          </a:prstGeom>
        </p:spPr>
      </p:pic>
      <p:sp>
        <p:nvSpPr>
          <p:cNvPr id="4" name="Footer Placeholder 3">
            <a:extLst>
              <a:ext uri="{FF2B5EF4-FFF2-40B4-BE49-F238E27FC236}">
                <a16:creationId xmlns:a16="http://schemas.microsoft.com/office/drawing/2014/main" id="{A0CADEBC-6DED-0F99-A4C3-AB0A0A1527E0}"/>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169601766"/>
      </p:ext>
    </p:extLst>
  </p:cSld>
  <p:clrMapOvr>
    <a:masterClrMapping/>
  </p:clrMapOvr>
  <mc:AlternateContent xmlns:mc="http://schemas.openxmlformats.org/markup-compatibility/2006" xmlns:p14="http://schemas.microsoft.com/office/powerpoint/2010/main">
    <mc:Choice Requires="p14">
      <p:transition spd="slow" p14:dur="2000" advTm="4410"/>
    </mc:Choice>
    <mc:Fallback xmlns="">
      <p:transition spd="slow" advTm="441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099E7-4AC7-4C22-A03F-B5E467B1845E}"/>
              </a:ext>
            </a:extLst>
          </p:cNvPr>
          <p:cNvSpPr>
            <a:spLocks noGrp="1"/>
          </p:cNvSpPr>
          <p:nvPr>
            <p:ph type="title"/>
          </p:nvPr>
        </p:nvSpPr>
        <p:spPr/>
        <p:txBody>
          <a:bodyPr>
            <a:normAutofit/>
          </a:bodyPr>
          <a:lstStyle/>
          <a:p>
            <a:r>
              <a:rPr lang="en-US"/>
              <a:t>Agenda</a:t>
            </a:r>
          </a:p>
        </p:txBody>
      </p:sp>
      <p:sp>
        <p:nvSpPr>
          <p:cNvPr id="6" name="Content Placeholder 5"/>
          <p:cNvSpPr>
            <a:spLocks noGrp="1"/>
          </p:cNvSpPr>
          <p:nvPr>
            <p:ph idx="1"/>
          </p:nvPr>
        </p:nvSpPr>
        <p:spPr>
          <a:xfrm>
            <a:off x="4769472" y="783404"/>
            <a:ext cx="6824478" cy="4891216"/>
          </a:xfrm>
        </p:spPr>
        <p:txBody>
          <a:bodyPr vert="horz" lIns="0" tIns="0" rIns="0" bIns="0" rtlCol="0" anchor="t">
            <a:noAutofit/>
          </a:bodyPr>
          <a:lstStyle/>
          <a:p>
            <a:pPr fontAlgn="base"/>
            <a:r>
              <a:rPr lang="en-GB" sz="2400" dirty="0">
                <a:latin typeface="Trebuchet MS"/>
                <a:ea typeface="Calibri"/>
                <a:cs typeface="Calibri"/>
              </a:rPr>
              <a:t>Programme goal and objectives</a:t>
            </a:r>
            <a:endParaRPr lang="en-US" sz="2400" dirty="0">
              <a:latin typeface="Trebuchet MS"/>
            </a:endParaRPr>
          </a:p>
          <a:p>
            <a:r>
              <a:rPr lang="en-GB" sz="2400" dirty="0">
                <a:latin typeface="Trebuchet MS"/>
                <a:ea typeface="Calibri"/>
                <a:cs typeface="Calibri"/>
              </a:rPr>
              <a:t>Programme components</a:t>
            </a:r>
          </a:p>
          <a:p>
            <a:r>
              <a:rPr lang="en-US" sz="2400" dirty="0">
                <a:latin typeface="Trebuchet MS"/>
                <a:cs typeface="Calibri"/>
              </a:rPr>
              <a:t>Roles and responsibilities</a:t>
            </a:r>
          </a:p>
          <a:p>
            <a:r>
              <a:rPr lang="en-US" sz="2400" dirty="0">
                <a:latin typeface="Trebuchet MS"/>
                <a:cs typeface="Calibri"/>
              </a:rPr>
              <a:t>GLLP Projects: Instructors’ support to participants</a:t>
            </a:r>
            <a:endParaRPr lang="en-US" dirty="0"/>
          </a:p>
          <a:p>
            <a:r>
              <a:rPr lang="en-GB" sz="2400" dirty="0">
                <a:ea typeface="Calibri"/>
                <a:cs typeface="Calibri"/>
              </a:rPr>
              <a:t>Learning package and </a:t>
            </a:r>
            <a:r>
              <a:rPr lang="en-GB" sz="2400" dirty="0">
                <a:latin typeface="Trebuchet MS"/>
                <a:ea typeface="Calibri"/>
                <a:cs typeface="Calibri"/>
              </a:rPr>
              <a:t>k</a:t>
            </a:r>
            <a:r>
              <a:rPr lang="en-GB" sz="2400" dirty="0">
                <a:latin typeface="Trebuchet MS"/>
                <a:cs typeface="Calibri"/>
              </a:rPr>
              <a:t>ey supporting documents</a:t>
            </a:r>
          </a:p>
          <a:p>
            <a:r>
              <a:rPr lang="en-GB" sz="2400" dirty="0">
                <a:latin typeface="Trebuchet MS"/>
                <a:ea typeface="Calibri"/>
                <a:cs typeface="Calibri"/>
              </a:rPr>
              <a:t>Evaluation and certificate</a:t>
            </a:r>
            <a:endParaRPr lang="en-US" sz="2400" dirty="0">
              <a:latin typeface="Trebuchet MS"/>
            </a:endParaRPr>
          </a:p>
          <a:p>
            <a:pPr marL="356870" indent="-356870"/>
            <a:endParaRPr lang="en-US" dirty="0"/>
          </a:p>
        </p:txBody>
      </p:sp>
      <p:sp>
        <p:nvSpPr>
          <p:cNvPr id="11" name="Slide Number Placeholder 10"/>
          <p:cNvSpPr>
            <a:spLocks noGrp="1"/>
          </p:cNvSpPr>
          <p:nvPr>
            <p:ph type="sldNum" sz="quarter" idx="12"/>
          </p:nvPr>
        </p:nvSpPr>
        <p:spPr/>
        <p:txBody>
          <a:bodyPr/>
          <a:lstStyle/>
          <a:p>
            <a:fld id="{15573E5C-EF74-034A-A019-612A408567C7}" type="slidenum">
              <a:rPr lang="en-US" smtClean="0"/>
              <a:pPr/>
              <a:t>7</a:t>
            </a:fld>
            <a:endParaRPr lang="en-US"/>
          </a:p>
        </p:txBody>
      </p:sp>
      <p:sp>
        <p:nvSpPr>
          <p:cNvPr id="3" name="Footer Placeholder 2">
            <a:extLst>
              <a:ext uri="{FF2B5EF4-FFF2-40B4-BE49-F238E27FC236}">
                <a16:creationId xmlns:a16="http://schemas.microsoft.com/office/drawing/2014/main" id="{2D3C85F8-B942-872C-237C-45552C4A1F05}"/>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558476405"/>
      </p:ext>
    </p:extLst>
  </p:cSld>
  <p:clrMapOvr>
    <a:masterClrMapping/>
  </p:clrMapOvr>
  <mc:AlternateContent xmlns:mc="http://schemas.openxmlformats.org/markup-compatibility/2006" xmlns:p14="http://schemas.microsoft.com/office/powerpoint/2010/main">
    <mc:Choice Requires="p14">
      <p:transition spd="slow" p14:dur="2000" advTm="3495"/>
    </mc:Choice>
    <mc:Fallback xmlns="">
      <p:transition spd="slow" advTm="3495"/>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630D1-8BF6-224F-9975-EC265EE45750}"/>
              </a:ext>
            </a:extLst>
          </p:cNvPr>
          <p:cNvSpPr>
            <a:spLocks noGrp="1"/>
          </p:cNvSpPr>
          <p:nvPr>
            <p:ph type="title"/>
          </p:nvPr>
        </p:nvSpPr>
        <p:spPr/>
        <p:txBody>
          <a:bodyPr/>
          <a:lstStyle/>
          <a:p>
            <a:r>
              <a:rPr lang="en-US"/>
              <a:t>Programme goal and objectives</a:t>
            </a:r>
            <a:br>
              <a:rPr lang="en-US"/>
            </a:br>
            <a:br>
              <a:rPr lang="en-US"/>
            </a:br>
            <a:endParaRPr lang="en-US"/>
          </a:p>
        </p:txBody>
      </p:sp>
      <p:sp>
        <p:nvSpPr>
          <p:cNvPr id="3" name="Slide Number Placeholder 2">
            <a:extLst>
              <a:ext uri="{FF2B5EF4-FFF2-40B4-BE49-F238E27FC236}">
                <a16:creationId xmlns:a16="http://schemas.microsoft.com/office/drawing/2014/main" id="{6E9C1C41-130E-A94D-ADD8-E97BD2C50DE9}"/>
              </a:ext>
            </a:extLst>
          </p:cNvPr>
          <p:cNvSpPr>
            <a:spLocks noGrp="1"/>
          </p:cNvSpPr>
          <p:nvPr>
            <p:ph type="sldNum" sz="quarter" idx="14"/>
          </p:nvPr>
        </p:nvSpPr>
        <p:spPr/>
        <p:txBody>
          <a:bodyPr/>
          <a:lstStyle/>
          <a:p>
            <a:fld id="{15573E5C-EF74-034A-A019-612A408567C7}" type="slidenum">
              <a:rPr lang="en-US" smtClean="0"/>
              <a:pPr/>
              <a:t>8</a:t>
            </a:fld>
            <a:endParaRPr lang="en-US"/>
          </a:p>
        </p:txBody>
      </p:sp>
      <p:sp>
        <p:nvSpPr>
          <p:cNvPr id="4" name="Footer Placeholder 3">
            <a:extLst>
              <a:ext uri="{FF2B5EF4-FFF2-40B4-BE49-F238E27FC236}">
                <a16:creationId xmlns:a16="http://schemas.microsoft.com/office/drawing/2014/main" id="{D994A060-8C2D-174D-6691-324123E9960A}"/>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9334391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9E4076C-5DF2-4502-8C3F-0F6B6CEECE58}"/>
              </a:ext>
            </a:extLst>
          </p:cNvPr>
          <p:cNvSpPr/>
          <p:nvPr/>
        </p:nvSpPr>
        <p:spPr>
          <a:xfrm>
            <a:off x="0" y="1965375"/>
            <a:ext cx="12192000" cy="2039066"/>
          </a:xfrm>
          <a:prstGeom prst="rect">
            <a:avLst/>
          </a:prstGeom>
          <a:solidFill>
            <a:schemeClr val="accent2"/>
          </a:solidFill>
          <a:ln>
            <a:solidFill>
              <a:srgbClr val="F26C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1A2CDFC-5D35-45B3-93CA-E94EC6924CEA}"/>
              </a:ext>
            </a:extLst>
          </p:cNvPr>
          <p:cNvSpPr>
            <a:spLocks noGrp="1"/>
          </p:cNvSpPr>
          <p:nvPr>
            <p:ph type="title"/>
          </p:nvPr>
        </p:nvSpPr>
        <p:spPr>
          <a:xfrm>
            <a:off x="914400" y="685800"/>
            <a:ext cx="10515600" cy="709862"/>
          </a:xfrm>
        </p:spPr>
        <p:txBody>
          <a:bodyPr/>
          <a:lstStyle/>
          <a:p>
            <a:r>
              <a:rPr lang="en-US"/>
              <a:t>Programme goal</a:t>
            </a:r>
          </a:p>
        </p:txBody>
      </p:sp>
      <p:sp>
        <p:nvSpPr>
          <p:cNvPr id="5" name="Content Placeholder 4">
            <a:extLst>
              <a:ext uri="{FF2B5EF4-FFF2-40B4-BE49-F238E27FC236}">
                <a16:creationId xmlns:a16="http://schemas.microsoft.com/office/drawing/2014/main" id="{09B2F29E-DABC-4024-A170-8BEBB1035384}"/>
              </a:ext>
            </a:extLst>
          </p:cNvPr>
          <p:cNvSpPr>
            <a:spLocks noGrp="1"/>
          </p:cNvSpPr>
          <p:nvPr>
            <p:ph type="body" sz="quarter" idx="11"/>
          </p:nvPr>
        </p:nvSpPr>
        <p:spPr>
          <a:xfrm>
            <a:off x="892848" y="2349597"/>
            <a:ext cx="10515600" cy="4183552"/>
          </a:xfrm>
        </p:spPr>
        <p:txBody>
          <a:bodyPr>
            <a:normAutofit/>
          </a:bodyPr>
          <a:lstStyle/>
          <a:p>
            <a:pPr algn="ctr"/>
            <a:r>
              <a:rPr lang="en-US" sz="3200">
                <a:solidFill>
                  <a:schemeClr val="bg1"/>
                </a:solidFill>
              </a:rPr>
              <a:t>Foster and mentor current and emerging laboratory leaders to build, strengthen and sustain national laboratory systems</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9</a:t>
            </a:fld>
            <a:endParaRPr lang="en-US"/>
          </a:p>
        </p:txBody>
      </p:sp>
      <p:sp>
        <p:nvSpPr>
          <p:cNvPr id="3" name="Footer Placeholder 2">
            <a:extLst>
              <a:ext uri="{FF2B5EF4-FFF2-40B4-BE49-F238E27FC236}">
                <a16:creationId xmlns:a16="http://schemas.microsoft.com/office/drawing/2014/main" id="{0590AAFC-E257-EC0C-9AA3-2A91D01A0D1E}"/>
              </a:ext>
            </a:extLst>
          </p:cNvPr>
          <p:cNvSpPr>
            <a:spLocks noGrp="1"/>
          </p:cNvSpPr>
          <p:nvPr>
            <p:ph type="ftr" sz="quarter" idx="3"/>
          </p:nvPr>
        </p:nvSpPr>
        <p:spPr/>
        <p:txBody>
          <a:bodyPr/>
          <a:lstStyle/>
          <a:p>
            <a:r>
              <a:rPr lang="nl-NL"/>
              <a:t>GLLP TOT&amp;M Unit 3 V1 2026</a:t>
            </a:r>
            <a:endParaRPr lang="en-US"/>
          </a:p>
        </p:txBody>
      </p:sp>
    </p:spTree>
    <p:custDataLst>
      <p:tags r:id="rId1"/>
    </p:custDataLst>
    <p:extLst>
      <p:ext uri="{BB962C8B-B14F-4D97-AF65-F5344CB8AC3E}">
        <p14:creationId xmlns:p14="http://schemas.microsoft.com/office/powerpoint/2010/main" val="41523784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5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GLLP PPT template July 2020">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2.xml><?xml version="1.0" encoding="utf-8"?>
<a:theme xmlns:a="http://schemas.openxmlformats.org/drawingml/2006/main" name="Office Theme">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6f0be81-9d97-4737-97b2-7789c5062d58">
      <Terms xmlns="http://schemas.microsoft.com/office/infopath/2007/PartnerControls"/>
    </lcf76f155ced4ddcb4097134ff3c332f>
    <TaxCatchAll xmlns="129451d6-aa90-46b8-8fd9-fbe75a80caf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805538183E13A4D91A4BD666C52FC81" ma:contentTypeVersion="19" ma:contentTypeDescription="Create a new document." ma:contentTypeScope="" ma:versionID="37119bfc041c8681f97d3b0080710bb5">
  <xsd:schema xmlns:xsd="http://www.w3.org/2001/XMLSchema" xmlns:xs="http://www.w3.org/2001/XMLSchema" xmlns:p="http://schemas.microsoft.com/office/2006/metadata/properties" xmlns:ns2="e6f0be81-9d97-4737-97b2-7789c5062d58" xmlns:ns3="129451d6-aa90-46b8-8fd9-fbe75a80caf6" targetNamespace="http://schemas.microsoft.com/office/2006/metadata/properties" ma:root="true" ma:fieldsID="1a02c8957b1750eac46c5e00cffccf54" ns2:_="" ns3:_="">
    <xsd:import namespace="e6f0be81-9d97-4737-97b2-7789c5062d58"/>
    <xsd:import namespace="129451d6-aa90-46b8-8fd9-fbe75a80ca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f0be81-9d97-4737-97b2-7789c5062d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9451d6-aa90-46b8-8fd9-fbe75a80caf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64056d1-5fb6-453f-a253-4e72b727c606}" ma:internalName="TaxCatchAll" ma:showField="CatchAllData" ma:web="129451d6-aa90-46b8-8fd9-fbe75a80caf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FDF10D-B055-434C-9816-112E1A50FA84}">
  <ds:schemaRefs>
    <ds:schemaRef ds:uri="http://schemas.microsoft.com/sharepoint/v3/contenttype/forms"/>
  </ds:schemaRefs>
</ds:datastoreItem>
</file>

<file path=customXml/itemProps2.xml><?xml version="1.0" encoding="utf-8"?>
<ds:datastoreItem xmlns:ds="http://schemas.openxmlformats.org/officeDocument/2006/customXml" ds:itemID="{988854B3-9E8D-4FB8-B24A-3B6DB8015CED}">
  <ds:schemaRefs>
    <ds:schemaRef ds:uri="129451d6-aa90-46b8-8fd9-fbe75a80caf6"/>
    <ds:schemaRef ds:uri="http://purl.org/dc/terms/"/>
    <ds:schemaRef ds:uri="http://purl.org/dc/elements/1.1/"/>
    <ds:schemaRef ds:uri="http://purl.org/dc/dcmitype/"/>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e6f0be81-9d97-4737-97b2-7789c5062d58"/>
  </ds:schemaRefs>
</ds:datastoreItem>
</file>

<file path=customXml/itemProps3.xml><?xml version="1.0" encoding="utf-8"?>
<ds:datastoreItem xmlns:ds="http://schemas.openxmlformats.org/officeDocument/2006/customXml" ds:itemID="{004EEB28-1BFE-4B71-9CAB-AB0DBE2EF3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f0be81-9d97-4737-97b2-7789c5062d58"/>
    <ds:schemaRef ds:uri="129451d6-aa90-46b8-8fd9-fbe75a80ca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2613</TotalTime>
  <Words>6968</Words>
  <Application>Microsoft Office PowerPoint</Application>
  <PresentationFormat>Widescreen</PresentationFormat>
  <Paragraphs>608</Paragraphs>
  <Slides>50</Slides>
  <Notes>47</Notes>
  <HiddenSlides>4</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50</vt:i4>
      </vt:variant>
    </vt:vector>
  </HeadingPairs>
  <TitlesOfParts>
    <vt:vector size="62" baseType="lpstr">
      <vt:lpstr>Arial</vt:lpstr>
      <vt:lpstr>Arial Bold</vt:lpstr>
      <vt:lpstr>Calibri</vt:lpstr>
      <vt:lpstr>Courier New</vt:lpstr>
      <vt:lpstr>Franklin Gothic Book</vt:lpstr>
      <vt:lpstr>Open Sans</vt:lpstr>
      <vt:lpstr>ProximaNova-Regular</vt:lpstr>
      <vt:lpstr>Segoe UI</vt:lpstr>
      <vt:lpstr>Trebuchet MS</vt:lpstr>
      <vt:lpstr>Wingdings</vt:lpstr>
      <vt:lpstr>GLLP PPT template July 2020</vt:lpstr>
      <vt:lpstr>Office Theme</vt:lpstr>
      <vt:lpstr>Global Laboratory  Leadership Programme   Training of Trainer and Mentor  Unit 3: Design and  Learning Package  </vt:lpstr>
      <vt:lpstr>Zoom interface</vt:lpstr>
      <vt:lpstr>Zoom interface</vt:lpstr>
      <vt:lpstr>For TOT&amp;M facilitators only</vt:lpstr>
      <vt:lpstr>For TOT&amp;M facilitators only</vt:lpstr>
      <vt:lpstr>Learning objectives</vt:lpstr>
      <vt:lpstr>Agenda</vt:lpstr>
      <vt:lpstr>Programme goal and objectives  </vt:lpstr>
      <vt:lpstr>Programme goal</vt:lpstr>
      <vt:lpstr>GLLP objectives</vt:lpstr>
      <vt:lpstr>Programme components  </vt:lpstr>
      <vt:lpstr>Programme components</vt:lpstr>
      <vt:lpstr>Didactic - Step-wise progression </vt:lpstr>
      <vt:lpstr>Didactic learning</vt:lpstr>
      <vt:lpstr>PowerPoint Presentation</vt:lpstr>
      <vt:lpstr>Mentorship</vt:lpstr>
      <vt:lpstr>Projects</vt:lpstr>
      <vt:lpstr>Community of practice</vt:lpstr>
      <vt:lpstr>How can participants benefit from the GLLP</vt:lpstr>
      <vt:lpstr>Roles and responsibilities  </vt:lpstr>
      <vt:lpstr>Who’s who in GLLP? </vt:lpstr>
      <vt:lpstr>Key actors in GLLP implementation </vt:lpstr>
      <vt:lpstr>Key actors in GLLP implementation cont. </vt:lpstr>
      <vt:lpstr> GLLP Projects: Instructors’ support to participants     </vt:lpstr>
      <vt:lpstr>Project timeline</vt:lpstr>
      <vt:lpstr>Purpose of projects</vt:lpstr>
      <vt:lpstr>Small projects – instructor role</vt:lpstr>
      <vt:lpstr>Capstone project: Instructor role</vt:lpstr>
      <vt:lpstr>Activity: Project development support</vt:lpstr>
      <vt:lpstr>GLLP project identification</vt:lpstr>
      <vt:lpstr>Project output</vt:lpstr>
      <vt:lpstr>Activity  Scoring projects</vt:lpstr>
      <vt:lpstr>Instructor vs. mentor role in projects</vt:lpstr>
      <vt:lpstr>Learning package and key supporting documents  </vt:lpstr>
      <vt:lpstr>Overview of GLLP materials</vt:lpstr>
      <vt:lpstr>GLLP Modules Content Summary</vt:lpstr>
      <vt:lpstr>Leadership Competency Self-Assessment eTool (Mentorship tool 1)</vt:lpstr>
      <vt:lpstr>The GLLP Laboratory Sector Questionnaire</vt:lpstr>
      <vt:lpstr>GLLP Mentorship Guide purpose</vt:lpstr>
      <vt:lpstr>GLLP Project Guide</vt:lpstr>
      <vt:lpstr>Evaluation and certificate  </vt:lpstr>
      <vt:lpstr>GLLP evaluation framework</vt:lpstr>
      <vt:lpstr>GLLP evaluation tools</vt:lpstr>
      <vt:lpstr>Didactic session evaluation – participants’ experience</vt:lpstr>
      <vt:lpstr>Add info on instructor evaluation process</vt:lpstr>
      <vt:lpstr>Evaluation of participant learning and certificate</vt:lpstr>
      <vt:lpstr>Questions?</vt:lpstr>
      <vt:lpstr>References</vt:lpstr>
      <vt:lpstr>References cont.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VAZ DRAGO, Rita Catarina</cp:lastModifiedBy>
  <cp:revision>2</cp:revision>
  <cp:lastPrinted>2020-11-12T17:51:20Z</cp:lastPrinted>
  <dcterms:created xsi:type="dcterms:W3CDTF">2018-08-03T18:30:46Z</dcterms:created>
  <dcterms:modified xsi:type="dcterms:W3CDTF">2026-05-06T15:54:13Z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7B61FB16-A8CA-466A-B41B-6C72AF9A65CE</vt:lpwstr>
  </property>
  <property fmtid="{D5CDD505-2E9C-101B-9397-08002B2CF9AE}" pid="3" name="ArticulatePath">
    <vt:lpwstr>GLLP_PowerPoint_Template with white slide #5_July 2019</vt:lpwstr>
  </property>
  <property fmtid="{D5CDD505-2E9C-101B-9397-08002B2CF9AE}" pid="4" name="ContentTypeId">
    <vt:lpwstr>0x0101009805538183E13A4D91A4BD666C52FC81</vt:lpwstr>
  </property>
  <property fmtid="{D5CDD505-2E9C-101B-9397-08002B2CF9AE}" pid="5" name="_dlc_DocIdItemGuid">
    <vt:lpwstr>0e62f92b-9113-435a-8595-98552dfe9dbe</vt:lpwstr>
  </property>
  <property fmtid="{D5CDD505-2E9C-101B-9397-08002B2CF9AE}" pid="6" name="MSIP_Label_7b94a7b8-f06c-4dfe-bdcc-9b548fd58c31_Enabled">
    <vt:lpwstr>true</vt:lpwstr>
  </property>
  <property fmtid="{D5CDD505-2E9C-101B-9397-08002B2CF9AE}" pid="7" name="MSIP_Label_7b94a7b8-f06c-4dfe-bdcc-9b548fd58c31_SetDate">
    <vt:lpwstr>2020-11-16T19:28:09Z</vt:lpwstr>
  </property>
  <property fmtid="{D5CDD505-2E9C-101B-9397-08002B2CF9AE}" pid="8" name="MSIP_Label_7b94a7b8-f06c-4dfe-bdcc-9b548fd58c31_Method">
    <vt:lpwstr>Privileged</vt:lpwstr>
  </property>
  <property fmtid="{D5CDD505-2E9C-101B-9397-08002B2CF9AE}" pid="9" name="MSIP_Label_7b94a7b8-f06c-4dfe-bdcc-9b548fd58c31_Name">
    <vt:lpwstr>7b94a7b8-f06c-4dfe-bdcc-9b548fd58c31</vt:lpwstr>
  </property>
  <property fmtid="{D5CDD505-2E9C-101B-9397-08002B2CF9AE}" pid="10" name="MSIP_Label_7b94a7b8-f06c-4dfe-bdcc-9b548fd58c31_SiteId">
    <vt:lpwstr>9ce70869-60db-44fd-abe8-d2767077fc8f</vt:lpwstr>
  </property>
  <property fmtid="{D5CDD505-2E9C-101B-9397-08002B2CF9AE}" pid="11" name="MSIP_Label_7b94a7b8-f06c-4dfe-bdcc-9b548fd58c31_ActionId">
    <vt:lpwstr>57c22fda-5292-468e-8e5f-725ddbe7e630</vt:lpwstr>
  </property>
  <property fmtid="{D5CDD505-2E9C-101B-9397-08002B2CF9AE}" pid="12" name="MSIP_Label_7b94a7b8-f06c-4dfe-bdcc-9b548fd58c31_ContentBits">
    <vt:lpwstr>0</vt:lpwstr>
  </property>
  <property fmtid="{D5CDD505-2E9C-101B-9397-08002B2CF9AE}" pid="13" name="MediaServiceImageTags">
    <vt:lpwstr/>
  </property>
  <property fmtid="{D5CDD505-2E9C-101B-9397-08002B2CF9AE}" pid="14" name="Order">
    <vt:r8>21700</vt:r8>
  </property>
  <property fmtid="{D5CDD505-2E9C-101B-9397-08002B2CF9AE}" pid="15" name="xd_Signature">
    <vt:bool>false</vt:bool>
  </property>
  <property fmtid="{D5CDD505-2E9C-101B-9397-08002B2CF9AE}" pid="16" name="xd_ProgID">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ies>
</file>