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heme/theme2.xml" ContentType="application/vnd.openxmlformats-officedocument.theme+xml"/>
  <Override PartName="/ppt/theme/theme3.xml" ContentType="application/vnd.openxmlformats-officedocument.theme+xml"/>
  <Override PartName="/ppt/tags/tag6.xml" ContentType="application/vnd.openxmlformats-officedocument.presentationml.tags+xml"/>
  <Override PartName="/ppt/notesSlides/notesSlide1.xml" ContentType="application/vnd.openxmlformats-officedocument.presentationml.notesSlide+xml"/>
  <Override PartName="/ppt/tags/tag7.xml" ContentType="application/vnd.openxmlformats-officedocument.presentationml.tags+xml"/>
  <Override PartName="/ppt/notesSlides/notesSlide2.xml" ContentType="application/vnd.openxmlformats-officedocument.presentationml.notesSlide+xml"/>
  <Override PartName="/ppt/tags/tag8.xml" ContentType="application/vnd.openxmlformats-officedocument.presentationml.tags+xml"/>
  <Override PartName="/ppt/notesSlides/notesSlide3.xml" ContentType="application/vnd.openxmlformats-officedocument.presentationml.notesSlide+xml"/>
  <Override PartName="/ppt/tags/tag9.xml" ContentType="application/vnd.openxmlformats-officedocument.presentationml.tags+xml"/>
  <Override PartName="/ppt/notesSlides/notesSlide4.xml" ContentType="application/vnd.openxmlformats-officedocument.presentationml.notesSlide+xml"/>
  <Override PartName="/ppt/tags/tag10.xml" ContentType="application/vnd.openxmlformats-officedocument.presentationml.tags+xml"/>
  <Override PartName="/ppt/tags/tag11.xml" ContentType="application/vnd.openxmlformats-officedocument.presentationml.tags+xml"/>
  <Override PartName="/ppt/notesSlides/notesSlide5.xml" ContentType="application/vnd.openxmlformats-officedocument.presentationml.notesSlide+xml"/>
  <Override PartName="/ppt/tags/tag12.xml" ContentType="application/vnd.openxmlformats-officedocument.presentationml.tags+xml"/>
  <Override PartName="/ppt/notesSlides/notesSlide6.xml" ContentType="application/vnd.openxmlformats-officedocument.presentationml.notesSlide+xml"/>
  <Override PartName="/ppt/tags/tag13.xml" ContentType="application/vnd.openxmlformats-officedocument.presentationml.tags+xml"/>
  <Override PartName="/ppt/notesSlides/notesSlide7.xml" ContentType="application/vnd.openxmlformats-officedocument.presentationml.notesSlide+xml"/>
  <Override PartName="/ppt/tags/tag14.xml" ContentType="application/vnd.openxmlformats-officedocument.presentationml.tags+xml"/>
  <Override PartName="/ppt/notesSlides/notesSlide8.xml" ContentType="application/vnd.openxmlformats-officedocument.presentationml.notesSlide+xml"/>
  <Override PartName="/ppt/tags/tag15.xml" ContentType="application/vnd.openxmlformats-officedocument.presentationml.tags+xml"/>
  <Override PartName="/ppt/notesSlides/notesSlide9.xml" ContentType="application/vnd.openxmlformats-officedocument.presentationml.notesSlide+xml"/>
  <Override PartName="/ppt/tags/tag16.xml" ContentType="application/vnd.openxmlformats-officedocument.presentationml.tags+xml"/>
  <Override PartName="/ppt/notesSlides/notesSlide10.xml" ContentType="application/vnd.openxmlformats-officedocument.presentationml.notesSlide+xml"/>
  <Override PartName="/ppt/tags/tag17.xml" ContentType="application/vnd.openxmlformats-officedocument.presentationml.tags+xml"/>
  <Override PartName="/ppt/notesSlides/notesSlide11.xml" ContentType="application/vnd.openxmlformats-officedocument.presentationml.notesSlide+xml"/>
  <Override PartName="/ppt/tags/tag18.xml" ContentType="application/vnd.openxmlformats-officedocument.presentationml.tags+xml"/>
  <Override PartName="/ppt/notesSlides/notesSlide12.xml" ContentType="application/vnd.openxmlformats-officedocument.presentationml.notesSlide+xml"/>
  <Override PartName="/ppt/tags/tag19.xml" ContentType="application/vnd.openxmlformats-officedocument.presentationml.tags+xml"/>
  <Override PartName="/ppt/notesSlides/notesSlide13.xml" ContentType="application/vnd.openxmlformats-officedocument.presentationml.notesSlide+xml"/>
  <Override PartName="/ppt/tags/tag20.xml" ContentType="application/vnd.openxmlformats-officedocument.presentationml.tags+xml"/>
  <Override PartName="/ppt/notesSlides/notesSlide14.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tags/tag21.xml" ContentType="application/vnd.openxmlformats-officedocument.presentationml.tags+xml"/>
  <Override PartName="/ppt/notesSlides/notesSlide15.xml" ContentType="application/vnd.openxmlformats-officedocument.presentationml.notesSlide+xml"/>
  <Override PartName="/ppt/tags/tag22.xml" ContentType="application/vnd.openxmlformats-officedocument.presentationml.tags+xml"/>
  <Override PartName="/ppt/notesSlides/notesSlide16.xml" ContentType="application/vnd.openxmlformats-officedocument.presentationml.notesSlide+xml"/>
  <Override PartName="/ppt/tags/tag23.xml" ContentType="application/vnd.openxmlformats-officedocument.presentationml.tags+xml"/>
  <Override PartName="/ppt/notesSlides/notesSlide17.xml" ContentType="application/vnd.openxmlformats-officedocument.presentationml.notesSlide+xml"/>
  <Override PartName="/ppt/tags/tag24.xml" ContentType="application/vnd.openxmlformats-officedocument.presentationml.tags+xml"/>
  <Override PartName="/ppt/notesSlides/notesSlide18.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tags/tag25.xml" ContentType="application/vnd.openxmlformats-officedocument.presentationml.tags+xml"/>
  <Override PartName="/ppt/notesSlides/notesSlide19.xml" ContentType="application/vnd.openxmlformats-officedocument.presentationml.notesSlide+xml"/>
  <Override PartName="/ppt/tags/tag26.xml" ContentType="application/vnd.openxmlformats-officedocument.presentationml.tags+xml"/>
  <Override PartName="/ppt/notesSlides/notesSlide20.xml" ContentType="application/vnd.openxmlformats-officedocument.presentationml.notesSlide+xml"/>
  <Override PartName="/ppt/tags/tag27.xml" ContentType="application/vnd.openxmlformats-officedocument.presentationml.tags+xml"/>
  <Override PartName="/ppt/notesSlides/notesSlide21.xml" ContentType="application/vnd.openxmlformats-officedocument.presentationml.notesSlide+xml"/>
  <Override PartName="/ppt/tags/tag28.xml" ContentType="application/vnd.openxmlformats-officedocument.presentationml.tags+xml"/>
  <Override PartName="/ppt/notesSlides/notesSlide22.xml" ContentType="application/vnd.openxmlformats-officedocument.presentationml.notesSlide+xml"/>
  <Override PartName="/ppt/tags/tag29.xml" ContentType="application/vnd.openxmlformats-officedocument.presentationml.tags+xml"/>
  <Override PartName="/ppt/notesSlides/notesSlide23.xml" ContentType="application/vnd.openxmlformats-officedocument.presentationml.notesSlide+xml"/>
  <Override PartName="/ppt/tags/tag30.xml" ContentType="application/vnd.openxmlformats-officedocument.presentationml.tags+xml"/>
  <Override PartName="/ppt/notesSlides/notesSlide24.xml" ContentType="application/vnd.openxmlformats-officedocument.presentationml.notesSlide+xml"/>
  <Override PartName="/ppt/tags/tag31.xml" ContentType="application/vnd.openxmlformats-officedocument.presentationml.tags+xml"/>
  <Override PartName="/ppt/notesSlides/notesSlide25.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tags/tag32.xml" ContentType="application/vnd.openxmlformats-officedocument.presentationml.tags+xml"/>
  <Override PartName="/ppt/notesSlides/notesSlide26.xml" ContentType="application/vnd.openxmlformats-officedocument.presentationml.notesSlide+xml"/>
  <Override PartName="/ppt/tags/tag33.xml" ContentType="application/vnd.openxmlformats-officedocument.presentationml.tags+xml"/>
  <Override PartName="/ppt/notesSlides/notesSlide27.xml" ContentType="application/vnd.openxmlformats-officedocument.presentationml.notesSlide+xml"/>
  <Override PartName="/ppt/tags/tag34.xml" ContentType="application/vnd.openxmlformats-officedocument.presentationml.tags+xml"/>
  <Override PartName="/ppt/notesSlides/notesSlide28.xml" ContentType="application/vnd.openxmlformats-officedocument.presentationml.notesSlide+xml"/>
  <Override PartName="/ppt/tags/tag35.xml" ContentType="application/vnd.openxmlformats-officedocument.presentationml.tags+xml"/>
  <Override PartName="/ppt/notesSlides/notesSlide29.xml" ContentType="application/vnd.openxmlformats-officedocument.presentationml.notesSlide+xml"/>
  <Override PartName="/ppt/tags/tag36.xml" ContentType="application/vnd.openxmlformats-officedocument.presentationml.tags+xml"/>
  <Override PartName="/ppt/notesSlides/notesSlide30.xml" ContentType="application/vnd.openxmlformats-officedocument.presentationml.notesSlide+xml"/>
  <Override PartName="/ppt/tags/tag37.xml" ContentType="application/vnd.openxmlformats-officedocument.presentationml.tags+xml"/>
  <Override PartName="/ppt/notesSlides/notesSlide31.xml" ContentType="application/vnd.openxmlformats-officedocument.presentationml.notesSlide+xml"/>
  <Override PartName="/ppt/tags/tag38.xml" ContentType="application/vnd.openxmlformats-officedocument.presentationml.tags+xml"/>
  <Override PartName="/ppt/notesSlides/notesSlide32.xml" ContentType="application/vnd.openxmlformats-officedocument.presentationml.notesSlide+xml"/>
  <Override PartName="/ppt/tags/tag39.xml" ContentType="application/vnd.openxmlformats-officedocument.presentationml.tags+xml"/>
  <Override PartName="/ppt/notesSlides/notesSlide33.xml" ContentType="application/vnd.openxmlformats-officedocument.presentationml.notesSlide+xml"/>
  <Override PartName="/ppt/tags/tag40.xml" ContentType="application/vnd.openxmlformats-officedocument.presentationml.tags+xml"/>
  <Override PartName="/ppt/notesSlides/notesSlide34.xml" ContentType="application/vnd.openxmlformats-officedocument.presentationml.notesSlide+xml"/>
  <Override PartName="/ppt/tags/tag41.xml" ContentType="application/vnd.openxmlformats-officedocument.presentationml.tags+xml"/>
  <Override PartName="/ppt/notesSlides/notesSlide35.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733" r:id="rId4"/>
  </p:sldMasterIdLst>
  <p:notesMasterIdLst>
    <p:notesMasterId r:id="rId41"/>
  </p:notesMasterIdLst>
  <p:handoutMasterIdLst>
    <p:handoutMasterId r:id="rId42"/>
  </p:handoutMasterIdLst>
  <p:sldIdLst>
    <p:sldId id="2147376007" r:id="rId5"/>
    <p:sldId id="2147471040" r:id="rId6"/>
    <p:sldId id="2147471041" r:id="rId7"/>
    <p:sldId id="2147471039" r:id="rId8"/>
    <p:sldId id="2147471042" r:id="rId9"/>
    <p:sldId id="265" r:id="rId10"/>
    <p:sldId id="2147375237" r:id="rId11"/>
    <p:sldId id="2147375947" r:id="rId12"/>
    <p:sldId id="2147375963" r:id="rId13"/>
    <p:sldId id="2147376042" r:id="rId14"/>
    <p:sldId id="2147376041" r:id="rId15"/>
    <p:sldId id="2147471053" r:id="rId16"/>
    <p:sldId id="2147376058" r:id="rId17"/>
    <p:sldId id="2147376055" r:id="rId18"/>
    <p:sldId id="2147471047" r:id="rId19"/>
    <p:sldId id="2147471048" r:id="rId20"/>
    <p:sldId id="2147376048" r:id="rId21"/>
    <p:sldId id="2147375978" r:id="rId22"/>
    <p:sldId id="2147471044" r:id="rId23"/>
    <p:sldId id="2147376001" r:id="rId24"/>
    <p:sldId id="2147376049" r:id="rId25"/>
    <p:sldId id="2147375993" r:id="rId26"/>
    <p:sldId id="2147376053" r:id="rId27"/>
    <p:sldId id="2147376000" r:id="rId28"/>
    <p:sldId id="2147376002" r:id="rId29"/>
    <p:sldId id="2147471046" r:id="rId30"/>
    <p:sldId id="2147375999" r:id="rId31"/>
    <p:sldId id="2147471050" r:id="rId32"/>
    <p:sldId id="2147376003" r:id="rId33"/>
    <p:sldId id="2147376051" r:id="rId34"/>
    <p:sldId id="2147376052" r:id="rId35"/>
    <p:sldId id="2147376050" r:id="rId36"/>
    <p:sldId id="2147471049" r:id="rId37"/>
    <p:sldId id="2147375975" r:id="rId38"/>
    <p:sldId id="2147375989" r:id="rId39"/>
    <p:sldId id="2147471052" r:id="rId40"/>
  </p:sldIdLst>
  <p:sldSz cx="12192000" cy="6858000"/>
  <p:notesSz cx="9939338" cy="6805613"/>
  <p:custDataLst>
    <p:tags r:id="rId43"/>
  </p:custDataLst>
  <p:defaultTextStyle>
    <a:defPPr>
      <a:defRPr lang="en-US"/>
    </a:defPPr>
    <a:lvl1pPr marL="0" algn="l" defTabSz="912721" rtl="0" eaLnBrk="1" latinLnBrk="0" hangingPunct="1">
      <a:defRPr sz="1800" kern="1200">
        <a:solidFill>
          <a:schemeClr val="tx1"/>
        </a:solidFill>
        <a:latin typeface="+mn-lt"/>
        <a:ea typeface="+mn-ea"/>
        <a:cs typeface="+mn-cs"/>
      </a:defRPr>
    </a:lvl1pPr>
    <a:lvl2pPr marL="456360" algn="l" defTabSz="912721" rtl="0" eaLnBrk="1" latinLnBrk="0" hangingPunct="1">
      <a:defRPr sz="1800" kern="1200">
        <a:solidFill>
          <a:schemeClr val="tx1"/>
        </a:solidFill>
        <a:latin typeface="+mn-lt"/>
        <a:ea typeface="+mn-ea"/>
        <a:cs typeface="+mn-cs"/>
      </a:defRPr>
    </a:lvl2pPr>
    <a:lvl3pPr marL="912721" algn="l" defTabSz="912721" rtl="0" eaLnBrk="1" latinLnBrk="0" hangingPunct="1">
      <a:defRPr sz="1800" kern="1200">
        <a:solidFill>
          <a:schemeClr val="tx1"/>
        </a:solidFill>
        <a:latin typeface="+mn-lt"/>
        <a:ea typeface="+mn-ea"/>
        <a:cs typeface="+mn-cs"/>
      </a:defRPr>
    </a:lvl3pPr>
    <a:lvl4pPr marL="1369081" algn="l" defTabSz="912721" rtl="0" eaLnBrk="1" latinLnBrk="0" hangingPunct="1">
      <a:defRPr sz="1800" kern="1200">
        <a:solidFill>
          <a:schemeClr val="tx1"/>
        </a:solidFill>
        <a:latin typeface="+mn-lt"/>
        <a:ea typeface="+mn-ea"/>
        <a:cs typeface="+mn-cs"/>
      </a:defRPr>
    </a:lvl4pPr>
    <a:lvl5pPr marL="1825442" algn="l" defTabSz="912721" rtl="0" eaLnBrk="1" latinLnBrk="0" hangingPunct="1">
      <a:defRPr sz="1800" kern="1200">
        <a:solidFill>
          <a:schemeClr val="tx1"/>
        </a:solidFill>
        <a:latin typeface="+mn-lt"/>
        <a:ea typeface="+mn-ea"/>
        <a:cs typeface="+mn-cs"/>
      </a:defRPr>
    </a:lvl5pPr>
    <a:lvl6pPr marL="2281801" algn="l" defTabSz="912721" rtl="0" eaLnBrk="1" latinLnBrk="0" hangingPunct="1">
      <a:defRPr sz="1800" kern="1200">
        <a:solidFill>
          <a:schemeClr val="tx1"/>
        </a:solidFill>
        <a:latin typeface="+mn-lt"/>
        <a:ea typeface="+mn-ea"/>
        <a:cs typeface="+mn-cs"/>
      </a:defRPr>
    </a:lvl6pPr>
    <a:lvl7pPr marL="2738163" algn="l" defTabSz="912721" rtl="0" eaLnBrk="1" latinLnBrk="0" hangingPunct="1">
      <a:defRPr sz="1800" kern="1200">
        <a:solidFill>
          <a:schemeClr val="tx1"/>
        </a:solidFill>
        <a:latin typeface="+mn-lt"/>
        <a:ea typeface="+mn-ea"/>
        <a:cs typeface="+mn-cs"/>
      </a:defRPr>
    </a:lvl7pPr>
    <a:lvl8pPr marL="3194522" algn="l" defTabSz="912721" rtl="0" eaLnBrk="1" latinLnBrk="0" hangingPunct="1">
      <a:defRPr sz="1800" kern="1200">
        <a:solidFill>
          <a:schemeClr val="tx1"/>
        </a:solidFill>
        <a:latin typeface="+mn-lt"/>
        <a:ea typeface="+mn-ea"/>
        <a:cs typeface="+mn-cs"/>
      </a:defRPr>
    </a:lvl8pPr>
    <a:lvl9pPr marL="3650880" algn="l" defTabSz="912721"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4F56852B-ECE1-7EAF-E401-9047B158B7C5}" name="DOLMAZON, Virginie" initials="DV" userId="S::dolmazonv@who.int::b92e1dd3-edaf-40eb-a51e-75ddce86258f" providerId="AD"/>
  <p188:author id="{61BA7331-4FE4-CB1D-C94C-67ACC1F934D2}" name="Sedillo, Jennifer | APHL" initials="SA" userId="S::jennifer.sedillo_aphl.org#ext#@worldhealthorg.onmicrosoft.com::467f07e0-d8aa-44cb-9a14-f2ea16059321" providerId="AD"/>
  <p188:author id="{2CF60D36-99C1-79E7-6ED0-6A61DBAF861E}" name="Balish, Amanda (CDC/DDPHSIS/CGH/DGHP)" initials="B(" userId="S::zwt1_cdc.gov#ext#@worldhealthorg.onmicrosoft.com::bc33956e-7f37-4f03-949b-712e970795ed" providerId="AD"/>
  <p188:author id="{3592563A-9710-7A7C-7CA2-EC9F38CD882F}" name="Sedillo, Jennifer | APHL" initials="JS" userId="S::Jennifer.Sedillo@aphl.org::dbdda516-dcac-4b1b-851c-29992c83cc2f" providerId="AD"/>
  <p188:author id="{1B91B14C-9372-6FC1-E2A3-5A20CAD36640}" name="VAZ DRAGO, Rita Catarina" initials="RV" userId="S::vazr@who.int::ba088403-8eca-4953-a95a-1df5dda3e134" providerId="AD"/>
  <p188:author id="{17D03E54-13DE-1930-61C5-FCA14C1D2AEA}" name="Sedillo, Jennifer | APHL" initials="SJ" userId="S::jennifer.sedillo@aphl.org::dbdda516-dcac-4b1b-851c-29992c83cc2f" providerId="AD"/>
  <p188:author id="{013D599B-2988-3CE7-A335-E77A3E05FCB7}" name="Isadore, Jocelyn | APHL" initials="JI" userId="S::jocelyn.isadore@aphl.org::f75f5f23-53dc-4ade-b7ea-b46b0baf91f6" providerId="AD"/>
  <p188:author id="{CE3F4ECB-56DD-20D5-704E-51FCCDB6670F}" name="GOMEZ, Paula" initials="GP" userId="S::gomezp@who.int::c93cf399-3ed7-4230-9282-8831e3fe5ae7"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7" name="OJO, Olubunmi   Eyitayo" initials="OE" lastIdx="2" clrIdx="6">
    <p:extLst>
      <p:ext uri="{19B8F6BF-5375-455C-9EA6-DF929625EA0E}">
        <p15:presenceInfo xmlns:p15="http://schemas.microsoft.com/office/powerpoint/2012/main" userId="S::oojo@who.int::e74b4839-531b-455b-8225-61c68a16364b" providerId="AD"/>
      </p:ext>
    </p:extLst>
  </p:cmAuthor>
  <p:cmAuthor id="1" name="BAYUGO, Yolanda" initials="BY" lastIdx="18" clrIdx="0">
    <p:extLst>
      <p:ext uri="{19B8F6BF-5375-455C-9EA6-DF929625EA0E}">
        <p15:presenceInfo xmlns:p15="http://schemas.microsoft.com/office/powerpoint/2012/main" userId="S::bayugo@who.int::1e0050b4-e34d-49a7-81ef-92fe428c2b94" providerId="AD"/>
      </p:ext>
    </p:extLst>
  </p:cmAuthor>
  <p:cmAuthor id="2" name="Barbara Pagotto" initials="BP" lastIdx="12" clrIdx="1">
    <p:extLst>
      <p:ext uri="{19B8F6BF-5375-455C-9EA6-DF929625EA0E}">
        <p15:presenceInfo xmlns:p15="http://schemas.microsoft.com/office/powerpoint/2012/main" userId="9a7ebdbd450f0699" providerId="Windows Live"/>
      </p:ext>
    </p:extLst>
  </p:cmAuthor>
  <p:cmAuthor id="3" name="FROSSARD PAGOTTO, Barbara" initials="FB" lastIdx="5" clrIdx="2">
    <p:extLst>
      <p:ext uri="{19B8F6BF-5375-455C-9EA6-DF929625EA0E}">
        <p15:presenceInfo xmlns:p15="http://schemas.microsoft.com/office/powerpoint/2012/main" userId="S::frossardb@who.int::83341cd4-25e2-40ac-9276-26cc75328b1c" providerId="AD"/>
      </p:ext>
    </p:extLst>
  </p:cmAuthor>
  <p:cmAuthor id="4" name="HOLLMEYER, Helge Gottfried" initials="HHG" lastIdx="7" clrIdx="3">
    <p:extLst>
      <p:ext uri="{19B8F6BF-5375-455C-9EA6-DF929625EA0E}">
        <p15:presenceInfo xmlns:p15="http://schemas.microsoft.com/office/powerpoint/2012/main" userId="S::hollmeyerh@who.int::361d3c64-7373-4839-a0e6-e6143af58f6e" providerId="AD"/>
      </p:ext>
    </p:extLst>
  </p:cmAuthor>
  <p:cmAuthor id="5" name="KHARA, Vibhuti" initials="KV" lastIdx="2" clrIdx="4">
    <p:extLst>
      <p:ext uri="{19B8F6BF-5375-455C-9EA6-DF929625EA0E}">
        <p15:presenceInfo xmlns:p15="http://schemas.microsoft.com/office/powerpoint/2012/main" userId="S::kharav@who.int::495d5d6a-972c-4c71-bda2-46393bef1fcf" providerId="AD"/>
      </p:ext>
    </p:extLst>
  </p:cmAuthor>
  <p:cmAuthor id="6" name="GOMEZ, Paula" initials="GP" lastIdx="9" clrIdx="5">
    <p:extLst>
      <p:ext uri="{19B8F6BF-5375-455C-9EA6-DF929625EA0E}">
        <p15:presenceInfo xmlns:p15="http://schemas.microsoft.com/office/powerpoint/2012/main" userId="S::gomezp@who.int::c93cf399-3ed7-4230-9282-8831e3fe5ae7"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9286"/>
    <a:srgbClr val="00BEAC"/>
    <a:srgbClr val="006600"/>
    <a:srgbClr val="1C659C"/>
    <a:srgbClr val="0084C1"/>
    <a:srgbClr val="0CABBE"/>
    <a:srgbClr val="0085AF"/>
    <a:srgbClr val="0089CA"/>
    <a:srgbClr val="3333CC"/>
    <a:srgbClr val="9900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FFA7C543-FE7E-4388-8F00-B75902A61357}" v="2" dt="2026-04-29T18:24:29.094"/>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8EC20E35-A176-4012-BC5E-935CFFF8708E}" styleName="Medium Style 3">
    <a:wholeTbl>
      <a:tcTxStyle>
        <a:fontRef idx="minor"/>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dk1"/>
          </a:solidFill>
        </a:fill>
      </a:tcStyle>
    </a:lastCol>
    <a:firstCol>
      <a:tcTxStyle b="on">
        <a:fontRef idx="minor">
          <a:scrgbClr r="0" g="0" b="0"/>
        </a:fontRef>
        <a:schemeClr val="lt1"/>
      </a:tcTxStyle>
      <a:tcStyle>
        <a:tcBdr/>
        <a:fill>
          <a:solidFill>
            <a:schemeClr val="dk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dk1"/>
          </a:solidFill>
        </a:fill>
      </a:tcStyle>
    </a:firstRow>
  </a:tblStyle>
  <a:tblStyle styleId="{8799B23B-EC83-4686-B30A-512413B5E67A}" styleName="Light Style 3 – Accent 3">
    <a:wholeTbl>
      <a:tcTxStyle>
        <a:fontRef idx="minor">
          <a:scrgbClr r="0" g="0" b="0"/>
        </a:fontRef>
        <a:schemeClr val="tx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noFill/>
        </a:fill>
      </a:tcStyle>
    </a:wholeTbl>
    <a:band1H>
      <a:tcStyle>
        <a:tcBdr/>
        <a:fill>
          <a:solidFill>
            <a:schemeClr val="accent3">
              <a:alpha val="20000"/>
            </a:schemeClr>
          </a:solidFill>
        </a:fill>
      </a:tcStyle>
    </a:band1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noFill/>
        </a:fill>
      </a:tcStyle>
    </a:lastRow>
    <a:firstRow>
      <a:tcTxStyle b="on"/>
      <a:tcStyle>
        <a:tcBdr>
          <a:bottom>
            <a:ln w="25400" cmpd="sng">
              <a:solidFill>
                <a:schemeClr val="accent3"/>
              </a:solidFill>
            </a:ln>
          </a:bottom>
        </a:tcBdr>
        <a:fill>
          <a:no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9694" autoAdjust="0"/>
    <p:restoredTop sz="68938" autoAdjust="0"/>
  </p:normalViewPr>
  <p:slideViewPr>
    <p:cSldViewPr snapToGrid="0">
      <p:cViewPr varScale="1">
        <p:scale>
          <a:sx n="58" d="100"/>
          <a:sy n="58" d="100"/>
        </p:scale>
        <p:origin x="1128" y="30"/>
      </p:cViewPr>
      <p:guideLst>
        <p:guide orient="horz" pos="2160"/>
        <p:guide pos="3840"/>
      </p:guideLst>
    </p:cSldViewPr>
  </p:slideViewPr>
  <p:notesTextViewPr>
    <p:cViewPr>
      <p:scale>
        <a:sx n="1" d="1"/>
        <a:sy n="1" d="1"/>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handoutMaster" Target="handoutMasters/handoutMaster1.xml"/><Relationship Id="rId47" Type="http://schemas.openxmlformats.org/officeDocument/2006/relationships/theme" Target="theme/theme1.xml"/><Relationship Id="rId50" Type="http://schemas.microsoft.com/office/2015/10/relationships/revisionInfo" Target="revisionInfo.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presProps" Target="pres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microsoft.com/office/2016/11/relationships/changesInfo" Target="changesInfos/changesInfo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commentAuthors" Target="commentAuthor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tags" Target="tags/tag1.xml"/><Relationship Id="rId48" Type="http://schemas.openxmlformats.org/officeDocument/2006/relationships/tableStyles" Target="tableStyles.xml"/><Relationship Id="rId8" Type="http://schemas.openxmlformats.org/officeDocument/2006/relationships/slide" Target="slides/slide4.xml"/><Relationship Id="rId51" Type="http://schemas.microsoft.com/office/2018/10/relationships/authors" Target="authors.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viewProps" Target="viewProps.xml"/><Relationship Id="rId20" Type="http://schemas.openxmlformats.org/officeDocument/2006/relationships/slide" Target="slides/slide16.xml"/><Relationship Id="rId41"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2.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Isadore, Jocelyn | APHL" userId="f75f5f23-53dc-4ade-b7ea-b46b0baf91f6" providerId="ADAL" clId="{93531C0A-F3D0-4D6A-9D87-1AF30E926B0D}"/>
    <pc:docChg chg="undo custSel modSld">
      <pc:chgData name="Isadore, Jocelyn | APHL" userId="f75f5f23-53dc-4ade-b7ea-b46b0baf91f6" providerId="ADAL" clId="{93531C0A-F3D0-4D6A-9D87-1AF30E926B0D}" dt="2026-04-29T18:24:32.699" v="140" actId="1076"/>
      <pc:docMkLst>
        <pc:docMk/>
      </pc:docMkLst>
      <pc:sldChg chg="addSp delSp modSp mod modNotesTx">
        <pc:chgData name="Isadore, Jocelyn | APHL" userId="f75f5f23-53dc-4ade-b7ea-b46b0baf91f6" providerId="ADAL" clId="{93531C0A-F3D0-4D6A-9D87-1AF30E926B0D}" dt="2026-04-29T18:21:40.239" v="133" actId="20577"/>
        <pc:sldMkLst>
          <pc:docMk/>
          <pc:sldMk cId="2145080720" sldId="2147376042"/>
        </pc:sldMkLst>
        <pc:spChg chg="mod">
          <ac:chgData name="Isadore, Jocelyn | APHL" userId="f75f5f23-53dc-4ade-b7ea-b46b0baf91f6" providerId="ADAL" clId="{93531C0A-F3D0-4D6A-9D87-1AF30E926B0D}" dt="2026-04-29T18:21:08.349" v="89" actId="20577"/>
          <ac:spMkLst>
            <pc:docMk/>
            <pc:sldMk cId="2145080720" sldId="2147376042"/>
            <ac:spMk id="7" creationId="{E663FBB1-5920-4358-BA28-458A8D00E1CA}"/>
          </ac:spMkLst>
        </pc:spChg>
        <pc:picChg chg="add mod">
          <ac:chgData name="Isadore, Jocelyn | APHL" userId="f75f5f23-53dc-4ade-b7ea-b46b0baf91f6" providerId="ADAL" clId="{93531C0A-F3D0-4D6A-9D87-1AF30E926B0D}" dt="2026-04-29T18:20:37.293" v="82" actId="14100"/>
          <ac:picMkLst>
            <pc:docMk/>
            <pc:sldMk cId="2145080720" sldId="2147376042"/>
            <ac:picMk id="10" creationId="{EF161CCE-B324-7D48-C386-F81F0444F2C0}"/>
          </ac:picMkLst>
        </pc:picChg>
      </pc:sldChg>
      <pc:sldChg chg="modSp mod">
        <pc:chgData name="Isadore, Jocelyn | APHL" userId="f75f5f23-53dc-4ade-b7ea-b46b0baf91f6" providerId="ADAL" clId="{93531C0A-F3D0-4D6A-9D87-1AF30E926B0D}" dt="2026-04-29T18:24:32.699" v="140" actId="1076"/>
        <pc:sldMkLst>
          <pc:docMk/>
          <pc:sldMk cId="3987422119" sldId="2147376050"/>
        </pc:sldMkLst>
        <pc:spChg chg="mod">
          <ac:chgData name="Isadore, Jocelyn | APHL" userId="f75f5f23-53dc-4ade-b7ea-b46b0baf91f6" providerId="ADAL" clId="{93531C0A-F3D0-4D6A-9D87-1AF30E926B0D}" dt="2026-04-29T18:24:32.699" v="140" actId="1076"/>
          <ac:spMkLst>
            <pc:docMk/>
            <pc:sldMk cId="3987422119" sldId="2147376050"/>
            <ac:spMk id="8" creationId="{EA6AF76C-4D55-D958-421A-7E02AF515C45}"/>
          </ac:spMkLst>
        </pc:spChg>
      </pc:sldChg>
      <pc:sldChg chg="addSp delSp modSp mod addAnim delAnim modAnim">
        <pc:chgData name="Isadore, Jocelyn | APHL" userId="f75f5f23-53dc-4ade-b7ea-b46b0baf91f6" providerId="ADAL" clId="{93531C0A-F3D0-4D6A-9D87-1AF30E926B0D}" dt="2026-04-12T21:59:12.506" v="57" actId="1076"/>
        <pc:sldMkLst>
          <pc:docMk/>
          <pc:sldMk cId="3827081322" sldId="2147376052"/>
        </pc:sldMkLst>
        <pc:spChg chg="mod ord">
          <ac:chgData name="Isadore, Jocelyn | APHL" userId="f75f5f23-53dc-4ade-b7ea-b46b0baf91f6" providerId="ADAL" clId="{93531C0A-F3D0-4D6A-9D87-1AF30E926B0D}" dt="2026-04-12T21:53:35.285" v="25" actId="1076"/>
          <ac:spMkLst>
            <pc:docMk/>
            <pc:sldMk cId="3827081322" sldId="2147376052"/>
            <ac:spMk id="14" creationId="{75E47E14-25B4-05E5-A53D-2B46D226B087}"/>
          </ac:spMkLst>
        </pc:spChg>
        <pc:grpChg chg="add del mod">
          <ac:chgData name="Isadore, Jocelyn | APHL" userId="f75f5f23-53dc-4ade-b7ea-b46b0baf91f6" providerId="ADAL" clId="{93531C0A-F3D0-4D6A-9D87-1AF30E926B0D}" dt="2026-04-12T21:57:30.705" v="45" actId="164"/>
          <ac:grpSpMkLst>
            <pc:docMk/>
            <pc:sldMk cId="3827081322" sldId="2147376052"/>
            <ac:grpSpMk id="13" creationId="{69BC9AA2-F517-1B6D-748C-BC6FCEFBBE12}"/>
          </ac:grpSpMkLst>
        </pc:grpChg>
        <pc:grpChg chg="add mod">
          <ac:chgData name="Isadore, Jocelyn | APHL" userId="f75f5f23-53dc-4ade-b7ea-b46b0baf91f6" providerId="ADAL" clId="{93531C0A-F3D0-4D6A-9D87-1AF30E926B0D}" dt="2026-04-12T21:57:30.705" v="45" actId="164"/>
          <ac:grpSpMkLst>
            <pc:docMk/>
            <pc:sldMk cId="3827081322" sldId="2147376052"/>
            <ac:grpSpMk id="16" creationId="{C16F0D35-6152-3774-EB92-8E01AF04C4E7}"/>
          </ac:grpSpMkLst>
        </pc:grpChg>
        <pc:picChg chg="add mod">
          <ac:chgData name="Isadore, Jocelyn | APHL" userId="f75f5f23-53dc-4ade-b7ea-b46b0baf91f6" providerId="ADAL" clId="{93531C0A-F3D0-4D6A-9D87-1AF30E926B0D}" dt="2026-04-12T21:58:09.760" v="48" actId="1582"/>
          <ac:picMkLst>
            <pc:docMk/>
            <pc:sldMk cId="3827081322" sldId="2147376052"/>
            <ac:picMk id="12" creationId="{DA732326-E6C3-60FA-47AF-87677DEFBCAE}"/>
          </ac:picMkLst>
        </pc:picChg>
        <pc:picChg chg="add mod ord">
          <ac:chgData name="Isadore, Jocelyn | APHL" userId="f75f5f23-53dc-4ade-b7ea-b46b0baf91f6" providerId="ADAL" clId="{93531C0A-F3D0-4D6A-9D87-1AF30E926B0D}" dt="2026-04-12T21:59:12.506" v="57" actId="1076"/>
          <ac:picMkLst>
            <pc:docMk/>
            <pc:sldMk cId="3827081322" sldId="2147376052"/>
            <ac:picMk id="18" creationId="{6C94826E-56FF-E39B-C821-AE024458D314}"/>
          </ac:picMkLst>
        </pc:picChg>
      </pc:sldChg>
      <pc:sldChg chg="modSp mod">
        <pc:chgData name="Isadore, Jocelyn | APHL" userId="f75f5f23-53dc-4ade-b7ea-b46b0baf91f6" providerId="ADAL" clId="{93531C0A-F3D0-4D6A-9D87-1AF30E926B0D}" dt="2026-04-29T18:23:37.189" v="138" actId="948"/>
        <pc:sldMkLst>
          <pc:docMk/>
          <pc:sldMk cId="569983159" sldId="2147471050"/>
        </pc:sldMkLst>
        <pc:spChg chg="mod">
          <ac:chgData name="Isadore, Jocelyn | APHL" userId="f75f5f23-53dc-4ade-b7ea-b46b0baf91f6" providerId="ADAL" clId="{93531C0A-F3D0-4D6A-9D87-1AF30E926B0D}" dt="2026-04-29T18:23:37.189" v="138" actId="948"/>
          <ac:spMkLst>
            <pc:docMk/>
            <pc:sldMk cId="569983159" sldId="2147471050"/>
            <ac:spMk id="3" creationId="{00B63E75-97A6-C631-5834-F8E1C6A9953D}"/>
          </ac:spMkLst>
        </pc:spChg>
      </pc:sldChg>
    </pc:docChg>
  </pc:docChgLst>
</pc:chgInfo>
</file>

<file path=ppt/diagrams/colors1.xml><?xml version="1.0" encoding="utf-8"?>
<dgm:colorsDef xmlns:dgm="http://schemas.openxmlformats.org/drawingml/2006/diagram" xmlns:a="http://schemas.openxmlformats.org/drawingml/2006/main" uniqueId="urn:microsoft.com/office/officeart/2005/8/colors/accent5_1">
  <dgm:title val=""/>
  <dgm:desc val=""/>
  <dgm:catLst>
    <dgm:cat type="accent5" pri="11100"/>
  </dgm:catLst>
  <dgm:styleLbl name="node0">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5">
        <a:shade val="80000"/>
      </a:schemeClr>
    </dgm:linClrLst>
    <dgm:effectClrLst/>
    <dgm:txLinClrLst/>
    <dgm:txFillClrLst/>
    <dgm:txEffectClrLst/>
  </dgm:styleLbl>
  <dgm:styleLbl name="node2">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fgImgPlace1">
    <dgm:fillClrLst meth="repeat">
      <a:schemeClr val="accent5">
        <a:tint val="40000"/>
      </a:schemeClr>
    </dgm:fillClrLst>
    <dgm:linClrLst meth="repeat">
      <a:schemeClr val="accent5">
        <a:shade val="80000"/>
      </a:schemeClr>
    </dgm:linClrLst>
    <dgm:effectClrLst/>
    <dgm:txLinClrLst/>
    <dgm:txFillClrLst meth="repeat">
      <a:schemeClr val="lt1"/>
    </dgm:txFillClrLst>
    <dgm:txEffectClrLst/>
  </dgm:styleLbl>
  <dgm:styleLbl name="alignImgPlace1">
    <dgm:fillClrLst meth="repeat">
      <a:schemeClr val="accent5">
        <a:tint val="40000"/>
      </a:schemeClr>
    </dgm:fillClrLst>
    <dgm:linClrLst meth="repeat">
      <a:schemeClr val="accent5">
        <a:shade val="80000"/>
      </a:schemeClr>
    </dgm:linClrLst>
    <dgm:effectClrLst/>
    <dgm:txLinClrLst/>
    <dgm:txFillClrLst meth="repeat">
      <a:schemeClr val="lt1"/>
    </dgm:txFillClrLst>
    <dgm:txEffectClrLst/>
  </dgm:styleLbl>
  <dgm:styleLbl name="bgImgPlace1">
    <dgm:fillClrLst meth="repeat">
      <a:schemeClr val="accent5">
        <a:tint val="40000"/>
      </a:schemeClr>
    </dgm:fillClrLst>
    <dgm:linClrLst meth="repeat">
      <a:schemeClr val="accent5">
        <a:shade val="80000"/>
      </a:schemeClr>
    </dgm:linClrLst>
    <dgm:effectClrLst/>
    <dgm:txLinClrLst/>
    <dgm:txFillClrLst meth="repeat">
      <a:schemeClr val="lt1"/>
    </dgm:txFillClrLst>
    <dgm:txEffectClrLst/>
  </dgm:styleLbl>
  <dgm:styleLbl name="sibTrans2D1">
    <dgm:fillClrLst meth="repeat">
      <a:schemeClr val="accent5">
        <a:tint val="60000"/>
      </a:schemeClr>
    </dgm:fillClrLst>
    <dgm:linClrLst meth="repeat">
      <a:schemeClr val="accent5">
        <a:tint val="60000"/>
      </a:schemeClr>
    </dgm:linClrLst>
    <dgm:effectClrLst/>
    <dgm:txLinClrLst/>
    <dgm:txFillClrLst meth="repeat">
      <a:schemeClr val="dk1"/>
    </dgm:txFillClrLst>
    <dgm:txEffectClrLst/>
  </dgm:styleLbl>
  <dgm:styleLbl name="fgSibTrans2D1">
    <dgm:fillClrLst meth="repeat">
      <a:schemeClr val="accent5">
        <a:tint val="60000"/>
      </a:schemeClr>
    </dgm:fillClrLst>
    <dgm:linClrLst meth="repeat">
      <a:schemeClr val="accent5">
        <a:tint val="60000"/>
      </a:schemeClr>
    </dgm:linClrLst>
    <dgm:effectClrLst/>
    <dgm:txLinClrLst/>
    <dgm:txFillClrLst meth="repeat">
      <a:schemeClr val="dk1"/>
    </dgm:txFillClrLst>
    <dgm:txEffectClrLst/>
  </dgm:styleLbl>
  <dgm:styleLbl name="bgSibTrans2D1">
    <dgm:fillClrLst meth="repeat">
      <a:schemeClr val="accent5">
        <a:tint val="60000"/>
      </a:schemeClr>
    </dgm:fillClrLst>
    <dgm:linClrLst meth="repeat">
      <a:schemeClr val="accent5">
        <a:tint val="60000"/>
      </a:schemeClr>
    </dgm:linClrLst>
    <dgm:effectClrLst/>
    <dgm:txLinClrLst/>
    <dgm:txFillClrLst meth="repeat">
      <a:schemeClr val="dk1"/>
    </dgm:txFillClrLst>
    <dgm:txEffectClrLst/>
  </dgm:styleLbl>
  <dgm:styleLbl name="sibTrans1D1">
    <dgm:fillClrLst meth="repeat">
      <a:schemeClr val="accent5"/>
    </dgm:fillClrLst>
    <dgm:linClrLst meth="repeat">
      <a:schemeClr val="accent5"/>
    </dgm:linClrLst>
    <dgm:effectClrLst/>
    <dgm:txLinClrLst/>
    <dgm:txFillClrLst meth="repeat">
      <a:schemeClr val="tx1"/>
    </dgm:txFillClrLst>
    <dgm:txEffectClrLst/>
  </dgm:styleLbl>
  <dgm:styleLbl name="callout">
    <dgm:fillClrLst meth="repeat">
      <a:schemeClr val="accent5"/>
    </dgm:fillClrLst>
    <dgm:linClrLst meth="repeat">
      <a:schemeClr val="accent5"/>
    </dgm:linClrLst>
    <dgm:effectClrLst/>
    <dgm:txLinClrLst/>
    <dgm:txFillClrLst meth="repeat">
      <a:schemeClr val="tx1"/>
    </dgm:txFillClrLst>
    <dgm:txEffectClrLst/>
  </dgm:styleLbl>
  <dgm:styleLbl name="asst0">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parChTrans2D1">
    <dgm:fillClrLst meth="repeat">
      <a:schemeClr val="accent5">
        <a:tint val="60000"/>
      </a:schemeClr>
    </dgm:fillClrLst>
    <dgm:linClrLst meth="repeat">
      <a:schemeClr val="accent5">
        <a:tint val="60000"/>
      </a:schemeClr>
    </dgm:linClrLst>
    <dgm:effectClrLst/>
    <dgm:txLinClrLst/>
    <dgm:txFillClrLst/>
    <dgm:txEffectClrLst/>
  </dgm:styleLbl>
  <dgm:styleLbl name="parChTrans2D2">
    <dgm:fillClrLst meth="repeat">
      <a:schemeClr val="accent5"/>
    </dgm:fillClrLst>
    <dgm:linClrLst meth="repeat">
      <a:schemeClr val="accent5"/>
    </dgm:linClrLst>
    <dgm:effectClrLst/>
    <dgm:txLinClrLst/>
    <dgm:txFillClrLst/>
    <dgm:txEffectClrLst/>
  </dgm:styleLbl>
  <dgm:styleLbl name="parChTrans2D3">
    <dgm:fillClrLst meth="repeat">
      <a:schemeClr val="accent5"/>
    </dgm:fillClrLst>
    <dgm:linClrLst meth="repeat">
      <a:schemeClr val="accent5"/>
    </dgm:linClrLst>
    <dgm:effectClrLst/>
    <dgm:txLinClrLst/>
    <dgm:txFillClrLst/>
    <dgm:txEffectClrLst/>
  </dgm:styleLbl>
  <dgm:styleLbl name="parChTrans2D4">
    <dgm:fillClrLst meth="repeat">
      <a:schemeClr val="accent5"/>
    </dgm:fillClrLst>
    <dgm:linClrLst meth="repeat">
      <a:schemeClr val="accent5"/>
    </dgm:linClrLst>
    <dgm:effectClrLst/>
    <dgm:txLinClrLst/>
    <dgm:txFillClrLst meth="repeat">
      <a:schemeClr val="lt1"/>
    </dgm:txFillClrLst>
    <dgm:txEffectClrLst/>
  </dgm:styleLbl>
  <dgm:styleLbl name="parChTrans1D1">
    <dgm:fillClrLst meth="repeat">
      <a:schemeClr val="accent5"/>
    </dgm:fillClrLst>
    <dgm:linClrLst meth="repeat">
      <a:schemeClr val="accent5">
        <a:shade val="60000"/>
      </a:schemeClr>
    </dgm:linClrLst>
    <dgm:effectClrLst/>
    <dgm:txLinClrLst/>
    <dgm:txFillClrLst meth="repeat">
      <a:schemeClr val="tx1"/>
    </dgm:txFillClrLst>
    <dgm:txEffectClrLst/>
  </dgm:styleLbl>
  <dgm:styleLbl name="parChTrans1D2">
    <dgm:fillClrLst meth="repeat">
      <a:schemeClr val="accent5"/>
    </dgm:fillClrLst>
    <dgm:linClrLst meth="repeat">
      <a:schemeClr val="accent5">
        <a:shade val="60000"/>
      </a:schemeClr>
    </dgm:linClrLst>
    <dgm:effectClrLst/>
    <dgm:txLinClrLst/>
    <dgm:txFillClrLst meth="repeat">
      <a:schemeClr val="tx1"/>
    </dgm:txFillClrLst>
    <dgm:txEffectClrLst/>
  </dgm:styleLbl>
  <dgm:styleLbl name="parChTrans1D3">
    <dgm:fillClrLst meth="repeat">
      <a:schemeClr val="accent5"/>
    </dgm:fillClrLst>
    <dgm:linClrLst meth="repeat">
      <a:schemeClr val="accent5">
        <a:shade val="80000"/>
      </a:schemeClr>
    </dgm:linClrLst>
    <dgm:effectClrLst/>
    <dgm:txLinClrLst/>
    <dgm:txFillClrLst meth="repeat">
      <a:schemeClr val="tx1"/>
    </dgm:txFillClrLst>
    <dgm:txEffectClrLst/>
  </dgm:styleLbl>
  <dgm:styleLbl name="parChTrans1D4">
    <dgm:fillClrLst meth="repeat">
      <a:schemeClr val="accent5"/>
    </dgm:fillClrLst>
    <dgm:linClrLst meth="repeat">
      <a:schemeClr val="accent5">
        <a:shade val="80000"/>
      </a:schemeClr>
    </dgm:linClrLst>
    <dgm:effectClrLst/>
    <dgm:txLinClrLst/>
    <dgm:txFillClrLst meth="repeat">
      <a:schemeClr val="tx1"/>
    </dgm:txFillClrLst>
    <dgm:txEffectClrLst/>
  </dgm:styleLbl>
  <dgm:styleLbl name="fgAcc1">
    <dgm:fillClrLst meth="repeat">
      <a:schemeClr val="accent5">
        <a:alpha val="90000"/>
        <a:tint val="40000"/>
      </a:schemeClr>
    </dgm:fillClrLst>
    <dgm:linClrLst meth="repeat">
      <a:schemeClr val="accent5"/>
    </dgm:linClrLst>
    <dgm:effectClrLst/>
    <dgm:txLinClrLst/>
    <dgm:txFillClrLst meth="repeat">
      <a:schemeClr val="dk1"/>
    </dgm:txFillClrLst>
    <dgm:txEffectClrLst/>
  </dgm:styleLbl>
  <dgm:styleLbl name="conFgAcc1">
    <dgm:fillClrLst meth="repeat">
      <a:schemeClr val="accent5">
        <a:alpha val="90000"/>
        <a:tint val="40000"/>
      </a:schemeClr>
    </dgm:fillClrLst>
    <dgm:linClrLst meth="repeat">
      <a:schemeClr val="accent5"/>
    </dgm:linClrLst>
    <dgm:effectClrLst/>
    <dgm:txLinClrLst/>
    <dgm:txFillClrLst meth="repeat">
      <a:schemeClr val="dk1"/>
    </dgm:txFillClrLst>
    <dgm:txEffectClrLst/>
  </dgm:styleLbl>
  <dgm:styleLbl name="alignAcc1">
    <dgm:fillClrLst meth="repeat">
      <a:schemeClr val="accent5">
        <a:alpha val="90000"/>
        <a:tint val="40000"/>
      </a:schemeClr>
    </dgm:fillClrLst>
    <dgm:linClrLst meth="repeat">
      <a:schemeClr val="accent5"/>
    </dgm:linClrLst>
    <dgm:effectClrLst/>
    <dgm:txLinClrLst/>
    <dgm:txFillClrLst meth="repeat">
      <a:schemeClr val="dk1"/>
    </dgm:txFillClrLst>
    <dgm:txEffectClrLst/>
  </dgm:styleLbl>
  <dgm:styleLbl name="trAlignAcc1">
    <dgm:fillClrLst meth="repeat">
      <a:schemeClr val="accent5">
        <a:alpha val="40000"/>
        <a:tint val="40000"/>
      </a:schemeClr>
    </dgm:fillClrLst>
    <dgm:linClrLst meth="repeat">
      <a:schemeClr val="accent5"/>
    </dgm:linClrLst>
    <dgm:effectClrLst/>
    <dgm:txLinClrLst/>
    <dgm:txFillClrLst meth="repeat">
      <a:schemeClr val="dk1"/>
    </dgm:txFillClrLst>
    <dgm:txEffectClrLst/>
  </dgm:styleLbl>
  <dgm:styleLbl name="bgAcc1">
    <dgm:fillClrLst meth="repeat">
      <a:schemeClr val="accent5">
        <a:alpha val="90000"/>
        <a:tint val="40000"/>
      </a:schemeClr>
    </dgm:fillClrLst>
    <dgm:linClrLst meth="repeat">
      <a:schemeClr val="accent5"/>
    </dgm:linClrLst>
    <dgm:effectClrLst/>
    <dgm:txLinClrLst/>
    <dgm:txFillClrLst meth="repeat">
      <a:schemeClr val="dk1"/>
    </dgm:txFillClrLst>
    <dgm:txEffectClrLst/>
  </dgm:styleLbl>
  <dgm:styleLbl name="solidFgAcc1">
    <dgm:fillClrLst meth="repeat">
      <a:schemeClr val="lt1"/>
    </dgm:fillClrLst>
    <dgm:linClrLst meth="repeat">
      <a:schemeClr val="accent5"/>
    </dgm:linClrLst>
    <dgm:effectClrLst/>
    <dgm:txLinClrLst/>
    <dgm:txFillClrLst meth="repeat">
      <a:schemeClr val="dk1"/>
    </dgm:txFillClrLst>
    <dgm:txEffectClrLst/>
  </dgm:styleLbl>
  <dgm:styleLbl name="solidAlignAcc1">
    <dgm:fillClrLst meth="repeat">
      <a:schemeClr val="lt1"/>
    </dgm:fillClrLst>
    <dgm:linClrLst meth="repeat">
      <a:schemeClr val="accent5"/>
    </dgm:linClrLst>
    <dgm:effectClrLst/>
    <dgm:txLinClrLst/>
    <dgm:txFillClrLst meth="repeat">
      <a:schemeClr val="dk1"/>
    </dgm:txFillClrLst>
    <dgm:txEffectClrLst/>
  </dgm:styleLbl>
  <dgm:styleLbl name="solidBgAcc1">
    <dgm:fillClrLst meth="repeat">
      <a:schemeClr val="lt1"/>
    </dgm:fillClrLst>
    <dgm:linClrLst meth="repeat">
      <a:schemeClr val="accent5"/>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5">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5">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5">
        <a:alpha val="90000"/>
      </a:schemeClr>
    </dgm:linClrLst>
    <dgm:effectClrLst/>
    <dgm:txLinClrLst/>
    <dgm:txFillClrLst meth="repeat">
      <a:schemeClr val="dk1"/>
    </dgm:txFillClrLst>
    <dgm:txEffectClrLst/>
  </dgm:styleLbl>
  <dgm:styleLbl name="fgAcc0">
    <dgm:fillClrLst meth="repeat">
      <a:schemeClr val="accent5">
        <a:alpha val="90000"/>
        <a:tint val="40000"/>
      </a:schemeClr>
    </dgm:fillClrLst>
    <dgm:linClrLst meth="repeat">
      <a:schemeClr val="accent5"/>
    </dgm:linClrLst>
    <dgm:effectClrLst/>
    <dgm:txLinClrLst/>
    <dgm:txFillClrLst meth="repeat">
      <a:schemeClr val="dk1"/>
    </dgm:txFillClrLst>
    <dgm:txEffectClrLst/>
  </dgm:styleLbl>
  <dgm:styleLbl name="fgAcc2">
    <dgm:fillClrLst meth="repeat">
      <a:schemeClr val="accent5">
        <a:alpha val="90000"/>
        <a:tint val="40000"/>
      </a:schemeClr>
    </dgm:fillClrLst>
    <dgm:linClrLst meth="repeat">
      <a:schemeClr val="accent5"/>
    </dgm:linClrLst>
    <dgm:effectClrLst/>
    <dgm:txLinClrLst/>
    <dgm:txFillClrLst meth="repeat">
      <a:schemeClr val="dk1"/>
    </dgm:txFillClrLst>
    <dgm:txEffectClrLst/>
  </dgm:styleLbl>
  <dgm:styleLbl name="fgAcc3">
    <dgm:fillClrLst meth="repeat">
      <a:schemeClr val="accent5">
        <a:alpha val="90000"/>
        <a:tint val="40000"/>
      </a:schemeClr>
    </dgm:fillClrLst>
    <dgm:linClrLst meth="repeat">
      <a:schemeClr val="accent5"/>
    </dgm:linClrLst>
    <dgm:effectClrLst/>
    <dgm:txLinClrLst/>
    <dgm:txFillClrLst meth="repeat">
      <a:schemeClr val="dk1"/>
    </dgm:txFillClrLst>
    <dgm:txEffectClrLst/>
  </dgm:styleLbl>
  <dgm:styleLbl name="fgAcc4">
    <dgm:fillClrLst meth="repeat">
      <a:schemeClr val="accent5">
        <a:alpha val="90000"/>
        <a:tint val="40000"/>
      </a:schemeClr>
    </dgm:fillClrLst>
    <dgm:linClrLst meth="repeat">
      <a:schemeClr val="accent5"/>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accent5"/>
    </dgm:linClrLst>
    <dgm:effectClrLst/>
    <dgm:txLinClrLst/>
    <dgm:txFillClrLst meth="repeat">
      <a:schemeClr val="dk1"/>
    </dgm:txFillClrLst>
    <dgm:txEffectClrLst/>
  </dgm:styleLbl>
  <dgm:styleLbl name="dkBgShp">
    <dgm:fillClrLst meth="repeat">
      <a:schemeClr val="accent5">
        <a:shade val="80000"/>
      </a:schemeClr>
    </dgm:fillClrLst>
    <dgm:linClrLst meth="repeat">
      <a:schemeClr val="accent5"/>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6B4E115A-31CF-4CBA-8253-7C4669ACE368}" type="doc">
      <dgm:prSet loTypeId="urn:microsoft.com/office/officeart/2005/8/layout/hProcess9" loCatId="process" qsTypeId="urn:microsoft.com/office/officeart/2005/8/quickstyle/simple1" qsCatId="simple" csTypeId="urn:microsoft.com/office/officeart/2005/8/colors/accent5_1" csCatId="accent5" phldr="1"/>
      <dgm:spPr/>
      <dgm:t>
        <a:bodyPr/>
        <a:lstStyle/>
        <a:p>
          <a:endParaRPr lang="en-GB"/>
        </a:p>
      </dgm:t>
    </dgm:pt>
    <dgm:pt modelId="{2DE70220-1D4B-4378-B325-F1D2D7404D8C}">
      <dgm:prSet phldrT="[Text]" phldr="0"/>
      <dgm:spPr/>
      <dgm:t>
        <a:bodyPr/>
        <a:lstStyle/>
        <a:p>
          <a:r>
            <a:rPr lang="en-GB" b="1" dirty="0"/>
            <a:t>1. </a:t>
          </a:r>
          <a:r>
            <a:rPr lang="en-GB" dirty="0"/>
            <a:t>Adaptation   of module (individual homework)</a:t>
          </a:r>
        </a:p>
      </dgm:t>
    </dgm:pt>
    <dgm:pt modelId="{E24F03B5-1185-4EF2-BC00-2202CDAFC861}" type="parTrans" cxnId="{06BEA492-0055-450D-B61A-0F87013C4700}">
      <dgm:prSet/>
      <dgm:spPr/>
      <dgm:t>
        <a:bodyPr/>
        <a:lstStyle/>
        <a:p>
          <a:endParaRPr lang="en-GB"/>
        </a:p>
      </dgm:t>
    </dgm:pt>
    <dgm:pt modelId="{EBBCE7FE-64FE-4BA4-9CDF-05CC44F2CD0F}" type="sibTrans" cxnId="{06BEA492-0055-450D-B61A-0F87013C4700}">
      <dgm:prSet/>
      <dgm:spPr/>
      <dgm:t>
        <a:bodyPr/>
        <a:lstStyle/>
        <a:p>
          <a:endParaRPr lang="en-GB"/>
        </a:p>
      </dgm:t>
    </dgm:pt>
    <dgm:pt modelId="{DF21A6E0-B6AA-4DEA-AF80-C6B5B0C790EA}">
      <dgm:prSet phldrT="[Text]" phldr="0"/>
      <dgm:spPr>
        <a:solidFill>
          <a:schemeClr val="tx2">
            <a:lumMod val="20000"/>
            <a:lumOff val="80000"/>
          </a:schemeClr>
        </a:solidFill>
      </dgm:spPr>
      <dgm:t>
        <a:bodyPr/>
        <a:lstStyle/>
        <a:p>
          <a:r>
            <a:rPr lang="en-GB" b="1" dirty="0"/>
            <a:t>2. </a:t>
          </a:r>
          <a:r>
            <a:rPr lang="en-GB" dirty="0"/>
            <a:t>Adaptation of module, cont. (group/individual work)</a:t>
          </a:r>
        </a:p>
      </dgm:t>
    </dgm:pt>
    <dgm:pt modelId="{6C2AA993-5DC8-459D-8A8D-30BD8D5C1BC0}" type="parTrans" cxnId="{CB57310E-83CE-49FF-9AA1-F323EAD28652}">
      <dgm:prSet/>
      <dgm:spPr/>
      <dgm:t>
        <a:bodyPr/>
        <a:lstStyle/>
        <a:p>
          <a:endParaRPr lang="en-GB"/>
        </a:p>
      </dgm:t>
    </dgm:pt>
    <dgm:pt modelId="{F7E70940-B5AD-4169-8CFB-08E4C55901C3}" type="sibTrans" cxnId="{CB57310E-83CE-49FF-9AA1-F323EAD28652}">
      <dgm:prSet/>
      <dgm:spPr/>
      <dgm:t>
        <a:bodyPr/>
        <a:lstStyle/>
        <a:p>
          <a:endParaRPr lang="en-GB"/>
        </a:p>
      </dgm:t>
    </dgm:pt>
    <dgm:pt modelId="{C5EACBC7-6AFD-444A-9CDD-B4F993A754C5}">
      <dgm:prSet phldrT="[Text]"/>
      <dgm:spPr>
        <a:solidFill>
          <a:schemeClr val="tx2">
            <a:lumMod val="40000"/>
            <a:lumOff val="60000"/>
          </a:schemeClr>
        </a:solidFill>
      </dgm:spPr>
      <dgm:t>
        <a:bodyPr/>
        <a:lstStyle/>
        <a:p>
          <a:r>
            <a:rPr lang="en-US" b="1" dirty="0"/>
            <a:t>3. Facilitation</a:t>
          </a:r>
          <a:r>
            <a:rPr lang="en-US" dirty="0"/>
            <a:t> of a portion of a module</a:t>
          </a:r>
          <a:endParaRPr lang="en-GB" dirty="0"/>
        </a:p>
      </dgm:t>
    </dgm:pt>
    <dgm:pt modelId="{3D6DFC3C-DDB2-4CAD-8DB2-C12FC506A506}" type="parTrans" cxnId="{A2640EDB-81C5-4929-9C36-CB66736C323F}">
      <dgm:prSet/>
      <dgm:spPr/>
      <dgm:t>
        <a:bodyPr/>
        <a:lstStyle/>
        <a:p>
          <a:endParaRPr lang="en-GB"/>
        </a:p>
      </dgm:t>
    </dgm:pt>
    <dgm:pt modelId="{9C96BC4E-7080-4A15-9B3D-4FCDF94872B6}" type="sibTrans" cxnId="{A2640EDB-81C5-4929-9C36-CB66736C323F}">
      <dgm:prSet/>
      <dgm:spPr/>
      <dgm:t>
        <a:bodyPr/>
        <a:lstStyle/>
        <a:p>
          <a:endParaRPr lang="en-GB"/>
        </a:p>
      </dgm:t>
    </dgm:pt>
    <dgm:pt modelId="{810D7A2D-7B1C-48CC-B2AA-45F023808B47}" type="pres">
      <dgm:prSet presAssocID="{6B4E115A-31CF-4CBA-8253-7C4669ACE368}" presName="CompostProcess" presStyleCnt="0">
        <dgm:presLayoutVars>
          <dgm:dir/>
          <dgm:resizeHandles val="exact"/>
        </dgm:presLayoutVars>
      </dgm:prSet>
      <dgm:spPr/>
    </dgm:pt>
    <dgm:pt modelId="{8CD6E0F3-A496-47B1-9B07-FAD9453B2F6A}" type="pres">
      <dgm:prSet presAssocID="{6B4E115A-31CF-4CBA-8253-7C4669ACE368}" presName="arrow" presStyleLbl="bgShp" presStyleIdx="0" presStyleCnt="1"/>
      <dgm:spPr/>
    </dgm:pt>
    <dgm:pt modelId="{C0C11383-5C32-4599-87BC-497912C56D08}" type="pres">
      <dgm:prSet presAssocID="{6B4E115A-31CF-4CBA-8253-7C4669ACE368}" presName="linearProcess" presStyleCnt="0"/>
      <dgm:spPr/>
    </dgm:pt>
    <dgm:pt modelId="{3524749F-4308-46AE-AAC4-F874EB99ACE0}" type="pres">
      <dgm:prSet presAssocID="{2DE70220-1D4B-4378-B325-F1D2D7404D8C}" presName="textNode" presStyleLbl="node1" presStyleIdx="0" presStyleCnt="3">
        <dgm:presLayoutVars>
          <dgm:bulletEnabled val="1"/>
        </dgm:presLayoutVars>
      </dgm:prSet>
      <dgm:spPr/>
    </dgm:pt>
    <dgm:pt modelId="{9C03BD84-470F-4B4F-93E2-2F4C3E639532}" type="pres">
      <dgm:prSet presAssocID="{EBBCE7FE-64FE-4BA4-9CDF-05CC44F2CD0F}" presName="sibTrans" presStyleCnt="0"/>
      <dgm:spPr/>
    </dgm:pt>
    <dgm:pt modelId="{49D5C8E7-8A53-4633-8A5D-248D5925B863}" type="pres">
      <dgm:prSet presAssocID="{DF21A6E0-B6AA-4DEA-AF80-C6B5B0C790EA}" presName="textNode" presStyleLbl="node1" presStyleIdx="1" presStyleCnt="3">
        <dgm:presLayoutVars>
          <dgm:bulletEnabled val="1"/>
        </dgm:presLayoutVars>
      </dgm:prSet>
      <dgm:spPr/>
    </dgm:pt>
    <dgm:pt modelId="{9D1634DB-CDCD-4728-A36A-05DA81741A75}" type="pres">
      <dgm:prSet presAssocID="{F7E70940-B5AD-4169-8CFB-08E4C55901C3}" presName="sibTrans" presStyleCnt="0"/>
      <dgm:spPr/>
    </dgm:pt>
    <dgm:pt modelId="{120EEAB3-584D-40B3-B4A4-6C4160022810}" type="pres">
      <dgm:prSet presAssocID="{C5EACBC7-6AFD-444A-9CDD-B4F993A754C5}" presName="textNode" presStyleLbl="node1" presStyleIdx="2" presStyleCnt="3">
        <dgm:presLayoutVars>
          <dgm:bulletEnabled val="1"/>
        </dgm:presLayoutVars>
      </dgm:prSet>
      <dgm:spPr/>
    </dgm:pt>
  </dgm:ptLst>
  <dgm:cxnLst>
    <dgm:cxn modelId="{CB57310E-83CE-49FF-9AA1-F323EAD28652}" srcId="{6B4E115A-31CF-4CBA-8253-7C4669ACE368}" destId="{DF21A6E0-B6AA-4DEA-AF80-C6B5B0C790EA}" srcOrd="1" destOrd="0" parTransId="{6C2AA993-5DC8-459D-8A8D-30BD8D5C1BC0}" sibTransId="{F7E70940-B5AD-4169-8CFB-08E4C55901C3}"/>
    <dgm:cxn modelId="{A786D52A-FBA8-455B-BC3E-88A147C6D2C4}" type="presOf" srcId="{C5EACBC7-6AFD-444A-9CDD-B4F993A754C5}" destId="{120EEAB3-584D-40B3-B4A4-6C4160022810}" srcOrd="0" destOrd="0" presId="urn:microsoft.com/office/officeart/2005/8/layout/hProcess9"/>
    <dgm:cxn modelId="{70FA9F34-FCFA-44F0-A359-3BFF1EE60723}" type="presOf" srcId="{2DE70220-1D4B-4378-B325-F1D2D7404D8C}" destId="{3524749F-4308-46AE-AAC4-F874EB99ACE0}" srcOrd="0" destOrd="0" presId="urn:microsoft.com/office/officeart/2005/8/layout/hProcess9"/>
    <dgm:cxn modelId="{06BEA492-0055-450D-B61A-0F87013C4700}" srcId="{6B4E115A-31CF-4CBA-8253-7C4669ACE368}" destId="{2DE70220-1D4B-4378-B325-F1D2D7404D8C}" srcOrd="0" destOrd="0" parTransId="{E24F03B5-1185-4EF2-BC00-2202CDAFC861}" sibTransId="{EBBCE7FE-64FE-4BA4-9CDF-05CC44F2CD0F}"/>
    <dgm:cxn modelId="{104C87AF-0CF1-41CD-81DB-32AB4962C015}" type="presOf" srcId="{6B4E115A-31CF-4CBA-8253-7C4669ACE368}" destId="{810D7A2D-7B1C-48CC-B2AA-45F023808B47}" srcOrd="0" destOrd="0" presId="urn:microsoft.com/office/officeart/2005/8/layout/hProcess9"/>
    <dgm:cxn modelId="{A2640EDB-81C5-4929-9C36-CB66736C323F}" srcId="{6B4E115A-31CF-4CBA-8253-7C4669ACE368}" destId="{C5EACBC7-6AFD-444A-9CDD-B4F993A754C5}" srcOrd="2" destOrd="0" parTransId="{3D6DFC3C-DDB2-4CAD-8DB2-C12FC506A506}" sibTransId="{9C96BC4E-7080-4A15-9B3D-4FCDF94872B6}"/>
    <dgm:cxn modelId="{4691B0EC-0AB6-4654-8827-6C2F8CB6BDEB}" type="presOf" srcId="{DF21A6E0-B6AA-4DEA-AF80-C6B5B0C790EA}" destId="{49D5C8E7-8A53-4633-8A5D-248D5925B863}" srcOrd="0" destOrd="0" presId="urn:microsoft.com/office/officeart/2005/8/layout/hProcess9"/>
    <dgm:cxn modelId="{FCF17FF1-354B-46C4-84B8-CEDCC05F30BE}" type="presParOf" srcId="{810D7A2D-7B1C-48CC-B2AA-45F023808B47}" destId="{8CD6E0F3-A496-47B1-9B07-FAD9453B2F6A}" srcOrd="0" destOrd="0" presId="urn:microsoft.com/office/officeart/2005/8/layout/hProcess9"/>
    <dgm:cxn modelId="{F813D723-E849-4475-A6EF-66D7C7938473}" type="presParOf" srcId="{810D7A2D-7B1C-48CC-B2AA-45F023808B47}" destId="{C0C11383-5C32-4599-87BC-497912C56D08}" srcOrd="1" destOrd="0" presId="urn:microsoft.com/office/officeart/2005/8/layout/hProcess9"/>
    <dgm:cxn modelId="{B8DABE8A-D2AA-464D-A471-4A051E625B84}" type="presParOf" srcId="{C0C11383-5C32-4599-87BC-497912C56D08}" destId="{3524749F-4308-46AE-AAC4-F874EB99ACE0}" srcOrd="0" destOrd="0" presId="urn:microsoft.com/office/officeart/2005/8/layout/hProcess9"/>
    <dgm:cxn modelId="{E5BD3101-8097-4A4B-8464-0FCD09651867}" type="presParOf" srcId="{C0C11383-5C32-4599-87BC-497912C56D08}" destId="{9C03BD84-470F-4B4F-93E2-2F4C3E639532}" srcOrd="1" destOrd="0" presId="urn:microsoft.com/office/officeart/2005/8/layout/hProcess9"/>
    <dgm:cxn modelId="{9DDD1FD9-B52E-42C3-B613-092D5323C778}" type="presParOf" srcId="{C0C11383-5C32-4599-87BC-497912C56D08}" destId="{49D5C8E7-8A53-4633-8A5D-248D5925B863}" srcOrd="2" destOrd="0" presId="urn:microsoft.com/office/officeart/2005/8/layout/hProcess9"/>
    <dgm:cxn modelId="{FE3C034D-24D9-4749-A5EB-2DB02DB17D61}" type="presParOf" srcId="{C0C11383-5C32-4599-87BC-497912C56D08}" destId="{9D1634DB-CDCD-4728-A36A-05DA81741A75}" srcOrd="3" destOrd="0" presId="urn:microsoft.com/office/officeart/2005/8/layout/hProcess9"/>
    <dgm:cxn modelId="{49AB2FC3-AA57-4DED-8EC4-38DA9FB3FAE9}" type="presParOf" srcId="{C0C11383-5C32-4599-87BC-497912C56D08}" destId="{120EEAB3-584D-40B3-B4A4-6C4160022810}" srcOrd="4" destOrd="0" presId="urn:microsoft.com/office/officeart/2005/8/layout/hProcess9"/>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4238CD42-9F64-4B5B-9956-363DFD5E575E}" type="doc">
      <dgm:prSet loTypeId="urn:microsoft.com/office/officeart/2005/8/layout/cycle7" loCatId="cycle" qsTypeId="urn:microsoft.com/office/officeart/2005/8/quickstyle/simple1" qsCatId="simple" csTypeId="urn:microsoft.com/office/officeart/2005/8/colors/accent1_2" csCatId="accent1" phldr="1"/>
      <dgm:spPr/>
      <dgm:t>
        <a:bodyPr/>
        <a:lstStyle/>
        <a:p>
          <a:endParaRPr lang="en-US"/>
        </a:p>
      </dgm:t>
    </dgm:pt>
    <dgm:pt modelId="{022BCBC2-68B7-4418-92C6-4DFD7FEB03C3}">
      <dgm:prSet phldrT="[Text]" phldr="0"/>
      <dgm:spPr/>
      <dgm:t>
        <a:bodyPr/>
        <a:lstStyle/>
        <a:p>
          <a:r>
            <a:rPr lang="en-US"/>
            <a:t>Learning objectives</a:t>
          </a:r>
        </a:p>
      </dgm:t>
    </dgm:pt>
    <dgm:pt modelId="{10E232D9-E52D-4D84-A72B-A051EB6CDAF0}" type="parTrans" cxnId="{88CC9046-B487-497E-9064-9C8B9BE17B13}">
      <dgm:prSet/>
      <dgm:spPr/>
      <dgm:t>
        <a:bodyPr/>
        <a:lstStyle/>
        <a:p>
          <a:endParaRPr lang="en-US"/>
        </a:p>
      </dgm:t>
    </dgm:pt>
    <dgm:pt modelId="{5C121EBE-6EC1-4C7B-A7C9-3930304CD6AD}" type="sibTrans" cxnId="{88CC9046-B487-497E-9064-9C8B9BE17B13}">
      <dgm:prSet/>
      <dgm:spPr/>
      <dgm:t>
        <a:bodyPr/>
        <a:lstStyle/>
        <a:p>
          <a:endParaRPr lang="en-US"/>
        </a:p>
      </dgm:t>
    </dgm:pt>
    <dgm:pt modelId="{E51F3A4F-BD7D-44FA-B28D-5FF81D6FC0D0}">
      <dgm:prSet phldrT="[Text]" phldr="0"/>
      <dgm:spPr/>
      <dgm:t>
        <a:bodyPr/>
        <a:lstStyle/>
        <a:p>
          <a:r>
            <a:rPr lang="en-US"/>
            <a:t>Learning content</a:t>
          </a:r>
        </a:p>
      </dgm:t>
    </dgm:pt>
    <dgm:pt modelId="{32CB98D0-A5D5-4563-9911-7E600E3874BE}" type="parTrans" cxnId="{FD464447-D44C-4B21-A24A-FA5C6C527A00}">
      <dgm:prSet/>
      <dgm:spPr/>
      <dgm:t>
        <a:bodyPr/>
        <a:lstStyle/>
        <a:p>
          <a:endParaRPr lang="en-US"/>
        </a:p>
      </dgm:t>
    </dgm:pt>
    <dgm:pt modelId="{EA95826A-A7F6-407C-B701-4260FC0ACEE6}" type="sibTrans" cxnId="{FD464447-D44C-4B21-A24A-FA5C6C527A00}">
      <dgm:prSet/>
      <dgm:spPr/>
      <dgm:t>
        <a:bodyPr/>
        <a:lstStyle/>
        <a:p>
          <a:endParaRPr lang="en-US"/>
        </a:p>
      </dgm:t>
    </dgm:pt>
    <dgm:pt modelId="{B4FAD0AB-F3AE-470C-8E08-A2F0F2FCE36B}">
      <dgm:prSet phldrT="[Text]" phldr="0"/>
      <dgm:spPr/>
      <dgm:t>
        <a:bodyPr/>
        <a:lstStyle/>
        <a:p>
          <a:r>
            <a:rPr lang="en-US" dirty="0"/>
            <a:t>Learning assessments</a:t>
          </a:r>
        </a:p>
      </dgm:t>
    </dgm:pt>
    <dgm:pt modelId="{04EAF75D-B807-4BD9-9A38-53432E4C4509}" type="parTrans" cxnId="{330D4B83-E269-4088-A81A-7849B5CE1DA8}">
      <dgm:prSet/>
      <dgm:spPr/>
      <dgm:t>
        <a:bodyPr/>
        <a:lstStyle/>
        <a:p>
          <a:endParaRPr lang="en-US"/>
        </a:p>
      </dgm:t>
    </dgm:pt>
    <dgm:pt modelId="{751C8366-5CF0-49F2-94C6-40EC308238E8}" type="sibTrans" cxnId="{330D4B83-E269-4088-A81A-7849B5CE1DA8}">
      <dgm:prSet/>
      <dgm:spPr/>
      <dgm:t>
        <a:bodyPr/>
        <a:lstStyle/>
        <a:p>
          <a:endParaRPr lang="en-US"/>
        </a:p>
      </dgm:t>
    </dgm:pt>
    <dgm:pt modelId="{F59A18EC-AB44-4312-B53A-EDD488274BC3}" type="pres">
      <dgm:prSet presAssocID="{4238CD42-9F64-4B5B-9956-363DFD5E575E}" presName="Name0" presStyleCnt="0">
        <dgm:presLayoutVars>
          <dgm:dir/>
          <dgm:resizeHandles val="exact"/>
        </dgm:presLayoutVars>
      </dgm:prSet>
      <dgm:spPr/>
    </dgm:pt>
    <dgm:pt modelId="{4A4C114E-5013-4A4D-A1F2-C964E8319306}" type="pres">
      <dgm:prSet presAssocID="{022BCBC2-68B7-4418-92C6-4DFD7FEB03C3}" presName="node" presStyleLbl="node1" presStyleIdx="0" presStyleCnt="3">
        <dgm:presLayoutVars>
          <dgm:bulletEnabled val="1"/>
        </dgm:presLayoutVars>
      </dgm:prSet>
      <dgm:spPr/>
    </dgm:pt>
    <dgm:pt modelId="{45FFE9C3-28E2-47AB-BD9D-F95F392E6AB7}" type="pres">
      <dgm:prSet presAssocID="{5C121EBE-6EC1-4C7B-A7C9-3930304CD6AD}" presName="sibTrans" presStyleLbl="sibTrans2D1" presStyleIdx="0" presStyleCnt="3"/>
      <dgm:spPr/>
    </dgm:pt>
    <dgm:pt modelId="{7FD45482-9F77-45A7-A452-D9F0A8AE42D5}" type="pres">
      <dgm:prSet presAssocID="{5C121EBE-6EC1-4C7B-A7C9-3930304CD6AD}" presName="connectorText" presStyleLbl="sibTrans2D1" presStyleIdx="0" presStyleCnt="3"/>
      <dgm:spPr/>
    </dgm:pt>
    <dgm:pt modelId="{DA92DA77-0399-49BE-AE36-5F961FE0C4D8}" type="pres">
      <dgm:prSet presAssocID="{E51F3A4F-BD7D-44FA-B28D-5FF81D6FC0D0}" presName="node" presStyleLbl="node1" presStyleIdx="1" presStyleCnt="3">
        <dgm:presLayoutVars>
          <dgm:bulletEnabled val="1"/>
        </dgm:presLayoutVars>
      </dgm:prSet>
      <dgm:spPr/>
    </dgm:pt>
    <dgm:pt modelId="{4CD59070-1239-4FF3-BF12-13A11681E2DB}" type="pres">
      <dgm:prSet presAssocID="{EA95826A-A7F6-407C-B701-4260FC0ACEE6}" presName="sibTrans" presStyleLbl="sibTrans2D1" presStyleIdx="1" presStyleCnt="3"/>
      <dgm:spPr/>
    </dgm:pt>
    <dgm:pt modelId="{A2EA8116-06B1-4D0F-85F2-5A6479E94F0A}" type="pres">
      <dgm:prSet presAssocID="{EA95826A-A7F6-407C-B701-4260FC0ACEE6}" presName="connectorText" presStyleLbl="sibTrans2D1" presStyleIdx="1" presStyleCnt="3"/>
      <dgm:spPr/>
    </dgm:pt>
    <dgm:pt modelId="{42437B91-775B-413D-B6BD-0C19405911F8}" type="pres">
      <dgm:prSet presAssocID="{B4FAD0AB-F3AE-470C-8E08-A2F0F2FCE36B}" presName="node" presStyleLbl="node1" presStyleIdx="2" presStyleCnt="3">
        <dgm:presLayoutVars>
          <dgm:bulletEnabled val="1"/>
        </dgm:presLayoutVars>
      </dgm:prSet>
      <dgm:spPr/>
    </dgm:pt>
    <dgm:pt modelId="{4EEF3A53-3F44-488D-B827-678B06884199}" type="pres">
      <dgm:prSet presAssocID="{751C8366-5CF0-49F2-94C6-40EC308238E8}" presName="sibTrans" presStyleLbl="sibTrans2D1" presStyleIdx="2" presStyleCnt="3"/>
      <dgm:spPr/>
    </dgm:pt>
    <dgm:pt modelId="{5AFA1146-0FE2-4E25-BD7D-950CED991AD9}" type="pres">
      <dgm:prSet presAssocID="{751C8366-5CF0-49F2-94C6-40EC308238E8}" presName="connectorText" presStyleLbl="sibTrans2D1" presStyleIdx="2" presStyleCnt="3"/>
      <dgm:spPr/>
    </dgm:pt>
  </dgm:ptLst>
  <dgm:cxnLst>
    <dgm:cxn modelId="{C0D73F18-77A9-419C-9BC1-DE5ECB2D0A56}" type="presOf" srcId="{E51F3A4F-BD7D-44FA-B28D-5FF81D6FC0D0}" destId="{DA92DA77-0399-49BE-AE36-5F961FE0C4D8}" srcOrd="0" destOrd="0" presId="urn:microsoft.com/office/officeart/2005/8/layout/cycle7"/>
    <dgm:cxn modelId="{0695E92B-5CDC-49BB-8E95-001615CFBB56}" type="presOf" srcId="{B4FAD0AB-F3AE-470C-8E08-A2F0F2FCE36B}" destId="{42437B91-775B-413D-B6BD-0C19405911F8}" srcOrd="0" destOrd="0" presId="urn:microsoft.com/office/officeart/2005/8/layout/cycle7"/>
    <dgm:cxn modelId="{E415372E-74B0-439B-99DF-745BC6231336}" type="presOf" srcId="{751C8366-5CF0-49F2-94C6-40EC308238E8}" destId="{4EEF3A53-3F44-488D-B827-678B06884199}" srcOrd="0" destOrd="0" presId="urn:microsoft.com/office/officeart/2005/8/layout/cycle7"/>
    <dgm:cxn modelId="{88CC9046-B487-497E-9064-9C8B9BE17B13}" srcId="{4238CD42-9F64-4B5B-9956-363DFD5E575E}" destId="{022BCBC2-68B7-4418-92C6-4DFD7FEB03C3}" srcOrd="0" destOrd="0" parTransId="{10E232D9-E52D-4D84-A72B-A051EB6CDAF0}" sibTransId="{5C121EBE-6EC1-4C7B-A7C9-3930304CD6AD}"/>
    <dgm:cxn modelId="{FD464447-D44C-4B21-A24A-FA5C6C527A00}" srcId="{4238CD42-9F64-4B5B-9956-363DFD5E575E}" destId="{E51F3A4F-BD7D-44FA-B28D-5FF81D6FC0D0}" srcOrd="1" destOrd="0" parTransId="{32CB98D0-A5D5-4563-9911-7E600E3874BE}" sibTransId="{EA95826A-A7F6-407C-B701-4260FC0ACEE6}"/>
    <dgm:cxn modelId="{88347F75-C1BD-447F-A16E-069610795C46}" type="presOf" srcId="{4238CD42-9F64-4B5B-9956-363DFD5E575E}" destId="{F59A18EC-AB44-4312-B53A-EDD488274BC3}" srcOrd="0" destOrd="0" presId="urn:microsoft.com/office/officeart/2005/8/layout/cycle7"/>
    <dgm:cxn modelId="{7C1A7A7A-C69F-41EF-A088-6246B68824E5}" type="presOf" srcId="{5C121EBE-6EC1-4C7B-A7C9-3930304CD6AD}" destId="{45FFE9C3-28E2-47AB-BD9D-F95F392E6AB7}" srcOrd="0" destOrd="0" presId="urn:microsoft.com/office/officeart/2005/8/layout/cycle7"/>
    <dgm:cxn modelId="{5523E481-8B1F-43F9-B267-2E7534C5FF27}" type="presOf" srcId="{EA95826A-A7F6-407C-B701-4260FC0ACEE6}" destId="{A2EA8116-06B1-4D0F-85F2-5A6479E94F0A}" srcOrd="1" destOrd="0" presId="urn:microsoft.com/office/officeart/2005/8/layout/cycle7"/>
    <dgm:cxn modelId="{330D4B83-E269-4088-A81A-7849B5CE1DA8}" srcId="{4238CD42-9F64-4B5B-9956-363DFD5E575E}" destId="{B4FAD0AB-F3AE-470C-8E08-A2F0F2FCE36B}" srcOrd="2" destOrd="0" parTransId="{04EAF75D-B807-4BD9-9A38-53432E4C4509}" sibTransId="{751C8366-5CF0-49F2-94C6-40EC308238E8}"/>
    <dgm:cxn modelId="{7777B58A-AC1C-4FC9-B4E1-4FC122766E3E}" type="presOf" srcId="{022BCBC2-68B7-4418-92C6-4DFD7FEB03C3}" destId="{4A4C114E-5013-4A4D-A1F2-C964E8319306}" srcOrd="0" destOrd="0" presId="urn:microsoft.com/office/officeart/2005/8/layout/cycle7"/>
    <dgm:cxn modelId="{E42F4FA3-C9F2-4323-A9BC-8ECF7425FBB9}" type="presOf" srcId="{5C121EBE-6EC1-4C7B-A7C9-3930304CD6AD}" destId="{7FD45482-9F77-45A7-A452-D9F0A8AE42D5}" srcOrd="1" destOrd="0" presId="urn:microsoft.com/office/officeart/2005/8/layout/cycle7"/>
    <dgm:cxn modelId="{6DDBD2A3-D76E-497A-A96C-F1D91C827C97}" type="presOf" srcId="{751C8366-5CF0-49F2-94C6-40EC308238E8}" destId="{5AFA1146-0FE2-4E25-BD7D-950CED991AD9}" srcOrd="1" destOrd="0" presId="urn:microsoft.com/office/officeart/2005/8/layout/cycle7"/>
    <dgm:cxn modelId="{E5F7DFD7-5AD0-4E8D-A4C5-8781C8767552}" type="presOf" srcId="{EA95826A-A7F6-407C-B701-4260FC0ACEE6}" destId="{4CD59070-1239-4FF3-BF12-13A11681E2DB}" srcOrd="0" destOrd="0" presId="urn:microsoft.com/office/officeart/2005/8/layout/cycle7"/>
    <dgm:cxn modelId="{4261B7C3-2015-4B1B-90FB-5E281D0C8A3A}" type="presParOf" srcId="{F59A18EC-AB44-4312-B53A-EDD488274BC3}" destId="{4A4C114E-5013-4A4D-A1F2-C964E8319306}" srcOrd="0" destOrd="0" presId="urn:microsoft.com/office/officeart/2005/8/layout/cycle7"/>
    <dgm:cxn modelId="{8F7CEF9E-342B-4025-B3FF-78572941E01E}" type="presParOf" srcId="{F59A18EC-AB44-4312-B53A-EDD488274BC3}" destId="{45FFE9C3-28E2-47AB-BD9D-F95F392E6AB7}" srcOrd="1" destOrd="0" presId="urn:microsoft.com/office/officeart/2005/8/layout/cycle7"/>
    <dgm:cxn modelId="{CF58DB56-059D-41D3-93E1-9159C51569B8}" type="presParOf" srcId="{45FFE9C3-28E2-47AB-BD9D-F95F392E6AB7}" destId="{7FD45482-9F77-45A7-A452-D9F0A8AE42D5}" srcOrd="0" destOrd="0" presId="urn:microsoft.com/office/officeart/2005/8/layout/cycle7"/>
    <dgm:cxn modelId="{3B1761F9-68F1-4B10-B85C-8837B147C388}" type="presParOf" srcId="{F59A18EC-AB44-4312-B53A-EDD488274BC3}" destId="{DA92DA77-0399-49BE-AE36-5F961FE0C4D8}" srcOrd="2" destOrd="0" presId="urn:microsoft.com/office/officeart/2005/8/layout/cycle7"/>
    <dgm:cxn modelId="{3BEE816B-DA99-40B7-98CE-30C59A49D119}" type="presParOf" srcId="{F59A18EC-AB44-4312-B53A-EDD488274BC3}" destId="{4CD59070-1239-4FF3-BF12-13A11681E2DB}" srcOrd="3" destOrd="0" presId="urn:microsoft.com/office/officeart/2005/8/layout/cycle7"/>
    <dgm:cxn modelId="{5972D3BE-9A30-40F8-96D8-15FD68A5DDB0}" type="presParOf" srcId="{4CD59070-1239-4FF3-BF12-13A11681E2DB}" destId="{A2EA8116-06B1-4D0F-85F2-5A6479E94F0A}" srcOrd="0" destOrd="0" presId="urn:microsoft.com/office/officeart/2005/8/layout/cycle7"/>
    <dgm:cxn modelId="{6D4EEBEB-68F2-4FF0-A93C-AEAB237ACEE8}" type="presParOf" srcId="{F59A18EC-AB44-4312-B53A-EDD488274BC3}" destId="{42437B91-775B-413D-B6BD-0C19405911F8}" srcOrd="4" destOrd="0" presId="urn:microsoft.com/office/officeart/2005/8/layout/cycle7"/>
    <dgm:cxn modelId="{FA7907CC-2E41-4720-9D6B-09F34FF20B11}" type="presParOf" srcId="{F59A18EC-AB44-4312-B53A-EDD488274BC3}" destId="{4EEF3A53-3F44-488D-B827-678B06884199}" srcOrd="5" destOrd="0" presId="urn:microsoft.com/office/officeart/2005/8/layout/cycle7"/>
    <dgm:cxn modelId="{FBB36879-F1F4-49E2-80C2-BF446B0C9F06}" type="presParOf" srcId="{4EEF3A53-3F44-488D-B827-678B06884199}" destId="{5AFA1146-0FE2-4E25-BD7D-950CED991AD9}" srcOrd="0" destOrd="0" presId="urn:microsoft.com/office/officeart/2005/8/layout/cycle7"/>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6B4E115A-31CF-4CBA-8253-7C4669ACE368}" type="doc">
      <dgm:prSet loTypeId="urn:microsoft.com/office/officeart/2016/7/layout/RepeatingBendingProcessNew" loCatId="process" qsTypeId="urn:microsoft.com/office/officeart/2005/8/quickstyle/simple4" qsCatId="simple" csTypeId="urn:microsoft.com/office/officeart/2005/8/colors/accent1_2" csCatId="accent1" phldr="1"/>
      <dgm:spPr/>
      <dgm:t>
        <a:bodyPr/>
        <a:lstStyle/>
        <a:p>
          <a:endParaRPr lang="en-GB"/>
        </a:p>
      </dgm:t>
    </dgm:pt>
    <dgm:pt modelId="{2DE70220-1D4B-4378-B325-F1D2D7404D8C}">
      <dgm:prSet phldrT="[Text]" phldr="0" custT="1"/>
      <dgm:spPr/>
      <dgm:t>
        <a:bodyPr/>
        <a:lstStyle/>
        <a:p>
          <a:r>
            <a:rPr lang="en-GB" sz="2000" dirty="0"/>
            <a:t>1. Discuss your module </a:t>
          </a:r>
        </a:p>
      </dgm:t>
    </dgm:pt>
    <dgm:pt modelId="{E24F03B5-1185-4EF2-BC00-2202CDAFC861}" type="parTrans" cxnId="{06BEA492-0055-450D-B61A-0F87013C4700}">
      <dgm:prSet/>
      <dgm:spPr/>
      <dgm:t>
        <a:bodyPr/>
        <a:lstStyle/>
        <a:p>
          <a:endParaRPr lang="en-GB" sz="1400"/>
        </a:p>
      </dgm:t>
    </dgm:pt>
    <dgm:pt modelId="{EBBCE7FE-64FE-4BA4-9CDF-05CC44F2CD0F}" type="sibTrans" cxnId="{06BEA492-0055-450D-B61A-0F87013C4700}">
      <dgm:prSet custT="1"/>
      <dgm:spPr>
        <a:ln w="12700">
          <a:solidFill>
            <a:schemeClr val="accent1"/>
          </a:solidFill>
        </a:ln>
      </dgm:spPr>
      <dgm:t>
        <a:bodyPr/>
        <a:lstStyle/>
        <a:p>
          <a:endParaRPr lang="en-GB" sz="300"/>
        </a:p>
      </dgm:t>
    </dgm:pt>
    <dgm:pt modelId="{DF21A6E0-B6AA-4DEA-AF80-C6B5B0C790EA}">
      <dgm:prSet phldrT="[Text]" phldr="0" custT="1"/>
      <dgm:spPr/>
      <dgm:t>
        <a:bodyPr/>
        <a:lstStyle/>
        <a:p>
          <a:r>
            <a:rPr lang="en-GB" sz="2000" dirty="0"/>
            <a:t>3. Identify relevant learning objectives</a:t>
          </a:r>
        </a:p>
      </dgm:t>
    </dgm:pt>
    <dgm:pt modelId="{6C2AA993-5DC8-459D-8A8D-30BD8D5C1BC0}" type="parTrans" cxnId="{CB57310E-83CE-49FF-9AA1-F323EAD28652}">
      <dgm:prSet/>
      <dgm:spPr/>
      <dgm:t>
        <a:bodyPr/>
        <a:lstStyle/>
        <a:p>
          <a:endParaRPr lang="en-GB" sz="1400"/>
        </a:p>
      </dgm:t>
    </dgm:pt>
    <dgm:pt modelId="{F7E70940-B5AD-4169-8CFB-08E4C55901C3}" type="sibTrans" cxnId="{CB57310E-83CE-49FF-9AA1-F323EAD28652}">
      <dgm:prSet custT="1"/>
      <dgm:spPr>
        <a:ln w="12700">
          <a:solidFill>
            <a:schemeClr val="accent1"/>
          </a:solidFill>
        </a:ln>
      </dgm:spPr>
      <dgm:t>
        <a:bodyPr/>
        <a:lstStyle/>
        <a:p>
          <a:endParaRPr lang="en-GB" sz="300"/>
        </a:p>
      </dgm:t>
    </dgm:pt>
    <dgm:pt modelId="{C5EACBC7-6AFD-444A-9CDD-B4F993A754C5}">
      <dgm:prSet phldrT="[Text]" custT="1"/>
      <dgm:spPr/>
      <dgm:t>
        <a:bodyPr/>
        <a:lstStyle/>
        <a:p>
          <a:r>
            <a:rPr lang="en-US" sz="2000" dirty="0"/>
            <a:t>4. Identify test question(s) relevant to learning objective(s)</a:t>
          </a:r>
          <a:endParaRPr lang="en-GB" sz="2000" dirty="0"/>
        </a:p>
      </dgm:t>
    </dgm:pt>
    <dgm:pt modelId="{3D6DFC3C-DDB2-4CAD-8DB2-C12FC506A506}" type="parTrans" cxnId="{A2640EDB-81C5-4929-9C36-CB66736C323F}">
      <dgm:prSet/>
      <dgm:spPr/>
      <dgm:t>
        <a:bodyPr/>
        <a:lstStyle/>
        <a:p>
          <a:endParaRPr lang="en-GB" sz="1400"/>
        </a:p>
      </dgm:t>
    </dgm:pt>
    <dgm:pt modelId="{9C96BC4E-7080-4A15-9B3D-4FCDF94872B6}" type="sibTrans" cxnId="{A2640EDB-81C5-4929-9C36-CB66736C323F}">
      <dgm:prSet/>
      <dgm:spPr>
        <a:ln w="12700">
          <a:solidFill>
            <a:schemeClr val="accent1"/>
          </a:solidFill>
        </a:ln>
      </dgm:spPr>
      <dgm:t>
        <a:bodyPr/>
        <a:lstStyle/>
        <a:p>
          <a:endParaRPr lang="en-GB" sz="1400"/>
        </a:p>
      </dgm:t>
    </dgm:pt>
    <dgm:pt modelId="{7F8A83A7-2847-41F2-A10A-140D72E56DE1}">
      <dgm:prSet phldrT="[Text]" phldr="0" custT="1"/>
      <dgm:spPr/>
      <dgm:t>
        <a:bodyPr/>
        <a:lstStyle/>
        <a:p>
          <a:r>
            <a:rPr lang="en-GB" sz="2000" dirty="0"/>
            <a:t>2. Select a portion(s) of your module(s) to facilitate*</a:t>
          </a:r>
        </a:p>
      </dgm:t>
    </dgm:pt>
    <dgm:pt modelId="{516EA807-AD23-4D73-A68D-7F73C032E08A}" type="parTrans" cxnId="{3BE2DAF5-5CA9-4D64-BF03-F6FE3A6E7024}">
      <dgm:prSet/>
      <dgm:spPr/>
      <dgm:t>
        <a:bodyPr/>
        <a:lstStyle/>
        <a:p>
          <a:endParaRPr lang="en-GB" sz="1400"/>
        </a:p>
      </dgm:t>
    </dgm:pt>
    <dgm:pt modelId="{77810E90-36EE-4022-A2FF-D1AF530E0A35}" type="sibTrans" cxnId="{3BE2DAF5-5CA9-4D64-BF03-F6FE3A6E7024}">
      <dgm:prSet custT="1"/>
      <dgm:spPr>
        <a:ln w="12700">
          <a:solidFill>
            <a:schemeClr val="accent1"/>
          </a:solidFill>
        </a:ln>
      </dgm:spPr>
      <dgm:t>
        <a:bodyPr/>
        <a:lstStyle/>
        <a:p>
          <a:endParaRPr lang="en-GB" sz="300"/>
        </a:p>
      </dgm:t>
    </dgm:pt>
    <dgm:pt modelId="{B947D8DC-BDB8-48EF-8CFB-EE5958724B93}">
      <dgm:prSet phldrT="[Text]" custT="1"/>
      <dgm:spPr/>
      <dgm:t>
        <a:bodyPr/>
        <a:lstStyle/>
        <a:p>
          <a:r>
            <a:rPr lang="en-GB" sz="2000" dirty="0"/>
            <a:t>5. Customize test question(s)</a:t>
          </a:r>
        </a:p>
      </dgm:t>
    </dgm:pt>
    <dgm:pt modelId="{A8ACCBD1-B6EC-4F87-AB89-7AE68CE0CCB7}" type="parTrans" cxnId="{282C7A19-0DFB-4B95-98D5-7FF899A04F2E}">
      <dgm:prSet/>
      <dgm:spPr/>
      <dgm:t>
        <a:bodyPr/>
        <a:lstStyle/>
        <a:p>
          <a:endParaRPr lang="en-GB"/>
        </a:p>
      </dgm:t>
    </dgm:pt>
    <dgm:pt modelId="{7B399CDF-FB24-44C8-83E5-DB7E30E86016}" type="sibTrans" cxnId="{282C7A19-0DFB-4B95-98D5-7FF899A04F2E}">
      <dgm:prSet/>
      <dgm:spPr>
        <a:ln w="12700">
          <a:solidFill>
            <a:schemeClr val="accent1"/>
          </a:solidFill>
        </a:ln>
      </dgm:spPr>
      <dgm:t>
        <a:bodyPr/>
        <a:lstStyle/>
        <a:p>
          <a:endParaRPr lang="en-GB"/>
        </a:p>
      </dgm:t>
    </dgm:pt>
    <dgm:pt modelId="{6501AAA1-79B9-4FCC-A53E-157ACC1BFF2F}">
      <dgm:prSet phldrT="[Text]" custT="1"/>
      <dgm:spPr>
        <a:solidFill>
          <a:schemeClr val="accent6">
            <a:lumMod val="75000"/>
          </a:schemeClr>
        </a:solidFill>
      </dgm:spPr>
      <dgm:t>
        <a:bodyPr/>
        <a:lstStyle/>
        <a:p>
          <a:r>
            <a:rPr lang="en-GB" sz="2000" dirty="0"/>
            <a:t>6. Prepare to facilitate (individually or in group)</a:t>
          </a:r>
        </a:p>
      </dgm:t>
    </dgm:pt>
    <dgm:pt modelId="{E14B2CEC-70DF-49D1-AE4A-EB8B84BD390B}" type="parTrans" cxnId="{77CFB554-7D9B-47F5-903A-CF92440F85E6}">
      <dgm:prSet/>
      <dgm:spPr/>
      <dgm:t>
        <a:bodyPr/>
        <a:lstStyle/>
        <a:p>
          <a:endParaRPr lang="en-GB"/>
        </a:p>
      </dgm:t>
    </dgm:pt>
    <dgm:pt modelId="{FCBFDCF9-D860-4B31-8461-FE7AB582B422}" type="sibTrans" cxnId="{77CFB554-7D9B-47F5-903A-CF92440F85E6}">
      <dgm:prSet/>
      <dgm:spPr/>
      <dgm:t>
        <a:bodyPr/>
        <a:lstStyle/>
        <a:p>
          <a:endParaRPr lang="en-GB"/>
        </a:p>
      </dgm:t>
    </dgm:pt>
    <dgm:pt modelId="{AA30CE53-CEB5-44CA-8F8D-4C53F68847A4}" type="pres">
      <dgm:prSet presAssocID="{6B4E115A-31CF-4CBA-8253-7C4669ACE368}" presName="Name0" presStyleCnt="0">
        <dgm:presLayoutVars>
          <dgm:dir/>
          <dgm:resizeHandles val="exact"/>
        </dgm:presLayoutVars>
      </dgm:prSet>
      <dgm:spPr/>
    </dgm:pt>
    <dgm:pt modelId="{02936FA9-8373-4B5E-A2F2-8B5F5FF525F5}" type="pres">
      <dgm:prSet presAssocID="{2DE70220-1D4B-4378-B325-F1D2D7404D8C}" presName="node" presStyleLbl="node1" presStyleIdx="0" presStyleCnt="6">
        <dgm:presLayoutVars>
          <dgm:bulletEnabled val="1"/>
        </dgm:presLayoutVars>
      </dgm:prSet>
      <dgm:spPr/>
    </dgm:pt>
    <dgm:pt modelId="{C0976293-9B6E-4710-BF0A-2E4BBD92E26A}" type="pres">
      <dgm:prSet presAssocID="{EBBCE7FE-64FE-4BA4-9CDF-05CC44F2CD0F}" presName="sibTrans" presStyleLbl="sibTrans1D1" presStyleIdx="0" presStyleCnt="5"/>
      <dgm:spPr/>
    </dgm:pt>
    <dgm:pt modelId="{C838933E-22D5-46C9-91BB-AF784AE1D445}" type="pres">
      <dgm:prSet presAssocID="{EBBCE7FE-64FE-4BA4-9CDF-05CC44F2CD0F}" presName="connectorText" presStyleLbl="sibTrans1D1" presStyleIdx="0" presStyleCnt="5"/>
      <dgm:spPr/>
    </dgm:pt>
    <dgm:pt modelId="{B883541C-D857-45D8-B385-1B8CC264D0C2}" type="pres">
      <dgm:prSet presAssocID="{7F8A83A7-2847-41F2-A10A-140D72E56DE1}" presName="node" presStyleLbl="node1" presStyleIdx="1" presStyleCnt="6">
        <dgm:presLayoutVars>
          <dgm:bulletEnabled val="1"/>
        </dgm:presLayoutVars>
      </dgm:prSet>
      <dgm:spPr/>
    </dgm:pt>
    <dgm:pt modelId="{7E0BB231-1414-422A-93DA-62544BDC40EA}" type="pres">
      <dgm:prSet presAssocID="{77810E90-36EE-4022-A2FF-D1AF530E0A35}" presName="sibTrans" presStyleLbl="sibTrans1D1" presStyleIdx="1" presStyleCnt="5"/>
      <dgm:spPr/>
    </dgm:pt>
    <dgm:pt modelId="{8F477C95-B61E-4696-90F4-33C020AC151B}" type="pres">
      <dgm:prSet presAssocID="{77810E90-36EE-4022-A2FF-D1AF530E0A35}" presName="connectorText" presStyleLbl="sibTrans1D1" presStyleIdx="1" presStyleCnt="5"/>
      <dgm:spPr/>
    </dgm:pt>
    <dgm:pt modelId="{AD3F821F-B9DA-42C7-B88A-13AE0A7F89DE}" type="pres">
      <dgm:prSet presAssocID="{DF21A6E0-B6AA-4DEA-AF80-C6B5B0C790EA}" presName="node" presStyleLbl="node1" presStyleIdx="2" presStyleCnt="6">
        <dgm:presLayoutVars>
          <dgm:bulletEnabled val="1"/>
        </dgm:presLayoutVars>
      </dgm:prSet>
      <dgm:spPr/>
    </dgm:pt>
    <dgm:pt modelId="{61FBBB2F-477B-4100-ACD0-A6C386F0267E}" type="pres">
      <dgm:prSet presAssocID="{F7E70940-B5AD-4169-8CFB-08E4C55901C3}" presName="sibTrans" presStyleLbl="sibTrans1D1" presStyleIdx="2" presStyleCnt="5"/>
      <dgm:spPr/>
    </dgm:pt>
    <dgm:pt modelId="{B54CA8BF-433C-4AF6-8CED-DCBDCACE8637}" type="pres">
      <dgm:prSet presAssocID="{F7E70940-B5AD-4169-8CFB-08E4C55901C3}" presName="connectorText" presStyleLbl="sibTrans1D1" presStyleIdx="2" presStyleCnt="5"/>
      <dgm:spPr/>
    </dgm:pt>
    <dgm:pt modelId="{C7263105-16BF-44E2-8376-4B963E17BFBE}" type="pres">
      <dgm:prSet presAssocID="{C5EACBC7-6AFD-444A-9CDD-B4F993A754C5}" presName="node" presStyleLbl="node1" presStyleIdx="3" presStyleCnt="6">
        <dgm:presLayoutVars>
          <dgm:bulletEnabled val="1"/>
        </dgm:presLayoutVars>
      </dgm:prSet>
      <dgm:spPr/>
    </dgm:pt>
    <dgm:pt modelId="{875D8468-E8A3-4746-87CF-CD33A29D6D79}" type="pres">
      <dgm:prSet presAssocID="{9C96BC4E-7080-4A15-9B3D-4FCDF94872B6}" presName="sibTrans" presStyleLbl="sibTrans1D1" presStyleIdx="3" presStyleCnt="5"/>
      <dgm:spPr/>
    </dgm:pt>
    <dgm:pt modelId="{3E9F5692-3521-4363-9328-8B348F09AE71}" type="pres">
      <dgm:prSet presAssocID="{9C96BC4E-7080-4A15-9B3D-4FCDF94872B6}" presName="connectorText" presStyleLbl="sibTrans1D1" presStyleIdx="3" presStyleCnt="5"/>
      <dgm:spPr/>
    </dgm:pt>
    <dgm:pt modelId="{C5873F9E-DCAD-4082-B789-36C671702FF7}" type="pres">
      <dgm:prSet presAssocID="{B947D8DC-BDB8-48EF-8CFB-EE5958724B93}" presName="node" presStyleLbl="node1" presStyleIdx="4" presStyleCnt="6">
        <dgm:presLayoutVars>
          <dgm:bulletEnabled val="1"/>
        </dgm:presLayoutVars>
      </dgm:prSet>
      <dgm:spPr/>
    </dgm:pt>
    <dgm:pt modelId="{325259D5-74D0-4C9B-8D28-45193A012377}" type="pres">
      <dgm:prSet presAssocID="{7B399CDF-FB24-44C8-83E5-DB7E30E86016}" presName="sibTrans" presStyleLbl="sibTrans1D1" presStyleIdx="4" presStyleCnt="5"/>
      <dgm:spPr/>
    </dgm:pt>
    <dgm:pt modelId="{4A9C216E-80FB-4C63-972C-AA5241197BA8}" type="pres">
      <dgm:prSet presAssocID="{7B399CDF-FB24-44C8-83E5-DB7E30E86016}" presName="connectorText" presStyleLbl="sibTrans1D1" presStyleIdx="4" presStyleCnt="5"/>
      <dgm:spPr/>
    </dgm:pt>
    <dgm:pt modelId="{77797DD2-F99B-42C8-B632-DCDD0E7B463E}" type="pres">
      <dgm:prSet presAssocID="{6501AAA1-79B9-4FCC-A53E-157ACC1BFF2F}" presName="node" presStyleLbl="node1" presStyleIdx="5" presStyleCnt="6">
        <dgm:presLayoutVars>
          <dgm:bulletEnabled val="1"/>
        </dgm:presLayoutVars>
      </dgm:prSet>
      <dgm:spPr/>
    </dgm:pt>
  </dgm:ptLst>
  <dgm:cxnLst>
    <dgm:cxn modelId="{928D5202-06A4-43C4-8C63-C3F01976494E}" type="presOf" srcId="{7B399CDF-FB24-44C8-83E5-DB7E30E86016}" destId="{325259D5-74D0-4C9B-8D28-45193A012377}" srcOrd="0" destOrd="0" presId="urn:microsoft.com/office/officeart/2016/7/layout/RepeatingBendingProcessNew"/>
    <dgm:cxn modelId="{CB57310E-83CE-49FF-9AA1-F323EAD28652}" srcId="{6B4E115A-31CF-4CBA-8253-7C4669ACE368}" destId="{DF21A6E0-B6AA-4DEA-AF80-C6B5B0C790EA}" srcOrd="2" destOrd="0" parTransId="{6C2AA993-5DC8-459D-8A8D-30BD8D5C1BC0}" sibTransId="{F7E70940-B5AD-4169-8CFB-08E4C55901C3}"/>
    <dgm:cxn modelId="{282C7A19-0DFB-4B95-98D5-7FF899A04F2E}" srcId="{6B4E115A-31CF-4CBA-8253-7C4669ACE368}" destId="{B947D8DC-BDB8-48EF-8CFB-EE5958724B93}" srcOrd="4" destOrd="0" parTransId="{A8ACCBD1-B6EC-4F87-AB89-7AE68CE0CCB7}" sibTransId="{7B399CDF-FB24-44C8-83E5-DB7E30E86016}"/>
    <dgm:cxn modelId="{4F4C191A-1521-4903-9940-924366AFD1D9}" type="presOf" srcId="{EBBCE7FE-64FE-4BA4-9CDF-05CC44F2CD0F}" destId="{C0976293-9B6E-4710-BF0A-2E4BBD92E26A}" srcOrd="0" destOrd="0" presId="urn:microsoft.com/office/officeart/2016/7/layout/RepeatingBendingProcessNew"/>
    <dgm:cxn modelId="{6BA5E13E-BEE5-4B02-9105-0F9890BDE9F7}" type="presOf" srcId="{EBBCE7FE-64FE-4BA4-9CDF-05CC44F2CD0F}" destId="{C838933E-22D5-46C9-91BB-AF784AE1D445}" srcOrd="1" destOrd="0" presId="urn:microsoft.com/office/officeart/2016/7/layout/RepeatingBendingProcessNew"/>
    <dgm:cxn modelId="{7340125F-CCD8-463F-8C87-426680E5114F}" type="presOf" srcId="{2DE70220-1D4B-4378-B325-F1D2D7404D8C}" destId="{02936FA9-8373-4B5E-A2F2-8B5F5FF525F5}" srcOrd="0" destOrd="0" presId="urn:microsoft.com/office/officeart/2016/7/layout/RepeatingBendingProcessNew"/>
    <dgm:cxn modelId="{0649C771-6A8D-4C84-83BB-509F5E2256F9}" type="presOf" srcId="{F7E70940-B5AD-4169-8CFB-08E4C55901C3}" destId="{61FBBB2F-477B-4100-ACD0-A6C386F0267E}" srcOrd="0" destOrd="0" presId="urn:microsoft.com/office/officeart/2016/7/layout/RepeatingBendingProcessNew"/>
    <dgm:cxn modelId="{77CFB554-7D9B-47F5-903A-CF92440F85E6}" srcId="{6B4E115A-31CF-4CBA-8253-7C4669ACE368}" destId="{6501AAA1-79B9-4FCC-A53E-157ACC1BFF2F}" srcOrd="5" destOrd="0" parTransId="{E14B2CEC-70DF-49D1-AE4A-EB8B84BD390B}" sibTransId="{FCBFDCF9-D860-4B31-8461-FE7AB582B422}"/>
    <dgm:cxn modelId="{627DE67D-1F00-484E-8E9F-4BF89C92A3FB}" type="presOf" srcId="{C5EACBC7-6AFD-444A-9CDD-B4F993A754C5}" destId="{C7263105-16BF-44E2-8376-4B963E17BFBE}" srcOrd="0" destOrd="0" presId="urn:microsoft.com/office/officeart/2016/7/layout/RepeatingBendingProcessNew"/>
    <dgm:cxn modelId="{98959281-BDDE-49D0-8FDB-2D0A79AA83D9}" type="presOf" srcId="{9C96BC4E-7080-4A15-9B3D-4FCDF94872B6}" destId="{875D8468-E8A3-4746-87CF-CD33A29D6D79}" srcOrd="0" destOrd="0" presId="urn:microsoft.com/office/officeart/2016/7/layout/RepeatingBendingProcessNew"/>
    <dgm:cxn modelId="{00F53B83-04E1-4284-94BF-EAFA33382D32}" type="presOf" srcId="{77810E90-36EE-4022-A2FF-D1AF530E0A35}" destId="{7E0BB231-1414-422A-93DA-62544BDC40EA}" srcOrd="0" destOrd="0" presId="urn:microsoft.com/office/officeart/2016/7/layout/RepeatingBendingProcessNew"/>
    <dgm:cxn modelId="{3DCB9D8F-011C-40E6-BAAC-55D377B05A54}" type="presOf" srcId="{DF21A6E0-B6AA-4DEA-AF80-C6B5B0C790EA}" destId="{AD3F821F-B9DA-42C7-B88A-13AE0A7F89DE}" srcOrd="0" destOrd="0" presId="urn:microsoft.com/office/officeart/2016/7/layout/RepeatingBendingProcessNew"/>
    <dgm:cxn modelId="{9211C68F-6D84-4E75-A1C0-4CC256CDD193}" type="presOf" srcId="{7F8A83A7-2847-41F2-A10A-140D72E56DE1}" destId="{B883541C-D857-45D8-B385-1B8CC264D0C2}" srcOrd="0" destOrd="0" presId="urn:microsoft.com/office/officeart/2016/7/layout/RepeatingBendingProcessNew"/>
    <dgm:cxn modelId="{06BEA492-0055-450D-B61A-0F87013C4700}" srcId="{6B4E115A-31CF-4CBA-8253-7C4669ACE368}" destId="{2DE70220-1D4B-4378-B325-F1D2D7404D8C}" srcOrd="0" destOrd="0" parTransId="{E24F03B5-1185-4EF2-BC00-2202CDAFC861}" sibTransId="{EBBCE7FE-64FE-4BA4-9CDF-05CC44F2CD0F}"/>
    <dgm:cxn modelId="{FE8A6C96-1297-45F0-B023-85629C008783}" type="presOf" srcId="{6501AAA1-79B9-4FCC-A53E-157ACC1BFF2F}" destId="{77797DD2-F99B-42C8-B632-DCDD0E7B463E}" srcOrd="0" destOrd="0" presId="urn:microsoft.com/office/officeart/2016/7/layout/RepeatingBendingProcessNew"/>
    <dgm:cxn modelId="{0077DA9E-E582-4244-BD27-D3C01C7630AF}" type="presOf" srcId="{77810E90-36EE-4022-A2FF-D1AF530E0A35}" destId="{8F477C95-B61E-4696-90F4-33C020AC151B}" srcOrd="1" destOrd="0" presId="urn:microsoft.com/office/officeart/2016/7/layout/RepeatingBendingProcessNew"/>
    <dgm:cxn modelId="{1DF21BAE-18D0-490E-ADC2-E6F9AA294C9C}" type="presOf" srcId="{F7E70940-B5AD-4169-8CFB-08E4C55901C3}" destId="{B54CA8BF-433C-4AF6-8CED-DCBDCACE8637}" srcOrd="1" destOrd="0" presId="urn:microsoft.com/office/officeart/2016/7/layout/RepeatingBendingProcessNew"/>
    <dgm:cxn modelId="{A2DCD4BE-B218-4A9A-8DD0-D1613EB77078}" type="presOf" srcId="{7B399CDF-FB24-44C8-83E5-DB7E30E86016}" destId="{4A9C216E-80FB-4C63-972C-AA5241197BA8}" srcOrd="1" destOrd="0" presId="urn:microsoft.com/office/officeart/2016/7/layout/RepeatingBendingProcessNew"/>
    <dgm:cxn modelId="{973FFFBF-6563-47EF-B563-56795F1CAB3D}" type="presOf" srcId="{9C96BC4E-7080-4A15-9B3D-4FCDF94872B6}" destId="{3E9F5692-3521-4363-9328-8B348F09AE71}" srcOrd="1" destOrd="0" presId="urn:microsoft.com/office/officeart/2016/7/layout/RepeatingBendingProcessNew"/>
    <dgm:cxn modelId="{325037C0-09ED-4BD6-91E2-A219A21D3D9F}" type="presOf" srcId="{6B4E115A-31CF-4CBA-8253-7C4669ACE368}" destId="{AA30CE53-CEB5-44CA-8F8D-4C53F68847A4}" srcOrd="0" destOrd="0" presId="urn:microsoft.com/office/officeart/2016/7/layout/RepeatingBendingProcessNew"/>
    <dgm:cxn modelId="{F806A8DA-58A5-43D7-8432-1B432FC8A485}" type="presOf" srcId="{B947D8DC-BDB8-48EF-8CFB-EE5958724B93}" destId="{C5873F9E-DCAD-4082-B789-36C671702FF7}" srcOrd="0" destOrd="0" presId="urn:microsoft.com/office/officeart/2016/7/layout/RepeatingBendingProcessNew"/>
    <dgm:cxn modelId="{A2640EDB-81C5-4929-9C36-CB66736C323F}" srcId="{6B4E115A-31CF-4CBA-8253-7C4669ACE368}" destId="{C5EACBC7-6AFD-444A-9CDD-B4F993A754C5}" srcOrd="3" destOrd="0" parTransId="{3D6DFC3C-DDB2-4CAD-8DB2-C12FC506A506}" sibTransId="{9C96BC4E-7080-4A15-9B3D-4FCDF94872B6}"/>
    <dgm:cxn modelId="{3BE2DAF5-5CA9-4D64-BF03-F6FE3A6E7024}" srcId="{6B4E115A-31CF-4CBA-8253-7C4669ACE368}" destId="{7F8A83A7-2847-41F2-A10A-140D72E56DE1}" srcOrd="1" destOrd="0" parTransId="{516EA807-AD23-4D73-A68D-7F73C032E08A}" sibTransId="{77810E90-36EE-4022-A2FF-D1AF530E0A35}"/>
    <dgm:cxn modelId="{55A00120-9FDE-4227-91F1-FF42C48F7D4B}" type="presParOf" srcId="{AA30CE53-CEB5-44CA-8F8D-4C53F68847A4}" destId="{02936FA9-8373-4B5E-A2F2-8B5F5FF525F5}" srcOrd="0" destOrd="0" presId="urn:microsoft.com/office/officeart/2016/7/layout/RepeatingBendingProcessNew"/>
    <dgm:cxn modelId="{14DE0ADF-F35C-466C-9E1F-B674437AC39B}" type="presParOf" srcId="{AA30CE53-CEB5-44CA-8F8D-4C53F68847A4}" destId="{C0976293-9B6E-4710-BF0A-2E4BBD92E26A}" srcOrd="1" destOrd="0" presId="urn:microsoft.com/office/officeart/2016/7/layout/RepeatingBendingProcessNew"/>
    <dgm:cxn modelId="{CE57F03D-80CD-4E8A-AC8E-DCF8AE9A86C5}" type="presParOf" srcId="{C0976293-9B6E-4710-BF0A-2E4BBD92E26A}" destId="{C838933E-22D5-46C9-91BB-AF784AE1D445}" srcOrd="0" destOrd="0" presId="urn:microsoft.com/office/officeart/2016/7/layout/RepeatingBendingProcessNew"/>
    <dgm:cxn modelId="{FCA0383F-BB5F-4EDB-9F26-99BB8FDFB603}" type="presParOf" srcId="{AA30CE53-CEB5-44CA-8F8D-4C53F68847A4}" destId="{B883541C-D857-45D8-B385-1B8CC264D0C2}" srcOrd="2" destOrd="0" presId="urn:microsoft.com/office/officeart/2016/7/layout/RepeatingBendingProcessNew"/>
    <dgm:cxn modelId="{104121EF-6CC1-49D1-92C4-2E573D840F83}" type="presParOf" srcId="{AA30CE53-CEB5-44CA-8F8D-4C53F68847A4}" destId="{7E0BB231-1414-422A-93DA-62544BDC40EA}" srcOrd="3" destOrd="0" presId="urn:microsoft.com/office/officeart/2016/7/layout/RepeatingBendingProcessNew"/>
    <dgm:cxn modelId="{00B2C70B-49D5-420C-9E36-07CDE59A7CC0}" type="presParOf" srcId="{7E0BB231-1414-422A-93DA-62544BDC40EA}" destId="{8F477C95-B61E-4696-90F4-33C020AC151B}" srcOrd="0" destOrd="0" presId="urn:microsoft.com/office/officeart/2016/7/layout/RepeatingBendingProcessNew"/>
    <dgm:cxn modelId="{E1431FC3-FD2A-49C1-A149-BDDA82A90261}" type="presParOf" srcId="{AA30CE53-CEB5-44CA-8F8D-4C53F68847A4}" destId="{AD3F821F-B9DA-42C7-B88A-13AE0A7F89DE}" srcOrd="4" destOrd="0" presId="urn:microsoft.com/office/officeart/2016/7/layout/RepeatingBendingProcessNew"/>
    <dgm:cxn modelId="{CAA9E0F7-999B-4049-9BE8-3A5690F1AD10}" type="presParOf" srcId="{AA30CE53-CEB5-44CA-8F8D-4C53F68847A4}" destId="{61FBBB2F-477B-4100-ACD0-A6C386F0267E}" srcOrd="5" destOrd="0" presId="urn:microsoft.com/office/officeart/2016/7/layout/RepeatingBendingProcessNew"/>
    <dgm:cxn modelId="{DCB0FEC1-5004-442D-9146-AAF62195F68B}" type="presParOf" srcId="{61FBBB2F-477B-4100-ACD0-A6C386F0267E}" destId="{B54CA8BF-433C-4AF6-8CED-DCBDCACE8637}" srcOrd="0" destOrd="0" presId="urn:microsoft.com/office/officeart/2016/7/layout/RepeatingBendingProcessNew"/>
    <dgm:cxn modelId="{CCC760D9-2856-4FFD-8AA6-C62D3B56075C}" type="presParOf" srcId="{AA30CE53-CEB5-44CA-8F8D-4C53F68847A4}" destId="{C7263105-16BF-44E2-8376-4B963E17BFBE}" srcOrd="6" destOrd="0" presId="urn:microsoft.com/office/officeart/2016/7/layout/RepeatingBendingProcessNew"/>
    <dgm:cxn modelId="{A22FCD41-CF8C-4D5B-A999-6D9208F7FDD5}" type="presParOf" srcId="{AA30CE53-CEB5-44CA-8F8D-4C53F68847A4}" destId="{875D8468-E8A3-4746-87CF-CD33A29D6D79}" srcOrd="7" destOrd="0" presId="urn:microsoft.com/office/officeart/2016/7/layout/RepeatingBendingProcessNew"/>
    <dgm:cxn modelId="{A214F052-1FF2-4478-B2E9-EE16AF6553DA}" type="presParOf" srcId="{875D8468-E8A3-4746-87CF-CD33A29D6D79}" destId="{3E9F5692-3521-4363-9328-8B348F09AE71}" srcOrd="0" destOrd="0" presId="urn:microsoft.com/office/officeart/2016/7/layout/RepeatingBendingProcessNew"/>
    <dgm:cxn modelId="{21C4C5EA-092E-4D1C-BE0B-FD1249A2499B}" type="presParOf" srcId="{AA30CE53-CEB5-44CA-8F8D-4C53F68847A4}" destId="{C5873F9E-DCAD-4082-B789-36C671702FF7}" srcOrd="8" destOrd="0" presId="urn:microsoft.com/office/officeart/2016/7/layout/RepeatingBendingProcessNew"/>
    <dgm:cxn modelId="{FB4DCDCA-67C5-417B-892A-40EB42DEF27B}" type="presParOf" srcId="{AA30CE53-CEB5-44CA-8F8D-4C53F68847A4}" destId="{325259D5-74D0-4C9B-8D28-45193A012377}" srcOrd="9" destOrd="0" presId="urn:microsoft.com/office/officeart/2016/7/layout/RepeatingBendingProcessNew"/>
    <dgm:cxn modelId="{05861473-1DCA-4590-B962-2ED4F9496558}" type="presParOf" srcId="{325259D5-74D0-4C9B-8D28-45193A012377}" destId="{4A9C216E-80FB-4C63-972C-AA5241197BA8}" srcOrd="0" destOrd="0" presId="urn:microsoft.com/office/officeart/2016/7/layout/RepeatingBendingProcessNew"/>
    <dgm:cxn modelId="{A3727BDC-450D-4E5F-841D-A78F68BF3AF3}" type="presParOf" srcId="{AA30CE53-CEB5-44CA-8F8D-4C53F68847A4}" destId="{77797DD2-F99B-42C8-B632-DCDD0E7B463E}" srcOrd="10" destOrd="0" presId="urn:microsoft.com/office/officeart/2016/7/layout/RepeatingBendingProcessNew"/>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CD6E0F3-A496-47B1-9B07-FAD9453B2F6A}">
      <dsp:nvSpPr>
        <dsp:cNvPr id="0" name=""/>
        <dsp:cNvSpPr/>
      </dsp:nvSpPr>
      <dsp:spPr>
        <a:xfrm>
          <a:off x="829993" y="0"/>
          <a:ext cx="9406597" cy="5418667"/>
        </a:xfrm>
        <a:prstGeom prst="rightArrow">
          <a:avLst/>
        </a:prstGeom>
        <a:solidFill>
          <a:schemeClr val="accent5">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3524749F-4308-46AE-AAC4-F874EB99ACE0}">
      <dsp:nvSpPr>
        <dsp:cNvPr id="0" name=""/>
        <dsp:cNvSpPr/>
      </dsp:nvSpPr>
      <dsp:spPr>
        <a:xfrm>
          <a:off x="11887" y="1625600"/>
          <a:ext cx="3562057" cy="2167466"/>
        </a:xfrm>
        <a:prstGeom prst="roundRect">
          <a:avLst/>
        </a:prstGeom>
        <a:solidFill>
          <a:schemeClr val="lt1">
            <a:hueOff val="0"/>
            <a:satOff val="0"/>
            <a:lumOff val="0"/>
            <a:alphaOff val="0"/>
          </a:schemeClr>
        </a:solidFill>
        <a:ln w="12700" cap="flat" cmpd="sng" algn="ctr">
          <a:solidFill>
            <a:schemeClr val="accent5">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8110" tIns="118110" rIns="118110" bIns="118110" numCol="1" spcCol="1270" anchor="ctr" anchorCtr="0">
          <a:noAutofit/>
        </a:bodyPr>
        <a:lstStyle/>
        <a:p>
          <a:pPr marL="0" lvl="0" indent="0" algn="ctr" defTabSz="1377950">
            <a:lnSpc>
              <a:spcPct val="90000"/>
            </a:lnSpc>
            <a:spcBef>
              <a:spcPct val="0"/>
            </a:spcBef>
            <a:spcAft>
              <a:spcPct val="35000"/>
            </a:spcAft>
            <a:buNone/>
          </a:pPr>
          <a:r>
            <a:rPr lang="en-GB" sz="3100" b="1" kern="1200" dirty="0"/>
            <a:t>1. </a:t>
          </a:r>
          <a:r>
            <a:rPr lang="en-GB" sz="3100" kern="1200" dirty="0"/>
            <a:t>Adaptation   of module (individual homework)</a:t>
          </a:r>
        </a:p>
      </dsp:txBody>
      <dsp:txXfrm>
        <a:off x="117694" y="1731407"/>
        <a:ext cx="3350443" cy="1955852"/>
      </dsp:txXfrm>
    </dsp:sp>
    <dsp:sp modelId="{49D5C8E7-8A53-4633-8A5D-248D5925B863}">
      <dsp:nvSpPr>
        <dsp:cNvPr id="0" name=""/>
        <dsp:cNvSpPr/>
      </dsp:nvSpPr>
      <dsp:spPr>
        <a:xfrm>
          <a:off x="3752263" y="1625600"/>
          <a:ext cx="3562057" cy="2167466"/>
        </a:xfrm>
        <a:prstGeom prst="roundRect">
          <a:avLst/>
        </a:prstGeom>
        <a:solidFill>
          <a:schemeClr val="tx2">
            <a:lumMod val="20000"/>
            <a:lumOff val="80000"/>
          </a:schemeClr>
        </a:solidFill>
        <a:ln w="12700" cap="flat" cmpd="sng" algn="ctr">
          <a:solidFill>
            <a:schemeClr val="accent5">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8110" tIns="118110" rIns="118110" bIns="118110" numCol="1" spcCol="1270" anchor="ctr" anchorCtr="0">
          <a:noAutofit/>
        </a:bodyPr>
        <a:lstStyle/>
        <a:p>
          <a:pPr marL="0" lvl="0" indent="0" algn="ctr" defTabSz="1377950">
            <a:lnSpc>
              <a:spcPct val="90000"/>
            </a:lnSpc>
            <a:spcBef>
              <a:spcPct val="0"/>
            </a:spcBef>
            <a:spcAft>
              <a:spcPct val="35000"/>
            </a:spcAft>
            <a:buNone/>
          </a:pPr>
          <a:r>
            <a:rPr lang="en-GB" sz="3100" b="1" kern="1200" dirty="0"/>
            <a:t>2. </a:t>
          </a:r>
          <a:r>
            <a:rPr lang="en-GB" sz="3100" kern="1200" dirty="0"/>
            <a:t>Adaptation of module, cont. (group/individual work)</a:t>
          </a:r>
        </a:p>
      </dsp:txBody>
      <dsp:txXfrm>
        <a:off x="3858070" y="1731407"/>
        <a:ext cx="3350443" cy="1955852"/>
      </dsp:txXfrm>
    </dsp:sp>
    <dsp:sp modelId="{120EEAB3-584D-40B3-B4A4-6C4160022810}">
      <dsp:nvSpPr>
        <dsp:cNvPr id="0" name=""/>
        <dsp:cNvSpPr/>
      </dsp:nvSpPr>
      <dsp:spPr>
        <a:xfrm>
          <a:off x="7492640" y="1625600"/>
          <a:ext cx="3562057" cy="2167466"/>
        </a:xfrm>
        <a:prstGeom prst="roundRect">
          <a:avLst/>
        </a:prstGeom>
        <a:solidFill>
          <a:schemeClr val="tx2">
            <a:lumMod val="40000"/>
            <a:lumOff val="60000"/>
          </a:schemeClr>
        </a:solidFill>
        <a:ln w="12700" cap="flat" cmpd="sng" algn="ctr">
          <a:solidFill>
            <a:schemeClr val="accent5">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8110" tIns="118110" rIns="118110" bIns="118110" numCol="1" spcCol="1270" anchor="ctr" anchorCtr="0">
          <a:noAutofit/>
        </a:bodyPr>
        <a:lstStyle/>
        <a:p>
          <a:pPr marL="0" lvl="0" indent="0" algn="ctr" defTabSz="1377950">
            <a:lnSpc>
              <a:spcPct val="90000"/>
            </a:lnSpc>
            <a:spcBef>
              <a:spcPct val="0"/>
            </a:spcBef>
            <a:spcAft>
              <a:spcPct val="35000"/>
            </a:spcAft>
            <a:buNone/>
          </a:pPr>
          <a:r>
            <a:rPr lang="en-US" sz="3100" b="1" kern="1200" dirty="0"/>
            <a:t>3. Facilitation</a:t>
          </a:r>
          <a:r>
            <a:rPr lang="en-US" sz="3100" kern="1200" dirty="0"/>
            <a:t> of a portion of a module</a:t>
          </a:r>
          <a:endParaRPr lang="en-GB" sz="3100" kern="1200" dirty="0"/>
        </a:p>
      </dsp:txBody>
      <dsp:txXfrm>
        <a:off x="7598447" y="1731407"/>
        <a:ext cx="3350443" cy="1955852"/>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A4C114E-5013-4A4D-A1F2-C964E8319306}">
      <dsp:nvSpPr>
        <dsp:cNvPr id="0" name=""/>
        <dsp:cNvSpPr/>
      </dsp:nvSpPr>
      <dsp:spPr>
        <a:xfrm>
          <a:off x="2403946" y="1353"/>
          <a:ext cx="1796107" cy="898053"/>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83820" rIns="83820" bIns="83820" numCol="1" spcCol="1270" anchor="ctr" anchorCtr="0">
          <a:noAutofit/>
        </a:bodyPr>
        <a:lstStyle/>
        <a:p>
          <a:pPr marL="0" lvl="0" indent="0" algn="ctr" defTabSz="977900">
            <a:lnSpc>
              <a:spcPct val="90000"/>
            </a:lnSpc>
            <a:spcBef>
              <a:spcPct val="0"/>
            </a:spcBef>
            <a:spcAft>
              <a:spcPct val="35000"/>
            </a:spcAft>
            <a:buNone/>
          </a:pPr>
          <a:r>
            <a:rPr lang="en-US" sz="2200" kern="1200"/>
            <a:t>Learning objectives</a:t>
          </a:r>
        </a:p>
      </dsp:txBody>
      <dsp:txXfrm>
        <a:off x="2430249" y="27656"/>
        <a:ext cx="1743501" cy="845447"/>
      </dsp:txXfrm>
    </dsp:sp>
    <dsp:sp modelId="{45FFE9C3-28E2-47AB-BD9D-F95F392E6AB7}">
      <dsp:nvSpPr>
        <dsp:cNvPr id="0" name=""/>
        <dsp:cNvSpPr/>
      </dsp:nvSpPr>
      <dsp:spPr>
        <a:xfrm rot="3600000">
          <a:off x="3575187" y="1578563"/>
          <a:ext cx="937810" cy="314318"/>
        </a:xfrm>
        <a:prstGeom prst="lef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622300">
            <a:lnSpc>
              <a:spcPct val="90000"/>
            </a:lnSpc>
            <a:spcBef>
              <a:spcPct val="0"/>
            </a:spcBef>
            <a:spcAft>
              <a:spcPct val="35000"/>
            </a:spcAft>
            <a:buNone/>
          </a:pPr>
          <a:endParaRPr lang="en-US" sz="1400" kern="1200"/>
        </a:p>
      </dsp:txBody>
      <dsp:txXfrm>
        <a:off x="3669482" y="1641427"/>
        <a:ext cx="749220" cy="188590"/>
      </dsp:txXfrm>
    </dsp:sp>
    <dsp:sp modelId="{DA92DA77-0399-49BE-AE36-5F961FE0C4D8}">
      <dsp:nvSpPr>
        <dsp:cNvPr id="0" name=""/>
        <dsp:cNvSpPr/>
      </dsp:nvSpPr>
      <dsp:spPr>
        <a:xfrm>
          <a:off x="3888131" y="2572038"/>
          <a:ext cx="1796107" cy="898053"/>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83820" rIns="83820" bIns="83820" numCol="1" spcCol="1270" anchor="ctr" anchorCtr="0">
          <a:noAutofit/>
        </a:bodyPr>
        <a:lstStyle/>
        <a:p>
          <a:pPr marL="0" lvl="0" indent="0" algn="ctr" defTabSz="977900">
            <a:lnSpc>
              <a:spcPct val="90000"/>
            </a:lnSpc>
            <a:spcBef>
              <a:spcPct val="0"/>
            </a:spcBef>
            <a:spcAft>
              <a:spcPct val="35000"/>
            </a:spcAft>
            <a:buNone/>
          </a:pPr>
          <a:r>
            <a:rPr lang="en-US" sz="2200" kern="1200"/>
            <a:t>Learning content</a:t>
          </a:r>
        </a:p>
      </dsp:txBody>
      <dsp:txXfrm>
        <a:off x="3914434" y="2598341"/>
        <a:ext cx="1743501" cy="845447"/>
      </dsp:txXfrm>
    </dsp:sp>
    <dsp:sp modelId="{4CD59070-1239-4FF3-BF12-13A11681E2DB}">
      <dsp:nvSpPr>
        <dsp:cNvPr id="0" name=""/>
        <dsp:cNvSpPr/>
      </dsp:nvSpPr>
      <dsp:spPr>
        <a:xfrm rot="10800000">
          <a:off x="2833094" y="2863906"/>
          <a:ext cx="937810" cy="314318"/>
        </a:xfrm>
        <a:prstGeom prst="lef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622300">
            <a:lnSpc>
              <a:spcPct val="90000"/>
            </a:lnSpc>
            <a:spcBef>
              <a:spcPct val="0"/>
            </a:spcBef>
            <a:spcAft>
              <a:spcPct val="35000"/>
            </a:spcAft>
            <a:buNone/>
          </a:pPr>
          <a:endParaRPr lang="en-US" sz="1400" kern="1200"/>
        </a:p>
      </dsp:txBody>
      <dsp:txXfrm rot="10800000">
        <a:off x="2927389" y="2926770"/>
        <a:ext cx="749220" cy="188590"/>
      </dsp:txXfrm>
    </dsp:sp>
    <dsp:sp modelId="{42437B91-775B-413D-B6BD-0C19405911F8}">
      <dsp:nvSpPr>
        <dsp:cNvPr id="0" name=""/>
        <dsp:cNvSpPr/>
      </dsp:nvSpPr>
      <dsp:spPr>
        <a:xfrm>
          <a:off x="919760" y="2572038"/>
          <a:ext cx="1796107" cy="898053"/>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83820" rIns="83820" bIns="83820" numCol="1" spcCol="1270" anchor="ctr" anchorCtr="0">
          <a:noAutofit/>
        </a:bodyPr>
        <a:lstStyle/>
        <a:p>
          <a:pPr marL="0" lvl="0" indent="0" algn="ctr" defTabSz="977900">
            <a:lnSpc>
              <a:spcPct val="90000"/>
            </a:lnSpc>
            <a:spcBef>
              <a:spcPct val="0"/>
            </a:spcBef>
            <a:spcAft>
              <a:spcPct val="35000"/>
            </a:spcAft>
            <a:buNone/>
          </a:pPr>
          <a:r>
            <a:rPr lang="en-US" sz="2200" kern="1200" dirty="0"/>
            <a:t>Learning assessments</a:t>
          </a:r>
        </a:p>
      </dsp:txBody>
      <dsp:txXfrm>
        <a:off x="946063" y="2598341"/>
        <a:ext cx="1743501" cy="845447"/>
      </dsp:txXfrm>
    </dsp:sp>
    <dsp:sp modelId="{4EEF3A53-3F44-488D-B827-678B06884199}">
      <dsp:nvSpPr>
        <dsp:cNvPr id="0" name=""/>
        <dsp:cNvSpPr/>
      </dsp:nvSpPr>
      <dsp:spPr>
        <a:xfrm rot="18000000">
          <a:off x="2091001" y="1578563"/>
          <a:ext cx="937810" cy="314318"/>
        </a:xfrm>
        <a:prstGeom prst="lef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622300">
            <a:lnSpc>
              <a:spcPct val="90000"/>
            </a:lnSpc>
            <a:spcBef>
              <a:spcPct val="0"/>
            </a:spcBef>
            <a:spcAft>
              <a:spcPct val="35000"/>
            </a:spcAft>
            <a:buNone/>
          </a:pPr>
          <a:endParaRPr lang="en-US" sz="1400" kern="1200"/>
        </a:p>
      </dsp:txBody>
      <dsp:txXfrm>
        <a:off x="2185296" y="1641427"/>
        <a:ext cx="749220" cy="188590"/>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0976293-9B6E-4710-BF0A-2E4BBD92E26A}">
      <dsp:nvSpPr>
        <dsp:cNvPr id="0" name=""/>
        <dsp:cNvSpPr/>
      </dsp:nvSpPr>
      <dsp:spPr>
        <a:xfrm>
          <a:off x="3289171" y="706745"/>
          <a:ext cx="544609" cy="91440"/>
        </a:xfrm>
        <a:custGeom>
          <a:avLst/>
          <a:gdLst/>
          <a:ahLst/>
          <a:cxnLst/>
          <a:rect l="0" t="0" r="0" b="0"/>
          <a:pathLst>
            <a:path>
              <a:moveTo>
                <a:pt x="0" y="45720"/>
              </a:moveTo>
              <a:lnTo>
                <a:pt x="544609" y="45720"/>
              </a:lnTo>
            </a:path>
          </a:pathLst>
        </a:custGeom>
        <a:noFill/>
        <a:ln w="12700" cap="flat" cmpd="sng" algn="ctr">
          <a:solidFill>
            <a:schemeClr val="accent1"/>
          </a:solidFill>
          <a:prstDash val="solid"/>
          <a:miter lim="800000"/>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133350">
            <a:lnSpc>
              <a:spcPct val="90000"/>
            </a:lnSpc>
            <a:spcBef>
              <a:spcPct val="0"/>
            </a:spcBef>
            <a:spcAft>
              <a:spcPct val="35000"/>
            </a:spcAft>
            <a:buNone/>
          </a:pPr>
          <a:endParaRPr lang="en-GB" sz="300" kern="1200"/>
        </a:p>
      </dsp:txBody>
      <dsp:txXfrm>
        <a:off x="3547095" y="749586"/>
        <a:ext cx="28760" cy="5757"/>
      </dsp:txXfrm>
    </dsp:sp>
    <dsp:sp modelId="{02936FA9-8373-4B5E-A2F2-8B5F5FF525F5}">
      <dsp:nvSpPr>
        <dsp:cNvPr id="0" name=""/>
        <dsp:cNvSpPr/>
      </dsp:nvSpPr>
      <dsp:spPr>
        <a:xfrm>
          <a:off x="790062" y="2192"/>
          <a:ext cx="2500908" cy="1500545"/>
        </a:xfrm>
        <a:prstGeom prst="rect">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122547" tIns="128634" rIns="122547" bIns="128634" numCol="1" spcCol="1270" anchor="ctr" anchorCtr="0">
          <a:noAutofit/>
        </a:bodyPr>
        <a:lstStyle/>
        <a:p>
          <a:pPr marL="0" lvl="0" indent="0" algn="ctr" defTabSz="889000">
            <a:lnSpc>
              <a:spcPct val="90000"/>
            </a:lnSpc>
            <a:spcBef>
              <a:spcPct val="0"/>
            </a:spcBef>
            <a:spcAft>
              <a:spcPct val="35000"/>
            </a:spcAft>
            <a:buNone/>
          </a:pPr>
          <a:r>
            <a:rPr lang="en-GB" sz="2000" kern="1200" dirty="0"/>
            <a:t>1. Discuss your module </a:t>
          </a:r>
        </a:p>
      </dsp:txBody>
      <dsp:txXfrm>
        <a:off x="790062" y="2192"/>
        <a:ext cx="2500908" cy="1500545"/>
      </dsp:txXfrm>
    </dsp:sp>
    <dsp:sp modelId="{7E0BB231-1414-422A-93DA-62544BDC40EA}">
      <dsp:nvSpPr>
        <dsp:cNvPr id="0" name=""/>
        <dsp:cNvSpPr/>
      </dsp:nvSpPr>
      <dsp:spPr>
        <a:xfrm>
          <a:off x="6365288" y="706745"/>
          <a:ext cx="544609" cy="91440"/>
        </a:xfrm>
        <a:custGeom>
          <a:avLst/>
          <a:gdLst/>
          <a:ahLst/>
          <a:cxnLst/>
          <a:rect l="0" t="0" r="0" b="0"/>
          <a:pathLst>
            <a:path>
              <a:moveTo>
                <a:pt x="0" y="45720"/>
              </a:moveTo>
              <a:lnTo>
                <a:pt x="544609" y="45720"/>
              </a:lnTo>
            </a:path>
          </a:pathLst>
        </a:custGeom>
        <a:noFill/>
        <a:ln w="12700" cap="flat" cmpd="sng" algn="ctr">
          <a:solidFill>
            <a:schemeClr val="accent1"/>
          </a:solidFill>
          <a:prstDash val="solid"/>
          <a:miter lim="800000"/>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133350">
            <a:lnSpc>
              <a:spcPct val="90000"/>
            </a:lnSpc>
            <a:spcBef>
              <a:spcPct val="0"/>
            </a:spcBef>
            <a:spcAft>
              <a:spcPct val="35000"/>
            </a:spcAft>
            <a:buNone/>
          </a:pPr>
          <a:endParaRPr lang="en-GB" sz="300" kern="1200"/>
        </a:p>
      </dsp:txBody>
      <dsp:txXfrm>
        <a:off x="6623213" y="749586"/>
        <a:ext cx="28760" cy="5757"/>
      </dsp:txXfrm>
    </dsp:sp>
    <dsp:sp modelId="{B883541C-D857-45D8-B385-1B8CC264D0C2}">
      <dsp:nvSpPr>
        <dsp:cNvPr id="0" name=""/>
        <dsp:cNvSpPr/>
      </dsp:nvSpPr>
      <dsp:spPr>
        <a:xfrm>
          <a:off x="3866180" y="2192"/>
          <a:ext cx="2500908" cy="1500545"/>
        </a:xfrm>
        <a:prstGeom prst="rect">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122547" tIns="128634" rIns="122547" bIns="128634" numCol="1" spcCol="1270" anchor="ctr" anchorCtr="0">
          <a:noAutofit/>
        </a:bodyPr>
        <a:lstStyle/>
        <a:p>
          <a:pPr marL="0" lvl="0" indent="0" algn="ctr" defTabSz="889000">
            <a:lnSpc>
              <a:spcPct val="90000"/>
            </a:lnSpc>
            <a:spcBef>
              <a:spcPct val="0"/>
            </a:spcBef>
            <a:spcAft>
              <a:spcPct val="35000"/>
            </a:spcAft>
            <a:buNone/>
          </a:pPr>
          <a:r>
            <a:rPr lang="en-GB" sz="2000" kern="1200" dirty="0"/>
            <a:t>2. Select a portion(s) of your module(s) to facilitate*</a:t>
          </a:r>
        </a:p>
      </dsp:txBody>
      <dsp:txXfrm>
        <a:off x="3866180" y="2192"/>
        <a:ext cx="2500908" cy="1500545"/>
      </dsp:txXfrm>
    </dsp:sp>
    <dsp:sp modelId="{61FBBB2F-477B-4100-ACD0-A6C386F0267E}">
      <dsp:nvSpPr>
        <dsp:cNvPr id="0" name=""/>
        <dsp:cNvSpPr/>
      </dsp:nvSpPr>
      <dsp:spPr>
        <a:xfrm>
          <a:off x="2040516" y="1500937"/>
          <a:ext cx="6152235" cy="544609"/>
        </a:xfrm>
        <a:custGeom>
          <a:avLst/>
          <a:gdLst/>
          <a:ahLst/>
          <a:cxnLst/>
          <a:rect l="0" t="0" r="0" b="0"/>
          <a:pathLst>
            <a:path>
              <a:moveTo>
                <a:pt x="6152235" y="0"/>
              </a:moveTo>
              <a:lnTo>
                <a:pt x="6152235" y="289404"/>
              </a:lnTo>
              <a:lnTo>
                <a:pt x="0" y="289404"/>
              </a:lnTo>
              <a:lnTo>
                <a:pt x="0" y="544609"/>
              </a:lnTo>
            </a:path>
          </a:pathLst>
        </a:custGeom>
        <a:noFill/>
        <a:ln w="12700" cap="flat" cmpd="sng" algn="ctr">
          <a:solidFill>
            <a:schemeClr val="accent1"/>
          </a:solidFill>
          <a:prstDash val="solid"/>
          <a:miter lim="800000"/>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133350">
            <a:lnSpc>
              <a:spcPct val="90000"/>
            </a:lnSpc>
            <a:spcBef>
              <a:spcPct val="0"/>
            </a:spcBef>
            <a:spcAft>
              <a:spcPct val="35000"/>
            </a:spcAft>
            <a:buNone/>
          </a:pPr>
          <a:endParaRPr lang="en-GB" sz="300" kern="1200"/>
        </a:p>
      </dsp:txBody>
      <dsp:txXfrm>
        <a:off x="4962157" y="1770363"/>
        <a:ext cx="308953" cy="5757"/>
      </dsp:txXfrm>
    </dsp:sp>
    <dsp:sp modelId="{AD3F821F-B9DA-42C7-B88A-13AE0A7F89DE}">
      <dsp:nvSpPr>
        <dsp:cNvPr id="0" name=""/>
        <dsp:cNvSpPr/>
      </dsp:nvSpPr>
      <dsp:spPr>
        <a:xfrm>
          <a:off x="6942297" y="2192"/>
          <a:ext cx="2500908" cy="1500545"/>
        </a:xfrm>
        <a:prstGeom prst="rect">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122547" tIns="128634" rIns="122547" bIns="128634" numCol="1" spcCol="1270" anchor="ctr" anchorCtr="0">
          <a:noAutofit/>
        </a:bodyPr>
        <a:lstStyle/>
        <a:p>
          <a:pPr marL="0" lvl="0" indent="0" algn="ctr" defTabSz="889000">
            <a:lnSpc>
              <a:spcPct val="90000"/>
            </a:lnSpc>
            <a:spcBef>
              <a:spcPct val="0"/>
            </a:spcBef>
            <a:spcAft>
              <a:spcPct val="35000"/>
            </a:spcAft>
            <a:buNone/>
          </a:pPr>
          <a:r>
            <a:rPr lang="en-GB" sz="2000" kern="1200" dirty="0"/>
            <a:t>3. Identify relevant learning objectives</a:t>
          </a:r>
        </a:p>
      </dsp:txBody>
      <dsp:txXfrm>
        <a:off x="6942297" y="2192"/>
        <a:ext cx="2500908" cy="1500545"/>
      </dsp:txXfrm>
    </dsp:sp>
    <dsp:sp modelId="{875D8468-E8A3-4746-87CF-CD33A29D6D79}">
      <dsp:nvSpPr>
        <dsp:cNvPr id="0" name=""/>
        <dsp:cNvSpPr/>
      </dsp:nvSpPr>
      <dsp:spPr>
        <a:xfrm>
          <a:off x="3289171" y="2782499"/>
          <a:ext cx="544609" cy="91440"/>
        </a:xfrm>
        <a:custGeom>
          <a:avLst/>
          <a:gdLst/>
          <a:ahLst/>
          <a:cxnLst/>
          <a:rect l="0" t="0" r="0" b="0"/>
          <a:pathLst>
            <a:path>
              <a:moveTo>
                <a:pt x="0" y="45720"/>
              </a:moveTo>
              <a:lnTo>
                <a:pt x="544609" y="45720"/>
              </a:lnTo>
            </a:path>
          </a:pathLst>
        </a:custGeom>
        <a:noFill/>
        <a:ln w="12700" cap="flat" cmpd="sng" algn="ctr">
          <a:solidFill>
            <a:schemeClr val="accent1"/>
          </a:solidFill>
          <a:prstDash val="solid"/>
          <a:miter lim="800000"/>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GB" sz="500" kern="1200"/>
        </a:p>
      </dsp:txBody>
      <dsp:txXfrm>
        <a:off x="3547095" y="2825340"/>
        <a:ext cx="28760" cy="5757"/>
      </dsp:txXfrm>
    </dsp:sp>
    <dsp:sp modelId="{C7263105-16BF-44E2-8376-4B963E17BFBE}">
      <dsp:nvSpPr>
        <dsp:cNvPr id="0" name=""/>
        <dsp:cNvSpPr/>
      </dsp:nvSpPr>
      <dsp:spPr>
        <a:xfrm>
          <a:off x="790062" y="2077947"/>
          <a:ext cx="2500908" cy="1500545"/>
        </a:xfrm>
        <a:prstGeom prst="rect">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122547" tIns="128634" rIns="122547" bIns="128634" numCol="1" spcCol="1270" anchor="ctr" anchorCtr="0">
          <a:noAutofit/>
        </a:bodyPr>
        <a:lstStyle/>
        <a:p>
          <a:pPr marL="0" lvl="0" indent="0" algn="ctr" defTabSz="889000">
            <a:lnSpc>
              <a:spcPct val="90000"/>
            </a:lnSpc>
            <a:spcBef>
              <a:spcPct val="0"/>
            </a:spcBef>
            <a:spcAft>
              <a:spcPct val="35000"/>
            </a:spcAft>
            <a:buNone/>
          </a:pPr>
          <a:r>
            <a:rPr lang="en-US" sz="2000" kern="1200" dirty="0"/>
            <a:t>4. Identify test question(s) relevant to learning objective(s)</a:t>
          </a:r>
          <a:endParaRPr lang="en-GB" sz="2000" kern="1200" dirty="0"/>
        </a:p>
      </dsp:txBody>
      <dsp:txXfrm>
        <a:off x="790062" y="2077947"/>
        <a:ext cx="2500908" cy="1500545"/>
      </dsp:txXfrm>
    </dsp:sp>
    <dsp:sp modelId="{325259D5-74D0-4C9B-8D28-45193A012377}">
      <dsp:nvSpPr>
        <dsp:cNvPr id="0" name=""/>
        <dsp:cNvSpPr/>
      </dsp:nvSpPr>
      <dsp:spPr>
        <a:xfrm>
          <a:off x="6365288" y="2782499"/>
          <a:ext cx="544609" cy="91440"/>
        </a:xfrm>
        <a:custGeom>
          <a:avLst/>
          <a:gdLst/>
          <a:ahLst/>
          <a:cxnLst/>
          <a:rect l="0" t="0" r="0" b="0"/>
          <a:pathLst>
            <a:path>
              <a:moveTo>
                <a:pt x="0" y="45720"/>
              </a:moveTo>
              <a:lnTo>
                <a:pt x="544609" y="45720"/>
              </a:lnTo>
            </a:path>
          </a:pathLst>
        </a:custGeom>
        <a:noFill/>
        <a:ln w="12700" cap="flat" cmpd="sng" algn="ctr">
          <a:solidFill>
            <a:schemeClr val="accent1"/>
          </a:solidFill>
          <a:prstDash val="solid"/>
          <a:miter lim="800000"/>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GB" sz="500" kern="1200"/>
        </a:p>
      </dsp:txBody>
      <dsp:txXfrm>
        <a:off x="6623213" y="2825340"/>
        <a:ext cx="28760" cy="5757"/>
      </dsp:txXfrm>
    </dsp:sp>
    <dsp:sp modelId="{C5873F9E-DCAD-4082-B789-36C671702FF7}">
      <dsp:nvSpPr>
        <dsp:cNvPr id="0" name=""/>
        <dsp:cNvSpPr/>
      </dsp:nvSpPr>
      <dsp:spPr>
        <a:xfrm>
          <a:off x="3866180" y="2077947"/>
          <a:ext cx="2500908" cy="1500545"/>
        </a:xfrm>
        <a:prstGeom prst="rect">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122547" tIns="128634" rIns="122547" bIns="128634" numCol="1" spcCol="1270" anchor="ctr" anchorCtr="0">
          <a:noAutofit/>
        </a:bodyPr>
        <a:lstStyle/>
        <a:p>
          <a:pPr marL="0" lvl="0" indent="0" algn="ctr" defTabSz="889000">
            <a:lnSpc>
              <a:spcPct val="90000"/>
            </a:lnSpc>
            <a:spcBef>
              <a:spcPct val="0"/>
            </a:spcBef>
            <a:spcAft>
              <a:spcPct val="35000"/>
            </a:spcAft>
            <a:buNone/>
          </a:pPr>
          <a:r>
            <a:rPr lang="en-GB" sz="2000" kern="1200" dirty="0"/>
            <a:t>5. Customize test question(s)</a:t>
          </a:r>
        </a:p>
      </dsp:txBody>
      <dsp:txXfrm>
        <a:off x="3866180" y="2077947"/>
        <a:ext cx="2500908" cy="1500545"/>
      </dsp:txXfrm>
    </dsp:sp>
    <dsp:sp modelId="{77797DD2-F99B-42C8-B632-DCDD0E7B463E}">
      <dsp:nvSpPr>
        <dsp:cNvPr id="0" name=""/>
        <dsp:cNvSpPr/>
      </dsp:nvSpPr>
      <dsp:spPr>
        <a:xfrm>
          <a:off x="6942297" y="2077947"/>
          <a:ext cx="2500908" cy="1500545"/>
        </a:xfrm>
        <a:prstGeom prst="rect">
          <a:avLst/>
        </a:prstGeom>
        <a:solidFill>
          <a:schemeClr val="accent6">
            <a:lumMod val="75000"/>
          </a:schemeClr>
        </a:soli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122547" tIns="128634" rIns="122547" bIns="128634" numCol="1" spcCol="1270" anchor="ctr" anchorCtr="0">
          <a:noAutofit/>
        </a:bodyPr>
        <a:lstStyle/>
        <a:p>
          <a:pPr marL="0" lvl="0" indent="0" algn="ctr" defTabSz="889000">
            <a:lnSpc>
              <a:spcPct val="90000"/>
            </a:lnSpc>
            <a:spcBef>
              <a:spcPct val="0"/>
            </a:spcBef>
            <a:spcAft>
              <a:spcPct val="35000"/>
            </a:spcAft>
            <a:buNone/>
          </a:pPr>
          <a:r>
            <a:rPr lang="en-GB" sz="2000" kern="1200" dirty="0"/>
            <a:t>6. Prepare to facilitate (individually or in group)</a:t>
          </a:r>
        </a:p>
      </dsp:txBody>
      <dsp:txXfrm>
        <a:off x="6942297" y="2077947"/>
        <a:ext cx="2500908" cy="1500545"/>
      </dsp:txXfrm>
    </dsp:sp>
  </dsp:spTree>
</dsp:drawing>
</file>

<file path=ppt/diagrams/layout1.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2.xml><?xml version="1.0" encoding="utf-8"?>
<dgm:layoutDef xmlns:dgm="http://schemas.openxmlformats.org/drawingml/2006/diagram" xmlns:a="http://schemas.openxmlformats.org/drawingml/2006/main" uniqueId="urn:microsoft.com/office/officeart/2005/8/layout/cycle7">
  <dgm:title val=""/>
  <dgm:desc val=""/>
  <dgm:catLst>
    <dgm:cat type="cycle" pri="6000"/>
  </dgm:catLst>
  <dgm:sampData>
    <dgm:dataModel>
      <dgm:ptLst>
        <dgm:pt modelId="0" type="doc"/>
        <dgm:pt modelId="1">
          <dgm:prSet phldr="1"/>
        </dgm:pt>
        <dgm:pt modelId="2">
          <dgm:prSet phldr="1"/>
        </dgm:pt>
        <dgm:pt modelId="3">
          <dgm:prSet phldr="1"/>
        </dgm:pt>
      </dgm:ptLst>
      <dgm:cxnLst>
        <dgm:cxn modelId="6" srcId="0" destId="1" srcOrd="0" destOrd="0"/>
        <dgm:cxn modelId="7" srcId="0" destId="2" srcOrd="1" destOrd="0"/>
        <dgm:cxn modelId="8" srcId="0" destId="3" srcOrd="2"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Name0">
    <dgm:varLst>
      <dgm:dir/>
      <dgm:resizeHandles val="exact"/>
    </dgm:varLst>
    <dgm:choose name="Name1">
      <dgm:if name="Name2" func="var" arg="dir" op="equ" val="norm">
        <dgm:alg type="cycle">
          <dgm:param type="stAng" val="0"/>
          <dgm:param type="spanAng" val="360"/>
        </dgm:alg>
      </dgm:if>
      <dgm:else name="Name3">
        <dgm:alg type="cycle">
          <dgm:param type="stAng" val="0"/>
          <dgm:param type="spanAng" val="-360"/>
        </dgm:alg>
      </dgm:else>
    </dgm:choose>
    <dgm:shape xmlns:r="http://schemas.openxmlformats.org/officeDocument/2006/relationships" r:blip="">
      <dgm:adjLst/>
    </dgm:shape>
    <dgm:presOf/>
    <dgm:constrLst>
      <dgm:constr type="diam" refType="w"/>
      <dgm:constr type="w" for="ch" ptType="node" refType="w"/>
      <dgm:constr type="primFontSz" for="ch" ptType="node" op="equ" val="65"/>
      <dgm:constr type="w" for="ch" forName="sibTrans" refType="w" refFor="ch" refPtType="node" op="equ" fact="0.35"/>
      <dgm:constr type="connDist" for="ch" forName="sibTrans" op="equ"/>
      <dgm:constr type="primFontSz" for="des" forName="connectorText" op="equ" val="55"/>
      <dgm:constr type="primFontSz" for="des" forName="connectorText" refType="primFontSz" refFor="ch" refPtType="node" op="lte" fact="0.8"/>
      <dgm:constr type="sibSp" refType="w" refFor="ch" refPtType="node" op="equ" fact="0.65"/>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5"/>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4">
        <dgm:if name="Name5" axis="par ch" ptType="doc node" func="cnt" op="gt" val="1">
          <dgm:forEach name="sibTransForEach" axis="followSib" ptType="sibTrans" hideLastTrans="0" cnt="1">
            <dgm:layoutNode name="sibTrans">
              <dgm:choose name="Name6">
                <dgm:if name="Name7" axis="par ch" ptType="doc node" func="posEven" op="equ" val="1">
                  <dgm:alg type="conn">
                    <dgm:param type="begPts" val="radial"/>
                    <dgm:param type="endPts" val="radial"/>
                    <dgm:param type="begSty" val="arr"/>
                    <dgm:param type="endSty" val="arr"/>
                  </dgm:alg>
                </dgm:if>
                <dgm:else name="Name8">
                  <dgm:alg type="conn">
                    <dgm:param type="begPts" val="auto"/>
                    <dgm:param type="endPts" val="auto"/>
                    <dgm:param type="begSty" val="arr"/>
                    <dgm:param type="endSty" val="arr"/>
                  </dgm:alg>
                </dgm:else>
              </dgm:choose>
              <dgm:shape xmlns:r="http://schemas.openxmlformats.org/officeDocument/2006/relationships" type="conn" r:blip="">
                <dgm:adjLst/>
              </dgm:shape>
              <dgm:presOf axis="self"/>
              <dgm:constrLst>
                <dgm:constr type="h" refType="w" fact="0.5"/>
                <dgm:constr type="connDist"/>
                <dgm:constr type="begPad" refType="connDist" fact="0.1"/>
                <dgm:constr type="endPad" refType="connDist" fact="0.1"/>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if>
        <dgm:else name="Name9"/>
      </dgm:choose>
    </dgm:forEach>
  </dgm:layoutNode>
</dgm:layoutDef>
</file>

<file path=ppt/diagrams/layout3.xml><?xml version="1.0" encoding="utf-8"?>
<dgm:layoutDef xmlns:dgm="http://schemas.openxmlformats.org/drawingml/2006/diagram" xmlns:a="http://schemas.openxmlformats.org/drawingml/2006/main" uniqueId="urn:microsoft.com/office/officeart/2016/7/layout/RepeatingBendingProcessNew">
  <dgm:title val="Repeating Bending Process New"/>
  <dgm:desc val=""/>
  <dgm:catLst>
    <dgm:cat type="process" pri="5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7" srcId="0" destId="1" srcOrd="0" destOrd="0"/>
        <dgm:cxn modelId="8" srcId="0" destId="2" srcOrd="1" destOrd="0"/>
        <dgm:cxn modelId="9" srcId="0" destId="3" srcOrd="2" destOrd="0"/>
        <dgm:cxn modelId="10" srcId="0" destId="4" srcOrd="3" destOrd="0"/>
        <dgm:cxn modelId="11"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axis="self" func="var" arg="dir" op="equ" val="norm">
        <dgm:alg type="snake">
          <dgm:param type="grDir" val="tL"/>
          <dgm:param type="flowDir" val="row"/>
          <dgm:param type="contDir" val="sameDir"/>
          <dgm:param type="bkpt" val="endCnv"/>
        </dgm:alg>
      </dgm:if>
      <dgm:else name="Name3">
        <dgm:alg type="snake">
          <dgm:param type="grDir" val="tR"/>
          <dgm:param type="flowDir" val="row"/>
          <dgm:param type="contDir" val="sameDir"/>
          <dgm:param type="bkpt" val="endCnv"/>
        </dgm:alg>
      </dgm:else>
    </dgm:choose>
    <dgm:shape xmlns:r="http://schemas.openxmlformats.org/officeDocument/2006/relationships" r:blip="">
      <dgm:adjLst/>
    </dgm:shape>
    <dgm:presOf/>
    <dgm:constrLst>
      <dgm:constr type="w" for="ch" ptType="node" refType="w"/>
      <dgm:constr type="w" for="ch" forName="sibTrans" refType="w" refFor="ch" refPtType="node" op="equ" fact="0.23"/>
      <dgm:constr type="sp" refType="w" refFor="ch" refForName="sibTrans" op="equ"/>
      <dgm:constr type="userB" for="des" forName="connectorText" refType="sp"/>
      <dgm:constr type="primFontSz" for="ch" ptType="node" op="equ" val="65"/>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ect" r:blip="">
          <dgm:adjLst/>
        </dgm:shape>
        <dgm:presOf axis="desOrSelf" ptType="node"/>
        <dgm:constrLst>
          <dgm:constr type="h" refType="w" fact="0.6"/>
          <dgm:constr type="tMarg" refType="h" fact="0.243"/>
          <dgm:constr type="bMarg" refType="h" fact="0.243"/>
          <dgm:constr type="lMarg" refType="w" fact="0.1389"/>
          <dgm:constr type="rMarg" refType="w" fact="0.1389"/>
        </dgm:constrLst>
        <dgm:ruleLst>
          <dgm:rule type="primFontSz" val="12" fact="NaN" max="NaN"/>
        </dgm:ruleLst>
      </dgm:layoutNode>
      <dgm:forEach name="sibTransForEach" axis="followSib" ptType="sibTrans" cnt="1">
        <dgm:layoutNode name="sibTrans">
          <dgm:choose name="Name4">
            <dgm:if name="Name5" axis="self" func="var" arg="dir" op="equ" val="norm">
              <dgm:alg type="conn">
                <dgm:param type="connRout" val="bend"/>
                <dgm:param type="dim" val="1D"/>
                <dgm:param type="begPts" val="midR bCtr"/>
                <dgm:param type="endPts" val="midL tCtr"/>
              </dgm:alg>
            </dgm:if>
            <dgm:else name="Name6">
              <dgm:alg type="conn">
                <dgm:param type="connRout" val="bend"/>
                <dgm:param type="dim" val="1D"/>
                <dgm:param type="begPts" val="midL bCtr"/>
                <dgm:param type="endPts" val="midR tCtr"/>
              </dgm:alg>
            </dgm:else>
          </dgm:choose>
          <dgm:shape xmlns:r="http://schemas.openxmlformats.org/officeDocument/2006/relationships" type="conn" r:blip="" zOrderOff="-2">
            <dgm:adjLst/>
          </dgm:shape>
          <dgm:presOf axis="self"/>
          <dgm:constrLst>
            <dgm:constr type="begPad" val="-0.05"/>
            <dgm:constr type="endPad" val="0.9"/>
            <dgm:constr type="userA" for="ch" refType="connDist"/>
          </dgm:constrLst>
          <dgm:ruleLst/>
          <dgm:layoutNode name="connectorText">
            <dgm:alg type="tx">
              <dgm:param type="autoTxRot" val="upr"/>
            </dgm:alg>
            <dgm:shape xmlns:r="http://schemas.openxmlformats.org/officeDocument/2006/relationships" type="rect" r:blip="" hideGeom="1">
              <dgm:adjLst/>
            </dgm:shape>
            <dgm:presOf axis="self"/>
            <dgm:constrLst>
              <dgm:constr type="userA"/>
              <dgm:constr type="userB"/>
              <dgm:constr type="w" refType="userA" fact="0.05"/>
              <dgm:constr type="h" refType="userB" fact="0.01"/>
              <dgm:constr type="lMarg" val="1"/>
              <dgm:constr type="rMarg" val="1"/>
              <dgm:constr type="tMarg"/>
              <dgm:constr type="bMarg"/>
            </dgm:constrLst>
            <dgm:ruleLst>
              <dgm:rule type="w" val="NaN" fact="0.6" max="NaN"/>
              <dgm:rule type="h" val="NaN" fact="0.6" max="NaN"/>
              <dgm:rule type="primFontSz" val="5" fact="NaN" max="NaN"/>
            </dgm:ruleLst>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4307047" cy="340281"/>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sz="quarter" idx="1"/>
          </p:nvPr>
        </p:nvSpPr>
        <p:spPr>
          <a:xfrm>
            <a:off x="5629992" y="0"/>
            <a:ext cx="4307047" cy="340281"/>
          </a:xfrm>
          <a:prstGeom prst="rect">
            <a:avLst/>
          </a:prstGeom>
        </p:spPr>
        <p:txBody>
          <a:bodyPr vert="horz" lIns="91440" tIns="45720" rIns="91440" bIns="45720" rtlCol="0"/>
          <a:lstStyle>
            <a:lvl1pPr algn="r">
              <a:defRPr sz="1200"/>
            </a:lvl1pPr>
          </a:lstStyle>
          <a:p>
            <a:fld id="{BA367F27-FEEB-4A5C-BAEB-AF260C24B7AA}" type="datetimeFigureOut">
              <a:rPr lang="en-GB" smtClean="0"/>
              <a:t>06/05/2026</a:t>
            </a:fld>
            <a:endParaRPr lang="en-GB"/>
          </a:p>
        </p:txBody>
      </p:sp>
      <p:sp>
        <p:nvSpPr>
          <p:cNvPr id="4" name="Footer Placeholder 3"/>
          <p:cNvSpPr>
            <a:spLocks noGrp="1"/>
          </p:cNvSpPr>
          <p:nvPr>
            <p:ph type="ftr" sz="quarter" idx="2"/>
          </p:nvPr>
        </p:nvSpPr>
        <p:spPr>
          <a:xfrm>
            <a:off x="0" y="6464151"/>
            <a:ext cx="4307047" cy="340281"/>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p:cNvSpPr>
            <a:spLocks noGrp="1"/>
          </p:cNvSpPr>
          <p:nvPr>
            <p:ph type="sldNum" sz="quarter" idx="3"/>
          </p:nvPr>
        </p:nvSpPr>
        <p:spPr>
          <a:xfrm>
            <a:off x="5629992" y="6464151"/>
            <a:ext cx="4307047" cy="340281"/>
          </a:xfrm>
          <a:prstGeom prst="rect">
            <a:avLst/>
          </a:prstGeom>
        </p:spPr>
        <p:txBody>
          <a:bodyPr vert="horz" lIns="91440" tIns="45720" rIns="91440" bIns="45720" rtlCol="0" anchor="b"/>
          <a:lstStyle>
            <a:lvl1pPr algn="r">
              <a:defRPr sz="1200"/>
            </a:lvl1pPr>
          </a:lstStyle>
          <a:p>
            <a:fld id="{789AA26F-E4BD-4254-B248-142A215C9044}" type="slidenum">
              <a:rPr lang="en-GB" smtClean="0"/>
              <a:t>‹#›</a:t>
            </a:fld>
            <a:endParaRPr lang="en-GB"/>
          </a:p>
        </p:txBody>
      </p:sp>
    </p:spTree>
    <p:extLst>
      <p:ext uri="{BB962C8B-B14F-4D97-AF65-F5344CB8AC3E}">
        <p14:creationId xmlns:p14="http://schemas.microsoft.com/office/powerpoint/2010/main" val="368361966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4307047" cy="340281"/>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5629992" y="0"/>
            <a:ext cx="4307047" cy="340281"/>
          </a:xfrm>
          <a:prstGeom prst="rect">
            <a:avLst/>
          </a:prstGeom>
        </p:spPr>
        <p:txBody>
          <a:bodyPr vert="horz" lIns="91440" tIns="45720" rIns="91440" bIns="45720" rtlCol="0"/>
          <a:lstStyle>
            <a:lvl1pPr algn="r">
              <a:defRPr sz="1200"/>
            </a:lvl1pPr>
          </a:lstStyle>
          <a:p>
            <a:fld id="{4B97B857-620D-411F-A9C4-63A44A3BCDEC}" type="datetimeFigureOut">
              <a:rPr lang="en-GB" smtClean="0"/>
              <a:t>06/05/2026</a:t>
            </a:fld>
            <a:endParaRPr lang="en-GB"/>
          </a:p>
        </p:txBody>
      </p:sp>
      <p:sp>
        <p:nvSpPr>
          <p:cNvPr id="4" name="Slide Image Placeholder 3"/>
          <p:cNvSpPr>
            <a:spLocks noGrp="1" noRot="1" noChangeAspect="1"/>
          </p:cNvSpPr>
          <p:nvPr>
            <p:ph type="sldImg" idx="2"/>
          </p:nvPr>
        </p:nvSpPr>
        <p:spPr>
          <a:xfrm>
            <a:off x="2703513" y="511175"/>
            <a:ext cx="4533900" cy="2551113"/>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993935" y="3232666"/>
            <a:ext cx="7951470" cy="3062526"/>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6464151"/>
            <a:ext cx="4307047" cy="340281"/>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5629992" y="6464151"/>
            <a:ext cx="4307047" cy="340281"/>
          </a:xfrm>
          <a:prstGeom prst="rect">
            <a:avLst/>
          </a:prstGeom>
        </p:spPr>
        <p:txBody>
          <a:bodyPr vert="horz" lIns="91440" tIns="45720" rIns="91440" bIns="45720" rtlCol="0" anchor="b"/>
          <a:lstStyle>
            <a:lvl1pPr algn="r">
              <a:defRPr sz="1200"/>
            </a:lvl1pPr>
          </a:lstStyle>
          <a:p>
            <a:fld id="{CF0D6D01-EAB7-41B9-938B-EB132FF9F011}" type="slidenum">
              <a:rPr lang="en-GB" smtClean="0"/>
              <a:t>‹#›</a:t>
            </a:fld>
            <a:endParaRPr lang="en-GB"/>
          </a:p>
        </p:txBody>
      </p:sp>
    </p:spTree>
    <p:extLst>
      <p:ext uri="{BB962C8B-B14F-4D97-AF65-F5344CB8AC3E}">
        <p14:creationId xmlns:p14="http://schemas.microsoft.com/office/powerpoint/2010/main" val="746033475"/>
      </p:ext>
    </p:extLst>
  </p:cSld>
  <p:clrMap bg1="lt1" tx1="dk1" bg2="lt2" tx2="dk2" accent1="accent1" accent2="accent2" accent3="accent3" accent4="accent4" accent5="accent5" accent6="accent6" hlink="hlink" folHlink="folHlink"/>
  <p:notesStyle>
    <a:lvl1pPr marL="0" algn="l" defTabSz="912721" rtl="0" eaLnBrk="1" latinLnBrk="0" hangingPunct="1">
      <a:defRPr sz="1200" kern="1200">
        <a:solidFill>
          <a:schemeClr val="tx1"/>
        </a:solidFill>
        <a:latin typeface="+mn-lt"/>
        <a:ea typeface="+mn-ea"/>
        <a:cs typeface="+mn-cs"/>
      </a:defRPr>
    </a:lvl1pPr>
    <a:lvl2pPr marL="456360" algn="l" defTabSz="912721" rtl="0" eaLnBrk="1" latinLnBrk="0" hangingPunct="1">
      <a:defRPr sz="1200" kern="1200">
        <a:solidFill>
          <a:schemeClr val="tx1"/>
        </a:solidFill>
        <a:latin typeface="+mn-lt"/>
        <a:ea typeface="+mn-ea"/>
        <a:cs typeface="+mn-cs"/>
      </a:defRPr>
    </a:lvl2pPr>
    <a:lvl3pPr marL="912721" algn="l" defTabSz="912721" rtl="0" eaLnBrk="1" latinLnBrk="0" hangingPunct="1">
      <a:defRPr sz="1200" kern="1200">
        <a:solidFill>
          <a:schemeClr val="tx1"/>
        </a:solidFill>
        <a:latin typeface="+mn-lt"/>
        <a:ea typeface="+mn-ea"/>
        <a:cs typeface="+mn-cs"/>
      </a:defRPr>
    </a:lvl3pPr>
    <a:lvl4pPr marL="1369081" algn="l" defTabSz="912721" rtl="0" eaLnBrk="1" latinLnBrk="0" hangingPunct="1">
      <a:defRPr sz="1200" kern="1200">
        <a:solidFill>
          <a:schemeClr val="tx1"/>
        </a:solidFill>
        <a:latin typeface="+mn-lt"/>
        <a:ea typeface="+mn-ea"/>
        <a:cs typeface="+mn-cs"/>
      </a:defRPr>
    </a:lvl4pPr>
    <a:lvl5pPr marL="1825442" algn="l" defTabSz="912721" rtl="0" eaLnBrk="1" latinLnBrk="0" hangingPunct="1">
      <a:defRPr sz="1200" kern="1200">
        <a:solidFill>
          <a:schemeClr val="tx1"/>
        </a:solidFill>
        <a:latin typeface="+mn-lt"/>
        <a:ea typeface="+mn-ea"/>
        <a:cs typeface="+mn-cs"/>
      </a:defRPr>
    </a:lvl5pPr>
    <a:lvl6pPr marL="2281801" algn="l" defTabSz="912721" rtl="0" eaLnBrk="1" latinLnBrk="0" hangingPunct="1">
      <a:defRPr sz="1200" kern="1200">
        <a:solidFill>
          <a:schemeClr val="tx1"/>
        </a:solidFill>
        <a:latin typeface="+mn-lt"/>
        <a:ea typeface="+mn-ea"/>
        <a:cs typeface="+mn-cs"/>
      </a:defRPr>
    </a:lvl6pPr>
    <a:lvl7pPr marL="2738163" algn="l" defTabSz="912721" rtl="0" eaLnBrk="1" latinLnBrk="0" hangingPunct="1">
      <a:defRPr sz="1200" kern="1200">
        <a:solidFill>
          <a:schemeClr val="tx1"/>
        </a:solidFill>
        <a:latin typeface="+mn-lt"/>
        <a:ea typeface="+mn-ea"/>
        <a:cs typeface="+mn-cs"/>
      </a:defRPr>
    </a:lvl7pPr>
    <a:lvl8pPr marL="3194522" algn="l" defTabSz="912721" rtl="0" eaLnBrk="1" latinLnBrk="0" hangingPunct="1">
      <a:defRPr sz="1200" kern="1200">
        <a:solidFill>
          <a:schemeClr val="tx1"/>
        </a:solidFill>
        <a:latin typeface="+mn-lt"/>
        <a:ea typeface="+mn-ea"/>
        <a:cs typeface="+mn-cs"/>
      </a:defRPr>
    </a:lvl8pPr>
    <a:lvl9pPr marL="3650880" algn="l" defTabSz="912721"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5B48DA2-5A1E-A647-8F98-8F6408046E1A}" type="slidenum">
              <a:rPr lang="en-US" smtClean="0"/>
              <a:t>1</a:t>
            </a:fld>
            <a:endParaRPr lang="en-US"/>
          </a:p>
        </p:txBody>
      </p:sp>
    </p:spTree>
    <p:extLst>
      <p:ext uri="{BB962C8B-B14F-4D97-AF65-F5344CB8AC3E}">
        <p14:creationId xmlns:p14="http://schemas.microsoft.com/office/powerpoint/2010/main" val="109376023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2721" rtl="0" eaLnBrk="1" fontAlgn="auto" latinLnBrk="0" hangingPunct="1">
              <a:lnSpc>
                <a:spcPct val="100000"/>
              </a:lnSpc>
              <a:spcBef>
                <a:spcPts val="0"/>
              </a:spcBef>
              <a:spcAft>
                <a:spcPts val="0"/>
              </a:spcAft>
              <a:buClrTx/>
              <a:buSzTx/>
              <a:buFontTx/>
              <a:buNone/>
              <a:tabLst/>
              <a:defRPr/>
            </a:pPr>
            <a:r>
              <a:rPr lang="en-US" sz="1200" b="1" dirty="0">
                <a:solidFill>
                  <a:schemeClr val="tx1"/>
                </a:solidFill>
              </a:rPr>
              <a:t>Say</a:t>
            </a:r>
            <a:r>
              <a:rPr lang="en-US" sz="1200" b="0" dirty="0">
                <a:solidFill>
                  <a:schemeClr val="tx1"/>
                </a:solidFill>
              </a:rPr>
              <a:t>  that the review and adaptation of the material should be done by national/regional experts, following a </a:t>
            </a:r>
            <a:r>
              <a:rPr lang="en-US" dirty="0"/>
              <a:t>4-step</a:t>
            </a:r>
            <a:r>
              <a:rPr lang="en-US" sz="1200" b="0" dirty="0">
                <a:solidFill>
                  <a:schemeClr val="tx1"/>
                </a:solidFill>
              </a:rPr>
              <a:t> process that includes:</a:t>
            </a:r>
            <a:endParaRPr lang="en-US" sz="1200" b="0" dirty="0">
              <a:solidFill>
                <a:schemeClr val="tx1"/>
              </a:solidFill>
              <a:ea typeface="Calibri"/>
              <a:cs typeface="Calibri"/>
            </a:endParaRPr>
          </a:p>
          <a:p>
            <a:pPr marL="0" marR="0" lvl="0" indent="0" algn="l" defTabSz="912721" rtl="0" eaLnBrk="1" fontAlgn="auto" latinLnBrk="0" hangingPunct="1">
              <a:lnSpc>
                <a:spcPct val="100000"/>
              </a:lnSpc>
              <a:spcBef>
                <a:spcPts val="0"/>
              </a:spcBef>
              <a:spcAft>
                <a:spcPts val="0"/>
              </a:spcAft>
              <a:buClrTx/>
              <a:buSzTx/>
              <a:buFontTx/>
              <a:buNone/>
              <a:tabLst/>
              <a:defRPr/>
            </a:pPr>
            <a:endParaRPr lang="en-US" sz="1200" b="0" dirty="0">
              <a:solidFill>
                <a:schemeClr val="tx1"/>
              </a:solidFill>
            </a:endParaRPr>
          </a:p>
          <a:p>
            <a:pPr marL="457200" indent="-457200">
              <a:buSzPct val="100000"/>
              <a:buFont typeface="+mj-lt"/>
              <a:buAutoNum type="arabicPeriod"/>
            </a:pPr>
            <a:r>
              <a:rPr lang="en-US" sz="1200" dirty="0"/>
              <a:t>Reviewing </a:t>
            </a:r>
            <a:r>
              <a:rPr lang="en-US" sz="1200" b="0" dirty="0">
                <a:solidFill>
                  <a:schemeClr val="tx1"/>
                </a:solidFill>
              </a:rPr>
              <a:t>the full module and ensuring mastery of the subject matter and understanding of module activities</a:t>
            </a:r>
            <a:r>
              <a:rPr lang="en-US" dirty="0"/>
              <a:t> and evaluating content for time and audience needs. Remember that if any content is not given in the didactic session, the learning objectives and competencies must still be met.</a:t>
            </a:r>
            <a:endParaRPr lang="en-US" sz="1200" b="0" dirty="0">
              <a:solidFill>
                <a:schemeClr val="tx1"/>
              </a:solidFill>
            </a:endParaRPr>
          </a:p>
          <a:p>
            <a:pPr marL="457200" indent="-457200">
              <a:buSzPct val="100000"/>
              <a:buFont typeface="+mj-lt"/>
              <a:buAutoNum type="arabicPeriod"/>
            </a:pPr>
            <a:r>
              <a:rPr lang="en-US" sz="1200" dirty="0"/>
              <a:t>Identifying</a:t>
            </a:r>
            <a:r>
              <a:rPr lang="en-US" sz="1200" b="0" dirty="0">
                <a:solidFill>
                  <a:schemeClr val="tx1"/>
                </a:solidFill>
              </a:rPr>
              <a:t> specific areas of the module that should be adapted to the country/regional context, culture and environment and replace the generic content</a:t>
            </a:r>
            <a:endParaRPr lang="en-US" sz="1200" b="0" dirty="0">
              <a:solidFill>
                <a:schemeClr val="tx1"/>
              </a:solidFill>
              <a:ea typeface="Calibri"/>
              <a:cs typeface="Calibri"/>
            </a:endParaRPr>
          </a:p>
          <a:p>
            <a:pPr marL="457200" indent="-457200">
              <a:buSzPct val="100000"/>
              <a:buAutoNum type="arabicPeriod"/>
            </a:pPr>
            <a:r>
              <a:rPr lang="en-US" sz="1200" dirty="0"/>
              <a:t>Researching</a:t>
            </a:r>
            <a:r>
              <a:rPr lang="en-US" sz="1200" b="0" dirty="0">
                <a:solidFill>
                  <a:schemeClr val="tx1"/>
                </a:solidFill>
              </a:rPr>
              <a:t> information and/or country/region specific documents (i.e., technical, strategic, normative or legal documents) to be used as a basis for accurate content adaptation and populating placeholder slides with missing content</a:t>
            </a:r>
            <a:endParaRPr lang="en-US" sz="1200" b="0" dirty="0">
              <a:solidFill>
                <a:schemeClr val="tx1"/>
              </a:solidFill>
              <a:ea typeface="Calibri"/>
              <a:cs typeface="Calibri"/>
            </a:endParaRPr>
          </a:p>
          <a:p>
            <a:pPr marL="457200" indent="-457200">
              <a:buSzPct val="100000"/>
              <a:buFont typeface="+mj-lt"/>
              <a:buAutoNum type="arabicPeriod"/>
            </a:pPr>
            <a:r>
              <a:rPr lang="en-US" sz="1200" dirty="0"/>
              <a:t>Identifying</a:t>
            </a:r>
            <a:r>
              <a:rPr lang="en-US" sz="1200" b="0" dirty="0">
                <a:solidFill>
                  <a:schemeClr val="tx1"/>
                </a:solidFill>
              </a:rPr>
              <a:t> the pre-work that participants should complete prior to delivery of the module</a:t>
            </a:r>
            <a:endParaRPr lang="en-US" sz="1200" b="0" dirty="0">
              <a:solidFill>
                <a:schemeClr val="tx1"/>
              </a:solidFill>
              <a:ea typeface="Calibri"/>
              <a:cs typeface="Calibri"/>
            </a:endParaRPr>
          </a:p>
          <a:p>
            <a:pPr marL="0" marR="0" lvl="0" indent="0" algn="l" defTabSz="912721" rtl="0" eaLnBrk="1" fontAlgn="auto" latinLnBrk="0" hangingPunct="1">
              <a:lnSpc>
                <a:spcPct val="100000"/>
              </a:lnSpc>
              <a:spcBef>
                <a:spcPts val="0"/>
              </a:spcBef>
              <a:spcAft>
                <a:spcPts val="0"/>
              </a:spcAft>
              <a:buClrTx/>
              <a:buSzTx/>
              <a:buFontTx/>
              <a:buNone/>
              <a:tabLst/>
              <a:defRPr/>
            </a:pPr>
            <a:endParaRPr lang="fr-FR" dirty="0"/>
          </a:p>
          <a:p>
            <a:pPr marL="0" marR="0" lvl="0" indent="0" algn="l" defTabSz="912721" rtl="0" eaLnBrk="1" fontAlgn="auto" latinLnBrk="0" hangingPunct="1">
              <a:lnSpc>
                <a:spcPct val="100000"/>
              </a:lnSpc>
              <a:spcBef>
                <a:spcPts val="0"/>
              </a:spcBef>
              <a:spcAft>
                <a:spcPts val="0"/>
              </a:spcAft>
              <a:buClrTx/>
              <a:buSzTx/>
              <a:buFontTx/>
              <a:buNone/>
              <a:tabLst/>
              <a:defRPr/>
            </a:pPr>
            <a:r>
              <a:rPr lang="fr-FR" dirty="0"/>
              <a:t>Details on </a:t>
            </a:r>
            <a:r>
              <a:rPr lang="fr-FR" dirty="0" err="1"/>
              <a:t>each</a:t>
            </a:r>
            <a:r>
              <a:rPr lang="fr-FR" dirty="0"/>
              <a:t> </a:t>
            </a:r>
            <a:r>
              <a:rPr lang="fr-FR" dirty="0" err="1"/>
              <a:t>step</a:t>
            </a:r>
            <a:r>
              <a:rPr lang="fr-FR" dirty="0"/>
              <a:t> </a:t>
            </a:r>
            <a:r>
              <a:rPr lang="fr-FR" dirty="0" err="1"/>
              <a:t>were</a:t>
            </a:r>
            <a:r>
              <a:rPr lang="fr-FR" dirty="0"/>
              <a:t> </a:t>
            </a:r>
            <a:r>
              <a:rPr lang="fr-FR" dirty="0" err="1"/>
              <a:t>provided</a:t>
            </a:r>
            <a:r>
              <a:rPr lang="fr-FR" dirty="0"/>
              <a:t> </a:t>
            </a:r>
            <a:r>
              <a:rPr lang="fr-FR" dirty="0" err="1"/>
              <a:t>during</a:t>
            </a:r>
            <a:r>
              <a:rPr lang="fr-FR" dirty="0"/>
              <a:t> Phase 1 webinar.</a:t>
            </a:r>
          </a:p>
          <a:p>
            <a:pPr>
              <a:defRPr/>
            </a:pPr>
            <a:endParaRPr lang="fr-FR" dirty="0">
              <a:ea typeface="Calibri"/>
              <a:cs typeface="Calibri"/>
            </a:endParaRPr>
          </a:p>
          <a:p>
            <a:pPr>
              <a:defRPr/>
            </a:pPr>
            <a:r>
              <a:rPr lang="fr-FR" dirty="0" err="1"/>
              <a:t>Specifically</a:t>
            </a:r>
            <a:r>
              <a:rPr lang="fr-FR" dirty="0"/>
              <a:t> for </a:t>
            </a:r>
            <a:r>
              <a:rPr lang="fr-FR" dirty="0" err="1"/>
              <a:t>this</a:t>
            </a:r>
            <a:r>
              <a:rPr lang="fr-FR" dirty="0"/>
              <a:t> TOT&amp;M, </a:t>
            </a:r>
            <a:r>
              <a:rPr lang="fr-FR" dirty="0" err="1"/>
              <a:t>within</a:t>
            </a:r>
            <a:r>
              <a:rPr lang="fr-FR" dirty="0"/>
              <a:t> </a:t>
            </a:r>
            <a:r>
              <a:rPr lang="fr-FR" dirty="0" err="1"/>
              <a:t>your</a:t>
            </a:r>
            <a:r>
              <a:rPr lang="fr-FR" dirty="0"/>
              <a:t> module, </a:t>
            </a:r>
            <a:r>
              <a:rPr lang="fr-FR" dirty="0" err="1"/>
              <a:t>you</a:t>
            </a:r>
            <a:r>
              <a:rPr lang="fr-FR" dirty="0"/>
              <a:t> </a:t>
            </a:r>
            <a:r>
              <a:rPr lang="fr-FR" dirty="0" err="1"/>
              <a:t>will</a:t>
            </a:r>
            <a:r>
              <a:rPr lang="fr-FR" dirty="0"/>
              <a:t> </a:t>
            </a:r>
            <a:r>
              <a:rPr lang="fr-FR" dirty="0" err="1"/>
              <a:t>choose</a:t>
            </a:r>
            <a:r>
              <a:rPr lang="fr-FR" dirty="0"/>
              <a:t> a topic and/or </a:t>
            </a:r>
            <a:r>
              <a:rPr lang="fr-FR" dirty="0" err="1"/>
              <a:t>activity</a:t>
            </a:r>
            <a:r>
              <a:rPr lang="fr-FR" dirty="0"/>
              <a:t> </a:t>
            </a:r>
            <a:r>
              <a:rPr lang="fr-FR" dirty="0" err="1"/>
              <a:t>that</a:t>
            </a:r>
            <a:r>
              <a:rPr lang="fr-FR" dirty="0"/>
              <a:t> </a:t>
            </a:r>
            <a:r>
              <a:rPr lang="fr-FR" dirty="0" err="1"/>
              <a:t>you</a:t>
            </a:r>
            <a:r>
              <a:rPr lang="fr-FR" dirty="0"/>
              <a:t> can </a:t>
            </a:r>
            <a:r>
              <a:rPr lang="fr-FR" dirty="0" err="1"/>
              <a:t>present</a:t>
            </a:r>
            <a:r>
              <a:rPr lang="fr-FR" dirty="0"/>
              <a:t> in XXX minutes – </a:t>
            </a:r>
            <a:r>
              <a:rPr lang="fr-FR" dirty="0" err="1"/>
              <a:t>you</a:t>
            </a:r>
            <a:r>
              <a:rPr lang="fr-FR" dirty="0"/>
              <a:t> </a:t>
            </a:r>
            <a:r>
              <a:rPr lang="fr-FR" dirty="0" err="1"/>
              <a:t>will</a:t>
            </a:r>
            <a:r>
              <a:rPr lang="fr-FR" dirty="0"/>
              <a:t> </a:t>
            </a:r>
            <a:r>
              <a:rPr lang="fr-FR" dirty="0" err="1"/>
              <a:t>only</a:t>
            </a:r>
            <a:r>
              <a:rPr lang="fr-FR" dirty="0"/>
              <a:t> </a:t>
            </a:r>
            <a:r>
              <a:rPr lang="fr-FR" dirty="0" err="1"/>
              <a:t>be</a:t>
            </a:r>
            <a:r>
              <a:rPr lang="fr-FR" dirty="0"/>
              <a:t> </a:t>
            </a:r>
            <a:r>
              <a:rPr lang="fr-FR" dirty="0" err="1"/>
              <a:t>presenting</a:t>
            </a:r>
            <a:r>
              <a:rPr lang="fr-FR" dirty="0"/>
              <a:t> a </a:t>
            </a:r>
            <a:r>
              <a:rPr lang="fr-FR" dirty="0" err="1"/>
              <a:t>small</a:t>
            </a:r>
            <a:r>
              <a:rPr lang="fr-FR" dirty="0"/>
              <a:t> part of the module.</a:t>
            </a:r>
            <a:endParaRPr lang="fr-FR" dirty="0">
              <a:ea typeface="Calibri"/>
              <a:cs typeface="Calibri"/>
            </a:endParaRPr>
          </a:p>
        </p:txBody>
      </p:sp>
      <p:sp>
        <p:nvSpPr>
          <p:cNvPr id="4" name="Slide Number Placeholder 3"/>
          <p:cNvSpPr>
            <a:spLocks noGrp="1"/>
          </p:cNvSpPr>
          <p:nvPr>
            <p:ph type="sldNum" sz="quarter" idx="5"/>
          </p:nvPr>
        </p:nvSpPr>
        <p:spPr/>
        <p:txBody>
          <a:bodyPr/>
          <a:lstStyle/>
          <a:p>
            <a:pPr marL="0" marR="0" lvl="0" indent="0" algn="r" defTabSz="912721" rtl="0" eaLnBrk="1" fontAlgn="auto" latinLnBrk="0" hangingPunct="1">
              <a:lnSpc>
                <a:spcPct val="100000"/>
              </a:lnSpc>
              <a:spcBef>
                <a:spcPts val="0"/>
              </a:spcBef>
              <a:spcAft>
                <a:spcPts val="0"/>
              </a:spcAft>
              <a:buClrTx/>
              <a:buSzTx/>
              <a:buFontTx/>
              <a:buNone/>
              <a:tabLst/>
              <a:defRPr/>
            </a:pPr>
            <a:fld id="{CF0D6D01-EAB7-41B9-938B-EB132FF9F011}"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2721" rtl="0" eaLnBrk="1" fontAlgn="auto" latinLnBrk="0" hangingPunct="1">
                <a:lnSpc>
                  <a:spcPct val="100000"/>
                </a:lnSpc>
                <a:spcBef>
                  <a:spcPts val="0"/>
                </a:spcBef>
                <a:spcAft>
                  <a:spcPts val="0"/>
                </a:spcAft>
                <a:buClrTx/>
                <a:buSzTx/>
                <a:buFontTx/>
                <a:buNone/>
                <a:tabLst/>
                <a:defRPr/>
              </a:pPr>
              <a:t>11</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28477337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r>
              <a:rPr lang="en-US" b="1" dirty="0">
                <a:solidFill>
                  <a:srgbClr val="333333"/>
                </a:solidFill>
                <a:ea typeface="Calibri"/>
                <a:cs typeface="Calibri"/>
              </a:rPr>
              <a:t>Review</a:t>
            </a:r>
            <a:r>
              <a:rPr lang="en-US" dirty="0">
                <a:solidFill>
                  <a:srgbClr val="333333"/>
                </a:solidFill>
                <a:ea typeface="Calibri"/>
                <a:cs typeface="Calibri"/>
              </a:rPr>
              <a:t> bullet points.</a:t>
            </a:r>
          </a:p>
          <a:p>
            <a:pPr marL="171450" indent="-171450">
              <a:buFont typeface="Arial" panose="020B0604020202020204" pitchFamily="34" charset="0"/>
              <a:buChar char="•"/>
            </a:pPr>
            <a:r>
              <a:rPr lang="en-US" dirty="0"/>
              <a:t>Font should be consistent with template. Font size should be large enough to read (36 to 40-point font for titles; 20 to 24-point font for body text</a:t>
            </a:r>
            <a:endParaRPr lang="pt-PT" dirty="0"/>
          </a:p>
          <a:p>
            <a:pPr marL="171450" indent="-171450">
              <a:buFont typeface="Arial" panose="020B0604020202020204" pitchFamily="34" charset="0"/>
              <a:buChar char="•"/>
            </a:pPr>
            <a:r>
              <a:rPr lang="en-US" dirty="0"/>
              <a:t>Key words for bullets (3-5 per slide)</a:t>
            </a:r>
          </a:p>
          <a:p>
            <a:pPr marL="171450" indent="-171450">
              <a:buFont typeface="Arial" panose="020B0604020202020204" pitchFamily="34" charset="0"/>
              <a:buChar char="•"/>
            </a:pPr>
            <a:r>
              <a:rPr lang="en-US" dirty="0"/>
              <a:t>Less is more, minimize text. Use sections for logical flow</a:t>
            </a:r>
          </a:p>
          <a:p>
            <a:pPr marL="171450" indent="-171450">
              <a:buFont typeface="Arial" panose="020B0604020202020204" pitchFamily="34" charset="0"/>
              <a:buChar char="•"/>
            </a:pPr>
            <a:r>
              <a:rPr lang="en-US" dirty="0"/>
              <a:t>Slide design should be same as template including fonts and color of titles and text</a:t>
            </a:r>
          </a:p>
          <a:p>
            <a:pPr marL="171450" indent="-171450">
              <a:buFont typeface="Arial" panose="020B0604020202020204" pitchFamily="34" charset="0"/>
              <a:buChar char="•"/>
            </a:pPr>
            <a:r>
              <a:rPr lang="en-US" dirty="0">
                <a:solidFill>
                  <a:srgbClr val="000000"/>
                </a:solidFill>
                <a:latin typeface="Trebuchet MS"/>
                <a:ea typeface="Calibri"/>
                <a:cs typeface="Calibri"/>
              </a:rPr>
              <a:t>Use visuals. If</a:t>
            </a:r>
            <a:r>
              <a:rPr lang="en-US" dirty="0"/>
              <a:t> photos are added, a photo credit should be included. Images should not be distorted or have watermarks that interfere with image. Do not use copywritten materials without permission and provide credit under images. </a:t>
            </a:r>
          </a:p>
          <a:p>
            <a:pPr marL="171450" indent="-171450">
              <a:buFont typeface="Arial" panose="020B0604020202020204" pitchFamily="34" charset="0"/>
              <a:buChar char="•"/>
            </a:pPr>
            <a:r>
              <a:rPr lang="en-US" dirty="0"/>
              <a:t>Spell check!</a:t>
            </a:r>
          </a:p>
          <a:p>
            <a:endParaRPr lang="en-US" dirty="0">
              <a:solidFill>
                <a:srgbClr val="333333"/>
              </a:solidFill>
              <a:ea typeface="Calibri"/>
              <a:cs typeface="Calibri"/>
            </a:endParaRPr>
          </a:p>
        </p:txBody>
      </p:sp>
      <p:sp>
        <p:nvSpPr>
          <p:cNvPr id="4" name="Marcador de Posição do Número do Diapositivo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5B48DA2-5A1E-A647-8F98-8F6408046E1A}"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73793385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b="1" dirty="0"/>
              <a:t>Say: </a:t>
            </a:r>
            <a:r>
              <a:rPr lang="en-US" dirty="0"/>
              <a:t>When adapting content think about ways to change from “lecture” to discussion or conversation.</a:t>
            </a:r>
          </a:p>
          <a:p>
            <a:pPr lvl="0"/>
            <a:endParaRPr lang="en-US" dirty="0"/>
          </a:p>
          <a:p>
            <a:pPr lvl="0"/>
            <a:r>
              <a:rPr lang="en-US" b="1" dirty="0"/>
              <a:t>Notes for facilitators:</a:t>
            </a:r>
          </a:p>
          <a:p>
            <a:pPr lvl="0"/>
            <a:r>
              <a:rPr lang="en-US" dirty="0"/>
              <a:t>1) Add prompts</a:t>
            </a:r>
          </a:p>
          <a:p>
            <a:pPr marL="171450" lvl="0" indent="-171450">
              <a:buFontTx/>
              <a:buChar char="-"/>
            </a:pPr>
            <a:r>
              <a:rPr lang="en-US" dirty="0"/>
              <a:t>Ask for an initial opinion </a:t>
            </a:r>
          </a:p>
          <a:p>
            <a:pPr marL="171450" lvl="0" indent="-171450">
              <a:buFontTx/>
              <a:buChar char="-"/>
            </a:pPr>
            <a:r>
              <a:rPr lang="en-US" dirty="0"/>
              <a:t>Use an open question or a multiple-choice question to initiate a discussion </a:t>
            </a:r>
          </a:p>
          <a:p>
            <a:pPr marL="171450" marR="0" lvl="0" indent="-171450" algn="l" defTabSz="912721" rtl="0" eaLnBrk="1" fontAlgn="auto" latinLnBrk="0" hangingPunct="1">
              <a:lnSpc>
                <a:spcPct val="100000"/>
              </a:lnSpc>
              <a:spcBef>
                <a:spcPts val="0"/>
              </a:spcBef>
              <a:spcAft>
                <a:spcPts val="0"/>
              </a:spcAft>
              <a:buClrTx/>
              <a:buSzTx/>
              <a:buFontTx/>
              <a:buChar char="-"/>
              <a:tabLst/>
              <a:defRPr/>
            </a:pPr>
            <a:r>
              <a:rPr lang="en-US" dirty="0"/>
              <a:t>Use questions and  ask participants to provide their views on a topic, before revealing the answers</a:t>
            </a:r>
          </a:p>
          <a:p>
            <a:pPr marL="0" marR="0" lvl="0" indent="0" algn="l" defTabSz="912721" rtl="0" eaLnBrk="1" fontAlgn="auto" latinLnBrk="0" hangingPunct="1">
              <a:lnSpc>
                <a:spcPct val="100000"/>
              </a:lnSpc>
              <a:spcBef>
                <a:spcPts val="0"/>
              </a:spcBef>
              <a:spcAft>
                <a:spcPts val="0"/>
              </a:spcAft>
              <a:buClrTx/>
              <a:buSzTx/>
              <a:buFontTx/>
              <a:buNone/>
              <a:tabLst/>
              <a:defRPr/>
            </a:pPr>
            <a:r>
              <a:rPr lang="en-US" sz="1200" dirty="0"/>
              <a:t>2) Ask participants to share their expedience in a certain topic</a:t>
            </a:r>
            <a:endParaRPr lang="en-US" dirty="0"/>
          </a:p>
          <a:p>
            <a:pPr lvl="0"/>
            <a:r>
              <a:rPr lang="en-US" dirty="0"/>
              <a:t>3) Divide the content into didactic blocks followed by activities</a:t>
            </a:r>
          </a:p>
          <a:p>
            <a:pPr marL="171450" lvl="0" indent="-171450">
              <a:buFontTx/>
              <a:buChar char="-"/>
            </a:pPr>
            <a:r>
              <a:rPr lang="en-US" dirty="0"/>
              <a:t>After presenting a concept, ask participants to discuss it in a working group. Provide instructions.</a:t>
            </a:r>
          </a:p>
          <a:p>
            <a:pPr lvl="0"/>
            <a:r>
              <a:rPr lang="en-US" dirty="0"/>
              <a:t>4) Include case studies or role-playing activities</a:t>
            </a:r>
          </a:p>
          <a:p>
            <a:pPr marL="0" marR="0" lvl="0" indent="0" algn="l" defTabSz="912721" rtl="0" eaLnBrk="1" fontAlgn="auto" latinLnBrk="0" hangingPunct="1">
              <a:lnSpc>
                <a:spcPct val="100000"/>
              </a:lnSpc>
              <a:spcBef>
                <a:spcPts val="0"/>
              </a:spcBef>
              <a:spcAft>
                <a:spcPts val="0"/>
              </a:spcAft>
              <a:buClrTx/>
              <a:buSzTx/>
              <a:buFontTx/>
              <a:buNone/>
              <a:tabLst/>
              <a:defRPr/>
            </a:pPr>
            <a:r>
              <a:rPr lang="en-US" dirty="0"/>
              <a:t>- Create scenarios or role-playing that require application of the content</a:t>
            </a:r>
          </a:p>
          <a:p>
            <a:pPr lvl="0"/>
            <a:r>
              <a:rPr lang="en-US" dirty="0"/>
              <a:t>5) Engage your audience based on their areas of interest.</a:t>
            </a:r>
          </a:p>
          <a:p>
            <a:endParaRPr lang="en-GB" dirty="0"/>
          </a:p>
        </p:txBody>
      </p:sp>
      <p:sp>
        <p:nvSpPr>
          <p:cNvPr id="4" name="Slide Number Placeholder 3"/>
          <p:cNvSpPr>
            <a:spLocks noGrp="1"/>
          </p:cNvSpPr>
          <p:nvPr>
            <p:ph type="sldNum" sz="quarter" idx="5"/>
          </p:nvPr>
        </p:nvSpPr>
        <p:spPr/>
        <p:txBody>
          <a:bodyPr/>
          <a:lstStyle/>
          <a:p>
            <a:fld id="{CF0D6D01-EAB7-41B9-938B-EB132FF9F011}" type="slidenum">
              <a:rPr lang="en-GB" smtClean="0"/>
              <a:t>13</a:t>
            </a:fld>
            <a:endParaRPr lang="en-GB"/>
          </a:p>
        </p:txBody>
      </p:sp>
    </p:spTree>
    <p:extLst>
      <p:ext uri="{BB962C8B-B14F-4D97-AF65-F5344CB8AC3E}">
        <p14:creationId xmlns:p14="http://schemas.microsoft.com/office/powerpoint/2010/main" val="372783216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Say: </a:t>
            </a:r>
            <a:r>
              <a:rPr lang="en-US" dirty="0"/>
              <a:t>In addition to the adaptation of the PPT, instructors should adapt the Instructor and Participant Guides, accordingly. Both guides include a copy of every PPT slide, meaning that any modification made to a slide must be mirrored in the guides, using the procedure described in this slide. </a:t>
            </a:r>
          </a:p>
          <a:p>
            <a:endParaRPr lang="en-US" dirty="0"/>
          </a:p>
          <a:p>
            <a:r>
              <a:rPr lang="en-US" b="1" dirty="0"/>
              <a:t>Note for facilitator:</a:t>
            </a:r>
          </a:p>
          <a:p>
            <a:r>
              <a:rPr lang="en-US" dirty="0"/>
              <a:t>In this demonstration, the TOT facilitator should open a module to demonstrate and have the participants follow along. </a:t>
            </a:r>
          </a:p>
          <a:p>
            <a:r>
              <a:rPr lang="en-US" b="1" dirty="0"/>
              <a:t>Optional Activity: </a:t>
            </a:r>
            <a:r>
              <a:rPr lang="en-US" dirty="0"/>
              <a:t>Furthermore, and if time allows, participants can be engaged in a practical activity where they try to adapt a section of an IG or PG, following the facilitator’s demonstration.</a:t>
            </a:r>
          </a:p>
        </p:txBody>
      </p:sp>
      <p:sp>
        <p:nvSpPr>
          <p:cNvPr id="4" name="Slide Number Placeholder 3"/>
          <p:cNvSpPr>
            <a:spLocks noGrp="1"/>
          </p:cNvSpPr>
          <p:nvPr>
            <p:ph type="sldNum" sz="quarter" idx="5"/>
          </p:nvPr>
        </p:nvSpPr>
        <p:spPr/>
        <p:txBody>
          <a:bodyPr/>
          <a:lstStyle/>
          <a:p>
            <a:fld id="{CF0D6D01-EAB7-41B9-938B-EB132FF9F011}" type="slidenum">
              <a:rPr lang="en-GB" smtClean="0"/>
              <a:t>14</a:t>
            </a:fld>
            <a:endParaRPr lang="en-GB"/>
          </a:p>
        </p:txBody>
      </p:sp>
    </p:spTree>
    <p:extLst>
      <p:ext uri="{BB962C8B-B14F-4D97-AF65-F5344CB8AC3E}">
        <p14:creationId xmlns:p14="http://schemas.microsoft.com/office/powerpoint/2010/main" val="305518114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2721" rtl="0" eaLnBrk="1" fontAlgn="auto" latinLnBrk="0" hangingPunct="1">
              <a:lnSpc>
                <a:spcPct val="100000"/>
              </a:lnSpc>
              <a:spcBef>
                <a:spcPts val="0"/>
              </a:spcBef>
              <a:spcAft>
                <a:spcPts val="0"/>
              </a:spcAft>
              <a:buClrTx/>
              <a:buSzTx/>
              <a:buFontTx/>
              <a:buNone/>
              <a:tabLst/>
              <a:defRPr/>
            </a:pPr>
            <a:r>
              <a:rPr lang="en-GB" dirty="0"/>
              <a:t>Review slide. It provides an overview of individual and group work for module adaptation. </a:t>
            </a:r>
            <a:r>
              <a:rPr lang="en-US" sz="1200" dirty="0"/>
              <a:t>Your homework was to review and adapt an assigned module</a:t>
            </a:r>
          </a:p>
          <a:p>
            <a:r>
              <a:rPr lang="en-GB" dirty="0"/>
              <a:t>Step 1 should be completed at the end of phase 1. </a:t>
            </a:r>
          </a:p>
        </p:txBody>
      </p:sp>
      <p:sp>
        <p:nvSpPr>
          <p:cNvPr id="4" name="Slide Number Placeholder 3"/>
          <p:cNvSpPr>
            <a:spLocks noGrp="1"/>
          </p:cNvSpPr>
          <p:nvPr>
            <p:ph type="sldNum" sz="quarter" idx="5"/>
          </p:nvPr>
        </p:nvSpPr>
        <p:spPr/>
        <p:txBody>
          <a:bodyPr/>
          <a:lstStyle/>
          <a:p>
            <a:fld id="{CF0D6D01-EAB7-41B9-938B-EB132FF9F011}" type="slidenum">
              <a:rPr lang="en-GB" smtClean="0"/>
              <a:t>15</a:t>
            </a:fld>
            <a:endParaRPr lang="en-GB"/>
          </a:p>
        </p:txBody>
      </p:sp>
    </p:spTree>
    <p:extLst>
      <p:ext uri="{BB962C8B-B14F-4D97-AF65-F5344CB8AC3E}">
        <p14:creationId xmlns:p14="http://schemas.microsoft.com/office/powerpoint/2010/main" val="83696150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6971D97-3ADB-7EBD-BBB5-7FE69671C2E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022FB28-1C5E-C387-EB2E-4C319700FCF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5137802-6D18-9277-A872-8083F120AE29}"/>
              </a:ext>
            </a:extLst>
          </p:cNvPr>
          <p:cNvSpPr>
            <a:spLocks noGrp="1"/>
          </p:cNvSpPr>
          <p:nvPr>
            <p:ph type="body" idx="1"/>
          </p:nvPr>
        </p:nvSpPr>
        <p:spPr/>
        <p:txBody>
          <a:bodyPr/>
          <a:lstStyle/>
          <a:p>
            <a:r>
              <a:rPr lang="en-GB" b="1" noProof="0" dirty="0"/>
              <a:t>Review </a:t>
            </a:r>
            <a:r>
              <a:rPr lang="en-GB" b="0" noProof="0" dirty="0"/>
              <a:t>slide.</a:t>
            </a:r>
          </a:p>
          <a:p>
            <a:endParaRPr lang="en-GB" b="0" noProof="0" dirty="0"/>
          </a:p>
          <a:p>
            <a:r>
              <a:rPr lang="en-GB" b="0" noProof="0" dirty="0"/>
              <a:t>Note: depending on how modules were assigned, participants may work individually or in groups (if they have the same module). If they are presenting the same module, each should choose a different portion of the module if possible.</a:t>
            </a:r>
          </a:p>
        </p:txBody>
      </p:sp>
      <p:sp>
        <p:nvSpPr>
          <p:cNvPr id="4" name="Slide Number Placeholder 3">
            <a:extLst>
              <a:ext uri="{FF2B5EF4-FFF2-40B4-BE49-F238E27FC236}">
                <a16:creationId xmlns:a16="http://schemas.microsoft.com/office/drawing/2014/main" id="{12358993-1687-EF4D-BDD5-01917A295B85}"/>
              </a:ext>
            </a:extLst>
          </p:cNvPr>
          <p:cNvSpPr>
            <a:spLocks noGrp="1"/>
          </p:cNvSpPr>
          <p:nvPr>
            <p:ph type="sldNum" sz="quarter" idx="5"/>
          </p:nvPr>
        </p:nvSpPr>
        <p:spPr/>
        <p:txBody>
          <a:bodyPr/>
          <a:lstStyle/>
          <a:p>
            <a:pPr marL="0" marR="0" lvl="0" indent="0" algn="r" defTabSz="912721" rtl="0" eaLnBrk="1" fontAlgn="auto" latinLnBrk="0" hangingPunct="1">
              <a:lnSpc>
                <a:spcPct val="100000"/>
              </a:lnSpc>
              <a:spcBef>
                <a:spcPts val="0"/>
              </a:spcBef>
              <a:spcAft>
                <a:spcPts val="0"/>
              </a:spcAft>
              <a:buClrTx/>
              <a:buSzTx/>
              <a:buFontTx/>
              <a:buNone/>
              <a:tabLst/>
              <a:defRPr/>
            </a:pPr>
            <a:fld id="{CF0D6D01-EAB7-41B9-938B-EB132FF9F011}"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2721" rtl="0" eaLnBrk="1" fontAlgn="auto" latinLnBrk="0" hangingPunct="1">
                <a:lnSpc>
                  <a:spcPct val="100000"/>
                </a:lnSpc>
                <a:spcBef>
                  <a:spcPts val="0"/>
                </a:spcBef>
                <a:spcAft>
                  <a:spcPts val="0"/>
                </a:spcAft>
                <a:buClrTx/>
                <a:buSzTx/>
                <a:buFontTx/>
                <a:buNone/>
                <a:tabLst/>
                <a:defRPr/>
              </a:pPr>
              <a:t>16</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96206265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b="1" noProof="0" dirty="0"/>
          </a:p>
          <a:p>
            <a:r>
              <a:rPr lang="en-GB" b="1" noProof="0" dirty="0"/>
              <a:t>Note for facilitator:</a:t>
            </a:r>
          </a:p>
          <a:p>
            <a:r>
              <a:rPr lang="en-GB" noProof="0" dirty="0"/>
              <a:t>It is recommended that participants or group be allocated a minimum presentation time of 20 minutes, followed by a 10-minute Q&amp;A session. This timing is flexible and may be adjusted based on the overall schedule and available time.</a:t>
            </a:r>
          </a:p>
        </p:txBody>
      </p:sp>
      <p:sp>
        <p:nvSpPr>
          <p:cNvPr id="4" name="Slide Number Placeholder 3"/>
          <p:cNvSpPr>
            <a:spLocks noGrp="1"/>
          </p:cNvSpPr>
          <p:nvPr>
            <p:ph type="sldNum" sz="quarter" idx="5"/>
          </p:nvPr>
        </p:nvSpPr>
        <p:spPr/>
        <p:txBody>
          <a:bodyPr/>
          <a:lstStyle/>
          <a:p>
            <a:pPr marL="0" marR="0" lvl="0" indent="0" algn="r" defTabSz="912721" rtl="0" eaLnBrk="1" fontAlgn="auto" latinLnBrk="0" hangingPunct="1">
              <a:lnSpc>
                <a:spcPct val="100000"/>
              </a:lnSpc>
              <a:spcBef>
                <a:spcPts val="0"/>
              </a:spcBef>
              <a:spcAft>
                <a:spcPts val="0"/>
              </a:spcAft>
              <a:buClrTx/>
              <a:buSzTx/>
              <a:buFontTx/>
              <a:buNone/>
              <a:tabLst/>
              <a:defRPr/>
            </a:pPr>
            <a:fld id="{CF0D6D01-EAB7-41B9-938B-EB132FF9F011}"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2721" rtl="0" eaLnBrk="1" fontAlgn="auto" latinLnBrk="0" hangingPunct="1">
                <a:lnSpc>
                  <a:spcPct val="100000"/>
                </a:lnSpc>
                <a:spcBef>
                  <a:spcPts val="0"/>
                </a:spcBef>
                <a:spcAft>
                  <a:spcPts val="0"/>
                </a:spcAft>
                <a:buClrTx/>
                <a:buSzTx/>
                <a:buFontTx/>
                <a:buNone/>
                <a:tabLst/>
                <a:defRPr/>
              </a:pPr>
              <a:t>17</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04157707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US" b="1" dirty="0"/>
              <a:t>Say </a:t>
            </a:r>
            <a:r>
              <a:rPr lang="en-US" b="0" dirty="0"/>
              <a:t>that now we’ll concentrate on how to customize the learning assessments</a:t>
            </a:r>
            <a:endParaRPr lang="en-US" b="1" dirty="0"/>
          </a:p>
        </p:txBody>
      </p:sp>
      <p:sp>
        <p:nvSpPr>
          <p:cNvPr id="4" name="Slide Number Placeholder 3"/>
          <p:cNvSpPr>
            <a:spLocks noGrp="1"/>
          </p:cNvSpPr>
          <p:nvPr>
            <p:ph type="sldNum" sz="quarter" idx="5"/>
          </p:nvPr>
        </p:nvSpPr>
        <p:spPr/>
        <p:txBody>
          <a:bodyPr/>
          <a:lstStyle/>
          <a:p>
            <a:fld id="{D5B48DA2-5A1E-A647-8F98-8F6408046E1A}" type="slidenum">
              <a:rPr lang="en-US" smtClean="0"/>
              <a:t>18</a:t>
            </a:fld>
            <a:endParaRPr lang="en-US"/>
          </a:p>
        </p:txBody>
      </p:sp>
    </p:spTree>
    <p:extLst>
      <p:ext uri="{BB962C8B-B14F-4D97-AF65-F5344CB8AC3E}">
        <p14:creationId xmlns:p14="http://schemas.microsoft.com/office/powerpoint/2010/main" val="33513743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Note </a:t>
            </a:r>
            <a:r>
              <a:rPr lang="en-US" b="0" dirty="0"/>
              <a:t>this slide builds</a:t>
            </a:r>
          </a:p>
          <a:p>
            <a:endParaRPr lang="en-US" b="1" dirty="0"/>
          </a:p>
          <a:p>
            <a:r>
              <a:rPr lang="en-US" b="1" dirty="0"/>
              <a:t>Say</a:t>
            </a:r>
            <a:r>
              <a:rPr lang="en-US" dirty="0"/>
              <a:t> the laboratory leadership competencies provide the framework for the GLLP curriculum.</a:t>
            </a:r>
          </a:p>
          <a:p>
            <a:r>
              <a:rPr lang="en-US" b="1" dirty="0"/>
              <a:t>CLICK and</a:t>
            </a:r>
          </a:p>
          <a:p>
            <a:r>
              <a:rPr lang="en-US" b="1" dirty="0"/>
              <a:t>Explain </a:t>
            </a:r>
            <a:r>
              <a:rPr lang="en-US" dirty="0"/>
              <a:t>the learning objectives, the learning content and the learning assessments each support each other and the leadership competencies. </a:t>
            </a:r>
          </a:p>
          <a:p>
            <a:r>
              <a:rPr lang="en-US" dirty="0"/>
              <a:t>When adapting content, make sure to retain the link to the learning objectives and ensure the learning assessments (pre/post test questions) support the objectives and content. </a:t>
            </a:r>
          </a:p>
        </p:txBody>
      </p:sp>
      <p:sp>
        <p:nvSpPr>
          <p:cNvPr id="4" name="Slide Number Placeholder 3"/>
          <p:cNvSpPr>
            <a:spLocks noGrp="1"/>
          </p:cNvSpPr>
          <p:nvPr>
            <p:ph type="sldNum" sz="quarter" idx="5"/>
          </p:nvPr>
        </p:nvSpPr>
        <p:spPr/>
        <p:txBody>
          <a:bodyPr/>
          <a:lstStyle/>
          <a:p>
            <a:fld id="{CF0D6D01-EAB7-41B9-938B-EB132FF9F011}" type="slidenum">
              <a:rPr lang="en-GB" smtClean="0"/>
              <a:t>19</a:t>
            </a:fld>
            <a:endParaRPr lang="en-GB"/>
          </a:p>
        </p:txBody>
      </p:sp>
    </p:spTree>
    <p:extLst>
      <p:ext uri="{BB962C8B-B14F-4D97-AF65-F5344CB8AC3E}">
        <p14:creationId xmlns:p14="http://schemas.microsoft.com/office/powerpoint/2010/main" val="407140756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b="1" dirty="0" err="1"/>
              <a:t>Explain</a:t>
            </a:r>
            <a:r>
              <a:rPr lang="fr-FR" b="1" dirty="0"/>
              <a:t> </a:t>
            </a:r>
            <a:r>
              <a:rPr lang="fr-FR" b="1" dirty="0" err="1"/>
              <a:t>that</a:t>
            </a:r>
            <a:r>
              <a:rPr lang="fr-FR" b="1" dirty="0"/>
              <a:t> </a:t>
            </a:r>
          </a:p>
          <a:p>
            <a:pPr marL="342900" indent="-342900">
              <a:buFont typeface="Arial" panose="020B0604020202020204" pitchFamily="34" charset="0"/>
              <a:buChar char="•"/>
            </a:pPr>
            <a:r>
              <a:rPr lang="en-US" sz="1200" b="0" dirty="0">
                <a:solidFill>
                  <a:schemeClr val="tx1"/>
                </a:solidFill>
              </a:rPr>
              <a:t>The GLLP learning package includes a question bank for each module, composed of 10 questions, that enable instructors to develop pre-posttest questionnaires. </a:t>
            </a:r>
          </a:p>
          <a:p>
            <a:pPr marL="342900" indent="-342900">
              <a:buFont typeface="Arial" panose="020B0604020202020204" pitchFamily="34" charset="0"/>
              <a:buChar char="•"/>
            </a:pPr>
            <a:r>
              <a:rPr lang="en-US" sz="1200" b="0" dirty="0">
                <a:solidFill>
                  <a:schemeClr val="tx1"/>
                </a:solidFill>
              </a:rPr>
              <a:t>Pre-posttest questionnaires should be customized once the content of modules is adapted to the country context, questions should be related to topics that are actually addressed during the </a:t>
            </a:r>
            <a:r>
              <a:rPr lang="en-US" sz="1200" b="0" dirty="0" err="1">
                <a:solidFill>
                  <a:schemeClr val="tx1"/>
                </a:solidFill>
              </a:rPr>
              <a:t>programme</a:t>
            </a:r>
            <a:r>
              <a:rPr lang="en-US" sz="1200" b="0" dirty="0">
                <a:solidFill>
                  <a:schemeClr val="tx1"/>
                </a:solidFill>
              </a:rPr>
              <a:t> and support the learning objectives. </a:t>
            </a:r>
          </a:p>
          <a:p>
            <a:pPr marL="342900" indent="-342900">
              <a:buFont typeface="Arial" panose="020B0604020202020204" pitchFamily="34" charset="0"/>
              <a:buChar char="•"/>
            </a:pPr>
            <a:r>
              <a:rPr lang="en-US" sz="1200" b="0" dirty="0">
                <a:solidFill>
                  <a:schemeClr val="tx1"/>
                </a:solidFill>
              </a:rPr>
              <a:t>Pre-posttest questions are available in instructor version, that includes correct answers highlighted in bold.</a:t>
            </a:r>
            <a:endParaRPr lang="en-US" sz="1200" b="0" dirty="0">
              <a:solidFill>
                <a:srgbClr val="000000"/>
              </a:solidFill>
              <a:latin typeface="Trebuchet MS"/>
              <a:ea typeface="Tahoma"/>
              <a:cs typeface="Tahoma"/>
            </a:endParaRPr>
          </a:p>
          <a:p>
            <a:endParaRPr lang="fr-FR" dirty="0"/>
          </a:p>
          <a:p>
            <a:endParaRPr lang="fr-FR" dirty="0"/>
          </a:p>
          <a:p>
            <a:endParaRPr lang="en-BR" dirty="0"/>
          </a:p>
        </p:txBody>
      </p:sp>
      <p:sp>
        <p:nvSpPr>
          <p:cNvPr id="4" name="Slide Number Placeholder 3"/>
          <p:cNvSpPr>
            <a:spLocks noGrp="1"/>
          </p:cNvSpPr>
          <p:nvPr>
            <p:ph type="sldNum" sz="quarter" idx="5"/>
          </p:nvPr>
        </p:nvSpPr>
        <p:spPr/>
        <p:txBody>
          <a:bodyPr/>
          <a:lstStyle/>
          <a:p>
            <a:pPr marL="0" marR="0" lvl="0" indent="0" algn="r" defTabSz="912721" rtl="0" eaLnBrk="1" fontAlgn="auto" latinLnBrk="0" hangingPunct="1">
              <a:lnSpc>
                <a:spcPct val="100000"/>
              </a:lnSpc>
              <a:spcBef>
                <a:spcPts val="0"/>
              </a:spcBef>
              <a:spcAft>
                <a:spcPts val="0"/>
              </a:spcAft>
              <a:buClrTx/>
              <a:buSzTx/>
              <a:buFontTx/>
              <a:buNone/>
              <a:tabLst/>
              <a:defRPr/>
            </a:pPr>
            <a:fld id="{CF0D6D01-EAB7-41B9-938B-EB132FF9F011}"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2721" rtl="0" eaLnBrk="1" fontAlgn="auto" latinLnBrk="0" hangingPunct="1">
                <a:lnSpc>
                  <a:spcPct val="100000"/>
                </a:lnSpc>
                <a:spcBef>
                  <a:spcPts val="0"/>
                </a:spcBef>
                <a:spcAft>
                  <a:spcPts val="0"/>
                </a:spcAft>
                <a:buClrTx/>
                <a:buSzTx/>
                <a:buFontTx/>
                <a:buNone/>
                <a:tabLst/>
                <a:defRPr/>
              </a:pPr>
              <a:t>20</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4707200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r>
              <a:rPr lang="pt-PT">
                <a:ea typeface="Calibri"/>
                <a:cs typeface="Calibri"/>
              </a:rPr>
              <a:t>Use </a:t>
            </a:r>
            <a:r>
              <a:rPr lang="pt-PT" err="1">
                <a:ea typeface="Calibri"/>
                <a:cs typeface="Calibri"/>
              </a:rPr>
              <a:t>this</a:t>
            </a:r>
            <a:r>
              <a:rPr lang="pt-PT">
                <a:ea typeface="Calibri"/>
                <a:cs typeface="Calibri"/>
              </a:rPr>
              <a:t> slide </a:t>
            </a:r>
            <a:r>
              <a:rPr lang="pt-PT" err="1">
                <a:ea typeface="Calibri"/>
                <a:cs typeface="Calibri"/>
              </a:rPr>
              <a:t>only</a:t>
            </a:r>
            <a:r>
              <a:rPr lang="pt-PT">
                <a:ea typeface="Calibri"/>
                <a:cs typeface="Calibri"/>
              </a:rPr>
              <a:t> for virtual </a:t>
            </a:r>
            <a:r>
              <a:rPr lang="pt-PT" err="1">
                <a:ea typeface="Calibri"/>
                <a:cs typeface="Calibri"/>
              </a:rPr>
              <a:t>presentations</a:t>
            </a:r>
            <a:r>
              <a:rPr lang="pt-PT">
                <a:ea typeface="Calibri"/>
                <a:cs typeface="Calibri"/>
              </a:rPr>
              <a:t>. </a:t>
            </a:r>
            <a:r>
              <a:rPr lang="pt-PT" err="1">
                <a:ea typeface="Calibri"/>
                <a:cs typeface="Calibri"/>
              </a:rPr>
              <a:t>If</a:t>
            </a:r>
            <a:r>
              <a:rPr lang="pt-PT">
                <a:ea typeface="Calibri"/>
                <a:cs typeface="Calibri"/>
              </a:rPr>
              <a:t> </a:t>
            </a:r>
            <a:r>
              <a:rPr lang="pt-PT" err="1">
                <a:ea typeface="Calibri"/>
                <a:cs typeface="Calibri"/>
              </a:rPr>
              <a:t>you</a:t>
            </a:r>
            <a:r>
              <a:rPr lang="pt-PT">
                <a:ea typeface="Calibri"/>
                <a:cs typeface="Calibri"/>
              </a:rPr>
              <a:t> are </a:t>
            </a:r>
            <a:r>
              <a:rPr lang="pt-PT" err="1">
                <a:ea typeface="Calibri"/>
                <a:cs typeface="Calibri"/>
              </a:rPr>
              <a:t>using</a:t>
            </a:r>
            <a:r>
              <a:rPr lang="pt-PT">
                <a:ea typeface="Calibri"/>
                <a:cs typeface="Calibri"/>
              </a:rPr>
              <a:t> a </a:t>
            </a:r>
            <a:r>
              <a:rPr lang="pt-PT" err="1">
                <a:ea typeface="Calibri"/>
                <a:cs typeface="Calibri"/>
              </a:rPr>
              <a:t>platform</a:t>
            </a:r>
            <a:r>
              <a:rPr lang="pt-PT">
                <a:ea typeface="Calibri"/>
                <a:cs typeface="Calibri"/>
              </a:rPr>
              <a:t> </a:t>
            </a:r>
            <a:r>
              <a:rPr lang="pt-PT" err="1">
                <a:ea typeface="Calibri"/>
                <a:cs typeface="Calibri"/>
              </a:rPr>
              <a:t>other</a:t>
            </a:r>
            <a:r>
              <a:rPr lang="pt-PT">
                <a:ea typeface="Calibri"/>
                <a:cs typeface="Calibri"/>
              </a:rPr>
              <a:t> </a:t>
            </a:r>
            <a:r>
              <a:rPr lang="pt-PT" err="1">
                <a:ea typeface="Calibri"/>
                <a:cs typeface="Calibri"/>
              </a:rPr>
              <a:t>than</a:t>
            </a:r>
            <a:r>
              <a:rPr lang="pt-PT">
                <a:ea typeface="Calibri"/>
                <a:cs typeface="Calibri"/>
              </a:rPr>
              <a:t> Zoom, </a:t>
            </a:r>
            <a:r>
              <a:rPr lang="pt-PT" err="1">
                <a:ea typeface="Calibri"/>
                <a:cs typeface="Calibri"/>
              </a:rPr>
              <a:t>adapt</a:t>
            </a:r>
            <a:r>
              <a:rPr lang="pt-PT">
                <a:ea typeface="Calibri"/>
                <a:cs typeface="Calibri"/>
              </a:rPr>
              <a:t> </a:t>
            </a:r>
            <a:r>
              <a:rPr lang="pt-PT" err="1">
                <a:ea typeface="Calibri"/>
                <a:cs typeface="Calibri"/>
              </a:rPr>
              <a:t>the</a:t>
            </a:r>
            <a:r>
              <a:rPr lang="pt-PT">
                <a:ea typeface="Calibri"/>
                <a:cs typeface="Calibri"/>
              </a:rPr>
              <a:t> slide as </a:t>
            </a:r>
            <a:r>
              <a:rPr lang="pt-PT" err="1">
                <a:ea typeface="Calibri"/>
                <a:cs typeface="Calibri"/>
              </a:rPr>
              <a:t>needed</a:t>
            </a:r>
            <a:r>
              <a:rPr lang="pt-PT">
                <a:ea typeface="Calibri"/>
                <a:cs typeface="Calibri"/>
              </a:rPr>
              <a:t>.</a:t>
            </a:r>
            <a:endParaRPr lang="pt-PT"/>
          </a:p>
        </p:txBody>
      </p:sp>
      <p:sp>
        <p:nvSpPr>
          <p:cNvPr id="4" name="Marcador de Posição do Número do Diapositivo 3"/>
          <p:cNvSpPr>
            <a:spLocks noGrp="1"/>
          </p:cNvSpPr>
          <p:nvPr>
            <p:ph type="sldNum" sz="quarter" idx="5"/>
          </p:nvPr>
        </p:nvSpPr>
        <p:spPr/>
        <p:txBody>
          <a:bodyPr/>
          <a:lstStyle/>
          <a:p>
            <a:fld id="{D5B48DA2-5A1E-A647-8F98-8F6408046E1A}" type="slidenum">
              <a:rPr lang="en-US" smtClean="0"/>
              <a:t>2</a:t>
            </a:fld>
            <a:endParaRPr lang="en-US"/>
          </a:p>
        </p:txBody>
      </p:sp>
    </p:spTree>
    <p:extLst>
      <p:ext uri="{BB962C8B-B14F-4D97-AF65-F5344CB8AC3E}">
        <p14:creationId xmlns:p14="http://schemas.microsoft.com/office/powerpoint/2010/main" val="239807923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906A41A-442D-F845-CF35-523C7B589ED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6D29892-F481-74D6-16E1-68647E86F8A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CE3506F-7BBA-9EB1-582A-183244D40E1B}"/>
              </a:ext>
            </a:extLst>
          </p:cNvPr>
          <p:cNvSpPr>
            <a:spLocks noGrp="1"/>
          </p:cNvSpPr>
          <p:nvPr>
            <p:ph type="body" idx="1"/>
          </p:nvPr>
        </p:nvSpPr>
        <p:spPr/>
        <p:txBody>
          <a:bodyPr/>
          <a:lstStyle/>
          <a:p>
            <a:r>
              <a:rPr lang="fr-FR" b="1" dirty="0"/>
              <a:t>Say </a:t>
            </a:r>
            <a:r>
              <a:rPr lang="fr-FR" b="0" dirty="0" err="1"/>
              <a:t>that</a:t>
            </a:r>
            <a:r>
              <a:rPr lang="fr-FR" b="0" dirty="0"/>
              <a:t> </a:t>
            </a:r>
            <a:r>
              <a:rPr lang="fr-FR" b="0" dirty="0" err="1"/>
              <a:t>b</a:t>
            </a:r>
            <a:r>
              <a:rPr lang="fr-FR" dirty="0" err="1"/>
              <a:t>efore</a:t>
            </a:r>
            <a:r>
              <a:rPr lang="fr-FR" dirty="0"/>
              <a:t> </a:t>
            </a:r>
            <a:r>
              <a:rPr lang="fr-FR" dirty="0" err="1"/>
              <a:t>delivering</a:t>
            </a:r>
            <a:r>
              <a:rPr lang="fr-FR" dirty="0"/>
              <a:t> a module and </a:t>
            </a:r>
            <a:r>
              <a:rPr lang="fr-FR" dirty="0" err="1"/>
              <a:t>utilizing</a:t>
            </a:r>
            <a:r>
              <a:rPr lang="fr-FR" dirty="0"/>
              <a:t> the GLLP </a:t>
            </a:r>
            <a:r>
              <a:rPr lang="fr-FR" dirty="0" err="1"/>
              <a:t>bank</a:t>
            </a:r>
            <a:r>
              <a:rPr lang="fr-FR" dirty="0"/>
              <a:t> of questions, </a:t>
            </a:r>
            <a:r>
              <a:rPr lang="fr-FR" dirty="0" err="1"/>
              <a:t>instructors</a:t>
            </a:r>
            <a:r>
              <a:rPr lang="fr-FR" dirty="0"/>
              <a:t> </a:t>
            </a:r>
            <a:r>
              <a:rPr lang="fr-FR" dirty="0" err="1"/>
              <a:t>need</a:t>
            </a:r>
            <a:r>
              <a:rPr lang="fr-FR" dirty="0"/>
              <a:t> to assure question relevance. The </a:t>
            </a:r>
            <a:r>
              <a:rPr lang="fr-FR" dirty="0" err="1"/>
              <a:t>list</a:t>
            </a:r>
            <a:r>
              <a:rPr lang="fr-FR" dirty="0"/>
              <a:t> of questions in the slide can </a:t>
            </a:r>
            <a:r>
              <a:rPr lang="fr-FR" dirty="0" err="1"/>
              <a:t>be</a:t>
            </a:r>
            <a:r>
              <a:rPr lang="fr-FR" dirty="0"/>
              <a:t> </a:t>
            </a:r>
            <a:r>
              <a:rPr lang="fr-FR" dirty="0" err="1"/>
              <a:t>used</a:t>
            </a:r>
            <a:r>
              <a:rPr lang="fr-FR" dirty="0"/>
              <a:t> to </a:t>
            </a:r>
            <a:r>
              <a:rPr lang="fr-FR" dirty="0" err="1"/>
              <a:t>review</a:t>
            </a:r>
            <a:r>
              <a:rPr lang="fr-FR" dirty="0"/>
              <a:t> all questions in the </a:t>
            </a:r>
            <a:r>
              <a:rPr lang="fr-FR" dirty="0" err="1"/>
              <a:t>learning</a:t>
            </a:r>
            <a:r>
              <a:rPr lang="fr-FR" dirty="0"/>
              <a:t> </a:t>
            </a:r>
            <a:r>
              <a:rPr lang="fr-FR" dirty="0" err="1"/>
              <a:t>assessments</a:t>
            </a:r>
            <a:r>
              <a:rPr lang="fr-FR" dirty="0"/>
              <a:t>.</a:t>
            </a:r>
          </a:p>
          <a:p>
            <a:endParaRPr lang="fr-FR" dirty="0"/>
          </a:p>
          <a:p>
            <a:r>
              <a:rPr lang="fr-FR" b="1" dirty="0" err="1"/>
              <a:t>Remove</a:t>
            </a:r>
            <a:r>
              <a:rPr lang="fr-FR" b="1" dirty="0"/>
              <a:t> or </a:t>
            </a:r>
            <a:r>
              <a:rPr lang="fr-FR" b="1" dirty="0" err="1"/>
              <a:t>add</a:t>
            </a:r>
            <a:r>
              <a:rPr lang="fr-FR" b="1" dirty="0"/>
              <a:t> questions/ questions and </a:t>
            </a:r>
            <a:r>
              <a:rPr lang="fr-FR" b="1" dirty="0" err="1"/>
              <a:t>learning</a:t>
            </a:r>
            <a:r>
              <a:rPr lang="fr-FR" b="1" dirty="0"/>
              <a:t> objectives: </a:t>
            </a:r>
            <a:r>
              <a:rPr lang="fr-FR" dirty="0" err="1"/>
              <a:t>Ensure</a:t>
            </a:r>
            <a:r>
              <a:rPr lang="fr-FR" dirty="0"/>
              <a:t> questions are </a:t>
            </a:r>
            <a:r>
              <a:rPr lang="fr-FR" dirty="0" err="1"/>
              <a:t>appropriate</a:t>
            </a:r>
            <a:r>
              <a:rPr lang="fr-FR" dirty="0"/>
              <a:t>. If a question </a:t>
            </a:r>
            <a:r>
              <a:rPr lang="fr-FR" dirty="0" err="1"/>
              <a:t>does</a:t>
            </a:r>
            <a:r>
              <a:rPr lang="fr-FR" dirty="0"/>
              <a:t> not </a:t>
            </a:r>
            <a:r>
              <a:rPr lang="fr-FR" dirty="0" err="1"/>
              <a:t>measure</a:t>
            </a:r>
            <a:r>
              <a:rPr lang="fr-FR" dirty="0"/>
              <a:t> a </a:t>
            </a:r>
            <a:r>
              <a:rPr lang="fr-FR" dirty="0" err="1"/>
              <a:t>learning</a:t>
            </a:r>
            <a:r>
              <a:rPr lang="fr-FR" dirty="0"/>
              <a:t> objective, </a:t>
            </a:r>
            <a:r>
              <a:rPr lang="fr-FR" dirty="0" err="1"/>
              <a:t>adapt</a:t>
            </a:r>
            <a:r>
              <a:rPr lang="fr-FR" dirty="0"/>
              <a:t> </a:t>
            </a:r>
            <a:r>
              <a:rPr lang="fr-FR" dirty="0" err="1"/>
              <a:t>it</a:t>
            </a:r>
            <a:r>
              <a:rPr lang="fr-FR" dirty="0"/>
              <a:t> or </a:t>
            </a:r>
            <a:r>
              <a:rPr lang="fr-FR" dirty="0" err="1"/>
              <a:t>remove</a:t>
            </a:r>
            <a:r>
              <a:rPr lang="fr-FR" dirty="0"/>
              <a:t> </a:t>
            </a:r>
            <a:r>
              <a:rPr lang="fr-FR" dirty="0" err="1"/>
              <a:t>it</a:t>
            </a:r>
            <a:r>
              <a:rPr lang="fr-FR" dirty="0"/>
              <a:t>. New questions can </a:t>
            </a:r>
            <a:r>
              <a:rPr lang="fr-FR" dirty="0" err="1"/>
              <a:t>be</a:t>
            </a:r>
            <a:r>
              <a:rPr lang="fr-FR" dirty="0"/>
              <a:t> </a:t>
            </a:r>
            <a:r>
              <a:rPr lang="fr-FR" dirty="0" err="1"/>
              <a:t>added</a:t>
            </a:r>
            <a:r>
              <a:rPr lang="fr-FR" dirty="0"/>
              <a:t> as </a:t>
            </a:r>
            <a:r>
              <a:rPr lang="fr-FR" dirty="0" err="1"/>
              <a:t>well</a:t>
            </a:r>
            <a:r>
              <a:rPr lang="fr-FR" dirty="0"/>
              <a:t>.</a:t>
            </a:r>
          </a:p>
          <a:p>
            <a:endParaRPr lang="fr-FR" b="1" dirty="0"/>
          </a:p>
          <a:p>
            <a:r>
              <a:rPr lang="fr-FR" b="1" dirty="0"/>
              <a:t>Cultural </a:t>
            </a:r>
            <a:r>
              <a:rPr lang="fr-FR" b="1" dirty="0" err="1"/>
              <a:t>sensitivity</a:t>
            </a:r>
            <a:r>
              <a:rPr lang="fr-FR" b="1" dirty="0"/>
              <a:t>: </a:t>
            </a:r>
            <a:r>
              <a:rPr lang="fr-FR" dirty="0" err="1"/>
              <a:t>Review</a:t>
            </a:r>
            <a:r>
              <a:rPr lang="fr-FR" dirty="0"/>
              <a:t> questions to </a:t>
            </a:r>
            <a:r>
              <a:rPr lang="fr-FR" dirty="0" err="1"/>
              <a:t>ensure</a:t>
            </a:r>
            <a:r>
              <a:rPr lang="fr-FR" dirty="0"/>
              <a:t> </a:t>
            </a:r>
            <a:r>
              <a:rPr lang="fr-FR" dirty="0" err="1"/>
              <a:t>language</a:t>
            </a:r>
            <a:r>
              <a:rPr lang="fr-FR" dirty="0"/>
              <a:t> and scenarios are </a:t>
            </a:r>
            <a:r>
              <a:rPr lang="fr-FR" dirty="0" err="1"/>
              <a:t>appropriate</a:t>
            </a:r>
            <a:r>
              <a:rPr lang="fr-FR" dirty="0"/>
              <a:t> in the local country/ </a:t>
            </a:r>
            <a:r>
              <a:rPr lang="fr-FR" dirty="0" err="1"/>
              <a:t>region</a:t>
            </a:r>
            <a:r>
              <a:rPr lang="fr-FR" dirty="0"/>
              <a:t>.</a:t>
            </a:r>
          </a:p>
          <a:p>
            <a:endParaRPr lang="fr-FR" b="1" dirty="0"/>
          </a:p>
          <a:p>
            <a:r>
              <a:rPr lang="fr-FR" b="1" dirty="0"/>
              <a:t>Translation </a:t>
            </a:r>
            <a:r>
              <a:rPr lang="fr-FR" b="1" dirty="0" err="1"/>
              <a:t>accuracy</a:t>
            </a:r>
            <a:r>
              <a:rPr lang="fr-FR" b="1" dirty="0"/>
              <a:t>: </a:t>
            </a:r>
            <a:r>
              <a:rPr lang="fr-FR" dirty="0"/>
              <a:t>The </a:t>
            </a:r>
            <a:r>
              <a:rPr lang="fr-FR" dirty="0" err="1"/>
              <a:t>translated</a:t>
            </a:r>
            <a:r>
              <a:rPr lang="fr-FR" dirty="0"/>
              <a:t> version must carry the </a:t>
            </a:r>
            <a:r>
              <a:rPr lang="fr-FR" dirty="0" err="1"/>
              <a:t>same</a:t>
            </a:r>
            <a:r>
              <a:rPr lang="fr-FR" dirty="0"/>
              <a:t> </a:t>
            </a:r>
            <a:r>
              <a:rPr lang="fr-FR" dirty="0" err="1"/>
              <a:t>meaning</a:t>
            </a:r>
            <a:r>
              <a:rPr lang="fr-FR" dirty="0"/>
              <a:t> as the original.</a:t>
            </a:r>
          </a:p>
          <a:p>
            <a:endParaRPr lang="fr-FR" dirty="0"/>
          </a:p>
          <a:p>
            <a:endParaRPr lang="en-BR" dirty="0"/>
          </a:p>
        </p:txBody>
      </p:sp>
      <p:sp>
        <p:nvSpPr>
          <p:cNvPr id="4" name="Slide Number Placeholder 3">
            <a:extLst>
              <a:ext uri="{FF2B5EF4-FFF2-40B4-BE49-F238E27FC236}">
                <a16:creationId xmlns:a16="http://schemas.microsoft.com/office/drawing/2014/main" id="{A8E83074-1CF0-C177-9F8D-A84DD16E986E}"/>
              </a:ext>
            </a:extLst>
          </p:cNvPr>
          <p:cNvSpPr>
            <a:spLocks noGrp="1"/>
          </p:cNvSpPr>
          <p:nvPr>
            <p:ph type="sldNum" sz="quarter" idx="5"/>
          </p:nvPr>
        </p:nvSpPr>
        <p:spPr/>
        <p:txBody>
          <a:bodyPr/>
          <a:lstStyle/>
          <a:p>
            <a:pPr marL="0" marR="0" lvl="0" indent="0" algn="r" defTabSz="912721" rtl="0" eaLnBrk="1" fontAlgn="auto" latinLnBrk="0" hangingPunct="1">
              <a:lnSpc>
                <a:spcPct val="100000"/>
              </a:lnSpc>
              <a:spcBef>
                <a:spcPts val="0"/>
              </a:spcBef>
              <a:spcAft>
                <a:spcPts val="0"/>
              </a:spcAft>
              <a:buClrTx/>
              <a:buSzTx/>
              <a:buFontTx/>
              <a:buNone/>
              <a:tabLst/>
              <a:defRPr/>
            </a:pPr>
            <a:fld id="{CF0D6D01-EAB7-41B9-938B-EB132FF9F011}"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2721" rtl="0" eaLnBrk="1" fontAlgn="auto" latinLnBrk="0" hangingPunct="1">
                <a:lnSpc>
                  <a:spcPct val="100000"/>
                </a:lnSpc>
                <a:spcBef>
                  <a:spcPts val="0"/>
                </a:spcBef>
                <a:spcAft>
                  <a:spcPts val="0"/>
                </a:spcAft>
                <a:buClrTx/>
                <a:buSzTx/>
                <a:buFontTx/>
                <a:buNone/>
                <a:tabLst/>
                <a:defRPr/>
              </a:pPr>
              <a:t>21</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19972807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b="1" dirty="0"/>
              <a:t>Note </a:t>
            </a:r>
            <a:r>
              <a:rPr lang="fr-FR" b="0" dirty="0" err="1"/>
              <a:t>this</a:t>
            </a:r>
            <a:r>
              <a:rPr lang="fr-FR" b="0" dirty="0"/>
              <a:t> slide </a:t>
            </a:r>
            <a:r>
              <a:rPr lang="fr-FR" b="0" dirty="0" err="1"/>
              <a:t>builds</a:t>
            </a:r>
            <a:endParaRPr lang="fr-FR" b="1" dirty="0"/>
          </a:p>
          <a:p>
            <a:pPr marL="0" marR="0" lvl="0" indent="0" algn="l" defTabSz="912721" rtl="0" eaLnBrk="1" fontAlgn="auto" latinLnBrk="0" hangingPunct="1">
              <a:lnSpc>
                <a:spcPct val="100000"/>
              </a:lnSpc>
              <a:spcBef>
                <a:spcPts val="0"/>
              </a:spcBef>
              <a:spcAft>
                <a:spcPts val="0"/>
              </a:spcAft>
              <a:buClrTx/>
              <a:buSzTx/>
              <a:buFontTx/>
              <a:buNone/>
              <a:tabLst/>
              <a:defRPr/>
            </a:pPr>
            <a:r>
              <a:rPr lang="en-US" sz="1200" b="0" dirty="0">
                <a:solidFill>
                  <a:srgbClr val="333333"/>
                </a:solidFill>
                <a:latin typeface="Trebuchet MS"/>
                <a:ea typeface="Tahoma"/>
                <a:cs typeface="Tahoma"/>
              </a:rPr>
              <a:t>To select test questions for a module, you should consider the cognitive level you intend to assess. Cognitive levels refer to types of thinking required, such as:</a:t>
            </a:r>
          </a:p>
          <a:p>
            <a:r>
              <a:rPr lang="en-US" sz="2400" b="1" dirty="0">
                <a:latin typeface="Trebuchet MS"/>
                <a:ea typeface="Tahoma"/>
                <a:cs typeface="Tahoma"/>
              </a:rPr>
              <a:t>CLICK</a:t>
            </a:r>
          </a:p>
          <a:p>
            <a:r>
              <a:rPr lang="en-US" sz="2400" dirty="0">
                <a:latin typeface="Trebuchet MS"/>
                <a:ea typeface="Tahoma"/>
                <a:cs typeface="Tahoma"/>
              </a:rPr>
              <a:t>Cognitive levels: </a:t>
            </a:r>
            <a:endParaRPr lang="en-US" sz="2400" b="0" dirty="0">
              <a:solidFill>
                <a:srgbClr val="333333"/>
              </a:solidFill>
              <a:latin typeface="Trebuchet MS"/>
              <a:ea typeface="Tahoma"/>
              <a:cs typeface="Tahoma"/>
            </a:endParaRPr>
          </a:p>
          <a:p>
            <a:pPr marL="685800" marR="0" lvl="1" indent="-342900" algn="l" defTabSz="912721" rtl="0" eaLnBrk="1" fontAlgn="auto" latinLnBrk="0" hangingPunct="1">
              <a:lnSpc>
                <a:spcPct val="110000"/>
              </a:lnSpc>
              <a:spcBef>
                <a:spcPct val="20000"/>
              </a:spcBef>
              <a:spcAft>
                <a:spcPct val="0"/>
              </a:spcAft>
              <a:buClrTx/>
              <a:buSzPct val="100000"/>
              <a:buFont typeface="Arial" panose="020B0604020202020204" pitchFamily="34" charset="0"/>
              <a:buChar char="•"/>
              <a:tabLst/>
              <a:defRPr/>
            </a:pPr>
            <a:r>
              <a:rPr lang="en-US" sz="2400" dirty="0">
                <a:solidFill>
                  <a:srgbClr val="333333"/>
                </a:solidFill>
                <a:latin typeface="Trebuchet MS"/>
                <a:ea typeface="Tahoma"/>
                <a:cs typeface="Tahoma"/>
              </a:rPr>
              <a:t>What? (Knowledge and concepts). Corresponding question may be : What type of hammer is this?</a:t>
            </a:r>
          </a:p>
          <a:p>
            <a:pPr marL="685800" lvl="1" indent="-342900">
              <a:lnSpc>
                <a:spcPct val="110000"/>
              </a:lnSpc>
              <a:spcBef>
                <a:spcPct val="20000"/>
              </a:spcBef>
              <a:spcAft>
                <a:spcPct val="0"/>
              </a:spcAft>
              <a:buSzPct val="100000"/>
              <a:buFont typeface="Arial" panose="020B0604020202020204" pitchFamily="34" charset="0"/>
              <a:buChar char="•"/>
            </a:pPr>
            <a:r>
              <a:rPr lang="en-US" sz="2400" dirty="0">
                <a:solidFill>
                  <a:srgbClr val="333333"/>
                </a:solidFill>
                <a:latin typeface="Trebuchet MS"/>
                <a:ea typeface="Tahoma"/>
                <a:cs typeface="Tahoma"/>
              </a:rPr>
              <a:t>How?  (Procedures and performances). Corresponding question may be : How do you use this type of hammer?</a:t>
            </a:r>
          </a:p>
          <a:p>
            <a:pPr marL="685800" lvl="1" indent="-342900">
              <a:lnSpc>
                <a:spcPct val="110000"/>
              </a:lnSpc>
              <a:spcBef>
                <a:spcPct val="20000"/>
              </a:spcBef>
              <a:spcAft>
                <a:spcPct val="0"/>
              </a:spcAft>
              <a:buSzPct val="100000"/>
              <a:buFont typeface="Arial" panose="020B0604020202020204" pitchFamily="34" charset="0"/>
              <a:buChar char="•"/>
            </a:pPr>
            <a:r>
              <a:rPr lang="en-US" sz="2400" dirty="0">
                <a:solidFill>
                  <a:srgbClr val="333333"/>
                </a:solidFill>
                <a:latin typeface="Trebuchet MS"/>
                <a:ea typeface="Tahoma"/>
                <a:cs typeface="Tahoma"/>
              </a:rPr>
              <a:t>Why?  (Problem solving and reasoning). Corresponding question may be : Which type of hammer should you use in this situation?</a:t>
            </a:r>
          </a:p>
          <a:p>
            <a:pPr marL="342900" lvl="1" indent="0">
              <a:lnSpc>
                <a:spcPct val="110000"/>
              </a:lnSpc>
              <a:spcBef>
                <a:spcPct val="20000"/>
              </a:spcBef>
              <a:spcAft>
                <a:spcPct val="0"/>
              </a:spcAft>
              <a:buSzPct val="100000"/>
              <a:buFont typeface="Arial" panose="020B0604020202020204" pitchFamily="34" charset="0"/>
              <a:buNone/>
            </a:pPr>
            <a:r>
              <a:rPr lang="en-US" sz="2400" dirty="0">
                <a:solidFill>
                  <a:srgbClr val="333333"/>
                </a:solidFill>
                <a:latin typeface="Trebuchet MS"/>
                <a:ea typeface="Tahoma"/>
                <a:cs typeface="Tahoma"/>
              </a:rPr>
              <a:t>And </a:t>
            </a:r>
            <a:r>
              <a:rPr lang="en-US" sz="2400" b="1" dirty="0">
                <a:solidFill>
                  <a:srgbClr val="333333"/>
                </a:solidFill>
                <a:latin typeface="Trebuchet MS"/>
                <a:ea typeface="Tahoma"/>
                <a:cs typeface="Tahoma"/>
              </a:rPr>
              <a:t>CLICK</a:t>
            </a:r>
          </a:p>
          <a:p>
            <a:pPr marL="685800" marR="0" lvl="1" indent="-342900" algn="l" defTabSz="912721" rtl="0" eaLnBrk="1" fontAlgn="auto" latinLnBrk="0" hangingPunct="1">
              <a:lnSpc>
                <a:spcPct val="110000"/>
              </a:lnSpc>
              <a:spcBef>
                <a:spcPct val="20000"/>
              </a:spcBef>
              <a:spcAft>
                <a:spcPct val="0"/>
              </a:spcAft>
              <a:buClrTx/>
              <a:buSzPct val="100000"/>
              <a:buFont typeface="Arial" panose="020B0604020202020204" pitchFamily="34" charset="0"/>
              <a:buChar char="•"/>
              <a:tabLst/>
              <a:defRPr/>
            </a:pPr>
            <a:r>
              <a:rPr lang="en-US" sz="2400" dirty="0">
                <a:solidFill>
                  <a:srgbClr val="333333"/>
                </a:solidFill>
                <a:latin typeface="Trebuchet MS"/>
                <a:ea typeface="Tahoma"/>
                <a:cs typeface="Tahoma"/>
              </a:rPr>
              <a:t>What? Corresponding question may be : What type of hammer is this?</a:t>
            </a:r>
          </a:p>
          <a:p>
            <a:pPr marL="685800" lvl="1" indent="-342900">
              <a:lnSpc>
                <a:spcPct val="110000"/>
              </a:lnSpc>
              <a:spcBef>
                <a:spcPct val="20000"/>
              </a:spcBef>
              <a:spcAft>
                <a:spcPct val="0"/>
              </a:spcAft>
              <a:buSzPct val="100000"/>
              <a:buFont typeface="Arial" panose="020B0604020202020204" pitchFamily="34" charset="0"/>
              <a:buChar char="•"/>
            </a:pPr>
            <a:r>
              <a:rPr lang="en-US" sz="2400" dirty="0">
                <a:solidFill>
                  <a:srgbClr val="333333"/>
                </a:solidFill>
                <a:latin typeface="Trebuchet MS"/>
                <a:ea typeface="Tahoma"/>
                <a:cs typeface="Tahoma"/>
              </a:rPr>
              <a:t>How?  Corresponding question may be : How do you use this type of hammer?</a:t>
            </a:r>
          </a:p>
          <a:p>
            <a:pPr marL="685800" lvl="1" indent="-342900">
              <a:lnSpc>
                <a:spcPct val="110000"/>
              </a:lnSpc>
              <a:spcBef>
                <a:spcPct val="20000"/>
              </a:spcBef>
              <a:spcAft>
                <a:spcPct val="0"/>
              </a:spcAft>
              <a:buSzPct val="100000"/>
              <a:buFont typeface="Arial" panose="020B0604020202020204" pitchFamily="34" charset="0"/>
              <a:buChar char="•"/>
            </a:pPr>
            <a:r>
              <a:rPr lang="en-US" sz="2400" dirty="0">
                <a:solidFill>
                  <a:srgbClr val="333333"/>
                </a:solidFill>
                <a:latin typeface="Trebuchet MS"/>
                <a:ea typeface="Tahoma"/>
                <a:cs typeface="Tahoma"/>
              </a:rPr>
              <a:t>Why?  Corresponding question may be : Which type of hammer should you use in this situation?</a:t>
            </a:r>
          </a:p>
          <a:p>
            <a:pPr marL="342900" lvl="1" indent="0">
              <a:lnSpc>
                <a:spcPct val="110000"/>
              </a:lnSpc>
              <a:spcBef>
                <a:spcPct val="20000"/>
              </a:spcBef>
              <a:spcAft>
                <a:spcPct val="0"/>
              </a:spcAft>
              <a:buSzPct val="100000"/>
              <a:buFont typeface="Arial" panose="020B0604020202020204" pitchFamily="34" charset="0"/>
              <a:buNone/>
            </a:pPr>
            <a:endParaRPr lang="en-US" sz="2400" dirty="0">
              <a:solidFill>
                <a:srgbClr val="333333"/>
              </a:solidFill>
              <a:latin typeface="Trebuchet MS"/>
              <a:ea typeface="Tahoma"/>
              <a:cs typeface="Tahoma"/>
            </a:endParaRPr>
          </a:p>
          <a:p>
            <a:pPr marL="342900" lvl="1" indent="0">
              <a:lnSpc>
                <a:spcPct val="110000"/>
              </a:lnSpc>
              <a:spcBef>
                <a:spcPct val="20000"/>
              </a:spcBef>
              <a:spcAft>
                <a:spcPct val="0"/>
              </a:spcAft>
              <a:buSzPct val="100000"/>
              <a:buFont typeface="Arial" panose="020B0604020202020204" pitchFamily="34" charset="0"/>
              <a:buNone/>
            </a:pPr>
            <a:endParaRPr lang="en-US" sz="2400" dirty="0">
              <a:solidFill>
                <a:srgbClr val="333333"/>
              </a:solidFill>
              <a:latin typeface="Trebuchet MS"/>
              <a:ea typeface="Tahoma"/>
              <a:cs typeface="Tahoma"/>
            </a:endParaRPr>
          </a:p>
          <a:p>
            <a:endParaRPr lang="en-BR" dirty="0"/>
          </a:p>
        </p:txBody>
      </p:sp>
      <p:sp>
        <p:nvSpPr>
          <p:cNvPr id="4" name="Slide Number Placeholder 3"/>
          <p:cNvSpPr>
            <a:spLocks noGrp="1"/>
          </p:cNvSpPr>
          <p:nvPr>
            <p:ph type="sldNum" sz="quarter" idx="5"/>
          </p:nvPr>
        </p:nvSpPr>
        <p:spPr/>
        <p:txBody>
          <a:bodyPr/>
          <a:lstStyle/>
          <a:p>
            <a:pPr marL="0" marR="0" lvl="0" indent="0" algn="r" defTabSz="912721" rtl="0" eaLnBrk="1" fontAlgn="auto" latinLnBrk="0" hangingPunct="1">
              <a:lnSpc>
                <a:spcPct val="100000"/>
              </a:lnSpc>
              <a:spcBef>
                <a:spcPts val="0"/>
              </a:spcBef>
              <a:spcAft>
                <a:spcPts val="0"/>
              </a:spcAft>
              <a:buClrTx/>
              <a:buSzTx/>
              <a:buFontTx/>
              <a:buNone/>
              <a:tabLst/>
              <a:defRPr/>
            </a:pPr>
            <a:fld id="{CF0D6D01-EAB7-41B9-938B-EB132FF9F011}"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2721" rtl="0" eaLnBrk="1" fontAlgn="auto" latinLnBrk="0" hangingPunct="1">
                <a:lnSpc>
                  <a:spcPct val="100000"/>
                </a:lnSpc>
                <a:spcBef>
                  <a:spcPts val="0"/>
                </a:spcBef>
                <a:spcAft>
                  <a:spcPts val="0"/>
                </a:spcAft>
                <a:buClrTx/>
                <a:buSzTx/>
                <a:buFontTx/>
                <a:buNone/>
                <a:tabLst/>
                <a:defRPr/>
              </a:pPr>
              <a:t>22</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76475817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t>Objective – For participants to demonstrate they can identify test bank questions that are relevant to module objectives. </a:t>
            </a:r>
          </a:p>
          <a:p>
            <a:pPr marL="171450" indent="-171450">
              <a:buFont typeface="Arial" panose="020B0604020202020204" pitchFamily="34" charset="0"/>
              <a:buChar char="•"/>
            </a:pPr>
            <a:endParaRPr lang="en-US" dirty="0"/>
          </a:p>
          <a:p>
            <a:pPr marL="171450" indent="-171450">
              <a:buFont typeface="Arial" panose="020B0604020202020204" pitchFamily="34" charset="0"/>
              <a:buChar char="•"/>
            </a:pPr>
            <a:r>
              <a:rPr lang="en-US" dirty="0"/>
              <a:t>Instructor should identify an example module and question before session to use as an example. For example, module 1.A.1 question #1. </a:t>
            </a:r>
          </a:p>
          <a:p>
            <a:endParaRPr lang="en-US" dirty="0">
              <a:ea typeface="Calibri"/>
              <a:cs typeface="Calibri"/>
            </a:endParaRPr>
          </a:p>
          <a:p>
            <a:r>
              <a:rPr lang="en-US" dirty="0">
                <a:ea typeface="Calibri"/>
                <a:cs typeface="Calibri"/>
              </a:rPr>
              <a:t>Step 1:</a:t>
            </a:r>
            <a:endParaRPr lang="en-US" dirty="0"/>
          </a:p>
          <a:p>
            <a:pPr marL="171450" indent="-171450">
              <a:buFont typeface="Arial" panose="020B0604020202020204" pitchFamily="34" charset="0"/>
              <a:buChar char="•"/>
            </a:pPr>
            <a:r>
              <a:rPr lang="en-US" dirty="0"/>
              <a:t>Instructor will begin by opening the Instructor guide for the chosen module. Instructor should show participants where learning objectives for the module are located in the instructor guide. Keep this file open on computer</a:t>
            </a:r>
            <a:endParaRPr lang="en-US" dirty="0">
              <a:ea typeface="Calibri"/>
              <a:cs typeface="Calibri"/>
            </a:endParaRPr>
          </a:p>
          <a:p>
            <a:endParaRPr lang="en-US" dirty="0">
              <a:ea typeface="Calibri"/>
              <a:cs typeface="Calibri"/>
            </a:endParaRPr>
          </a:p>
          <a:p>
            <a:r>
              <a:rPr lang="en-US" dirty="0">
                <a:ea typeface="Calibri"/>
                <a:cs typeface="Calibri"/>
              </a:rPr>
              <a:t>Step 2: </a:t>
            </a:r>
            <a:endParaRPr lang="en-US" dirty="0"/>
          </a:p>
          <a:p>
            <a:pPr marL="171450" indent="-171450">
              <a:buFont typeface="Arial" panose="020B0604020202020204" pitchFamily="34" charset="0"/>
              <a:buChar char="•"/>
            </a:pPr>
            <a:r>
              <a:rPr lang="en-US" dirty="0"/>
              <a:t>Instructor will open test bank questions for the same module. Instructor will ask participants to open the test bank on their devices (or look at a shared screen). Note: Participants will have to have access to the test bank questions for the module chosen. This can be done through a digital learning platform or through the HSLP. Give participants time to find and open files. </a:t>
            </a:r>
            <a:endParaRPr lang="en-US" dirty="0">
              <a:ea typeface="Calibri"/>
              <a:cs typeface="Calibri"/>
            </a:endParaRPr>
          </a:p>
          <a:p>
            <a:pPr marL="171450" indent="-171450">
              <a:buFont typeface="Arial" panose="020B0604020202020204" pitchFamily="34" charset="0"/>
              <a:buChar char="•"/>
            </a:pPr>
            <a:r>
              <a:rPr lang="en-US" dirty="0"/>
              <a:t>Instructor will read out loud the chosen test question </a:t>
            </a:r>
            <a:endParaRPr lang="en-US" dirty="0">
              <a:ea typeface="Calibri"/>
              <a:cs typeface="Calibri"/>
            </a:endParaRPr>
          </a:p>
          <a:p>
            <a:pPr marL="171450" indent="-171450">
              <a:buFont typeface="Arial" panose="020B0604020202020204" pitchFamily="34" charset="0"/>
              <a:buChar char="•"/>
            </a:pPr>
            <a:r>
              <a:rPr lang="en-US" b="1" dirty="0"/>
              <a:t>Participants should keep the test bank questions open on their device. </a:t>
            </a:r>
          </a:p>
          <a:p>
            <a:pPr marL="171450" indent="-171450">
              <a:buFont typeface="Arial" panose="020B0604020202020204" pitchFamily="34" charset="0"/>
              <a:buChar char="•"/>
            </a:pPr>
            <a:r>
              <a:rPr lang="en-US" dirty="0"/>
              <a:t>Instructor will go back to the Instructor guide for the same module. Make sure participants understand this is the Instructor Guide for the given module. </a:t>
            </a:r>
            <a:endParaRPr lang="en-US" dirty="0">
              <a:ea typeface="Calibri"/>
              <a:cs typeface="Calibri"/>
            </a:endParaRPr>
          </a:p>
          <a:p>
            <a:pPr marL="171450" indent="-171450">
              <a:buFont typeface="Arial" panose="020B0604020202020204" pitchFamily="34" charset="0"/>
              <a:buChar char="•"/>
            </a:pPr>
            <a:r>
              <a:rPr lang="en-US" dirty="0"/>
              <a:t>Review the module objectives found in the beginning of the instructor guide.</a:t>
            </a:r>
          </a:p>
          <a:p>
            <a:pPr marL="171450" indent="-171450">
              <a:buFont typeface="Arial" panose="020B0604020202020204" pitchFamily="34" charset="0"/>
              <a:buChar char="•"/>
            </a:pPr>
            <a:r>
              <a:rPr lang="en-US" dirty="0"/>
              <a:t>Ask participants to review the test question open on their devices and look at the projected screen which shows the module objectives and determine which objective(s) the question addresses. Give participants a couple minutes to read through. Keep projecting the module objectives for them.</a:t>
            </a:r>
            <a:endParaRPr lang="en-US" dirty="0">
              <a:ea typeface="Calibri"/>
              <a:cs typeface="Calibri"/>
            </a:endParaRPr>
          </a:p>
          <a:p>
            <a:pPr marL="171450" indent="-171450">
              <a:buFont typeface="Arial" panose="020B0604020202020204" pitchFamily="34" charset="0"/>
              <a:buChar char="•"/>
            </a:pPr>
            <a:r>
              <a:rPr lang="en-US" dirty="0"/>
              <a:t>Ask participants which module objectives does the question address. (there may be more than one. The point is there needs to be at least one objective addressed for each test question)</a:t>
            </a:r>
          </a:p>
          <a:p>
            <a:pPr marL="171450" indent="-171450">
              <a:buFont typeface="Arial" panose="020B0604020202020204" pitchFamily="34" charset="0"/>
              <a:buChar char="•"/>
            </a:pPr>
            <a:r>
              <a:rPr lang="en-US" dirty="0"/>
              <a:t>If participants are not fully understanding that the test question must address a module objective, review a second question in the module. </a:t>
            </a:r>
          </a:p>
          <a:p>
            <a:pPr marL="171450" indent="-171450">
              <a:buFont typeface="Arial" panose="020B0604020202020204" pitchFamily="34" charset="0"/>
              <a:buChar char="•"/>
            </a:pPr>
            <a:r>
              <a:rPr lang="en-US" dirty="0"/>
              <a:t>The overarching purpose here is to show the participants the importance of having test questions that match learning objectives so if they change content, they will need to make sure test questions address the material AND the learning objectives. </a:t>
            </a:r>
          </a:p>
        </p:txBody>
      </p:sp>
      <p:sp>
        <p:nvSpPr>
          <p:cNvPr id="4" name="Slide Number Placeholder 3"/>
          <p:cNvSpPr>
            <a:spLocks noGrp="1"/>
          </p:cNvSpPr>
          <p:nvPr>
            <p:ph type="sldNum" sz="quarter" idx="5"/>
          </p:nvPr>
        </p:nvSpPr>
        <p:spPr/>
        <p:txBody>
          <a:bodyPr/>
          <a:lstStyle/>
          <a:p>
            <a:fld id="{CF0D6D01-EAB7-41B9-938B-EB132FF9F011}" type="slidenum">
              <a:rPr lang="en-GB" smtClean="0"/>
              <a:t>23</a:t>
            </a:fld>
            <a:endParaRPr lang="en-GB"/>
          </a:p>
        </p:txBody>
      </p:sp>
    </p:spTree>
    <p:extLst>
      <p:ext uri="{BB962C8B-B14F-4D97-AF65-F5344CB8AC3E}">
        <p14:creationId xmlns:p14="http://schemas.microsoft.com/office/powerpoint/2010/main" val="388073153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PT" b="1" dirty="0" err="1"/>
              <a:t>Review</a:t>
            </a:r>
            <a:r>
              <a:rPr lang="pt-PT" dirty="0"/>
              <a:t> slide.</a:t>
            </a:r>
            <a:endParaRPr lang="en-BR" dirty="0"/>
          </a:p>
        </p:txBody>
      </p:sp>
      <p:sp>
        <p:nvSpPr>
          <p:cNvPr id="4" name="Slide Number Placeholder 3"/>
          <p:cNvSpPr>
            <a:spLocks noGrp="1"/>
          </p:cNvSpPr>
          <p:nvPr>
            <p:ph type="sldNum" sz="quarter" idx="5"/>
          </p:nvPr>
        </p:nvSpPr>
        <p:spPr/>
        <p:txBody>
          <a:bodyPr/>
          <a:lstStyle/>
          <a:p>
            <a:pPr marL="0" marR="0" lvl="0" indent="0" algn="r" defTabSz="912721" rtl="0" eaLnBrk="1" fontAlgn="auto" latinLnBrk="0" hangingPunct="1">
              <a:lnSpc>
                <a:spcPct val="100000"/>
              </a:lnSpc>
              <a:spcBef>
                <a:spcPts val="0"/>
              </a:spcBef>
              <a:spcAft>
                <a:spcPts val="0"/>
              </a:spcAft>
              <a:buClrTx/>
              <a:buSzTx/>
              <a:buFontTx/>
              <a:buNone/>
              <a:tabLst/>
              <a:defRPr/>
            </a:pPr>
            <a:fld id="{CF0D6D01-EAB7-41B9-938B-EB132FF9F011}"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2721" rtl="0" eaLnBrk="1" fontAlgn="auto" latinLnBrk="0" hangingPunct="1">
                <a:lnSpc>
                  <a:spcPct val="100000"/>
                </a:lnSpc>
                <a:spcBef>
                  <a:spcPts val="0"/>
                </a:spcBef>
                <a:spcAft>
                  <a:spcPts val="0"/>
                </a:spcAft>
                <a:buClrTx/>
                <a:buSzTx/>
                <a:buFontTx/>
                <a:buNone/>
                <a:tabLst/>
                <a:defRPr/>
              </a:pPr>
              <a:t>24</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06368412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D5B48DA2-5A1E-A647-8F98-8F6408046E1A}" type="slidenum">
              <a:rPr lang="en-US" smtClean="0"/>
              <a:t>25</a:t>
            </a:fld>
            <a:endParaRPr lang="en-US"/>
          </a:p>
        </p:txBody>
      </p:sp>
    </p:spTree>
    <p:extLst>
      <p:ext uri="{BB962C8B-B14F-4D97-AF65-F5344CB8AC3E}">
        <p14:creationId xmlns:p14="http://schemas.microsoft.com/office/powerpoint/2010/main" val="259679069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GB" dirty="0"/>
              <a:t>When groups are composed of participants that adapted different modules.</a:t>
            </a:r>
          </a:p>
          <a:p>
            <a:pPr marL="0" indent="0">
              <a:buFont typeface="Arial" panose="020B0604020202020204" pitchFamily="34" charset="0"/>
              <a:buNone/>
            </a:pPr>
            <a:endParaRPr lang="en-GB" dirty="0"/>
          </a:p>
          <a:p>
            <a:pPr marL="0" indent="0">
              <a:buFont typeface="Arial" panose="020B0604020202020204" pitchFamily="34" charset="0"/>
              <a:buNone/>
            </a:pPr>
            <a:r>
              <a:rPr lang="en-GB" dirty="0"/>
              <a:t>Grouping of TOT participants should be done prior to this session. Grouping and whether the facilitation will be individually will depend on the size of the class, time available, audience needs and module choices:</a:t>
            </a:r>
          </a:p>
          <a:p>
            <a:pPr marL="171450" indent="-171450">
              <a:buFontTx/>
              <a:buChar char="-"/>
            </a:pPr>
            <a:r>
              <a:rPr lang="en-GB" dirty="0"/>
              <a:t>If the size of the class is &lt;20, facilitation will probably be performed in groups, rather than individually.</a:t>
            </a:r>
          </a:p>
          <a:p>
            <a:pPr marL="171450" indent="-171450">
              <a:buFontTx/>
              <a:buChar char="-"/>
            </a:pPr>
            <a:r>
              <a:rPr lang="en-GB" dirty="0"/>
              <a:t>Groups should be formed based on the similarity of content areas of modules chosen by participants to facilitate discussion and streamline the creation of a unified group presentation, if group facilitation is chosen.</a:t>
            </a:r>
          </a:p>
          <a:p>
            <a:pPr marL="171450" indent="-171450">
              <a:buFontTx/>
              <a:buChar char="-"/>
            </a:pPr>
            <a:r>
              <a:rPr lang="en-GB" dirty="0"/>
              <a:t>If the size of the class is &lt;15, facilitation will probably be performed individually.</a:t>
            </a:r>
          </a:p>
        </p:txBody>
      </p:sp>
      <p:sp>
        <p:nvSpPr>
          <p:cNvPr id="4" name="Slide Number Placeholder 3"/>
          <p:cNvSpPr>
            <a:spLocks noGrp="1"/>
          </p:cNvSpPr>
          <p:nvPr>
            <p:ph type="sldNum" sz="quarter" idx="5"/>
          </p:nvPr>
        </p:nvSpPr>
        <p:spPr/>
        <p:txBody>
          <a:bodyPr/>
          <a:lstStyle/>
          <a:p>
            <a:fld id="{CF0D6D01-EAB7-41B9-938B-EB132FF9F011}" type="slidenum">
              <a:rPr lang="en-GB" smtClean="0"/>
              <a:t>26</a:t>
            </a:fld>
            <a:endParaRPr lang="en-GB"/>
          </a:p>
        </p:txBody>
      </p:sp>
    </p:spTree>
    <p:extLst>
      <p:ext uri="{BB962C8B-B14F-4D97-AF65-F5344CB8AC3E}">
        <p14:creationId xmlns:p14="http://schemas.microsoft.com/office/powerpoint/2010/main" val="30956952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2721" rtl="0" eaLnBrk="1" fontAlgn="auto" latinLnBrk="0" hangingPunct="1">
              <a:lnSpc>
                <a:spcPct val="100000"/>
              </a:lnSpc>
              <a:spcBef>
                <a:spcPts val="0"/>
              </a:spcBef>
              <a:spcAft>
                <a:spcPts val="0"/>
              </a:spcAft>
              <a:buClrTx/>
              <a:buSzTx/>
              <a:buFontTx/>
              <a:buNone/>
              <a:tabLst/>
              <a:defRPr/>
            </a:pPr>
            <a:r>
              <a:rPr lang="fr-FR" b="1" dirty="0" err="1"/>
              <a:t>Review</a:t>
            </a:r>
            <a:r>
              <a:rPr lang="fr-FR" b="1" dirty="0"/>
              <a:t> </a:t>
            </a:r>
            <a:r>
              <a:rPr lang="fr-FR" b="0" dirty="0"/>
              <a:t>slide.</a:t>
            </a:r>
          </a:p>
          <a:p>
            <a:pPr marL="0" marR="0" lvl="0" indent="0" algn="l" defTabSz="912721" rtl="0" eaLnBrk="1" fontAlgn="auto" latinLnBrk="0" hangingPunct="1">
              <a:lnSpc>
                <a:spcPct val="100000"/>
              </a:lnSpc>
              <a:spcBef>
                <a:spcPts val="0"/>
              </a:spcBef>
              <a:spcAft>
                <a:spcPts val="0"/>
              </a:spcAft>
              <a:buClrTx/>
              <a:buSzTx/>
              <a:buFontTx/>
              <a:buNone/>
              <a:tabLst/>
              <a:defRPr/>
            </a:pPr>
            <a:r>
              <a:rPr lang="fr-FR" b="1" dirty="0"/>
              <a:t>Note to </a:t>
            </a:r>
            <a:r>
              <a:rPr lang="fr-FR" b="1" dirty="0" err="1"/>
              <a:t>facilitators</a:t>
            </a:r>
            <a:r>
              <a:rPr lang="fr-FR" b="1" dirty="0"/>
              <a:t>:</a:t>
            </a:r>
          </a:p>
          <a:p>
            <a:pPr marL="0" marR="0" lvl="0" indent="0" algn="l" defTabSz="912721" rtl="0" eaLnBrk="1" fontAlgn="auto" latinLnBrk="0" hangingPunct="1">
              <a:lnSpc>
                <a:spcPct val="100000"/>
              </a:lnSpc>
              <a:spcBef>
                <a:spcPts val="0"/>
              </a:spcBef>
              <a:spcAft>
                <a:spcPts val="0"/>
              </a:spcAft>
              <a:buClrTx/>
              <a:buSzTx/>
              <a:buFontTx/>
              <a:buNone/>
              <a:tabLst/>
              <a:defRPr/>
            </a:pPr>
            <a:r>
              <a:rPr lang="fr-FR" b="0" dirty="0"/>
              <a:t>The group </a:t>
            </a:r>
            <a:r>
              <a:rPr lang="fr-FR" b="0" dirty="0" err="1"/>
              <a:t>dynamics</a:t>
            </a:r>
            <a:r>
              <a:rPr lang="fr-FR" b="0" dirty="0"/>
              <a:t> </a:t>
            </a:r>
            <a:r>
              <a:rPr lang="fr-FR" b="0" dirty="0" err="1"/>
              <a:t>will</a:t>
            </a:r>
            <a:r>
              <a:rPr lang="fr-FR" b="0" dirty="0"/>
              <a:t> change </a:t>
            </a:r>
            <a:r>
              <a:rPr lang="fr-FR" b="0" dirty="0" err="1"/>
              <a:t>based</a:t>
            </a:r>
            <a:r>
              <a:rPr lang="fr-FR" b="0" dirty="0"/>
              <a:t> on </a:t>
            </a:r>
            <a:r>
              <a:rPr lang="fr-FR" b="0" dirty="0" err="1"/>
              <a:t>whether</a:t>
            </a:r>
            <a:r>
              <a:rPr lang="fr-FR" b="0" dirty="0"/>
              <a:t> participants </a:t>
            </a:r>
            <a:r>
              <a:rPr lang="fr-FR" b="0" dirty="0" err="1"/>
              <a:t>adapted</a:t>
            </a:r>
            <a:r>
              <a:rPr lang="fr-FR" b="0" dirty="0"/>
              <a:t> the </a:t>
            </a:r>
            <a:r>
              <a:rPr lang="fr-FR" b="0" dirty="0" err="1"/>
              <a:t>same</a:t>
            </a:r>
            <a:r>
              <a:rPr lang="fr-FR" b="0" dirty="0"/>
              <a:t> modules or </a:t>
            </a:r>
            <a:r>
              <a:rPr lang="fr-FR" b="0" dirty="0" err="1"/>
              <a:t>fidderent</a:t>
            </a:r>
            <a:r>
              <a:rPr lang="fr-FR" b="0" dirty="0"/>
              <a:t> </a:t>
            </a:r>
            <a:r>
              <a:rPr lang="fr-FR" b="0" dirty="0" err="1"/>
              <a:t>ones</a:t>
            </a:r>
            <a:r>
              <a:rPr lang="fr-FR" b="0" dirty="0"/>
              <a:t>. In groups </a:t>
            </a:r>
            <a:r>
              <a:rPr lang="fr-FR" b="0" dirty="0" err="1"/>
              <a:t>where</a:t>
            </a:r>
            <a:r>
              <a:rPr lang="fr-FR" b="0" dirty="0"/>
              <a:t> participants </a:t>
            </a:r>
            <a:r>
              <a:rPr lang="fr-FR" b="0" dirty="0" err="1"/>
              <a:t>adapted</a:t>
            </a:r>
            <a:r>
              <a:rPr lang="fr-FR" b="0" dirty="0"/>
              <a:t> </a:t>
            </a:r>
            <a:r>
              <a:rPr lang="fr-FR" b="0" dirty="0" err="1"/>
              <a:t>different</a:t>
            </a:r>
            <a:r>
              <a:rPr lang="fr-FR" b="0" dirty="0"/>
              <a:t> modules, </a:t>
            </a:r>
            <a:r>
              <a:rPr lang="fr-FR" b="0" dirty="0" err="1"/>
              <a:t>members</a:t>
            </a:r>
            <a:r>
              <a:rPr lang="fr-FR" b="0" dirty="0"/>
              <a:t> </a:t>
            </a:r>
            <a:r>
              <a:rPr lang="fr-FR" b="0" dirty="0" err="1"/>
              <a:t>will</a:t>
            </a:r>
            <a:r>
              <a:rPr lang="fr-FR" b="0" dirty="0"/>
              <a:t> </a:t>
            </a:r>
            <a:r>
              <a:rPr lang="fr-FR" b="0" dirty="0" err="1"/>
              <a:t>introduce</a:t>
            </a:r>
            <a:r>
              <a:rPr lang="fr-FR" b="0" dirty="0"/>
              <a:t> </a:t>
            </a:r>
            <a:r>
              <a:rPr lang="fr-FR" b="0" dirty="0" err="1"/>
              <a:t>their</a:t>
            </a:r>
            <a:r>
              <a:rPr lang="fr-FR" b="0" dirty="0"/>
              <a:t> </a:t>
            </a:r>
            <a:r>
              <a:rPr lang="fr-FR" b="0" dirty="0" err="1"/>
              <a:t>specific</a:t>
            </a:r>
            <a:r>
              <a:rPr lang="fr-FR" b="0" dirty="0"/>
              <a:t> </a:t>
            </a:r>
            <a:r>
              <a:rPr lang="fr-FR" b="0" dirty="0" err="1"/>
              <a:t>adapted</a:t>
            </a:r>
            <a:r>
              <a:rPr lang="fr-FR" b="0" dirty="0"/>
              <a:t> module to the </a:t>
            </a:r>
            <a:r>
              <a:rPr lang="fr-FR" b="0" dirty="0" err="1"/>
              <a:t>rest</a:t>
            </a:r>
            <a:r>
              <a:rPr lang="fr-FR" b="0" dirty="0"/>
              <a:t> of the working group.</a:t>
            </a:r>
          </a:p>
        </p:txBody>
      </p:sp>
      <p:sp>
        <p:nvSpPr>
          <p:cNvPr id="4" name="Slide Number Placeholder 3"/>
          <p:cNvSpPr>
            <a:spLocks noGrp="1"/>
          </p:cNvSpPr>
          <p:nvPr>
            <p:ph type="sldNum" sz="quarter" idx="5"/>
          </p:nvPr>
        </p:nvSpPr>
        <p:spPr/>
        <p:txBody>
          <a:bodyPr/>
          <a:lstStyle/>
          <a:p>
            <a:fld id="{CF0D6D01-EAB7-41B9-938B-EB132FF9F011}" type="slidenum">
              <a:rPr lang="en-GB" smtClean="0"/>
              <a:t>27</a:t>
            </a:fld>
            <a:endParaRPr lang="en-GB"/>
          </a:p>
        </p:txBody>
      </p:sp>
    </p:spTree>
    <p:extLst>
      <p:ext uri="{BB962C8B-B14F-4D97-AF65-F5344CB8AC3E}">
        <p14:creationId xmlns:p14="http://schemas.microsoft.com/office/powerpoint/2010/main" val="147078560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927950E-2185-AAF2-6150-0E0532395B3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9A14EC1-F67F-5A10-0C48-E8E537F7255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2C24E77-0E4E-7C0A-16EF-F9910D166564}"/>
              </a:ext>
            </a:extLst>
          </p:cNvPr>
          <p:cNvSpPr>
            <a:spLocks noGrp="1"/>
          </p:cNvSpPr>
          <p:nvPr>
            <p:ph type="body" idx="1"/>
          </p:nvPr>
        </p:nvSpPr>
        <p:spPr/>
        <p:txBody>
          <a:bodyPr/>
          <a:lstStyle/>
          <a:p>
            <a:pPr marL="0" marR="0" lvl="0" indent="0" algn="l" defTabSz="912721" rtl="0" eaLnBrk="1" fontAlgn="auto" latinLnBrk="0" hangingPunct="1">
              <a:lnSpc>
                <a:spcPct val="100000"/>
              </a:lnSpc>
              <a:spcBef>
                <a:spcPts val="0"/>
              </a:spcBef>
              <a:spcAft>
                <a:spcPts val="0"/>
              </a:spcAft>
              <a:buClrTx/>
              <a:buSzTx/>
              <a:buFontTx/>
              <a:buNone/>
              <a:tabLst/>
              <a:defRPr/>
            </a:pPr>
            <a:r>
              <a:rPr lang="fr-FR" b="1" dirty="0"/>
              <a:t>Note to </a:t>
            </a:r>
            <a:r>
              <a:rPr lang="fr-FR" b="1" dirty="0" err="1"/>
              <a:t>facilitators</a:t>
            </a:r>
            <a:r>
              <a:rPr lang="fr-FR" b="1" dirty="0"/>
              <a:t>:</a:t>
            </a:r>
          </a:p>
          <a:p>
            <a:pPr marL="0" indent="0" fontAlgn="base">
              <a:buNone/>
            </a:pPr>
            <a:r>
              <a:rPr lang="en-US" sz="1200" b="0" i="0" u="none" strike="noStrike" kern="1200" dirty="0">
                <a:solidFill>
                  <a:srgbClr val="F26C32"/>
                </a:solidFill>
                <a:effectLst/>
                <a:latin typeface="+mn-lt"/>
                <a:ea typeface="+mn-ea"/>
                <a:cs typeface="+mn-cs"/>
              </a:rPr>
              <a:t>The group dynamics will change based on whether participants will present individually or in groups.</a:t>
            </a:r>
          </a:p>
          <a:p>
            <a:pPr marL="0" indent="0" fontAlgn="base">
              <a:buNone/>
            </a:pPr>
            <a:endParaRPr lang="en-US" sz="1200" b="0" i="0" u="none" strike="noStrike" kern="1200" dirty="0">
              <a:solidFill>
                <a:srgbClr val="F26C32"/>
              </a:solidFill>
              <a:effectLst/>
              <a:latin typeface="+mn-lt"/>
              <a:ea typeface="+mn-ea"/>
              <a:cs typeface="+mn-cs"/>
            </a:endParaRPr>
          </a:p>
          <a:p>
            <a:pPr marL="0" indent="0" fontAlgn="base">
              <a:buNone/>
            </a:pPr>
            <a:r>
              <a:rPr lang="en-US" sz="1200" b="1" i="0" u="none" strike="noStrike" kern="1200" dirty="0">
                <a:solidFill>
                  <a:srgbClr val="F26C32"/>
                </a:solidFill>
                <a:effectLst/>
                <a:latin typeface="+mn-lt"/>
                <a:ea typeface="+mn-ea"/>
                <a:cs typeface="+mn-cs"/>
              </a:rPr>
              <a:t>Step 2: Group work</a:t>
            </a:r>
            <a:r>
              <a:rPr lang="en-US" sz="1200" b="1" kern="1200" dirty="0">
                <a:solidFill>
                  <a:srgbClr val="F26C32"/>
                </a:solidFill>
                <a:latin typeface="+mn-lt"/>
                <a:ea typeface="+mn-ea"/>
                <a:cs typeface="Segoe UI"/>
              </a:rPr>
              <a:t>​, individual facilitation - Select a portion of a module</a:t>
            </a:r>
          </a:p>
          <a:p>
            <a:pPr fontAlgn="base"/>
            <a:r>
              <a:rPr lang="en-US" sz="1200" b="0" i="0" u="none" strike="noStrike" kern="1200" dirty="0">
                <a:solidFill>
                  <a:srgbClr val="000000"/>
                </a:solidFill>
                <a:effectLst/>
                <a:latin typeface="+mn-lt"/>
                <a:ea typeface="+mn-ea"/>
                <a:cs typeface="+mn-cs"/>
              </a:rPr>
              <a:t>Each </a:t>
            </a:r>
            <a:r>
              <a:rPr lang="en-US" sz="1200" kern="1200" dirty="0">
                <a:solidFill>
                  <a:srgbClr val="000000"/>
                </a:solidFill>
                <a:latin typeface="+mn-lt"/>
                <a:ea typeface="+mn-ea"/>
                <a:cs typeface="+mn-cs"/>
              </a:rPr>
              <a:t>participant</a:t>
            </a:r>
            <a:r>
              <a:rPr lang="en-US" sz="1200" b="0" i="0" u="none" strike="noStrike" kern="1200" dirty="0">
                <a:solidFill>
                  <a:srgbClr val="000000"/>
                </a:solidFill>
                <a:effectLst/>
                <a:latin typeface="+mn-lt"/>
                <a:ea typeface="+mn-ea"/>
                <a:cs typeface="+mn-cs"/>
              </a:rPr>
              <a:t> will select </a:t>
            </a:r>
            <a:r>
              <a:rPr lang="en-US" sz="1200" kern="1200" dirty="0">
                <a:solidFill>
                  <a:srgbClr val="000000"/>
                </a:solidFill>
                <a:latin typeface="+mn-lt"/>
                <a:ea typeface="+mn-ea"/>
                <a:cs typeface="+mn-cs"/>
              </a:rPr>
              <a:t>a </a:t>
            </a:r>
            <a:r>
              <a:rPr lang="en-US" sz="1200" b="1" u="sng" kern="1200" dirty="0">
                <a:solidFill>
                  <a:srgbClr val="000000"/>
                </a:solidFill>
                <a:latin typeface="+mn-lt"/>
                <a:ea typeface="+mn-ea"/>
                <a:cs typeface="+mn-cs"/>
              </a:rPr>
              <a:t>portion</a:t>
            </a:r>
            <a:r>
              <a:rPr lang="en-US" sz="1200" b="0" i="0" u="none" strike="noStrike" kern="1200" dirty="0">
                <a:solidFill>
                  <a:srgbClr val="000000"/>
                </a:solidFill>
                <a:effectLst/>
                <a:latin typeface="+mn-lt"/>
                <a:ea typeface="+mn-ea"/>
                <a:cs typeface="+mn-cs"/>
              </a:rPr>
              <a:t> of </a:t>
            </a:r>
            <a:r>
              <a:rPr lang="en-US" sz="1200" kern="1200" dirty="0">
                <a:solidFill>
                  <a:srgbClr val="000000"/>
                </a:solidFill>
                <a:latin typeface="+mn-lt"/>
                <a:ea typeface="+mn-ea"/>
                <a:cs typeface="+mn-cs"/>
              </a:rPr>
              <a:t>the module</a:t>
            </a:r>
            <a:r>
              <a:rPr lang="en-US" sz="1200" b="0" i="0" u="none" strike="noStrike" kern="1200" dirty="0">
                <a:solidFill>
                  <a:srgbClr val="000000"/>
                </a:solidFill>
                <a:effectLst/>
                <a:latin typeface="+mn-lt"/>
                <a:ea typeface="+mn-ea"/>
                <a:cs typeface="+mn-cs"/>
              </a:rPr>
              <a:t> they have </a:t>
            </a:r>
            <a:r>
              <a:rPr lang="en-US" sz="1200" kern="1200" dirty="0">
                <a:solidFill>
                  <a:srgbClr val="000000"/>
                </a:solidFill>
                <a:latin typeface="+mn-lt"/>
                <a:ea typeface="+mn-ea"/>
                <a:cs typeface="+mn-cs"/>
              </a:rPr>
              <a:t>adapted to present to the whole group.</a:t>
            </a:r>
          </a:p>
          <a:p>
            <a:r>
              <a:rPr lang="en-US" sz="1200" kern="1200" dirty="0">
                <a:solidFill>
                  <a:srgbClr val="000000"/>
                </a:solidFill>
                <a:latin typeface="+mn-lt"/>
                <a:ea typeface="+mn-ea"/>
                <a:cs typeface="+mn-cs"/>
              </a:rPr>
              <a:t>If multiple participants adapted the same module, each participant will present a different portion of the module.</a:t>
            </a:r>
          </a:p>
          <a:p>
            <a:pPr algn="l"/>
            <a:endParaRPr lang="en-US" sz="1200" b="0" i="0" u="none" strike="noStrike" kern="1200" dirty="0">
              <a:solidFill>
                <a:srgbClr val="000000"/>
              </a:solidFill>
              <a:effectLst/>
              <a:latin typeface="+mn-lt"/>
              <a:ea typeface="+mn-ea"/>
              <a:cs typeface="+mn-cs"/>
            </a:endParaRPr>
          </a:p>
          <a:p>
            <a:pPr marL="0" indent="0">
              <a:buNone/>
            </a:pPr>
            <a:r>
              <a:rPr lang="en-US" sz="1200" b="1" dirty="0">
                <a:solidFill>
                  <a:srgbClr val="F26C32"/>
                </a:solidFill>
              </a:rPr>
              <a:t>Step 2: Group work</a:t>
            </a:r>
            <a:r>
              <a:rPr lang="en-US" sz="1200" b="1" dirty="0">
                <a:solidFill>
                  <a:srgbClr val="F26C32"/>
                </a:solidFill>
                <a:cs typeface="Segoe UI"/>
              </a:rPr>
              <a:t>​, group facilitation - Select portions of modules</a:t>
            </a:r>
          </a:p>
          <a:p>
            <a:pPr fontAlgn="base"/>
            <a:r>
              <a:rPr lang="en-US" sz="1200" dirty="0">
                <a:solidFill>
                  <a:srgbClr val="000000"/>
                </a:solidFill>
              </a:rPr>
              <a:t>Each group will select </a:t>
            </a:r>
            <a:r>
              <a:rPr lang="en-US" sz="1200" b="1" dirty="0">
                <a:solidFill>
                  <a:srgbClr val="000000"/>
                </a:solidFill>
              </a:rPr>
              <a:t>portions</a:t>
            </a:r>
            <a:r>
              <a:rPr lang="en-US" sz="1200" dirty="0">
                <a:solidFill>
                  <a:srgbClr val="000000"/>
                </a:solidFill>
              </a:rPr>
              <a:t> of the module(s) they have adapted to present to the whole group.</a:t>
            </a:r>
          </a:p>
          <a:p>
            <a:r>
              <a:rPr lang="en-US" sz="1200" dirty="0">
                <a:solidFill>
                  <a:srgbClr val="000000"/>
                </a:solidFill>
              </a:rPr>
              <a:t>If multiple participants adapted the same module, each participant will present a different portion of the module.</a:t>
            </a:r>
          </a:p>
          <a:p>
            <a:r>
              <a:rPr lang="en-US" sz="1200" dirty="0">
                <a:solidFill>
                  <a:srgbClr val="000000"/>
                </a:solidFill>
              </a:rPr>
              <a:t>If participants adapted different modules, the group will decide collaboratively which portions each participant will present to create a single, unified presentation.</a:t>
            </a:r>
          </a:p>
        </p:txBody>
      </p:sp>
      <p:sp>
        <p:nvSpPr>
          <p:cNvPr id="4" name="Slide Number Placeholder 3">
            <a:extLst>
              <a:ext uri="{FF2B5EF4-FFF2-40B4-BE49-F238E27FC236}">
                <a16:creationId xmlns:a16="http://schemas.microsoft.com/office/drawing/2014/main" id="{D6630257-512F-C431-A0EB-FFEA9FD7ABC4}"/>
              </a:ext>
            </a:extLst>
          </p:cNvPr>
          <p:cNvSpPr>
            <a:spLocks noGrp="1"/>
          </p:cNvSpPr>
          <p:nvPr>
            <p:ph type="sldNum" sz="quarter" idx="5"/>
          </p:nvPr>
        </p:nvSpPr>
        <p:spPr/>
        <p:txBody>
          <a:bodyPr/>
          <a:lstStyle/>
          <a:p>
            <a:fld id="{CF0D6D01-EAB7-41B9-938B-EB132FF9F011}" type="slidenum">
              <a:rPr lang="en-GB" smtClean="0"/>
              <a:t>28</a:t>
            </a:fld>
            <a:endParaRPr lang="en-GB"/>
          </a:p>
        </p:txBody>
      </p:sp>
    </p:spTree>
    <p:extLst>
      <p:ext uri="{BB962C8B-B14F-4D97-AF65-F5344CB8AC3E}">
        <p14:creationId xmlns:p14="http://schemas.microsoft.com/office/powerpoint/2010/main" val="177336749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b="1" dirty="0" err="1"/>
              <a:t>Facilitator</a:t>
            </a:r>
            <a:r>
              <a:rPr lang="fr-FR" b="1" dirty="0"/>
              <a:t> notes:</a:t>
            </a:r>
          </a:p>
          <a:p>
            <a:endParaRPr lang="fr-FR" dirty="0"/>
          </a:p>
          <a:p>
            <a:pPr marL="171450" indent="-171450">
              <a:buFont typeface="Arial" panose="020B0604020202020204" pitchFamily="34" charset="0"/>
              <a:buChar char="•"/>
            </a:pPr>
            <a:r>
              <a:rPr lang="en-US" sz="1200" i="0" u="none" strike="noStrike" dirty="0">
                <a:effectLst/>
                <a:latin typeface="+mj-lt"/>
                <a:cs typeface="Arial"/>
              </a:rPr>
              <a:t>You will work in groups/individually</a:t>
            </a:r>
          </a:p>
          <a:p>
            <a:pPr marL="171450" indent="-171450">
              <a:buFont typeface="Arial" panose="020B0604020202020204" pitchFamily="34" charset="0"/>
              <a:buChar char="•"/>
            </a:pPr>
            <a:r>
              <a:rPr lang="en-US" sz="1200" i="0" u="none" strike="noStrike" dirty="0">
                <a:effectLst/>
                <a:latin typeface="+mj-lt"/>
                <a:cs typeface="Arial"/>
              </a:rPr>
              <a:t>You will review the pre-posttest question bank for the portion/section of </a:t>
            </a:r>
            <a:r>
              <a:rPr lang="en-US" sz="1200" dirty="0">
                <a:latin typeface="+mj-lt"/>
                <a:cs typeface="Arial"/>
              </a:rPr>
              <a:t>the </a:t>
            </a:r>
            <a:r>
              <a:rPr lang="en-US" sz="1200" i="0" u="none" strike="noStrike" dirty="0">
                <a:effectLst/>
                <a:latin typeface="+mj-lt"/>
                <a:cs typeface="Arial"/>
              </a:rPr>
              <a:t>module you plan to facilitate and select one relevant questions.</a:t>
            </a:r>
          </a:p>
          <a:p>
            <a:pPr marL="171450" lvl="0" indent="-171450" rtl="0">
              <a:buFont typeface="Arial" panose="020B0604020202020204" pitchFamily="34" charset="0"/>
              <a:buChar char="•"/>
            </a:pPr>
            <a:r>
              <a:rPr lang="en-US" sz="1200" b="0" i="0" u="none" strike="noStrike" dirty="0">
                <a:solidFill>
                  <a:srgbClr val="000000"/>
                </a:solidFill>
                <a:effectLst/>
                <a:latin typeface="+mj-lt"/>
              </a:rPr>
              <a:t>Remember that when used for pre-posttest, questions should be closely related to the module/session’s learning objectives</a:t>
            </a:r>
            <a:r>
              <a:rPr lang="en-US" sz="1200" dirty="0">
                <a:solidFill>
                  <a:srgbClr val="000000"/>
                </a:solidFill>
                <a:latin typeface="+mj-lt"/>
              </a:rPr>
              <a:t>. Answers to these questions should clearly be addressed within the content that you will cover.</a:t>
            </a:r>
          </a:p>
          <a:p>
            <a:pPr marL="171450" indent="-171450">
              <a:buFont typeface="Arial" panose="020B0604020202020204" pitchFamily="34" charset="0"/>
              <a:buChar char="•"/>
            </a:pPr>
            <a:r>
              <a:rPr lang="en-US" sz="1200" dirty="0">
                <a:latin typeface="+mj-lt"/>
                <a:cs typeface="Arial"/>
              </a:rPr>
              <a:t>You may customize/revise the selected question if needed (they are related to content that you have revised/adapted to your country context).</a:t>
            </a:r>
            <a:endParaRPr lang="en-US" sz="1200" dirty="0">
              <a:solidFill>
                <a:srgbClr val="000000"/>
              </a:solidFill>
              <a:latin typeface="+mj-lt"/>
            </a:endParaRPr>
          </a:p>
          <a:p>
            <a:pPr marL="171450" indent="-171450" algn="l" rtl="0" fontAlgn="base">
              <a:buFont typeface="Arial" panose="020B0604020202020204" pitchFamily="34" charset="0"/>
              <a:buChar char="•"/>
            </a:pPr>
            <a:r>
              <a:rPr lang="en-US" sz="1200" b="0" i="0" dirty="0">
                <a:solidFill>
                  <a:srgbClr val="000000"/>
                </a:solidFill>
                <a:effectLst/>
                <a:latin typeface="+mj-lt"/>
              </a:rPr>
              <a:t>In the context</a:t>
            </a:r>
            <a:r>
              <a:rPr lang="en-US" sz="1200" dirty="0">
                <a:solidFill>
                  <a:srgbClr val="000000"/>
                </a:solidFill>
                <a:latin typeface="+mj-lt"/>
              </a:rPr>
              <a:t> of this TOT/TOM, you will integrate the question within your presentation both to engage participants and to test their knowledge.</a:t>
            </a:r>
          </a:p>
          <a:p>
            <a:pPr marL="171450" indent="-171450" algn="l" rtl="0" fontAlgn="base">
              <a:buFont typeface="Arial" panose="020B0604020202020204" pitchFamily="34" charset="0"/>
              <a:buChar char="•"/>
            </a:pPr>
            <a:r>
              <a:rPr lang="en-US" sz="1200" b="0" i="0" dirty="0">
                <a:solidFill>
                  <a:srgbClr val="000000"/>
                </a:solidFill>
                <a:effectLst/>
                <a:latin typeface="+mj-lt"/>
              </a:rPr>
              <a:t>This is part of the time allotted for group/individual work.</a:t>
            </a:r>
          </a:p>
          <a:p>
            <a:pPr marL="0" indent="0" algn="l" rtl="0" fontAlgn="base">
              <a:buFont typeface="Arial" panose="020B0604020202020204" pitchFamily="34" charset="0"/>
              <a:buNone/>
            </a:pPr>
            <a:endParaRPr lang="en-US" sz="1200" b="0" i="0" dirty="0">
              <a:solidFill>
                <a:srgbClr val="000000"/>
              </a:solidFill>
              <a:effectLst/>
              <a:latin typeface="+mj-lt"/>
            </a:endParaRPr>
          </a:p>
          <a:p>
            <a:pPr marL="0" indent="0" algn="l" rtl="0" fontAlgn="base">
              <a:buFont typeface="Arial" panose="020B0604020202020204" pitchFamily="34" charset="0"/>
              <a:buNone/>
            </a:pPr>
            <a:r>
              <a:rPr lang="en-US" sz="1200" b="0" i="0" dirty="0">
                <a:solidFill>
                  <a:srgbClr val="000000"/>
                </a:solidFill>
                <a:effectLst/>
                <a:latin typeface="+mj-lt"/>
              </a:rPr>
              <a:t>The following 2 slides illustrate an example on how to identify relevant learning objectives and customize bank questions.</a:t>
            </a:r>
          </a:p>
          <a:p>
            <a:endParaRPr lang="fr-FR" dirty="0"/>
          </a:p>
        </p:txBody>
      </p:sp>
      <p:sp>
        <p:nvSpPr>
          <p:cNvPr id="4" name="Slide Number Placeholder 3"/>
          <p:cNvSpPr>
            <a:spLocks noGrp="1"/>
          </p:cNvSpPr>
          <p:nvPr>
            <p:ph type="sldNum" sz="quarter" idx="5"/>
          </p:nvPr>
        </p:nvSpPr>
        <p:spPr/>
        <p:txBody>
          <a:bodyPr/>
          <a:lstStyle/>
          <a:p>
            <a:fld id="{CF0D6D01-EAB7-41B9-938B-EB132FF9F011}" type="slidenum">
              <a:rPr lang="en-GB" smtClean="0"/>
              <a:t>29</a:t>
            </a:fld>
            <a:endParaRPr lang="en-GB"/>
          </a:p>
        </p:txBody>
      </p:sp>
    </p:spTree>
    <p:extLst>
      <p:ext uri="{BB962C8B-B14F-4D97-AF65-F5344CB8AC3E}">
        <p14:creationId xmlns:p14="http://schemas.microsoft.com/office/powerpoint/2010/main" val="211789465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Slide illustrates where to identify relevant learning objectives in Instructor Guide.</a:t>
            </a:r>
          </a:p>
        </p:txBody>
      </p:sp>
      <p:sp>
        <p:nvSpPr>
          <p:cNvPr id="4" name="Slide Number Placeholder 3"/>
          <p:cNvSpPr>
            <a:spLocks noGrp="1"/>
          </p:cNvSpPr>
          <p:nvPr>
            <p:ph type="sldNum" sz="quarter" idx="5"/>
          </p:nvPr>
        </p:nvSpPr>
        <p:spPr/>
        <p:txBody>
          <a:bodyPr/>
          <a:lstStyle/>
          <a:p>
            <a:fld id="{CF0D6D01-EAB7-41B9-938B-EB132FF9F011}" type="slidenum">
              <a:rPr lang="en-GB" smtClean="0"/>
              <a:t>30</a:t>
            </a:fld>
            <a:endParaRPr lang="en-GB"/>
          </a:p>
        </p:txBody>
      </p:sp>
    </p:spTree>
    <p:extLst>
      <p:ext uri="{BB962C8B-B14F-4D97-AF65-F5344CB8AC3E}">
        <p14:creationId xmlns:p14="http://schemas.microsoft.com/office/powerpoint/2010/main" val="220677746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r>
              <a:rPr lang="pt-PT" dirty="0"/>
              <a:t>Use this slide only for virtual presentations. If you are using a platform other than Zoom, adapt the slide as needed.</a:t>
            </a:r>
          </a:p>
        </p:txBody>
      </p:sp>
      <p:sp>
        <p:nvSpPr>
          <p:cNvPr id="4" name="Marcador de Posição do Número do Diapositivo 3"/>
          <p:cNvSpPr>
            <a:spLocks noGrp="1"/>
          </p:cNvSpPr>
          <p:nvPr>
            <p:ph type="sldNum" sz="quarter" idx="5"/>
          </p:nvPr>
        </p:nvSpPr>
        <p:spPr/>
        <p:txBody>
          <a:bodyPr/>
          <a:lstStyle/>
          <a:p>
            <a:fld id="{D5B48DA2-5A1E-A647-8F98-8F6408046E1A}" type="slidenum">
              <a:rPr lang="en-US" smtClean="0"/>
              <a:t>3</a:t>
            </a:fld>
            <a:endParaRPr lang="en-US"/>
          </a:p>
        </p:txBody>
      </p:sp>
    </p:spTree>
    <p:extLst>
      <p:ext uri="{BB962C8B-B14F-4D97-AF65-F5344CB8AC3E}">
        <p14:creationId xmlns:p14="http://schemas.microsoft.com/office/powerpoint/2010/main" val="194433526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Slide illustrates where to identify a test question relevant to the previously identified learning objective.</a:t>
            </a:r>
          </a:p>
        </p:txBody>
      </p:sp>
      <p:sp>
        <p:nvSpPr>
          <p:cNvPr id="4" name="Slide Number Placeholder 3"/>
          <p:cNvSpPr>
            <a:spLocks noGrp="1"/>
          </p:cNvSpPr>
          <p:nvPr>
            <p:ph type="sldNum" sz="quarter" idx="5"/>
          </p:nvPr>
        </p:nvSpPr>
        <p:spPr/>
        <p:txBody>
          <a:bodyPr/>
          <a:lstStyle/>
          <a:p>
            <a:fld id="{CF0D6D01-EAB7-41B9-938B-EB132FF9F011}" type="slidenum">
              <a:rPr lang="en-GB" smtClean="0"/>
              <a:t>31</a:t>
            </a:fld>
            <a:endParaRPr lang="en-GB"/>
          </a:p>
        </p:txBody>
      </p:sp>
    </p:spTree>
    <p:extLst>
      <p:ext uri="{BB962C8B-B14F-4D97-AF65-F5344CB8AC3E}">
        <p14:creationId xmlns:p14="http://schemas.microsoft.com/office/powerpoint/2010/main" val="382266514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Example knowledge check. Answer is A</a:t>
            </a:r>
          </a:p>
          <a:p>
            <a:endParaRPr lang="en-US" dirty="0"/>
          </a:p>
          <a:p>
            <a:r>
              <a:rPr lang="en-US" dirty="0">
                <a:ea typeface="Calibri"/>
                <a:cs typeface="Calibri"/>
              </a:rPr>
              <a:t>Participants will be asked to add a test question to the end of their presentation. This is a good format for the question slide. </a:t>
            </a:r>
          </a:p>
        </p:txBody>
      </p:sp>
      <p:sp>
        <p:nvSpPr>
          <p:cNvPr id="4" name="Slide Number Placeholder 3"/>
          <p:cNvSpPr>
            <a:spLocks noGrp="1"/>
          </p:cNvSpPr>
          <p:nvPr>
            <p:ph type="sldNum" sz="quarter" idx="5"/>
          </p:nvPr>
        </p:nvSpPr>
        <p:spPr/>
        <p:txBody>
          <a:bodyPr/>
          <a:lstStyle/>
          <a:p>
            <a:fld id="{CF0D6D01-EAB7-41B9-938B-EB132FF9F011}" type="slidenum">
              <a:rPr lang="en-GB" smtClean="0"/>
              <a:t>32</a:t>
            </a:fld>
            <a:endParaRPr lang="en-GB"/>
          </a:p>
        </p:txBody>
      </p:sp>
    </p:spTree>
    <p:extLst>
      <p:ext uri="{BB962C8B-B14F-4D97-AF65-F5344CB8AC3E}">
        <p14:creationId xmlns:p14="http://schemas.microsoft.com/office/powerpoint/2010/main" val="14434387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7D594F5-C874-1D8F-36F1-DF058452EFC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2F362C6-84D5-8DAA-DF5D-72BEF2C37DC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0868B31-CBFE-067C-7984-B52DB4BDE1EE}"/>
              </a:ext>
            </a:extLst>
          </p:cNvPr>
          <p:cNvSpPr>
            <a:spLocks noGrp="1"/>
          </p:cNvSpPr>
          <p:nvPr>
            <p:ph type="body" idx="1"/>
          </p:nvPr>
        </p:nvSpPr>
        <p:spPr/>
        <p:txBody>
          <a:bodyPr/>
          <a:lstStyle/>
          <a:p>
            <a:pPr marL="0" marR="0" lvl="0" indent="0" algn="l" defTabSz="912721" rtl="0" eaLnBrk="1" fontAlgn="auto" latinLnBrk="0" hangingPunct="1">
              <a:lnSpc>
                <a:spcPct val="100000"/>
              </a:lnSpc>
              <a:spcBef>
                <a:spcPts val="0"/>
              </a:spcBef>
              <a:spcAft>
                <a:spcPts val="0"/>
              </a:spcAft>
              <a:buClrTx/>
              <a:buSzTx/>
              <a:buFontTx/>
              <a:buNone/>
              <a:tabLst/>
              <a:defRPr/>
            </a:pPr>
            <a:r>
              <a:rPr lang="fr-FR" b="1" dirty="0"/>
              <a:t>Note to </a:t>
            </a:r>
            <a:r>
              <a:rPr lang="fr-FR" b="1" dirty="0" err="1"/>
              <a:t>facilitators</a:t>
            </a:r>
            <a:r>
              <a:rPr lang="fr-FR" b="1" dirty="0"/>
              <a:t>: Update slide </a:t>
            </a:r>
            <a:r>
              <a:rPr lang="fr-FR" b="1" dirty="0" err="1"/>
              <a:t>based</a:t>
            </a:r>
            <a:r>
              <a:rPr lang="fr-FR" b="1" dirty="0"/>
              <a:t> on </a:t>
            </a:r>
            <a:r>
              <a:rPr lang="fr-FR" b="1" dirty="0" err="1"/>
              <a:t>what</a:t>
            </a:r>
            <a:r>
              <a:rPr lang="fr-FR" b="1" dirty="0"/>
              <a:t> </a:t>
            </a:r>
            <a:r>
              <a:rPr lang="fr-FR" b="1" dirty="0" err="1"/>
              <a:t>you</a:t>
            </a:r>
            <a:r>
              <a:rPr lang="fr-FR" b="1" dirty="0"/>
              <a:t> plan to use for the training.</a:t>
            </a:r>
          </a:p>
          <a:p>
            <a:pPr marL="0" marR="0" lvl="0" indent="0" algn="l" defTabSz="912721" rtl="0" eaLnBrk="1" fontAlgn="auto" latinLnBrk="0" hangingPunct="1">
              <a:lnSpc>
                <a:spcPct val="100000"/>
              </a:lnSpc>
              <a:spcBef>
                <a:spcPts val="0"/>
              </a:spcBef>
              <a:spcAft>
                <a:spcPts val="0"/>
              </a:spcAft>
              <a:buClrTx/>
              <a:buSzTx/>
              <a:buFontTx/>
              <a:buNone/>
              <a:tabLst/>
              <a:defRPr/>
            </a:pPr>
            <a:r>
              <a:rPr lang="fr-FR" b="0" dirty="0"/>
              <a:t>Options to </a:t>
            </a:r>
            <a:r>
              <a:rPr lang="fr-FR" b="0" dirty="0" err="1"/>
              <a:t>share</a:t>
            </a:r>
            <a:r>
              <a:rPr lang="fr-FR" b="0" dirty="0"/>
              <a:t> final </a:t>
            </a:r>
            <a:r>
              <a:rPr lang="fr-FR" b="0" dirty="0" err="1"/>
              <a:t>presentation</a:t>
            </a:r>
            <a:r>
              <a:rPr lang="fr-FR" b="0" dirty="0"/>
              <a:t>:</a:t>
            </a:r>
          </a:p>
          <a:p>
            <a:pPr marL="0" marR="0" lvl="0" indent="0" algn="l" defTabSz="912721" rtl="0" eaLnBrk="1" fontAlgn="auto" latinLnBrk="0" hangingPunct="1">
              <a:lnSpc>
                <a:spcPct val="100000"/>
              </a:lnSpc>
              <a:spcBef>
                <a:spcPts val="0"/>
              </a:spcBef>
              <a:spcAft>
                <a:spcPts val="0"/>
              </a:spcAft>
              <a:buClrTx/>
              <a:buSzTx/>
              <a:buFontTx/>
              <a:buNone/>
              <a:tabLst/>
              <a:defRPr/>
            </a:pPr>
            <a:r>
              <a:rPr lang="en-GB" b="0" noProof="0" dirty="0"/>
              <a:t>1. Participants/ groups should upload their final presentation (PPT or equivalent) to Google classroom or other online learning platform by [Insert date].</a:t>
            </a:r>
          </a:p>
          <a:p>
            <a:pPr marL="0" marR="0" lvl="0" indent="0" algn="l" defTabSz="912721" rtl="0" eaLnBrk="1" fontAlgn="auto" latinLnBrk="0" hangingPunct="1">
              <a:lnSpc>
                <a:spcPct val="100000"/>
              </a:lnSpc>
              <a:spcBef>
                <a:spcPts val="0"/>
              </a:spcBef>
              <a:spcAft>
                <a:spcPts val="0"/>
              </a:spcAft>
              <a:buClrTx/>
              <a:buSzTx/>
              <a:buFontTx/>
              <a:buNone/>
              <a:tabLst/>
              <a:defRPr/>
            </a:pPr>
            <a:r>
              <a:rPr lang="en-GB" b="0" noProof="0" dirty="0"/>
              <a:t>2. Participants/ groups can also email their final PPTs.  </a:t>
            </a:r>
          </a:p>
          <a:p>
            <a:pPr marL="0" marR="0" lvl="0" indent="0" algn="l" defTabSz="912721" rtl="0" eaLnBrk="1" fontAlgn="auto" latinLnBrk="0" hangingPunct="1">
              <a:lnSpc>
                <a:spcPct val="100000"/>
              </a:lnSpc>
              <a:spcBef>
                <a:spcPts val="0"/>
              </a:spcBef>
              <a:spcAft>
                <a:spcPts val="0"/>
              </a:spcAft>
              <a:buClrTx/>
              <a:buSzTx/>
              <a:buFontTx/>
              <a:buNone/>
              <a:tabLst/>
              <a:defRPr/>
            </a:pPr>
            <a:r>
              <a:rPr lang="en-GB" b="0" noProof="0" dirty="0"/>
              <a:t>3. Alternatively, participants can use their own computers.</a:t>
            </a:r>
          </a:p>
        </p:txBody>
      </p:sp>
      <p:sp>
        <p:nvSpPr>
          <p:cNvPr id="4" name="Slide Number Placeholder 3">
            <a:extLst>
              <a:ext uri="{FF2B5EF4-FFF2-40B4-BE49-F238E27FC236}">
                <a16:creationId xmlns:a16="http://schemas.microsoft.com/office/drawing/2014/main" id="{65297EE3-173F-0763-14E5-77811CDCB0FF}"/>
              </a:ext>
            </a:extLst>
          </p:cNvPr>
          <p:cNvSpPr>
            <a:spLocks noGrp="1"/>
          </p:cNvSpPr>
          <p:nvPr>
            <p:ph type="sldNum" sz="quarter" idx="5"/>
          </p:nvPr>
        </p:nvSpPr>
        <p:spPr/>
        <p:txBody>
          <a:bodyPr/>
          <a:lstStyle/>
          <a:p>
            <a:fld id="{CF0D6D01-EAB7-41B9-938B-EB132FF9F011}" type="slidenum">
              <a:rPr lang="en-GB" smtClean="0"/>
              <a:t>33</a:t>
            </a:fld>
            <a:endParaRPr lang="en-GB"/>
          </a:p>
        </p:txBody>
      </p:sp>
    </p:spTree>
    <p:extLst>
      <p:ext uri="{BB962C8B-B14F-4D97-AF65-F5344CB8AC3E}">
        <p14:creationId xmlns:p14="http://schemas.microsoft.com/office/powerpoint/2010/main" val="276412440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CF0D6D01-EAB7-41B9-938B-EB132FF9F011}" type="slidenum">
              <a:rPr lang="en-GB" smtClean="0"/>
              <a:t>34</a:t>
            </a:fld>
            <a:endParaRPr lang="en-GB"/>
          </a:p>
        </p:txBody>
      </p:sp>
    </p:spTree>
    <p:extLst>
      <p:ext uri="{BB962C8B-B14F-4D97-AF65-F5344CB8AC3E}">
        <p14:creationId xmlns:p14="http://schemas.microsoft.com/office/powerpoint/2010/main" val="1085820009"/>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b="1" dirty="0" err="1"/>
              <a:t>Facilitator</a:t>
            </a:r>
            <a:r>
              <a:rPr lang="fr-FR" b="1" dirty="0"/>
              <a:t> notes:</a:t>
            </a:r>
          </a:p>
          <a:p>
            <a:r>
              <a:rPr lang="fr-FR" dirty="0"/>
              <a:t>This slide </a:t>
            </a:r>
            <a:r>
              <a:rPr lang="fr-FR" dirty="0" err="1"/>
              <a:t>should</a:t>
            </a:r>
            <a:r>
              <a:rPr lang="fr-FR" dirty="0"/>
              <a:t> </a:t>
            </a:r>
            <a:r>
              <a:rPr lang="fr-FR" dirty="0" err="1"/>
              <a:t>be</a:t>
            </a:r>
            <a:r>
              <a:rPr lang="fr-FR" dirty="0"/>
              <a:t> a </a:t>
            </a:r>
            <a:r>
              <a:rPr lang="fr-FR" dirty="0" err="1"/>
              <a:t>list</a:t>
            </a:r>
            <a:r>
              <a:rPr lang="fr-FR" dirty="0"/>
              <a:t> of the modules participants </a:t>
            </a:r>
            <a:r>
              <a:rPr lang="fr-FR" dirty="0" err="1"/>
              <a:t>signed</a:t>
            </a:r>
            <a:r>
              <a:rPr lang="fr-FR" dirty="0"/>
              <a:t> up for </a:t>
            </a:r>
            <a:r>
              <a:rPr lang="fr-FR" dirty="0" err="1"/>
              <a:t>during</a:t>
            </a:r>
            <a:r>
              <a:rPr lang="fr-FR" dirty="0"/>
              <a:t> Phase 1 of the TOT/TOM, participants chose a </a:t>
            </a:r>
            <a:r>
              <a:rPr lang="fr-FR" dirty="0" err="1"/>
              <a:t>specific</a:t>
            </a:r>
            <a:r>
              <a:rPr lang="fr-FR" dirty="0"/>
              <a:t> module to </a:t>
            </a:r>
            <a:r>
              <a:rPr lang="fr-FR" dirty="0" err="1"/>
              <a:t>adapt</a:t>
            </a:r>
            <a:r>
              <a:rPr lang="fr-FR" dirty="0"/>
              <a:t> to </a:t>
            </a:r>
            <a:r>
              <a:rPr lang="fr-FR" dirty="0" err="1"/>
              <a:t>their</a:t>
            </a:r>
            <a:r>
              <a:rPr lang="fr-FR" dirty="0"/>
              <a:t> country </a:t>
            </a:r>
            <a:r>
              <a:rPr lang="fr-FR" dirty="0" err="1"/>
              <a:t>context</a:t>
            </a:r>
            <a:r>
              <a:rPr lang="fr-FR" dirty="0"/>
              <a:t>. </a:t>
            </a:r>
          </a:p>
          <a:p>
            <a:r>
              <a:rPr lang="fr-FR" dirty="0"/>
              <a:t>This </a:t>
            </a:r>
            <a:r>
              <a:rPr lang="fr-FR" dirty="0" err="1"/>
              <a:t>preparatory</a:t>
            </a:r>
            <a:r>
              <a:rPr lang="fr-FR" dirty="0"/>
              <a:t> </a:t>
            </a:r>
            <a:r>
              <a:rPr lang="fr-FR" dirty="0" err="1"/>
              <a:t>work</a:t>
            </a:r>
            <a:r>
              <a:rPr lang="fr-FR" dirty="0"/>
              <a:t> </a:t>
            </a:r>
            <a:r>
              <a:rPr lang="fr-FR" dirty="0" err="1"/>
              <a:t>should</a:t>
            </a:r>
            <a:r>
              <a:rPr lang="fr-FR" dirty="0"/>
              <a:t> </a:t>
            </a:r>
            <a:r>
              <a:rPr lang="fr-FR" dirty="0" err="1"/>
              <a:t>ideally</a:t>
            </a:r>
            <a:r>
              <a:rPr lang="fr-FR" dirty="0"/>
              <a:t> </a:t>
            </a:r>
            <a:r>
              <a:rPr lang="fr-FR" dirty="0" err="1"/>
              <a:t>be</a:t>
            </a:r>
            <a:r>
              <a:rPr lang="fr-FR" dirty="0"/>
              <a:t> </a:t>
            </a:r>
            <a:r>
              <a:rPr lang="fr-FR" dirty="0" err="1"/>
              <a:t>done</a:t>
            </a:r>
            <a:r>
              <a:rPr lang="fr-FR" dirty="0"/>
              <a:t> </a:t>
            </a:r>
            <a:r>
              <a:rPr lang="fr-FR" dirty="0" err="1"/>
              <a:t>ahead</a:t>
            </a:r>
            <a:r>
              <a:rPr lang="fr-FR" dirty="0"/>
              <a:t> of the in-</a:t>
            </a:r>
            <a:r>
              <a:rPr lang="fr-FR" dirty="0" err="1"/>
              <a:t>person</a:t>
            </a:r>
            <a:r>
              <a:rPr lang="fr-FR" dirty="0"/>
              <a:t> TOT session.</a:t>
            </a:r>
          </a:p>
          <a:p>
            <a:r>
              <a:rPr lang="fr-FR" dirty="0" err="1"/>
              <a:t>When</a:t>
            </a:r>
            <a:r>
              <a:rPr lang="fr-FR" dirty="0"/>
              <a:t> </a:t>
            </a:r>
            <a:r>
              <a:rPr lang="fr-FR" dirty="0" err="1"/>
              <a:t>joining</a:t>
            </a:r>
            <a:r>
              <a:rPr lang="fr-FR" dirty="0"/>
              <a:t> the in-</a:t>
            </a:r>
            <a:r>
              <a:rPr lang="fr-FR" dirty="0" err="1"/>
              <a:t>person</a:t>
            </a:r>
            <a:r>
              <a:rPr lang="fr-FR" dirty="0"/>
              <a:t> TOT session, </a:t>
            </a:r>
            <a:r>
              <a:rPr lang="fr-FR" dirty="0" err="1"/>
              <a:t>they</a:t>
            </a:r>
            <a:r>
              <a:rPr lang="fr-FR" dirty="0"/>
              <a:t> </a:t>
            </a:r>
            <a:r>
              <a:rPr lang="fr-FR" dirty="0" err="1"/>
              <a:t>should</a:t>
            </a:r>
            <a:r>
              <a:rPr lang="fr-FR" dirty="0"/>
              <a:t> </a:t>
            </a:r>
            <a:r>
              <a:rPr lang="fr-FR" dirty="0" err="1"/>
              <a:t>be</a:t>
            </a:r>
            <a:r>
              <a:rPr lang="fr-FR" dirty="0"/>
              <a:t> </a:t>
            </a:r>
            <a:r>
              <a:rPr lang="fr-FR" dirty="0" err="1"/>
              <a:t>grouped</a:t>
            </a:r>
            <a:r>
              <a:rPr lang="fr-FR" dirty="0"/>
              <a:t> by TOT </a:t>
            </a:r>
            <a:r>
              <a:rPr lang="fr-FR" dirty="0" err="1"/>
              <a:t>facilitators</a:t>
            </a:r>
            <a:r>
              <a:rPr lang="fr-FR" dirty="0"/>
              <a:t>/</a:t>
            </a:r>
            <a:r>
              <a:rPr lang="fr-FR" dirty="0" err="1"/>
              <a:t>implementers</a:t>
            </a:r>
            <a:r>
              <a:rPr lang="fr-FR" dirty="0"/>
              <a:t> </a:t>
            </a:r>
            <a:r>
              <a:rPr lang="fr-FR" dirty="0" err="1"/>
              <a:t>into</a:t>
            </a:r>
            <a:r>
              <a:rPr lang="fr-FR" dirty="0"/>
              <a:t> </a:t>
            </a:r>
            <a:r>
              <a:rPr lang="fr-FR" dirty="0" err="1"/>
              <a:t>small</a:t>
            </a:r>
            <a:r>
              <a:rPr lang="fr-FR" dirty="0"/>
              <a:t> groups of 2 to 4 participants by </a:t>
            </a:r>
            <a:r>
              <a:rPr lang="fr-FR" dirty="0" err="1"/>
              <a:t>thematic</a:t>
            </a:r>
            <a:r>
              <a:rPr lang="fr-FR" dirty="0"/>
              <a:t> areas.</a:t>
            </a:r>
          </a:p>
          <a:p>
            <a:pPr marL="0" marR="0" lvl="0" indent="0" algn="l" defTabSz="912721" rtl="0" eaLnBrk="1" fontAlgn="auto" latinLnBrk="0" hangingPunct="1">
              <a:lnSpc>
                <a:spcPct val="100000"/>
              </a:lnSpc>
              <a:spcBef>
                <a:spcPts val="0"/>
              </a:spcBef>
              <a:spcAft>
                <a:spcPts val="0"/>
              </a:spcAft>
              <a:buClrTx/>
              <a:buSzTx/>
              <a:buFontTx/>
              <a:buNone/>
              <a:tabLst/>
              <a:defRPr/>
            </a:pPr>
            <a:endParaRPr lang="fr-FR" dirty="0"/>
          </a:p>
          <a:p>
            <a:pPr marL="0" marR="0" lvl="0" indent="0" algn="l" defTabSz="912721" rtl="0" eaLnBrk="1" fontAlgn="auto" latinLnBrk="0" hangingPunct="1">
              <a:lnSpc>
                <a:spcPct val="100000"/>
              </a:lnSpc>
              <a:spcBef>
                <a:spcPts val="0"/>
              </a:spcBef>
              <a:spcAft>
                <a:spcPts val="0"/>
              </a:spcAft>
              <a:buClrTx/>
              <a:buSzTx/>
              <a:buFontTx/>
              <a:buNone/>
              <a:tabLst/>
              <a:defRPr/>
            </a:pPr>
            <a:r>
              <a:rPr lang="en-US" sz="1200" dirty="0"/>
              <a:t>Participants will review/study a selected module individually and adapt/finalize the adaptation of the content to their country context. </a:t>
            </a:r>
            <a:r>
              <a:rPr lang="en-US" sz="2000" b="0" i="0" u="none" strike="noStrike" dirty="0">
                <a:solidFill>
                  <a:srgbClr val="000000"/>
                </a:solidFill>
                <a:effectLst/>
                <a:latin typeface="+mj-lt"/>
              </a:rPr>
              <a:t>Each group will select portions of modules they have adapted, that they will co-facilitate in plenary on </a:t>
            </a:r>
            <a:r>
              <a:rPr lang="en-US" sz="2000" b="0" i="0" u="none" strike="noStrike" dirty="0">
                <a:solidFill>
                  <a:srgbClr val="000000"/>
                </a:solidFill>
                <a:effectLst/>
                <a:highlight>
                  <a:srgbClr val="FFFF00"/>
                </a:highlight>
                <a:latin typeface="+mj-lt"/>
              </a:rPr>
              <a:t>the assigned day. </a:t>
            </a:r>
            <a:r>
              <a:rPr lang="en-US" sz="2000" b="0" i="0" u="none" strike="noStrike" dirty="0">
                <a:solidFill>
                  <a:srgbClr val="000000"/>
                </a:solidFill>
                <a:effectLst/>
                <a:latin typeface="+mj-lt"/>
              </a:rPr>
              <a:t>The allotted time for the group will be</a:t>
            </a:r>
            <a:r>
              <a:rPr lang="en-US" sz="2000" b="0" i="0" u="none" strike="noStrike" dirty="0">
                <a:solidFill>
                  <a:srgbClr val="000000"/>
                </a:solidFill>
                <a:effectLst/>
                <a:highlight>
                  <a:srgbClr val="FFFF00"/>
                </a:highlight>
                <a:latin typeface="+mj-lt"/>
              </a:rPr>
              <a:t> 20-60 </a:t>
            </a:r>
            <a:r>
              <a:rPr lang="en-US" sz="2000" b="0" i="0" u="none" strike="noStrike" dirty="0">
                <a:solidFill>
                  <a:srgbClr val="000000"/>
                </a:solidFill>
                <a:effectLst/>
                <a:latin typeface="+mj-lt"/>
              </a:rPr>
              <a:t>minutes (as per the agenda). Each group to cover at least:</a:t>
            </a:r>
            <a:r>
              <a:rPr lang="en-US" sz="2000" b="0" i="0" dirty="0">
                <a:solidFill>
                  <a:srgbClr val="000000"/>
                </a:solidFill>
                <a:effectLst/>
                <a:latin typeface="+mj-lt"/>
              </a:rPr>
              <a:t>​</a:t>
            </a:r>
          </a:p>
          <a:p>
            <a:pPr lvl="1" fontAlgn="base">
              <a:buFont typeface="Courier New" panose="02070309020205020404" pitchFamily="49" charset="0"/>
              <a:buChar char="o"/>
            </a:pPr>
            <a:r>
              <a:rPr lang="en-US" sz="1800" b="0" i="0" u="none" strike="noStrike" dirty="0">
                <a:solidFill>
                  <a:srgbClr val="000000"/>
                </a:solidFill>
                <a:effectLst/>
                <a:latin typeface="Trebuchet MS" panose="020B0603020202020204" pitchFamily="34" charset="0"/>
              </a:rPr>
              <a:t> didactic content</a:t>
            </a:r>
            <a:r>
              <a:rPr lang="en-US" sz="1800" b="0" i="0" dirty="0">
                <a:solidFill>
                  <a:srgbClr val="000000"/>
                </a:solidFill>
                <a:effectLst/>
                <a:latin typeface="Trebuchet MS" panose="020B0603020202020204" pitchFamily="34" charset="0"/>
              </a:rPr>
              <a:t>​</a:t>
            </a:r>
            <a:endParaRPr lang="en-US" sz="1800" b="0" i="0" dirty="0">
              <a:solidFill>
                <a:srgbClr val="000000"/>
              </a:solidFill>
              <a:effectLst/>
              <a:latin typeface="Arial" panose="020B0604020202020204" pitchFamily="34" charset="0"/>
            </a:endParaRPr>
          </a:p>
          <a:p>
            <a:pPr lvl="1" fontAlgn="base">
              <a:buFont typeface="Courier New" panose="02070309020205020404" pitchFamily="49" charset="0"/>
              <a:buChar char="o"/>
            </a:pPr>
            <a:r>
              <a:rPr lang="en-US" sz="1800" b="0" i="0" u="none" strike="noStrike" dirty="0">
                <a:solidFill>
                  <a:srgbClr val="000000"/>
                </a:solidFill>
                <a:effectLst/>
                <a:latin typeface="Trebuchet MS" panose="020B0603020202020204" pitchFamily="34" charset="0"/>
              </a:rPr>
              <a:t>1 activity</a:t>
            </a:r>
            <a:r>
              <a:rPr lang="en-US" sz="1800" b="0" i="0" dirty="0">
                <a:solidFill>
                  <a:srgbClr val="000000"/>
                </a:solidFill>
                <a:effectLst/>
                <a:latin typeface="Trebuchet MS" panose="020B0603020202020204" pitchFamily="34" charset="0"/>
              </a:rPr>
              <a:t>​</a:t>
            </a:r>
          </a:p>
          <a:p>
            <a:pPr lvl="1" fontAlgn="base">
              <a:buFont typeface="Courier New" panose="02070309020205020404" pitchFamily="49" charset="0"/>
              <a:buChar char="o"/>
            </a:pPr>
            <a:r>
              <a:rPr lang="en-US" sz="1800" b="0" i="0" dirty="0">
                <a:solidFill>
                  <a:srgbClr val="000000"/>
                </a:solidFill>
                <a:effectLst/>
                <a:latin typeface="Trebuchet MS" panose="020B0603020202020204" pitchFamily="34" charset="0"/>
              </a:rPr>
              <a:t>1 question</a:t>
            </a:r>
          </a:p>
          <a:p>
            <a:endParaRPr lang="fr-FR" dirty="0"/>
          </a:p>
        </p:txBody>
      </p:sp>
      <p:sp>
        <p:nvSpPr>
          <p:cNvPr id="4" name="Slide Number Placeholder 3"/>
          <p:cNvSpPr>
            <a:spLocks noGrp="1"/>
          </p:cNvSpPr>
          <p:nvPr>
            <p:ph type="sldNum" sz="quarter" idx="5"/>
          </p:nvPr>
        </p:nvSpPr>
        <p:spPr/>
        <p:txBody>
          <a:bodyPr/>
          <a:lstStyle/>
          <a:p>
            <a:fld id="{CF0D6D01-EAB7-41B9-938B-EB132FF9F011}" type="slidenum">
              <a:rPr lang="en-GB" smtClean="0"/>
              <a:t>35</a:t>
            </a:fld>
            <a:endParaRPr lang="en-GB"/>
          </a:p>
        </p:txBody>
      </p:sp>
    </p:spTree>
    <p:extLst>
      <p:ext uri="{BB962C8B-B14F-4D97-AF65-F5344CB8AC3E}">
        <p14:creationId xmlns:p14="http://schemas.microsoft.com/office/powerpoint/2010/main" val="426694923"/>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kern="1200" dirty="0">
                <a:solidFill>
                  <a:srgbClr val="000000"/>
                </a:solidFill>
                <a:latin typeface="+mn-lt"/>
                <a:ea typeface="Source Sans Pro Regular"/>
                <a:cs typeface="+mn-lt"/>
              </a:rPr>
              <a:t>Facilitator notes: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rgbClr val="000000"/>
                </a:solidFill>
                <a:latin typeface="+mn-lt"/>
                <a:ea typeface="Source Sans Pro Regular"/>
                <a:cs typeface="+mn-lt"/>
              </a:rPr>
              <a:t>In order to keep good practices and improve aspects that need to over the next days and during future trainings, collect participant's feedback related to various aspects of the TOT&amp;M – content, methodologies, materials, facilitation, logistics.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rgbClr val="000000"/>
                </a:solidFill>
                <a:latin typeface="+mn-lt"/>
                <a:ea typeface="Source Sans Pro Regular"/>
                <a:cs typeface="+mn-lt"/>
              </a:rPr>
              <a:t>The GLLP TOT&amp;M package includes a daily evaluation form that can be used by the implementer. Depending on the TOT&amp;M agenda you may need to request participant to complete the daily evaluation after facilitation of this Unit.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5"/>
          </p:nvPr>
        </p:nvSpPr>
        <p:spPr/>
        <p:txBody>
          <a:bodyPr/>
          <a:lstStyle/>
          <a:p>
            <a:fld id="{D5B48DA2-5A1E-A647-8F98-8F6408046E1A}" type="slidenum">
              <a:rPr lang="en-US" smtClean="0"/>
              <a:t>36</a:t>
            </a:fld>
            <a:endParaRPr lang="en-US"/>
          </a:p>
        </p:txBody>
      </p:sp>
    </p:spTree>
    <p:extLst>
      <p:ext uri="{BB962C8B-B14F-4D97-AF65-F5344CB8AC3E}">
        <p14:creationId xmlns:p14="http://schemas.microsoft.com/office/powerpoint/2010/main" val="100127378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r-FR"/>
          </a:p>
        </p:txBody>
      </p:sp>
      <p:sp>
        <p:nvSpPr>
          <p:cNvPr id="4" name="Slide Number Placeholder 3"/>
          <p:cNvSpPr>
            <a:spLocks noGrp="1"/>
          </p:cNvSpPr>
          <p:nvPr>
            <p:ph type="sldNum" sz="quarter" idx="5"/>
          </p:nvPr>
        </p:nvSpPr>
        <p:spPr/>
        <p:txBody>
          <a:bodyPr/>
          <a:lstStyle/>
          <a:p>
            <a:fld id="{CF0D6D01-EAB7-41B9-938B-EB132FF9F011}" type="slidenum">
              <a:rPr lang="en-GB" smtClean="0"/>
              <a:t>4</a:t>
            </a:fld>
            <a:endParaRPr lang="en-GB"/>
          </a:p>
        </p:txBody>
      </p:sp>
    </p:spTree>
    <p:extLst>
      <p:ext uri="{BB962C8B-B14F-4D97-AF65-F5344CB8AC3E}">
        <p14:creationId xmlns:p14="http://schemas.microsoft.com/office/powerpoint/2010/main" val="312461851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2721" rtl="0" eaLnBrk="1" fontAlgn="auto" latinLnBrk="0" hangingPunct="1">
              <a:lnSpc>
                <a:spcPct val="100000"/>
              </a:lnSpc>
              <a:spcBef>
                <a:spcPts val="0"/>
              </a:spcBef>
              <a:spcAft>
                <a:spcPts val="0"/>
              </a:spcAft>
              <a:buClrTx/>
              <a:buSzTx/>
              <a:buFontTx/>
              <a:buNone/>
              <a:tabLst/>
              <a:defRPr/>
            </a:pPr>
            <a:r>
              <a:rPr lang="en-US" sz="800" b="1" kern="1200" dirty="0">
                <a:solidFill>
                  <a:schemeClr val="tx1">
                    <a:lumMod val="75000"/>
                    <a:lumOff val="25000"/>
                  </a:schemeClr>
                </a:solidFill>
                <a:latin typeface="+mn-lt"/>
                <a:ea typeface="Calibri"/>
                <a:cs typeface="Calibri"/>
              </a:rPr>
              <a:t>Review </a:t>
            </a:r>
            <a:r>
              <a:rPr lang="en-US" sz="800" b="0" kern="1200" dirty="0">
                <a:solidFill>
                  <a:schemeClr val="tx1">
                    <a:lumMod val="75000"/>
                    <a:lumOff val="25000"/>
                  </a:schemeClr>
                </a:solidFill>
                <a:latin typeface="+mn-lt"/>
                <a:ea typeface="Calibri"/>
                <a:cs typeface="Calibri"/>
              </a:rPr>
              <a:t>learning objectives</a:t>
            </a:r>
            <a:endParaRPr lang="en-US" sz="800" kern="1200" dirty="0">
              <a:solidFill>
                <a:schemeClr val="tx1">
                  <a:lumMod val="75000"/>
                  <a:lumOff val="25000"/>
                </a:schemeClr>
              </a:solidFill>
              <a:latin typeface="+mn-lt"/>
              <a:ea typeface="+mn-ea"/>
              <a:cs typeface="Calibri"/>
            </a:endParaRPr>
          </a:p>
          <a:p>
            <a:pPr marL="0" marR="0" lvl="0" indent="0" algn="l" defTabSz="912721" rtl="0" eaLnBrk="1" fontAlgn="auto" latinLnBrk="0" hangingPunct="1">
              <a:lnSpc>
                <a:spcPct val="100000"/>
              </a:lnSpc>
              <a:spcBef>
                <a:spcPts val="0"/>
              </a:spcBef>
              <a:spcAft>
                <a:spcPts val="0"/>
              </a:spcAft>
              <a:buClrTx/>
              <a:buSzTx/>
              <a:buFontTx/>
              <a:buNone/>
              <a:tabLst/>
              <a:defRPr/>
            </a:pPr>
            <a:endParaRPr lang="en-US" dirty="0">
              <a:ea typeface="Calibri"/>
              <a:cs typeface="Calibri"/>
            </a:endParaRPr>
          </a:p>
          <a:p>
            <a:endParaRPr lang="en-US" dirty="0"/>
          </a:p>
        </p:txBody>
      </p:sp>
      <p:sp>
        <p:nvSpPr>
          <p:cNvPr id="4" name="Slide Number Placeholder 3"/>
          <p:cNvSpPr>
            <a:spLocks noGrp="1"/>
          </p:cNvSpPr>
          <p:nvPr>
            <p:ph type="sldNum" sz="quarter" idx="5"/>
          </p:nvPr>
        </p:nvSpPr>
        <p:spPr/>
        <p:txBody>
          <a:bodyPr/>
          <a:lstStyle/>
          <a:p>
            <a:fld id="{D5B48DA2-5A1E-A647-8F98-8F6408046E1A}" type="slidenum">
              <a:rPr lang="en-US" smtClean="0"/>
              <a:t>6</a:t>
            </a:fld>
            <a:endParaRPr lang="en-US"/>
          </a:p>
        </p:txBody>
      </p:sp>
    </p:spTree>
    <p:extLst>
      <p:ext uri="{BB962C8B-B14F-4D97-AF65-F5344CB8AC3E}">
        <p14:creationId xmlns:p14="http://schemas.microsoft.com/office/powerpoint/2010/main" val="212844207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4AE8BB2-DB2C-EFF8-9654-FCB40CA8E73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2329C43-549E-03B1-E9DD-08CAC753C464}"/>
              </a:ext>
            </a:extLst>
          </p:cNvPr>
          <p:cNvSpPr>
            <a:spLocks noGrp="1" noRot="1" noChangeAspect="1"/>
          </p:cNvSpPr>
          <p:nvPr>
            <p:ph type="sldImg"/>
          </p:nvPr>
        </p:nvSpPr>
        <p:spPr>
          <a:xfrm>
            <a:off x="685800" y="1143000"/>
            <a:ext cx="5486400" cy="3086100"/>
          </a:xfrm>
        </p:spPr>
      </p:sp>
      <p:sp>
        <p:nvSpPr>
          <p:cNvPr id="3" name="Notes Placeholder 2">
            <a:extLst>
              <a:ext uri="{FF2B5EF4-FFF2-40B4-BE49-F238E27FC236}">
                <a16:creationId xmlns:a16="http://schemas.microsoft.com/office/drawing/2014/main" id="{BB063C62-0742-D558-365C-6D7151C95F20}"/>
              </a:ext>
            </a:extLst>
          </p:cNvPr>
          <p:cNvSpPr>
            <a:spLocks noGrp="1"/>
          </p:cNvSpPr>
          <p:nvPr>
            <p:ph type="body" idx="1"/>
          </p:nvPr>
        </p:nvSpPr>
        <p:spPr/>
        <p:txBody>
          <a:bodyPr/>
          <a:lstStyle/>
          <a:p>
            <a:pPr marL="0" marR="0" lvl="0" indent="0" algn="l" defTabSz="912721" rtl="0" eaLnBrk="1" fontAlgn="auto" latinLnBrk="0" hangingPunct="1">
              <a:lnSpc>
                <a:spcPct val="100000"/>
              </a:lnSpc>
              <a:spcBef>
                <a:spcPts val="0"/>
              </a:spcBef>
              <a:spcAft>
                <a:spcPts val="0"/>
              </a:spcAft>
              <a:buClrTx/>
              <a:buSzTx/>
              <a:buFontTx/>
              <a:buNone/>
              <a:tabLst/>
              <a:defRPr/>
            </a:pPr>
            <a:r>
              <a:rPr lang="en-US" b="1" dirty="0"/>
              <a:t>Review </a:t>
            </a:r>
            <a:r>
              <a:rPr lang="en-US" b="0" dirty="0"/>
              <a:t>the agenda</a:t>
            </a:r>
            <a:endParaRPr lang="en-US" b="1" dirty="0"/>
          </a:p>
        </p:txBody>
      </p:sp>
      <p:sp>
        <p:nvSpPr>
          <p:cNvPr id="4" name="Slide Number Placeholder 3">
            <a:extLst>
              <a:ext uri="{FF2B5EF4-FFF2-40B4-BE49-F238E27FC236}">
                <a16:creationId xmlns:a16="http://schemas.microsoft.com/office/drawing/2014/main" id="{3C42EA73-9AB7-2980-7950-F5C4588BDC1F}"/>
              </a:ext>
            </a:extLst>
          </p:cNvPr>
          <p:cNvSpPr>
            <a:spLocks noGrp="1"/>
          </p:cNvSpPr>
          <p:nvPr>
            <p:ph type="sldNum" sz="quarter" idx="5"/>
          </p:nvPr>
        </p:nvSpPr>
        <p:spPr/>
        <p:txBody>
          <a:bodyPr/>
          <a:lstStyle/>
          <a:p>
            <a:fld id="{D5B48DA2-5A1E-A647-8F98-8F6408046E1A}" type="slidenum">
              <a:rPr lang="en-US" smtClean="0"/>
              <a:t>7</a:t>
            </a:fld>
            <a:endParaRPr lang="en-US"/>
          </a:p>
        </p:txBody>
      </p:sp>
    </p:spTree>
    <p:extLst>
      <p:ext uri="{BB962C8B-B14F-4D97-AF65-F5344CB8AC3E}">
        <p14:creationId xmlns:p14="http://schemas.microsoft.com/office/powerpoint/2010/main" val="334485565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US" b="1" dirty="0"/>
              <a:t>Say </a:t>
            </a:r>
            <a:r>
              <a:rPr lang="en-US" b="0" dirty="0"/>
              <a:t>that the first part of this session will involve reviewing the 4step process instructors will take the review and revise module content. </a:t>
            </a:r>
            <a:endParaRPr lang="en-US" b="1" dirty="0"/>
          </a:p>
        </p:txBody>
      </p:sp>
      <p:sp>
        <p:nvSpPr>
          <p:cNvPr id="4" name="Slide Number Placeholder 3"/>
          <p:cNvSpPr>
            <a:spLocks noGrp="1"/>
          </p:cNvSpPr>
          <p:nvPr>
            <p:ph type="sldNum" sz="quarter" idx="5"/>
          </p:nvPr>
        </p:nvSpPr>
        <p:spPr/>
        <p:txBody>
          <a:bodyPr/>
          <a:lstStyle/>
          <a:p>
            <a:fld id="{D5B48DA2-5A1E-A647-8F98-8F6408046E1A}" type="slidenum">
              <a:rPr lang="en-US" smtClean="0"/>
              <a:t>8</a:t>
            </a:fld>
            <a:endParaRPr lang="en-US"/>
          </a:p>
        </p:txBody>
      </p:sp>
    </p:spTree>
    <p:extLst>
      <p:ext uri="{BB962C8B-B14F-4D97-AF65-F5344CB8AC3E}">
        <p14:creationId xmlns:p14="http://schemas.microsoft.com/office/powerpoint/2010/main" val="415748952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r-FR" dirty="0"/>
          </a:p>
          <a:p>
            <a:pPr marL="0" indent="0">
              <a:buNone/>
            </a:pPr>
            <a:r>
              <a:rPr lang="en-US" sz="1200" b="1" dirty="0">
                <a:solidFill>
                  <a:schemeClr val="tx1"/>
                </a:solidFill>
              </a:rPr>
              <a:t>Note </a:t>
            </a:r>
            <a:r>
              <a:rPr lang="en-US" sz="1200" b="0" dirty="0">
                <a:solidFill>
                  <a:schemeClr val="tx1"/>
                </a:solidFill>
              </a:rPr>
              <a:t>this slide builds</a:t>
            </a:r>
          </a:p>
          <a:p>
            <a:pPr marL="0" indent="0">
              <a:buNone/>
            </a:pPr>
            <a:endParaRPr lang="en-US" sz="1200" b="1" dirty="0">
              <a:solidFill>
                <a:schemeClr val="tx1"/>
              </a:solidFill>
            </a:endParaRPr>
          </a:p>
          <a:p>
            <a:pPr marL="0" indent="0">
              <a:buNone/>
            </a:pPr>
            <a:r>
              <a:rPr lang="en-US" sz="1200" b="1" dirty="0">
                <a:solidFill>
                  <a:schemeClr val="tx1"/>
                </a:solidFill>
              </a:rPr>
              <a:t>Explain that </a:t>
            </a:r>
            <a:r>
              <a:rPr lang="en-US" sz="1200" b="0" dirty="0">
                <a:solidFill>
                  <a:schemeClr val="tx1"/>
                </a:solidFill>
              </a:rPr>
              <a:t>the GLLP Learning Package was designed by subject matter experts from six international organizations, from a global, generic perspective.</a:t>
            </a:r>
          </a:p>
          <a:p>
            <a:r>
              <a:rPr lang="en-US" sz="1200" b="0" dirty="0">
                <a:solidFill>
                  <a:schemeClr val="tx1"/>
                </a:solidFill>
              </a:rPr>
              <a:t>From its conception, the package was developed in a way to facilitate adaptation to different country/regional contexts, to ensure the content is relevant to the audience where the GLLP is delivered.</a:t>
            </a:r>
          </a:p>
          <a:p>
            <a:r>
              <a:rPr lang="en-US" sz="1200" b="1" dirty="0">
                <a:solidFill>
                  <a:schemeClr val="tx1"/>
                </a:solidFill>
              </a:rPr>
              <a:t>CLICK </a:t>
            </a:r>
            <a:r>
              <a:rPr lang="en-US" sz="1200" b="0" dirty="0">
                <a:solidFill>
                  <a:schemeClr val="tx1"/>
                </a:solidFill>
              </a:rPr>
              <a:t>and </a:t>
            </a:r>
            <a:r>
              <a:rPr lang="en-US" sz="1200" b="1" dirty="0">
                <a:solidFill>
                  <a:schemeClr val="tx1"/>
                </a:solidFill>
              </a:rPr>
              <a:t>say</a:t>
            </a:r>
            <a:r>
              <a:rPr lang="en-US" sz="1200" b="0" dirty="0">
                <a:solidFill>
                  <a:schemeClr val="tx1"/>
                </a:solidFill>
              </a:rPr>
              <a:t> the review and adaptation of the material should take into consideration specificities of the given country/region, such as:</a:t>
            </a:r>
          </a:p>
          <a:p>
            <a:pPr marL="342900" indent="-342900">
              <a:buFont typeface="Wingdings" panose="05000000000000000000" pitchFamily="2" charset="2"/>
              <a:buChar char="§"/>
            </a:pPr>
            <a:r>
              <a:rPr lang="en-US" sz="1200" b="0" dirty="0">
                <a:solidFill>
                  <a:schemeClr val="tx1"/>
                </a:solidFill>
              </a:rPr>
              <a:t>Cultural norms and language </a:t>
            </a:r>
          </a:p>
          <a:p>
            <a:pPr marL="342900" indent="-342900">
              <a:buFont typeface="Wingdings" panose="05000000000000000000" pitchFamily="2" charset="2"/>
              <a:buChar char="§"/>
            </a:pPr>
            <a:r>
              <a:rPr lang="en-US" sz="1200" b="0" dirty="0">
                <a:solidFill>
                  <a:schemeClr val="tx1"/>
                </a:solidFill>
              </a:rPr>
              <a:t>Legal and strategic frameworks</a:t>
            </a:r>
          </a:p>
          <a:p>
            <a:pPr marL="342900" indent="-342900">
              <a:buFont typeface="Wingdings" panose="05000000000000000000" pitchFamily="2" charset="2"/>
              <a:buChar char="§"/>
            </a:pPr>
            <a:r>
              <a:rPr lang="en-US" sz="1200" b="0" dirty="0">
                <a:solidFill>
                  <a:schemeClr val="tx1"/>
                </a:solidFill>
              </a:rPr>
              <a:t>Technical guidelines</a:t>
            </a:r>
          </a:p>
          <a:p>
            <a:pPr marL="342900" indent="-342900">
              <a:buFont typeface="Wingdings" panose="05000000000000000000" pitchFamily="2" charset="2"/>
              <a:buChar char="§"/>
            </a:pPr>
            <a:r>
              <a:rPr lang="en-US" sz="1200" b="0" dirty="0">
                <a:solidFill>
                  <a:schemeClr val="tx1"/>
                </a:solidFill>
              </a:rPr>
              <a:t>Standard Operational Procedures and checklists</a:t>
            </a:r>
          </a:p>
          <a:p>
            <a:pPr marL="342900" indent="-342900">
              <a:buFont typeface="Wingdings" panose="05000000000000000000" pitchFamily="2" charset="2"/>
              <a:buChar char="§"/>
            </a:pPr>
            <a:r>
              <a:rPr lang="en-US" sz="1200" b="0" dirty="0">
                <a:solidFill>
                  <a:schemeClr val="tx1"/>
                </a:solidFill>
              </a:rPr>
              <a:t>Relevant reports</a:t>
            </a:r>
          </a:p>
          <a:p>
            <a:pPr marL="342900" indent="-342900">
              <a:buFont typeface="Wingdings" panose="05000000000000000000" pitchFamily="2" charset="2"/>
              <a:buChar char="§"/>
            </a:pPr>
            <a:r>
              <a:rPr lang="en-US" sz="1200" b="0" dirty="0">
                <a:solidFill>
                  <a:schemeClr val="tx1"/>
                </a:solidFill>
              </a:rPr>
              <a:t>Technological/IT capacities</a:t>
            </a:r>
          </a:p>
          <a:p>
            <a:endParaRPr lang="en-BR" dirty="0"/>
          </a:p>
        </p:txBody>
      </p:sp>
      <p:sp>
        <p:nvSpPr>
          <p:cNvPr id="4" name="Slide Number Placeholder 3"/>
          <p:cNvSpPr>
            <a:spLocks noGrp="1"/>
          </p:cNvSpPr>
          <p:nvPr>
            <p:ph type="sldNum" sz="quarter" idx="5"/>
          </p:nvPr>
        </p:nvSpPr>
        <p:spPr/>
        <p:txBody>
          <a:bodyPr/>
          <a:lstStyle/>
          <a:p>
            <a:pPr marL="0" marR="0" lvl="0" indent="0" algn="r" defTabSz="912721" rtl="0" eaLnBrk="1" fontAlgn="auto" latinLnBrk="0" hangingPunct="1">
              <a:lnSpc>
                <a:spcPct val="100000"/>
              </a:lnSpc>
              <a:spcBef>
                <a:spcPts val="0"/>
              </a:spcBef>
              <a:spcAft>
                <a:spcPts val="0"/>
              </a:spcAft>
              <a:buClrTx/>
              <a:buSzTx/>
              <a:buFontTx/>
              <a:buNone/>
              <a:tabLst/>
              <a:defRPr/>
            </a:pPr>
            <a:fld id="{CF0D6D01-EAB7-41B9-938B-EB132FF9F011}"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2721" rtl="0" eaLnBrk="1" fontAlgn="auto" latinLnBrk="0" hangingPunct="1">
                <a:lnSpc>
                  <a:spcPct val="100000"/>
                </a:lnSpc>
                <a:spcBef>
                  <a:spcPts val="0"/>
                </a:spcBef>
                <a:spcAft>
                  <a:spcPts val="0"/>
                </a:spcAft>
                <a:buClrTx/>
                <a:buSzTx/>
                <a:buFontTx/>
                <a:buNone/>
                <a:tabLst/>
                <a:defRPr/>
              </a:pPr>
              <a:t>9</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81990729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b="1" dirty="0" err="1"/>
              <a:t>Explain</a:t>
            </a:r>
            <a:r>
              <a:rPr lang="fr-FR" b="1" dirty="0"/>
              <a:t> </a:t>
            </a:r>
            <a:r>
              <a:rPr lang="fr-FR" b="1" dirty="0" err="1"/>
              <a:t>that</a:t>
            </a:r>
            <a:r>
              <a:rPr lang="fr-FR" b="1" dirty="0"/>
              <a:t> </a:t>
            </a:r>
            <a:r>
              <a:rPr lang="fr-FR" b="0" dirty="0"/>
              <a:t>the </a:t>
            </a:r>
            <a:r>
              <a:rPr lang="fr-FR" b="0" dirty="0" err="1"/>
              <a:t>list</a:t>
            </a:r>
            <a:r>
              <a:rPr lang="fr-FR" b="0" dirty="0"/>
              <a:t> of </a:t>
            </a:r>
            <a:r>
              <a:rPr lang="fr-FR" b="0" dirty="0" err="1"/>
              <a:t>prework</a:t>
            </a:r>
            <a:r>
              <a:rPr lang="fr-FR" b="0" dirty="0"/>
              <a:t> slides to </a:t>
            </a:r>
            <a:r>
              <a:rPr lang="fr-FR" b="0" dirty="0" err="1"/>
              <a:t>be</a:t>
            </a:r>
            <a:r>
              <a:rPr lang="fr-FR" b="0" dirty="0"/>
              <a:t> </a:t>
            </a:r>
            <a:r>
              <a:rPr lang="fr-FR" b="0" dirty="0" err="1"/>
              <a:t>modiied</a:t>
            </a:r>
            <a:r>
              <a:rPr lang="fr-FR" b="0" dirty="0"/>
              <a:t> </a:t>
            </a:r>
            <a:r>
              <a:rPr lang="fr-FR" b="0" dirty="0" err="1"/>
              <a:t>is</a:t>
            </a:r>
            <a:r>
              <a:rPr lang="fr-FR" b="0" dirty="0"/>
              <a:t> a</a:t>
            </a:r>
            <a:r>
              <a:rPr lang="en-US" sz="1200" b="0" dirty="0">
                <a:solidFill>
                  <a:schemeClr val="tx1"/>
                </a:solidFill>
              </a:rPr>
              <a:t> guiding document with a list of module areas to be adapted/modified and pre-work to be completed by participants was developed to facilitate the adaptation process, so called Didactic sessions prework.</a:t>
            </a:r>
          </a:p>
          <a:p>
            <a:pPr marL="0" marR="0" lvl="0" indent="0" algn="l" defTabSz="912721" rtl="0" eaLnBrk="1" fontAlgn="auto" latinLnBrk="0" hangingPunct="1">
              <a:lnSpc>
                <a:spcPct val="100000"/>
              </a:lnSpc>
              <a:spcBef>
                <a:spcPts val="0"/>
              </a:spcBef>
              <a:spcAft>
                <a:spcPts val="0"/>
              </a:spcAft>
              <a:buClrTx/>
              <a:buSzTx/>
              <a:buFontTx/>
              <a:buNone/>
              <a:tabLst/>
              <a:defRPr/>
            </a:pPr>
            <a:endParaRPr lang="en-US" sz="1200" b="0" dirty="0">
              <a:solidFill>
                <a:schemeClr val="tx1"/>
              </a:solidFill>
              <a:latin typeface="+mj-lt"/>
            </a:endParaRPr>
          </a:p>
          <a:p>
            <a:pPr marL="0" marR="0" lvl="0" indent="0" algn="l" defTabSz="912721" rtl="0" eaLnBrk="1" fontAlgn="auto" latinLnBrk="0" hangingPunct="1">
              <a:lnSpc>
                <a:spcPct val="100000"/>
              </a:lnSpc>
              <a:spcBef>
                <a:spcPts val="0"/>
              </a:spcBef>
              <a:spcAft>
                <a:spcPts val="0"/>
              </a:spcAft>
              <a:buClrTx/>
              <a:buSzTx/>
              <a:buFontTx/>
              <a:buNone/>
              <a:tabLst/>
              <a:defRPr/>
            </a:pPr>
            <a:r>
              <a:rPr lang="en-US" sz="1200" b="0" dirty="0">
                <a:solidFill>
                  <a:schemeClr val="tx1"/>
                </a:solidFill>
                <a:latin typeface="+mj-lt"/>
              </a:rPr>
              <a:t>This document provides indications on whether or not there is any prework to be done by instructors or participants for each module, the nature of the prework required, the slide/page where the standard content is to be adapted to the country/regional context where the GLLP is delivered. Adaptation of a module can, and often should, go beyond what is described in this document.</a:t>
            </a:r>
          </a:p>
          <a:p>
            <a:pPr marL="0" marR="0" lvl="0" indent="0" algn="l" defTabSz="912721" rtl="0" eaLnBrk="1" fontAlgn="auto" latinLnBrk="0" hangingPunct="1">
              <a:lnSpc>
                <a:spcPct val="100000"/>
              </a:lnSpc>
              <a:spcBef>
                <a:spcPts val="0"/>
              </a:spcBef>
              <a:spcAft>
                <a:spcPts val="0"/>
              </a:spcAft>
              <a:buClrTx/>
              <a:buSzTx/>
              <a:buFontTx/>
              <a:buNone/>
              <a:tabLst/>
              <a:defRPr/>
            </a:pPr>
            <a:r>
              <a:rPr lang="en-US" sz="1200" b="0" dirty="0">
                <a:solidFill>
                  <a:schemeClr val="tx1"/>
                </a:solidFill>
                <a:latin typeface="+mj-lt"/>
              </a:rPr>
              <a:t>This document is available on the GLLP Learning Package webpage (WHO HSLP) or the APHL Learning Center (ALC).</a:t>
            </a:r>
          </a:p>
          <a:p>
            <a:endParaRPr lang="en-BR" dirty="0"/>
          </a:p>
        </p:txBody>
      </p:sp>
      <p:sp>
        <p:nvSpPr>
          <p:cNvPr id="4" name="Slide Number Placeholder 3"/>
          <p:cNvSpPr>
            <a:spLocks noGrp="1"/>
          </p:cNvSpPr>
          <p:nvPr>
            <p:ph type="sldNum" sz="quarter" idx="5"/>
          </p:nvPr>
        </p:nvSpPr>
        <p:spPr/>
        <p:txBody>
          <a:bodyPr/>
          <a:lstStyle/>
          <a:p>
            <a:pPr marL="0" marR="0" lvl="0" indent="0" algn="r" defTabSz="912721" rtl="0" eaLnBrk="1" fontAlgn="auto" latinLnBrk="0" hangingPunct="1">
              <a:lnSpc>
                <a:spcPct val="100000"/>
              </a:lnSpc>
              <a:spcBef>
                <a:spcPts val="0"/>
              </a:spcBef>
              <a:spcAft>
                <a:spcPts val="0"/>
              </a:spcAft>
              <a:buClrTx/>
              <a:buSzTx/>
              <a:buFontTx/>
              <a:buNone/>
              <a:tabLst/>
              <a:defRPr/>
            </a:pPr>
            <a:fld id="{CF0D6D01-EAB7-41B9-938B-EB132FF9F011}"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2721" rtl="0" eaLnBrk="1" fontAlgn="auto" latinLnBrk="0" hangingPunct="1">
                <a:lnSpc>
                  <a:spcPct val="100000"/>
                </a:lnSpc>
                <a:spcBef>
                  <a:spcPts val="0"/>
                </a:spcBef>
                <a:spcAft>
                  <a:spcPts val="0"/>
                </a:spcAft>
                <a:buClrTx/>
                <a:buSzTx/>
                <a:buFontTx/>
                <a:buNone/>
                <a:tabLst/>
                <a:defRPr/>
              </a:pPr>
              <a:t>10</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76468628"/>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hyperlink" Target="https://extranet.who.int/hslp/?q=content/terms-use" TargetMode="External"/><Relationship Id="rId2" Type="http://schemas.openxmlformats.org/officeDocument/2006/relationships/slideMaster" Target="../slideMasters/slideMaster1.xml"/><Relationship Id="rId1" Type="http://schemas.openxmlformats.org/officeDocument/2006/relationships/tags" Target="../tags/tag3.xml"/><Relationship Id="rId5" Type="http://schemas.openxmlformats.org/officeDocument/2006/relationships/hyperlink" Target="mailto:ihrhrt@who.int" TargetMode="External"/><Relationship Id="rId4" Type="http://schemas.openxmlformats.org/officeDocument/2006/relationships/hyperlink" Target="https://extranet.who.int/hslp" TargetMode="Externa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slideMaster" Target="../slideMasters/slideMaster1.xml"/><Relationship Id="rId1" Type="http://schemas.openxmlformats.org/officeDocument/2006/relationships/tags" Target="../tags/tag4.xml"/><Relationship Id="rId4" Type="http://schemas.openxmlformats.org/officeDocument/2006/relationships/image" Target="../media/image7.png"/></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5.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61073A-85CA-4F1A-82A1-1E1741EB26F4}"/>
              </a:ext>
            </a:extLst>
          </p:cNvPr>
          <p:cNvSpPr>
            <a:spLocks noGrp="1"/>
          </p:cNvSpPr>
          <p:nvPr>
            <p:ph type="ctrTitle" hasCustomPrompt="1"/>
          </p:nvPr>
        </p:nvSpPr>
        <p:spPr>
          <a:xfrm>
            <a:off x="914400" y="881725"/>
            <a:ext cx="5181600" cy="3264483"/>
          </a:xfrm>
        </p:spPr>
        <p:txBody>
          <a:bodyPr anchor="t" anchorCtr="0">
            <a:noAutofit/>
          </a:bodyPr>
          <a:lstStyle>
            <a:lvl1pPr algn="l">
              <a:lnSpc>
                <a:spcPct val="80000"/>
              </a:lnSpc>
              <a:defRPr sz="5850"/>
            </a:lvl1pPr>
          </a:lstStyle>
          <a:p>
            <a:r>
              <a:rPr lang="en-US"/>
              <a:t>Title</a:t>
            </a:r>
          </a:p>
        </p:txBody>
      </p:sp>
      <p:sp>
        <p:nvSpPr>
          <p:cNvPr id="3" name="Subtitle 2">
            <a:extLst>
              <a:ext uri="{FF2B5EF4-FFF2-40B4-BE49-F238E27FC236}">
                <a16:creationId xmlns:a16="http://schemas.microsoft.com/office/drawing/2014/main" id="{F8DA43FD-4B3B-43A2-BE63-0ED29A99C9A2}"/>
              </a:ext>
            </a:extLst>
          </p:cNvPr>
          <p:cNvSpPr>
            <a:spLocks noGrp="1"/>
          </p:cNvSpPr>
          <p:nvPr>
            <p:ph type="subTitle" idx="1" hasCustomPrompt="1"/>
          </p:nvPr>
        </p:nvSpPr>
        <p:spPr>
          <a:xfrm>
            <a:off x="914400" y="4206240"/>
            <a:ext cx="5181600" cy="1024328"/>
          </a:xfrm>
        </p:spPr>
        <p:txBody>
          <a:bodyPr>
            <a:normAutofit/>
          </a:bodyPr>
          <a:lstStyle>
            <a:lvl1pPr marL="0" indent="0" algn="l">
              <a:spcBef>
                <a:spcPts val="0"/>
              </a:spcBef>
              <a:spcAft>
                <a:spcPts val="0"/>
              </a:spcAft>
              <a:buNone/>
              <a:defRPr sz="1500" b="1">
                <a:solidFill>
                  <a:schemeClr val="accent2"/>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SPEAKER NAME</a:t>
            </a:r>
          </a:p>
          <a:p>
            <a:r>
              <a:rPr lang="en-US"/>
              <a:t>TITLE</a:t>
            </a:r>
          </a:p>
        </p:txBody>
      </p:sp>
      <p:sp>
        <p:nvSpPr>
          <p:cNvPr id="6" name="Slide Number Placeholder 5">
            <a:extLst>
              <a:ext uri="{FF2B5EF4-FFF2-40B4-BE49-F238E27FC236}">
                <a16:creationId xmlns:a16="http://schemas.microsoft.com/office/drawing/2014/main" id="{D1C8508A-3C43-444B-9919-6B8E4670E4B5}"/>
              </a:ext>
            </a:extLst>
          </p:cNvPr>
          <p:cNvSpPr>
            <a:spLocks noGrp="1"/>
          </p:cNvSpPr>
          <p:nvPr>
            <p:ph type="sldNum" sz="quarter" idx="12"/>
          </p:nvPr>
        </p:nvSpPr>
        <p:spPr>
          <a:xfrm>
            <a:off x="8610600" y="6210970"/>
            <a:ext cx="2743200" cy="365125"/>
          </a:xfrm>
          <a:prstGeom prst="rect">
            <a:avLst/>
          </a:prstGeom>
        </p:spPr>
        <p:txBody>
          <a:bodyPr/>
          <a:lstStyle/>
          <a:p>
            <a:fld id="{15573E5C-EF74-034A-A019-612A408567C7}" type="slidenum">
              <a:rPr lang="en-US" smtClean="0"/>
              <a:pPr/>
              <a:t>‹#›</a:t>
            </a:fld>
            <a:endParaRPr lang="en-US"/>
          </a:p>
        </p:txBody>
      </p:sp>
      <p:sp>
        <p:nvSpPr>
          <p:cNvPr id="7" name="Rectangle 6">
            <a:extLst>
              <a:ext uri="{FF2B5EF4-FFF2-40B4-BE49-F238E27FC236}">
                <a16:creationId xmlns:a16="http://schemas.microsoft.com/office/drawing/2014/main" id="{2D9794A0-7197-4C60-B55A-F9680C00D1BD}"/>
              </a:ext>
            </a:extLst>
          </p:cNvPr>
          <p:cNvSpPr/>
          <p:nvPr/>
        </p:nvSpPr>
        <p:spPr>
          <a:xfrm>
            <a:off x="914400" y="0"/>
            <a:ext cx="1371600" cy="34747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10" name="Rectangle 9">
            <a:extLst>
              <a:ext uri="{FF2B5EF4-FFF2-40B4-BE49-F238E27FC236}">
                <a16:creationId xmlns:a16="http://schemas.microsoft.com/office/drawing/2014/main" id="{2E2DA326-A5D2-4EF1-A7EA-013D5A160345}"/>
              </a:ext>
            </a:extLst>
          </p:cNvPr>
          <p:cNvSpPr/>
          <p:nvPr/>
        </p:nvSpPr>
        <p:spPr>
          <a:xfrm>
            <a:off x="0" y="5257800"/>
            <a:ext cx="12192000" cy="16002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pic>
        <p:nvPicPr>
          <p:cNvPr id="9" name="Picture Placeholder 6" descr="A close up of a logo&#10;&#10;Description automatically generated">
            <a:extLst>
              <a:ext uri="{FF2B5EF4-FFF2-40B4-BE49-F238E27FC236}">
                <a16:creationId xmlns:a16="http://schemas.microsoft.com/office/drawing/2014/main" id="{A727B2E0-84D7-4DEC-9324-C97F70039102}"/>
              </a:ext>
            </a:extLst>
          </p:cNvPr>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a:xfrm>
            <a:off x="6096001" y="469232"/>
            <a:ext cx="5678905" cy="6388768"/>
          </a:xfrm>
          <a:prstGeom prst="rect">
            <a:avLst/>
          </a:prstGeom>
        </p:spPr>
      </p:pic>
      <p:pic>
        <p:nvPicPr>
          <p:cNvPr id="4" name="Picture 3" descr="Text&#10;&#10;Description automatically generated with medium confidence">
            <a:extLst>
              <a:ext uri="{FF2B5EF4-FFF2-40B4-BE49-F238E27FC236}">
                <a16:creationId xmlns:a16="http://schemas.microsoft.com/office/drawing/2014/main" id="{FF2E5F03-D686-1461-0BB1-976DC82020C5}"/>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914400" y="5578386"/>
            <a:ext cx="5126014" cy="763776"/>
          </a:xfrm>
          <a:prstGeom prst="rect">
            <a:avLst/>
          </a:prstGeom>
        </p:spPr>
      </p:pic>
    </p:spTree>
    <p:extLst>
      <p:ext uri="{BB962C8B-B14F-4D97-AF65-F5344CB8AC3E}">
        <p14:creationId xmlns:p14="http://schemas.microsoft.com/office/powerpoint/2010/main" val="19707050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Content left, 3 pictures righ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011C70-BD0C-4961-ACBE-8F3727F3505B}"/>
              </a:ext>
            </a:extLst>
          </p:cNvPr>
          <p:cNvSpPr>
            <a:spLocks noGrp="1"/>
          </p:cNvSpPr>
          <p:nvPr>
            <p:ph type="title"/>
          </p:nvPr>
        </p:nvSpPr>
        <p:spPr>
          <a:xfrm>
            <a:off x="914400" y="914402"/>
            <a:ext cx="4974336" cy="1325563"/>
          </a:xfrm>
        </p:spPr>
        <p:txBody>
          <a:bodyPr/>
          <a:lstStyle/>
          <a:p>
            <a:r>
              <a:rPr lang="en-US"/>
              <a:t>Click to edit Master title style</a:t>
            </a:r>
          </a:p>
        </p:txBody>
      </p:sp>
      <p:sp>
        <p:nvSpPr>
          <p:cNvPr id="3" name="Content Placeholder 2">
            <a:extLst>
              <a:ext uri="{FF2B5EF4-FFF2-40B4-BE49-F238E27FC236}">
                <a16:creationId xmlns:a16="http://schemas.microsoft.com/office/drawing/2014/main" id="{A9B2D1B4-174C-4330-8A77-3E6A55ED9CEA}"/>
              </a:ext>
            </a:extLst>
          </p:cNvPr>
          <p:cNvSpPr>
            <a:spLocks noGrp="1"/>
          </p:cNvSpPr>
          <p:nvPr>
            <p:ph sz="half" idx="1"/>
          </p:nvPr>
        </p:nvSpPr>
        <p:spPr>
          <a:xfrm>
            <a:off x="914400" y="2377443"/>
            <a:ext cx="4974336" cy="3566159"/>
          </a:xfrm>
        </p:spPr>
        <p:txBody>
          <a:bodyPr/>
          <a:lstStyle>
            <a:lvl1pPr>
              <a:spcAft>
                <a:spcPts val="750"/>
              </a:spcAft>
              <a:defRPr/>
            </a:lvl1pPr>
            <a:lvl2pPr>
              <a:spcAft>
                <a:spcPts val="750"/>
              </a:spcAft>
              <a:defRPr/>
            </a:lvl2pPr>
            <a:lvl3pPr>
              <a:spcAft>
                <a:spcPts val="750"/>
              </a:spcAft>
              <a:defRPr/>
            </a:lvl3pPr>
          </a:lstStyle>
          <a:p>
            <a:pPr lvl="0"/>
            <a:r>
              <a:rPr lang="en-US"/>
              <a:t>Edit Master text styles</a:t>
            </a:r>
          </a:p>
          <a:p>
            <a:pPr lvl="1"/>
            <a:r>
              <a:rPr lang="en-US"/>
              <a:t>Second level</a:t>
            </a:r>
          </a:p>
          <a:p>
            <a:pPr lvl="2"/>
            <a:r>
              <a:rPr lang="en-US"/>
              <a:t>Third level</a:t>
            </a:r>
          </a:p>
        </p:txBody>
      </p:sp>
      <p:sp>
        <p:nvSpPr>
          <p:cNvPr id="7" name="Slide Number Placeholder 6">
            <a:extLst>
              <a:ext uri="{FF2B5EF4-FFF2-40B4-BE49-F238E27FC236}">
                <a16:creationId xmlns:a16="http://schemas.microsoft.com/office/drawing/2014/main" id="{B41162C1-EF90-47CF-BC2F-C35BA0EC65CB}"/>
              </a:ext>
            </a:extLst>
          </p:cNvPr>
          <p:cNvSpPr>
            <a:spLocks noGrp="1"/>
          </p:cNvSpPr>
          <p:nvPr>
            <p:ph type="sldNum" sz="quarter" idx="12"/>
          </p:nvPr>
        </p:nvSpPr>
        <p:spPr>
          <a:xfrm>
            <a:off x="10821547" y="6210970"/>
            <a:ext cx="532253" cy="365125"/>
          </a:xfrm>
          <a:prstGeom prst="rect">
            <a:avLst/>
          </a:prstGeom>
        </p:spPr>
        <p:txBody>
          <a:bodyPr/>
          <a:lstStyle/>
          <a:p>
            <a:fld id="{15573E5C-EF74-034A-A019-612A408567C7}" type="slidenum">
              <a:rPr lang="en-US" smtClean="0"/>
              <a:pPr/>
              <a:t>‹#›</a:t>
            </a:fld>
            <a:endParaRPr lang="en-US"/>
          </a:p>
        </p:txBody>
      </p:sp>
      <p:sp>
        <p:nvSpPr>
          <p:cNvPr id="9" name="Picture Placeholder 8">
            <a:extLst>
              <a:ext uri="{FF2B5EF4-FFF2-40B4-BE49-F238E27FC236}">
                <a16:creationId xmlns:a16="http://schemas.microsoft.com/office/drawing/2014/main" id="{9BAB16FA-2B65-4B29-A217-43379EF09B3D}"/>
              </a:ext>
            </a:extLst>
          </p:cNvPr>
          <p:cNvSpPr>
            <a:spLocks noGrp="1"/>
          </p:cNvSpPr>
          <p:nvPr>
            <p:ph type="pic" sz="quarter" idx="13"/>
          </p:nvPr>
        </p:nvSpPr>
        <p:spPr>
          <a:xfrm>
            <a:off x="6114447" y="457200"/>
            <a:ext cx="3291840" cy="5486400"/>
          </a:xfrm>
        </p:spPr>
        <p:txBody>
          <a:bodyPr/>
          <a:lstStyle/>
          <a:p>
            <a:r>
              <a:rPr lang="en-US"/>
              <a:t>Click icon to add picture</a:t>
            </a:r>
          </a:p>
        </p:txBody>
      </p:sp>
      <p:sp>
        <p:nvSpPr>
          <p:cNvPr id="5" name="Picture Placeholder 4">
            <a:extLst>
              <a:ext uri="{FF2B5EF4-FFF2-40B4-BE49-F238E27FC236}">
                <a16:creationId xmlns:a16="http://schemas.microsoft.com/office/drawing/2014/main" id="{6F92BCB3-F70D-4F04-ACED-C6BFEB8785BC}"/>
              </a:ext>
            </a:extLst>
          </p:cNvPr>
          <p:cNvSpPr>
            <a:spLocks noGrp="1"/>
          </p:cNvSpPr>
          <p:nvPr>
            <p:ph type="pic" sz="quarter" idx="14"/>
          </p:nvPr>
        </p:nvSpPr>
        <p:spPr>
          <a:xfrm>
            <a:off x="9528208" y="457200"/>
            <a:ext cx="2651760" cy="2651760"/>
          </a:xfrm>
        </p:spPr>
        <p:txBody>
          <a:bodyPr/>
          <a:lstStyle/>
          <a:p>
            <a:r>
              <a:rPr lang="en-US"/>
              <a:t>Click icon to add picture</a:t>
            </a:r>
          </a:p>
        </p:txBody>
      </p:sp>
      <p:sp>
        <p:nvSpPr>
          <p:cNvPr id="8" name="Picture Placeholder 4">
            <a:extLst>
              <a:ext uri="{FF2B5EF4-FFF2-40B4-BE49-F238E27FC236}">
                <a16:creationId xmlns:a16="http://schemas.microsoft.com/office/drawing/2014/main" id="{913F536A-EDAC-44F8-856B-3DC2EF64137C}"/>
              </a:ext>
            </a:extLst>
          </p:cNvPr>
          <p:cNvSpPr>
            <a:spLocks noGrp="1"/>
          </p:cNvSpPr>
          <p:nvPr>
            <p:ph type="pic" sz="quarter" idx="15"/>
          </p:nvPr>
        </p:nvSpPr>
        <p:spPr>
          <a:xfrm>
            <a:off x="9528208" y="3291840"/>
            <a:ext cx="2651760" cy="2651760"/>
          </a:xfrm>
        </p:spPr>
        <p:txBody>
          <a:bodyPr/>
          <a:lstStyle/>
          <a:p>
            <a:r>
              <a:rPr lang="en-US"/>
              <a:t>Click icon to add picture</a:t>
            </a:r>
          </a:p>
        </p:txBody>
      </p:sp>
      <p:sp>
        <p:nvSpPr>
          <p:cNvPr id="11" name="Footer Placeholder 3">
            <a:extLst>
              <a:ext uri="{FF2B5EF4-FFF2-40B4-BE49-F238E27FC236}">
                <a16:creationId xmlns:a16="http://schemas.microsoft.com/office/drawing/2014/main" id="{A271CBFF-7E12-4189-9005-1614D9972949}"/>
              </a:ext>
            </a:extLst>
          </p:cNvPr>
          <p:cNvSpPr>
            <a:spLocks noGrp="1"/>
          </p:cNvSpPr>
          <p:nvPr>
            <p:ph type="ftr" sz="quarter" idx="3"/>
          </p:nvPr>
        </p:nvSpPr>
        <p:spPr>
          <a:xfrm>
            <a:off x="8796528" y="6210970"/>
            <a:ext cx="2029968" cy="365125"/>
          </a:xfrm>
          <a:prstGeom prst="rect">
            <a:avLst/>
          </a:prstGeom>
        </p:spPr>
        <p:txBody>
          <a:bodyPr vert="horz" lIns="0" tIns="0" rIns="0" bIns="0" rtlCol="0" anchor="b" anchorCtr="0"/>
          <a:lstStyle>
            <a:lvl1pPr algn="l">
              <a:defRPr sz="1200">
                <a:solidFill>
                  <a:schemeClr val="tx1">
                    <a:tint val="75000"/>
                  </a:schemeClr>
                </a:solidFill>
              </a:defRPr>
            </a:lvl1pPr>
          </a:lstStyle>
          <a:p>
            <a:r>
              <a:rPr lang="nl-NL"/>
              <a:t>TOT&amp;M Unit 5 V1 2026</a:t>
            </a:r>
            <a:endParaRPr lang="en-US"/>
          </a:p>
        </p:txBody>
      </p:sp>
    </p:spTree>
    <p:extLst>
      <p:ext uri="{BB962C8B-B14F-4D97-AF65-F5344CB8AC3E}">
        <p14:creationId xmlns:p14="http://schemas.microsoft.com/office/powerpoint/2010/main" val="428065505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Content w/subhead left, picture righ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FB0133-100C-4AE2-9E77-5BC48D2F370F}"/>
              </a:ext>
            </a:extLst>
          </p:cNvPr>
          <p:cNvSpPr>
            <a:spLocks noGrp="1"/>
          </p:cNvSpPr>
          <p:nvPr>
            <p:ph type="title"/>
          </p:nvPr>
        </p:nvSpPr>
        <p:spPr>
          <a:xfrm>
            <a:off x="914400" y="914402"/>
            <a:ext cx="10515600" cy="7667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191F6E75-72B9-4B10-AF05-99A719C9BD03}"/>
              </a:ext>
            </a:extLst>
          </p:cNvPr>
          <p:cNvSpPr>
            <a:spLocks noGrp="1"/>
          </p:cNvSpPr>
          <p:nvPr>
            <p:ph type="body" idx="1"/>
          </p:nvPr>
        </p:nvSpPr>
        <p:spPr>
          <a:xfrm>
            <a:off x="914400" y="1737361"/>
            <a:ext cx="10515600" cy="466344"/>
          </a:xfrm>
        </p:spPr>
        <p:txBody>
          <a:bodyPr bIns="91440" anchor="t" anchorCtr="0">
            <a:normAutofit/>
          </a:bodyPr>
          <a:lstStyle>
            <a:lvl1pPr marL="0" indent="0">
              <a:buNone/>
              <a:defRPr sz="2100" b="1">
                <a:solidFill>
                  <a:schemeClr val="accent2"/>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Edit Master text styles</a:t>
            </a:r>
          </a:p>
        </p:txBody>
      </p:sp>
      <p:sp>
        <p:nvSpPr>
          <p:cNvPr id="4" name="Content Placeholder 3">
            <a:extLst>
              <a:ext uri="{FF2B5EF4-FFF2-40B4-BE49-F238E27FC236}">
                <a16:creationId xmlns:a16="http://schemas.microsoft.com/office/drawing/2014/main" id="{CE24BA50-CA9D-40B5-9CDF-C3008712F856}"/>
              </a:ext>
            </a:extLst>
          </p:cNvPr>
          <p:cNvSpPr>
            <a:spLocks noGrp="1"/>
          </p:cNvSpPr>
          <p:nvPr>
            <p:ph sz="half" idx="2"/>
          </p:nvPr>
        </p:nvSpPr>
        <p:spPr>
          <a:xfrm>
            <a:off x="914401" y="2286000"/>
            <a:ext cx="5157787" cy="3657600"/>
          </a:xfrm>
        </p:spPr>
        <p:txBody>
          <a:bodyPr/>
          <a:lstStyle>
            <a:lvl1pPr>
              <a:spcAft>
                <a:spcPts val="450"/>
              </a:spcAft>
              <a:defRPr/>
            </a:lvl1pPr>
            <a:lvl2pPr>
              <a:spcAft>
                <a:spcPts val="450"/>
              </a:spcAft>
              <a:defRPr/>
            </a:lvl2pPr>
            <a:lvl3pPr>
              <a:spcAft>
                <a:spcPts val="450"/>
              </a:spcAft>
              <a:defRPr/>
            </a:lvl3pPr>
          </a:lstStyle>
          <a:p>
            <a:pPr lvl="0"/>
            <a:r>
              <a:rPr lang="en-US"/>
              <a:t>Edit Master text styles</a:t>
            </a:r>
          </a:p>
          <a:p>
            <a:pPr lvl="1"/>
            <a:r>
              <a:rPr lang="en-US"/>
              <a:t>Second level</a:t>
            </a:r>
          </a:p>
          <a:p>
            <a:pPr lvl="2"/>
            <a:r>
              <a:rPr lang="en-US"/>
              <a:t>Third level</a:t>
            </a:r>
          </a:p>
        </p:txBody>
      </p:sp>
      <p:sp>
        <p:nvSpPr>
          <p:cNvPr id="9" name="Slide Number Placeholder 8">
            <a:extLst>
              <a:ext uri="{FF2B5EF4-FFF2-40B4-BE49-F238E27FC236}">
                <a16:creationId xmlns:a16="http://schemas.microsoft.com/office/drawing/2014/main" id="{18C7C616-F32A-4D37-B12F-9E498F1E98FE}"/>
              </a:ext>
            </a:extLst>
          </p:cNvPr>
          <p:cNvSpPr>
            <a:spLocks noGrp="1"/>
          </p:cNvSpPr>
          <p:nvPr>
            <p:ph type="sldNum" sz="quarter" idx="12"/>
          </p:nvPr>
        </p:nvSpPr>
        <p:spPr>
          <a:xfrm>
            <a:off x="10821547" y="6210970"/>
            <a:ext cx="532253" cy="365125"/>
          </a:xfrm>
          <a:prstGeom prst="rect">
            <a:avLst/>
          </a:prstGeom>
        </p:spPr>
        <p:txBody>
          <a:bodyPr/>
          <a:lstStyle/>
          <a:p>
            <a:fld id="{15573E5C-EF74-034A-A019-612A408567C7}" type="slidenum">
              <a:rPr lang="en-US" smtClean="0"/>
              <a:pPr/>
              <a:t>‹#›</a:t>
            </a:fld>
            <a:endParaRPr lang="en-US"/>
          </a:p>
        </p:txBody>
      </p:sp>
      <p:sp>
        <p:nvSpPr>
          <p:cNvPr id="8" name="Picture Placeholder 7">
            <a:extLst>
              <a:ext uri="{FF2B5EF4-FFF2-40B4-BE49-F238E27FC236}">
                <a16:creationId xmlns:a16="http://schemas.microsoft.com/office/drawing/2014/main" id="{FD372AC1-CDF4-418E-8F41-C1126CFFE201}"/>
              </a:ext>
            </a:extLst>
          </p:cNvPr>
          <p:cNvSpPr>
            <a:spLocks noGrp="1"/>
          </p:cNvSpPr>
          <p:nvPr>
            <p:ph type="pic" sz="quarter" idx="13"/>
          </p:nvPr>
        </p:nvSpPr>
        <p:spPr>
          <a:xfrm>
            <a:off x="6272213" y="2286000"/>
            <a:ext cx="5157787" cy="3657600"/>
          </a:xfrm>
        </p:spPr>
        <p:txBody>
          <a:bodyPr/>
          <a:lstStyle/>
          <a:p>
            <a:r>
              <a:rPr lang="en-US"/>
              <a:t>Click icon to add picture</a:t>
            </a:r>
          </a:p>
        </p:txBody>
      </p:sp>
      <p:sp>
        <p:nvSpPr>
          <p:cNvPr id="10" name="Footer Placeholder 3">
            <a:extLst>
              <a:ext uri="{FF2B5EF4-FFF2-40B4-BE49-F238E27FC236}">
                <a16:creationId xmlns:a16="http://schemas.microsoft.com/office/drawing/2014/main" id="{B761DC66-B768-421B-903A-D3B13C3F2313}"/>
              </a:ext>
            </a:extLst>
          </p:cNvPr>
          <p:cNvSpPr>
            <a:spLocks noGrp="1"/>
          </p:cNvSpPr>
          <p:nvPr>
            <p:ph type="ftr" sz="quarter" idx="3"/>
          </p:nvPr>
        </p:nvSpPr>
        <p:spPr>
          <a:xfrm>
            <a:off x="8796528" y="6210970"/>
            <a:ext cx="2029968" cy="365125"/>
          </a:xfrm>
          <a:prstGeom prst="rect">
            <a:avLst/>
          </a:prstGeom>
        </p:spPr>
        <p:txBody>
          <a:bodyPr vert="horz" lIns="0" tIns="0" rIns="0" bIns="0" rtlCol="0" anchor="b" anchorCtr="0"/>
          <a:lstStyle>
            <a:lvl1pPr algn="l">
              <a:defRPr sz="1200">
                <a:solidFill>
                  <a:schemeClr val="tx1">
                    <a:tint val="75000"/>
                  </a:schemeClr>
                </a:solidFill>
              </a:defRPr>
            </a:lvl1pPr>
          </a:lstStyle>
          <a:p>
            <a:r>
              <a:rPr lang="nl-NL"/>
              <a:t>TOT&amp;M Unit 5 V1 2026</a:t>
            </a:r>
            <a:endParaRPr lang="en-US"/>
          </a:p>
        </p:txBody>
      </p:sp>
    </p:spTree>
    <p:extLst>
      <p:ext uri="{BB962C8B-B14F-4D97-AF65-F5344CB8AC3E}">
        <p14:creationId xmlns:p14="http://schemas.microsoft.com/office/powerpoint/2010/main" val="370646423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Content-comparison, colo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FB0133-100C-4AE2-9E77-5BC48D2F370F}"/>
              </a:ext>
            </a:extLst>
          </p:cNvPr>
          <p:cNvSpPr>
            <a:spLocks noGrp="1"/>
          </p:cNvSpPr>
          <p:nvPr>
            <p:ph type="title"/>
          </p:nvPr>
        </p:nvSpPr>
        <p:spPr>
          <a:xfrm>
            <a:off x="914400" y="914402"/>
            <a:ext cx="10515600" cy="7667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191F6E75-72B9-4B10-AF05-99A719C9BD03}"/>
              </a:ext>
            </a:extLst>
          </p:cNvPr>
          <p:cNvSpPr>
            <a:spLocks noGrp="1"/>
          </p:cNvSpPr>
          <p:nvPr>
            <p:ph type="body" idx="1"/>
          </p:nvPr>
        </p:nvSpPr>
        <p:spPr>
          <a:xfrm>
            <a:off x="914400" y="1737361"/>
            <a:ext cx="10515600" cy="466344"/>
          </a:xfrm>
        </p:spPr>
        <p:txBody>
          <a:bodyPr bIns="91440" anchor="t" anchorCtr="0">
            <a:normAutofit/>
          </a:bodyPr>
          <a:lstStyle>
            <a:lvl1pPr marL="0" indent="0">
              <a:lnSpc>
                <a:spcPct val="90000"/>
              </a:lnSpc>
              <a:buNone/>
              <a:defRPr sz="2100" b="1">
                <a:solidFill>
                  <a:schemeClr val="accent2"/>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Edit Master text styles</a:t>
            </a:r>
          </a:p>
        </p:txBody>
      </p:sp>
      <p:sp>
        <p:nvSpPr>
          <p:cNvPr id="4" name="Content Placeholder 3">
            <a:extLst>
              <a:ext uri="{FF2B5EF4-FFF2-40B4-BE49-F238E27FC236}">
                <a16:creationId xmlns:a16="http://schemas.microsoft.com/office/drawing/2014/main" id="{CE24BA50-CA9D-40B5-9CDF-C3008712F856}"/>
              </a:ext>
            </a:extLst>
          </p:cNvPr>
          <p:cNvSpPr>
            <a:spLocks noGrp="1"/>
          </p:cNvSpPr>
          <p:nvPr>
            <p:ph sz="half" idx="2"/>
          </p:nvPr>
        </p:nvSpPr>
        <p:spPr>
          <a:xfrm>
            <a:off x="914401" y="2286000"/>
            <a:ext cx="4800600" cy="3657600"/>
          </a:xfrm>
          <a:solidFill>
            <a:schemeClr val="accent4">
              <a:lumMod val="40000"/>
              <a:lumOff val="60000"/>
            </a:schemeClr>
          </a:solidFill>
        </p:spPr>
        <p:txBody>
          <a:bodyPr lIns="182880" tIns="182880" rIns="182880" bIns="182880" anchor="ctr" anchorCtr="0">
            <a:noAutofit/>
          </a:bodyPr>
          <a:lstStyle>
            <a:lvl1pPr marL="0" indent="0">
              <a:spcBef>
                <a:spcPts val="0"/>
              </a:spcBef>
              <a:spcAft>
                <a:spcPts val="750"/>
              </a:spcAft>
              <a:buFontTx/>
              <a:buNone/>
              <a:defRPr sz="1800" b="1"/>
            </a:lvl1pPr>
          </a:lstStyle>
          <a:p>
            <a:pPr lvl="0"/>
            <a:r>
              <a:rPr lang="en-US"/>
              <a:t>Edit Master text styles</a:t>
            </a:r>
          </a:p>
        </p:txBody>
      </p:sp>
      <p:sp>
        <p:nvSpPr>
          <p:cNvPr id="9" name="Slide Number Placeholder 8">
            <a:extLst>
              <a:ext uri="{FF2B5EF4-FFF2-40B4-BE49-F238E27FC236}">
                <a16:creationId xmlns:a16="http://schemas.microsoft.com/office/drawing/2014/main" id="{18C7C616-F32A-4D37-B12F-9E498F1E98FE}"/>
              </a:ext>
            </a:extLst>
          </p:cNvPr>
          <p:cNvSpPr>
            <a:spLocks noGrp="1"/>
          </p:cNvSpPr>
          <p:nvPr>
            <p:ph type="sldNum" sz="quarter" idx="12"/>
          </p:nvPr>
        </p:nvSpPr>
        <p:spPr>
          <a:xfrm>
            <a:off x="10821547" y="6210970"/>
            <a:ext cx="532253" cy="365125"/>
          </a:xfrm>
          <a:prstGeom prst="rect">
            <a:avLst/>
          </a:prstGeom>
        </p:spPr>
        <p:txBody>
          <a:bodyPr/>
          <a:lstStyle/>
          <a:p>
            <a:fld id="{15573E5C-EF74-034A-A019-612A408567C7}" type="slidenum">
              <a:rPr lang="en-US" smtClean="0"/>
              <a:pPr/>
              <a:t>‹#›</a:t>
            </a:fld>
            <a:endParaRPr lang="en-US"/>
          </a:p>
        </p:txBody>
      </p:sp>
      <p:sp>
        <p:nvSpPr>
          <p:cNvPr id="8" name="Content Placeholder 3">
            <a:extLst>
              <a:ext uri="{FF2B5EF4-FFF2-40B4-BE49-F238E27FC236}">
                <a16:creationId xmlns:a16="http://schemas.microsoft.com/office/drawing/2014/main" id="{C93E33E1-192A-4378-97AE-8F0699DE2C29}"/>
              </a:ext>
            </a:extLst>
          </p:cNvPr>
          <p:cNvSpPr>
            <a:spLocks noGrp="1"/>
          </p:cNvSpPr>
          <p:nvPr>
            <p:ph sz="half" idx="13"/>
          </p:nvPr>
        </p:nvSpPr>
        <p:spPr>
          <a:xfrm>
            <a:off x="6629400" y="2286000"/>
            <a:ext cx="4800600" cy="3657600"/>
          </a:xfrm>
          <a:solidFill>
            <a:schemeClr val="accent1">
              <a:lumMod val="20000"/>
              <a:lumOff val="80000"/>
            </a:schemeClr>
          </a:solidFill>
        </p:spPr>
        <p:txBody>
          <a:bodyPr lIns="182880" tIns="182880" rIns="182880" bIns="182880" anchor="ctr" anchorCtr="0">
            <a:noAutofit/>
          </a:bodyPr>
          <a:lstStyle>
            <a:lvl1pPr marL="0" indent="0">
              <a:spcBef>
                <a:spcPts val="0"/>
              </a:spcBef>
              <a:spcAft>
                <a:spcPts val="750"/>
              </a:spcAft>
              <a:buFontTx/>
              <a:buNone/>
              <a:defRPr sz="1800" b="1"/>
            </a:lvl1pPr>
          </a:lstStyle>
          <a:p>
            <a:pPr lvl="0"/>
            <a:r>
              <a:rPr lang="en-US"/>
              <a:t>Edit Master text styles</a:t>
            </a:r>
          </a:p>
        </p:txBody>
      </p:sp>
      <p:sp>
        <p:nvSpPr>
          <p:cNvPr id="10" name="Footer Placeholder 3">
            <a:extLst>
              <a:ext uri="{FF2B5EF4-FFF2-40B4-BE49-F238E27FC236}">
                <a16:creationId xmlns:a16="http://schemas.microsoft.com/office/drawing/2014/main" id="{EAD48F90-ED4A-48E0-97D3-EC6183BFD376}"/>
              </a:ext>
            </a:extLst>
          </p:cNvPr>
          <p:cNvSpPr>
            <a:spLocks noGrp="1"/>
          </p:cNvSpPr>
          <p:nvPr>
            <p:ph type="ftr" sz="quarter" idx="3"/>
          </p:nvPr>
        </p:nvSpPr>
        <p:spPr>
          <a:xfrm>
            <a:off x="8796528" y="6210970"/>
            <a:ext cx="2029968" cy="365125"/>
          </a:xfrm>
          <a:prstGeom prst="rect">
            <a:avLst/>
          </a:prstGeom>
        </p:spPr>
        <p:txBody>
          <a:bodyPr vert="horz" lIns="0" tIns="0" rIns="0" bIns="0" rtlCol="0" anchor="b" anchorCtr="0"/>
          <a:lstStyle>
            <a:lvl1pPr algn="l">
              <a:defRPr sz="1200">
                <a:solidFill>
                  <a:schemeClr val="tx1">
                    <a:tint val="75000"/>
                  </a:schemeClr>
                </a:solidFill>
              </a:defRPr>
            </a:lvl1pPr>
          </a:lstStyle>
          <a:p>
            <a:r>
              <a:rPr lang="nl-NL"/>
              <a:t>TOT&amp;M Unit 5 V1 2026</a:t>
            </a:r>
            <a:endParaRPr lang="en-US"/>
          </a:p>
        </p:txBody>
      </p:sp>
    </p:spTree>
    <p:extLst>
      <p:ext uri="{BB962C8B-B14F-4D97-AF65-F5344CB8AC3E}">
        <p14:creationId xmlns:p14="http://schemas.microsoft.com/office/powerpoint/2010/main" val="272177703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Content w/video">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7A96B6-A54F-41A0-9395-C9A2E9DDD244}"/>
              </a:ext>
            </a:extLst>
          </p:cNvPr>
          <p:cNvSpPr>
            <a:spLocks noGrp="1"/>
          </p:cNvSpPr>
          <p:nvPr>
            <p:ph type="title"/>
          </p:nvPr>
        </p:nvSpPr>
        <p:spPr>
          <a:xfrm>
            <a:off x="914400" y="914401"/>
            <a:ext cx="10515600" cy="709862"/>
          </a:xfrm>
        </p:spPr>
        <p:txBody>
          <a:bodyPr/>
          <a:lstStyle/>
          <a:p>
            <a:r>
              <a:rPr lang="en-US"/>
              <a:t>Click to edit Master title style</a:t>
            </a:r>
          </a:p>
        </p:txBody>
      </p:sp>
      <p:sp>
        <p:nvSpPr>
          <p:cNvPr id="7" name="Text Placeholder 6">
            <a:extLst>
              <a:ext uri="{FF2B5EF4-FFF2-40B4-BE49-F238E27FC236}">
                <a16:creationId xmlns:a16="http://schemas.microsoft.com/office/drawing/2014/main" id="{5B6954CB-BC77-4EDF-8984-629A94ADD964}"/>
              </a:ext>
            </a:extLst>
          </p:cNvPr>
          <p:cNvSpPr>
            <a:spLocks noGrp="1"/>
          </p:cNvSpPr>
          <p:nvPr>
            <p:ph type="body" sz="quarter" idx="10"/>
          </p:nvPr>
        </p:nvSpPr>
        <p:spPr>
          <a:xfrm>
            <a:off x="914400" y="1737362"/>
            <a:ext cx="10515600" cy="463341"/>
          </a:xfrm>
        </p:spPr>
        <p:txBody>
          <a:bodyPr/>
          <a:lstStyle>
            <a:lvl1pPr marL="0" indent="0">
              <a:lnSpc>
                <a:spcPct val="90000"/>
              </a:lnSpc>
              <a:spcBef>
                <a:spcPts val="0"/>
              </a:spcBef>
              <a:buFontTx/>
              <a:buNone/>
              <a:defRPr b="1">
                <a:solidFill>
                  <a:schemeClr val="accent2"/>
                </a:solidFill>
              </a:defRPr>
            </a:lvl1pPr>
            <a:lvl2pPr marL="342900" indent="0">
              <a:buNone/>
              <a:defRPr/>
            </a:lvl2pPr>
          </a:lstStyle>
          <a:p>
            <a:pPr lvl="0"/>
            <a:r>
              <a:rPr lang="en-US"/>
              <a:t>Edit Master text styles</a:t>
            </a:r>
          </a:p>
        </p:txBody>
      </p:sp>
      <p:sp>
        <p:nvSpPr>
          <p:cNvPr id="9" name="Media Placeholder 8">
            <a:extLst>
              <a:ext uri="{FF2B5EF4-FFF2-40B4-BE49-F238E27FC236}">
                <a16:creationId xmlns:a16="http://schemas.microsoft.com/office/drawing/2014/main" id="{47477EC6-808A-4C52-87E2-AC30DF72171B}"/>
              </a:ext>
            </a:extLst>
          </p:cNvPr>
          <p:cNvSpPr>
            <a:spLocks noGrp="1"/>
          </p:cNvSpPr>
          <p:nvPr>
            <p:ph type="media" sz="quarter" idx="11"/>
          </p:nvPr>
        </p:nvSpPr>
        <p:spPr>
          <a:xfrm>
            <a:off x="914400" y="2285411"/>
            <a:ext cx="10515600" cy="3658188"/>
          </a:xfrm>
        </p:spPr>
        <p:txBody>
          <a:bodyPr/>
          <a:lstStyle/>
          <a:p>
            <a:r>
              <a:rPr lang="en-US"/>
              <a:t>Click icon to add media</a:t>
            </a:r>
          </a:p>
        </p:txBody>
      </p:sp>
      <p:sp>
        <p:nvSpPr>
          <p:cNvPr id="3" name="Slide Number Placeholder 2">
            <a:extLst>
              <a:ext uri="{FF2B5EF4-FFF2-40B4-BE49-F238E27FC236}">
                <a16:creationId xmlns:a16="http://schemas.microsoft.com/office/drawing/2014/main" id="{3BB69308-DF22-4815-86AA-A0273E0BC3C0}"/>
              </a:ext>
            </a:extLst>
          </p:cNvPr>
          <p:cNvSpPr>
            <a:spLocks noGrp="1"/>
          </p:cNvSpPr>
          <p:nvPr>
            <p:ph type="sldNum" sz="quarter" idx="12"/>
          </p:nvPr>
        </p:nvSpPr>
        <p:spPr/>
        <p:txBody>
          <a:bodyPr/>
          <a:lstStyle/>
          <a:p>
            <a:fld id="{15573E5C-EF74-034A-A019-612A408567C7}" type="slidenum">
              <a:rPr lang="en-US" smtClean="0"/>
              <a:pPr/>
              <a:t>‹#›</a:t>
            </a:fld>
            <a:endParaRPr lang="en-US"/>
          </a:p>
        </p:txBody>
      </p:sp>
      <p:sp>
        <p:nvSpPr>
          <p:cNvPr id="8" name="Footer Placeholder 3">
            <a:extLst>
              <a:ext uri="{FF2B5EF4-FFF2-40B4-BE49-F238E27FC236}">
                <a16:creationId xmlns:a16="http://schemas.microsoft.com/office/drawing/2014/main" id="{0A9821C9-6E72-432B-813E-AA9A72B9B38F}"/>
              </a:ext>
            </a:extLst>
          </p:cNvPr>
          <p:cNvSpPr>
            <a:spLocks noGrp="1"/>
          </p:cNvSpPr>
          <p:nvPr>
            <p:ph type="ftr" sz="quarter" idx="3"/>
          </p:nvPr>
        </p:nvSpPr>
        <p:spPr>
          <a:xfrm>
            <a:off x="8796528" y="6210970"/>
            <a:ext cx="2029968" cy="365125"/>
          </a:xfrm>
          <a:prstGeom prst="rect">
            <a:avLst/>
          </a:prstGeom>
        </p:spPr>
        <p:txBody>
          <a:bodyPr vert="horz" lIns="0" tIns="0" rIns="0" bIns="0" rtlCol="0" anchor="b" anchorCtr="0"/>
          <a:lstStyle>
            <a:lvl1pPr algn="l">
              <a:defRPr sz="1200">
                <a:solidFill>
                  <a:schemeClr val="tx1">
                    <a:tint val="75000"/>
                  </a:schemeClr>
                </a:solidFill>
              </a:defRPr>
            </a:lvl1pPr>
          </a:lstStyle>
          <a:p>
            <a:r>
              <a:rPr lang="nl-NL"/>
              <a:t>TOT&amp;M Unit 5 V1 2026</a:t>
            </a:r>
            <a:endParaRPr lang="en-US"/>
          </a:p>
        </p:txBody>
      </p:sp>
    </p:spTree>
    <p:extLst>
      <p:ext uri="{BB962C8B-B14F-4D97-AF65-F5344CB8AC3E}">
        <p14:creationId xmlns:p14="http://schemas.microsoft.com/office/powerpoint/2010/main" val="319651009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Content w/pictur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7A96B6-A54F-41A0-9395-C9A2E9DDD244}"/>
              </a:ext>
            </a:extLst>
          </p:cNvPr>
          <p:cNvSpPr>
            <a:spLocks noGrp="1"/>
          </p:cNvSpPr>
          <p:nvPr>
            <p:ph type="title"/>
          </p:nvPr>
        </p:nvSpPr>
        <p:spPr>
          <a:xfrm>
            <a:off x="914400" y="914401"/>
            <a:ext cx="10515600" cy="709862"/>
          </a:xfrm>
        </p:spPr>
        <p:txBody>
          <a:bodyPr/>
          <a:lstStyle/>
          <a:p>
            <a:r>
              <a:rPr lang="en-US"/>
              <a:t>Click to edit Master title style</a:t>
            </a:r>
          </a:p>
        </p:txBody>
      </p:sp>
      <p:sp>
        <p:nvSpPr>
          <p:cNvPr id="4" name="Picture Placeholder 3">
            <a:extLst>
              <a:ext uri="{FF2B5EF4-FFF2-40B4-BE49-F238E27FC236}">
                <a16:creationId xmlns:a16="http://schemas.microsoft.com/office/drawing/2014/main" id="{EB2C5835-56EE-41C2-9858-4A6AC2859F48}"/>
              </a:ext>
            </a:extLst>
          </p:cNvPr>
          <p:cNvSpPr>
            <a:spLocks noGrp="1"/>
          </p:cNvSpPr>
          <p:nvPr>
            <p:ph type="pic" sz="quarter" idx="10"/>
          </p:nvPr>
        </p:nvSpPr>
        <p:spPr>
          <a:xfrm>
            <a:off x="914400" y="1746250"/>
            <a:ext cx="10515600" cy="4197350"/>
          </a:xfrm>
        </p:spPr>
        <p:txBody>
          <a:bodyPr/>
          <a:lstStyle/>
          <a:p>
            <a:r>
              <a:rPr lang="en-US"/>
              <a:t>Click icon to add picture</a:t>
            </a:r>
          </a:p>
        </p:txBody>
      </p:sp>
      <p:sp>
        <p:nvSpPr>
          <p:cNvPr id="5" name="Slide Number Placeholder 4">
            <a:extLst>
              <a:ext uri="{FF2B5EF4-FFF2-40B4-BE49-F238E27FC236}">
                <a16:creationId xmlns:a16="http://schemas.microsoft.com/office/drawing/2014/main" id="{24BCFC65-D2BB-4A8B-80A8-7C6D96B31B5E}"/>
              </a:ext>
            </a:extLst>
          </p:cNvPr>
          <p:cNvSpPr>
            <a:spLocks noGrp="1"/>
          </p:cNvSpPr>
          <p:nvPr>
            <p:ph type="sldNum" sz="quarter" idx="11"/>
          </p:nvPr>
        </p:nvSpPr>
        <p:spPr/>
        <p:txBody>
          <a:bodyPr/>
          <a:lstStyle/>
          <a:p>
            <a:fld id="{15573E5C-EF74-034A-A019-612A408567C7}" type="slidenum">
              <a:rPr lang="en-US" smtClean="0"/>
              <a:pPr/>
              <a:t>‹#›</a:t>
            </a:fld>
            <a:endParaRPr lang="en-US"/>
          </a:p>
        </p:txBody>
      </p:sp>
      <p:sp>
        <p:nvSpPr>
          <p:cNvPr id="7" name="Footer Placeholder 3">
            <a:extLst>
              <a:ext uri="{FF2B5EF4-FFF2-40B4-BE49-F238E27FC236}">
                <a16:creationId xmlns:a16="http://schemas.microsoft.com/office/drawing/2014/main" id="{04E68AD5-1C9B-43DC-BD58-791C781B41E9}"/>
              </a:ext>
            </a:extLst>
          </p:cNvPr>
          <p:cNvSpPr>
            <a:spLocks noGrp="1"/>
          </p:cNvSpPr>
          <p:nvPr>
            <p:ph type="ftr" sz="quarter" idx="3"/>
          </p:nvPr>
        </p:nvSpPr>
        <p:spPr>
          <a:xfrm>
            <a:off x="8796528" y="6210970"/>
            <a:ext cx="2029968" cy="365125"/>
          </a:xfrm>
          <a:prstGeom prst="rect">
            <a:avLst/>
          </a:prstGeom>
        </p:spPr>
        <p:txBody>
          <a:bodyPr vert="horz" lIns="0" tIns="0" rIns="0" bIns="0" rtlCol="0" anchor="b" anchorCtr="0"/>
          <a:lstStyle>
            <a:lvl1pPr algn="l">
              <a:defRPr sz="1200">
                <a:solidFill>
                  <a:schemeClr val="tx1">
                    <a:tint val="75000"/>
                  </a:schemeClr>
                </a:solidFill>
              </a:defRPr>
            </a:lvl1pPr>
          </a:lstStyle>
          <a:p>
            <a:r>
              <a:rPr lang="nl-NL"/>
              <a:t>TOT&amp;M Unit 5 V1 2026</a:t>
            </a:r>
            <a:endParaRPr lang="en-US"/>
          </a:p>
        </p:txBody>
      </p:sp>
    </p:spTree>
    <p:extLst>
      <p:ext uri="{BB962C8B-B14F-4D97-AF65-F5344CB8AC3E}">
        <p14:creationId xmlns:p14="http://schemas.microsoft.com/office/powerpoint/2010/main" val="411505449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Full picture">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201425ED-6814-4290-9D0C-BAFDBB46B02F}"/>
              </a:ext>
            </a:extLst>
          </p:cNvPr>
          <p:cNvSpPr>
            <a:spLocks noGrp="1"/>
          </p:cNvSpPr>
          <p:nvPr>
            <p:ph type="pic" sz="quarter" idx="10"/>
          </p:nvPr>
        </p:nvSpPr>
        <p:spPr>
          <a:xfrm>
            <a:off x="0" y="457202"/>
            <a:ext cx="12192000" cy="5522495"/>
          </a:xfrm>
        </p:spPr>
        <p:txBody>
          <a:bodyPr/>
          <a:lstStyle/>
          <a:p>
            <a:r>
              <a:rPr lang="en-US"/>
              <a:t>Click icon to add picture</a:t>
            </a:r>
          </a:p>
        </p:txBody>
      </p:sp>
      <p:sp>
        <p:nvSpPr>
          <p:cNvPr id="2" name="Slide Number Placeholder 1">
            <a:extLst>
              <a:ext uri="{FF2B5EF4-FFF2-40B4-BE49-F238E27FC236}">
                <a16:creationId xmlns:a16="http://schemas.microsoft.com/office/drawing/2014/main" id="{C546DE62-6D5C-4043-A8BE-C492E1DADF8B}"/>
              </a:ext>
            </a:extLst>
          </p:cNvPr>
          <p:cNvSpPr>
            <a:spLocks noGrp="1"/>
          </p:cNvSpPr>
          <p:nvPr>
            <p:ph type="sldNum" sz="quarter" idx="11"/>
          </p:nvPr>
        </p:nvSpPr>
        <p:spPr/>
        <p:txBody>
          <a:bodyPr/>
          <a:lstStyle/>
          <a:p>
            <a:fld id="{15573E5C-EF74-034A-A019-612A408567C7}" type="slidenum">
              <a:rPr lang="en-US" smtClean="0"/>
              <a:pPr/>
              <a:t>‹#›</a:t>
            </a:fld>
            <a:endParaRPr lang="en-US"/>
          </a:p>
        </p:txBody>
      </p:sp>
      <p:sp>
        <p:nvSpPr>
          <p:cNvPr id="5" name="Footer Placeholder 3">
            <a:extLst>
              <a:ext uri="{FF2B5EF4-FFF2-40B4-BE49-F238E27FC236}">
                <a16:creationId xmlns:a16="http://schemas.microsoft.com/office/drawing/2014/main" id="{B7BD79E0-EB78-417D-9FD8-193FAF7DB999}"/>
              </a:ext>
            </a:extLst>
          </p:cNvPr>
          <p:cNvSpPr>
            <a:spLocks noGrp="1"/>
          </p:cNvSpPr>
          <p:nvPr>
            <p:ph type="ftr" sz="quarter" idx="3"/>
          </p:nvPr>
        </p:nvSpPr>
        <p:spPr>
          <a:xfrm>
            <a:off x="8796528" y="6210970"/>
            <a:ext cx="2029968" cy="365125"/>
          </a:xfrm>
          <a:prstGeom prst="rect">
            <a:avLst/>
          </a:prstGeom>
        </p:spPr>
        <p:txBody>
          <a:bodyPr vert="horz" lIns="0" tIns="0" rIns="0" bIns="0" rtlCol="0" anchor="b" anchorCtr="0"/>
          <a:lstStyle>
            <a:lvl1pPr algn="l">
              <a:defRPr sz="1200">
                <a:solidFill>
                  <a:schemeClr val="tx1">
                    <a:tint val="75000"/>
                  </a:schemeClr>
                </a:solidFill>
              </a:defRPr>
            </a:lvl1pPr>
          </a:lstStyle>
          <a:p>
            <a:r>
              <a:rPr lang="nl-NL"/>
              <a:t>TOT&amp;M Unit 5 V1 2026</a:t>
            </a:r>
            <a:endParaRPr lang="en-US"/>
          </a:p>
        </p:txBody>
      </p:sp>
    </p:spTree>
    <p:extLst>
      <p:ext uri="{BB962C8B-B14F-4D97-AF65-F5344CB8AC3E}">
        <p14:creationId xmlns:p14="http://schemas.microsoft.com/office/powerpoint/2010/main" val="293276753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1_Blank">
    <p:spTree>
      <p:nvGrpSpPr>
        <p:cNvPr id="1" name=""/>
        <p:cNvGrpSpPr/>
        <p:nvPr/>
      </p:nvGrpSpPr>
      <p:grpSpPr>
        <a:xfrm>
          <a:off x="0" y="0"/>
          <a:ext cx="0" cy="0"/>
          <a:chOff x="0" y="0"/>
          <a:chExt cx="0" cy="0"/>
        </a:xfrm>
      </p:grpSpPr>
      <p:pic>
        <p:nvPicPr>
          <p:cNvPr id="3" name="Picture 2" descr="A close up of a logo&#10;&#10;Description automatically generated">
            <a:extLst>
              <a:ext uri="{FF2B5EF4-FFF2-40B4-BE49-F238E27FC236}">
                <a16:creationId xmlns:a16="http://schemas.microsoft.com/office/drawing/2014/main" id="{DB65764D-E53F-4063-9205-7F78C5E3B918}"/>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2807369" y="517358"/>
            <a:ext cx="8815915" cy="5881421"/>
          </a:xfrm>
          <a:prstGeom prst="rect">
            <a:avLst/>
          </a:prstGeom>
        </p:spPr>
      </p:pic>
      <p:sp>
        <p:nvSpPr>
          <p:cNvPr id="7" name="Title 1">
            <a:extLst>
              <a:ext uri="{FF2B5EF4-FFF2-40B4-BE49-F238E27FC236}">
                <a16:creationId xmlns:a16="http://schemas.microsoft.com/office/drawing/2014/main" id="{6D5DDCC1-C5EC-482D-82FA-ADB013C9F943}"/>
              </a:ext>
            </a:extLst>
          </p:cNvPr>
          <p:cNvSpPr>
            <a:spLocks noGrp="1"/>
          </p:cNvSpPr>
          <p:nvPr>
            <p:ph type="title" hasCustomPrompt="1"/>
          </p:nvPr>
        </p:nvSpPr>
        <p:spPr>
          <a:xfrm>
            <a:off x="914400" y="914401"/>
            <a:ext cx="10515600" cy="709862"/>
          </a:xfrm>
        </p:spPr>
        <p:txBody>
          <a:bodyPr/>
          <a:lstStyle>
            <a:lvl1pPr>
              <a:defRPr/>
            </a:lvl1pPr>
          </a:lstStyle>
          <a:p>
            <a:r>
              <a:rPr lang="en-US"/>
              <a:t>Questions?</a:t>
            </a:r>
          </a:p>
        </p:txBody>
      </p:sp>
      <p:sp>
        <p:nvSpPr>
          <p:cNvPr id="2" name="Slide Number Placeholder 1">
            <a:extLst>
              <a:ext uri="{FF2B5EF4-FFF2-40B4-BE49-F238E27FC236}">
                <a16:creationId xmlns:a16="http://schemas.microsoft.com/office/drawing/2014/main" id="{530382B5-F6B0-4BE5-9DE3-4DF38C103F1E}"/>
              </a:ext>
            </a:extLst>
          </p:cNvPr>
          <p:cNvSpPr>
            <a:spLocks noGrp="1"/>
          </p:cNvSpPr>
          <p:nvPr>
            <p:ph type="sldNum" sz="quarter" idx="10"/>
          </p:nvPr>
        </p:nvSpPr>
        <p:spPr/>
        <p:txBody>
          <a:bodyPr/>
          <a:lstStyle/>
          <a:p>
            <a:fld id="{15573E5C-EF74-034A-A019-612A408567C7}" type="slidenum">
              <a:rPr lang="en-US" smtClean="0"/>
              <a:pPr/>
              <a:t>‹#›</a:t>
            </a:fld>
            <a:endParaRPr lang="en-US"/>
          </a:p>
        </p:txBody>
      </p:sp>
      <p:sp>
        <p:nvSpPr>
          <p:cNvPr id="8" name="Footer Placeholder 3">
            <a:extLst>
              <a:ext uri="{FF2B5EF4-FFF2-40B4-BE49-F238E27FC236}">
                <a16:creationId xmlns:a16="http://schemas.microsoft.com/office/drawing/2014/main" id="{7F9B41B8-8084-4D2C-9A3F-E48EEB81FF06}"/>
              </a:ext>
            </a:extLst>
          </p:cNvPr>
          <p:cNvSpPr>
            <a:spLocks noGrp="1"/>
          </p:cNvSpPr>
          <p:nvPr>
            <p:ph type="ftr" sz="quarter" idx="3"/>
          </p:nvPr>
        </p:nvSpPr>
        <p:spPr>
          <a:xfrm>
            <a:off x="8796528" y="6210970"/>
            <a:ext cx="2029968" cy="365125"/>
          </a:xfrm>
          <a:prstGeom prst="rect">
            <a:avLst/>
          </a:prstGeom>
        </p:spPr>
        <p:txBody>
          <a:bodyPr vert="horz" lIns="0" tIns="0" rIns="0" bIns="0" rtlCol="0" anchor="b" anchorCtr="0"/>
          <a:lstStyle>
            <a:lvl1pPr algn="l">
              <a:defRPr sz="1200">
                <a:solidFill>
                  <a:schemeClr val="tx1">
                    <a:tint val="75000"/>
                  </a:schemeClr>
                </a:solidFill>
              </a:defRPr>
            </a:lvl1pPr>
          </a:lstStyle>
          <a:p>
            <a:r>
              <a:rPr lang="nl-NL"/>
              <a:t>TOT&amp;M Unit 5 V1 2026</a:t>
            </a:r>
            <a:endParaRPr lang="en-US"/>
          </a:p>
        </p:txBody>
      </p:sp>
    </p:spTree>
    <p:extLst>
      <p:ext uri="{BB962C8B-B14F-4D97-AF65-F5344CB8AC3E}">
        <p14:creationId xmlns:p14="http://schemas.microsoft.com/office/powerpoint/2010/main" val="417915336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Disclaimer">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8B667A02-289B-4158-B8E3-EA656C6AE6AF}"/>
              </a:ext>
            </a:extLst>
          </p:cNvPr>
          <p:cNvSpPr>
            <a:spLocks noGrp="1"/>
          </p:cNvSpPr>
          <p:nvPr>
            <p:ph type="sldNum" sz="quarter" idx="12"/>
          </p:nvPr>
        </p:nvSpPr>
        <p:spPr/>
        <p:txBody>
          <a:bodyPr/>
          <a:lstStyle/>
          <a:p>
            <a:fld id="{15573E5C-EF74-034A-A019-612A408567C7}" type="slidenum">
              <a:rPr lang="en-US" smtClean="0"/>
              <a:pPr/>
              <a:t>‹#›</a:t>
            </a:fld>
            <a:endParaRPr lang="en-US"/>
          </a:p>
        </p:txBody>
      </p:sp>
      <p:sp>
        <p:nvSpPr>
          <p:cNvPr id="5" name="TextBox 4">
            <a:extLst>
              <a:ext uri="{FF2B5EF4-FFF2-40B4-BE49-F238E27FC236}">
                <a16:creationId xmlns:a16="http://schemas.microsoft.com/office/drawing/2014/main" id="{DFE51096-C6CF-4880-9D51-DA6C476FA0C6}"/>
              </a:ext>
            </a:extLst>
          </p:cNvPr>
          <p:cNvSpPr txBox="1"/>
          <p:nvPr/>
        </p:nvSpPr>
        <p:spPr>
          <a:xfrm>
            <a:off x="914400" y="2349061"/>
            <a:ext cx="10515600" cy="3462486"/>
          </a:xfrm>
          <a:prstGeom prst="rect">
            <a:avLst/>
          </a:prstGeom>
          <a:noFill/>
        </p:spPr>
        <p:txBody>
          <a:bodyPr wrap="square" lIns="0" tIns="0" rIns="0" bIns="0" rtlCol="0">
            <a:normAutofit/>
          </a:bodyPr>
          <a:lstStyle/>
          <a:p>
            <a:pPr marL="214313" indent="-214313">
              <a:lnSpc>
                <a:spcPct val="100000"/>
              </a:lnSpc>
              <a:spcBef>
                <a:spcPts val="0"/>
              </a:spcBef>
              <a:spcAft>
                <a:spcPts val="750"/>
              </a:spcAft>
              <a:buClr>
                <a:schemeClr val="accent2"/>
              </a:buClr>
              <a:buFont typeface="Wingdings" panose="05000000000000000000" pitchFamily="2" charset="2"/>
              <a:buChar char="§"/>
            </a:pPr>
            <a:r>
              <a:rPr lang="en-US" sz="1500"/>
              <a:t>These WHO Training Materials are © World Health Organization (WHO) 2020. </a:t>
            </a:r>
            <a:br>
              <a:rPr lang="en-US" sz="1500"/>
            </a:br>
            <a:r>
              <a:rPr lang="en-US" sz="1500"/>
              <a:t>All rights reserved.</a:t>
            </a:r>
          </a:p>
          <a:p>
            <a:pPr marL="214313" indent="-214313">
              <a:lnSpc>
                <a:spcPct val="100000"/>
              </a:lnSpc>
              <a:spcBef>
                <a:spcPts val="0"/>
              </a:spcBef>
              <a:spcAft>
                <a:spcPts val="750"/>
              </a:spcAft>
              <a:buClr>
                <a:schemeClr val="accent2"/>
              </a:buClr>
              <a:buFont typeface="Wingdings" panose="05000000000000000000" pitchFamily="2" charset="2"/>
              <a:buChar char="§"/>
            </a:pPr>
            <a:r>
              <a:rPr lang="en-US" sz="1500"/>
              <a:t>Your use of these materials is subject to the “</a:t>
            </a:r>
            <a:r>
              <a:rPr lang="en-US" sz="1500">
                <a:hlinkClick r:id="rId3"/>
              </a:rPr>
              <a:t>WHO Health Security Learning Platform, Training Materials – Terms of Use</a:t>
            </a:r>
            <a:r>
              <a:rPr lang="en-US" sz="1500"/>
              <a:t>”, which you accepted when downloading them and which are available on the Health Security Learning Platform at: </a:t>
            </a:r>
            <a:r>
              <a:rPr lang="en-US" sz="1500">
                <a:hlinkClick r:id="rId4"/>
              </a:rPr>
              <a:t>https://extranet.who.int/hslp</a:t>
            </a:r>
            <a:r>
              <a:rPr lang="en-US" sz="1500"/>
              <a:t>.   </a:t>
            </a:r>
          </a:p>
          <a:p>
            <a:pPr marL="214313" indent="-214313">
              <a:lnSpc>
                <a:spcPct val="100000"/>
              </a:lnSpc>
              <a:spcBef>
                <a:spcPts val="0"/>
              </a:spcBef>
              <a:spcAft>
                <a:spcPts val="750"/>
              </a:spcAft>
              <a:buClr>
                <a:schemeClr val="accent2"/>
              </a:buClr>
              <a:buFont typeface="Wingdings" panose="05000000000000000000" pitchFamily="2" charset="2"/>
              <a:buChar char="§"/>
            </a:pPr>
            <a:r>
              <a:rPr lang="en-US" sz="1500"/>
              <a:t>Should you adapt, modify, translate, or in any other way revise the contents of these materials, you shall not imply that WHO is any way affiliated with such modifications and shall not use the WHO name or emblem in such modified materials.  </a:t>
            </a:r>
          </a:p>
          <a:p>
            <a:pPr marL="214313" indent="-214313">
              <a:lnSpc>
                <a:spcPct val="100000"/>
              </a:lnSpc>
              <a:spcBef>
                <a:spcPts val="0"/>
              </a:spcBef>
              <a:spcAft>
                <a:spcPts val="750"/>
              </a:spcAft>
              <a:buClr>
                <a:schemeClr val="accent2"/>
              </a:buClr>
              <a:buFont typeface="Wingdings" panose="05000000000000000000" pitchFamily="2" charset="2"/>
              <a:buChar char="§"/>
            </a:pPr>
            <a:r>
              <a:rPr lang="en-US" sz="1500"/>
              <a:t>Further, please inform WHO of any modifications of these materials that you use publicly, for record-keeping purposes and continued development, by emailing </a:t>
            </a:r>
            <a:r>
              <a:rPr lang="en-US" sz="1500">
                <a:hlinkClick r:id="rId5"/>
              </a:rPr>
              <a:t>ihrhrt@who.int</a:t>
            </a:r>
            <a:r>
              <a:rPr lang="en-US" sz="1500"/>
              <a:t>. </a:t>
            </a:r>
          </a:p>
        </p:txBody>
      </p:sp>
      <p:sp>
        <p:nvSpPr>
          <p:cNvPr id="10" name="TextBox 9">
            <a:extLst>
              <a:ext uri="{FF2B5EF4-FFF2-40B4-BE49-F238E27FC236}">
                <a16:creationId xmlns:a16="http://schemas.microsoft.com/office/drawing/2014/main" id="{5002FEE1-D7EA-48B7-99AF-5BCB9445BD9B}"/>
              </a:ext>
            </a:extLst>
          </p:cNvPr>
          <p:cNvSpPr txBox="1"/>
          <p:nvPr/>
        </p:nvSpPr>
        <p:spPr>
          <a:xfrm>
            <a:off x="914400" y="914402"/>
            <a:ext cx="10515600" cy="577081"/>
          </a:xfrm>
          <a:prstGeom prst="rect">
            <a:avLst/>
          </a:prstGeom>
          <a:noFill/>
        </p:spPr>
        <p:txBody>
          <a:bodyPr wrap="square" lIns="0" tIns="0" rIns="0" bIns="0" rtlCol="0">
            <a:spAutoFit/>
          </a:bodyPr>
          <a:lstStyle/>
          <a:p>
            <a:r>
              <a:rPr lang="en-US" sz="3750" b="1">
                <a:solidFill>
                  <a:schemeClr val="tx2"/>
                </a:solidFill>
              </a:rPr>
              <a:t>Disclaimer</a:t>
            </a:r>
          </a:p>
        </p:txBody>
      </p:sp>
      <p:sp>
        <p:nvSpPr>
          <p:cNvPr id="11" name="TextBox 10">
            <a:extLst>
              <a:ext uri="{FF2B5EF4-FFF2-40B4-BE49-F238E27FC236}">
                <a16:creationId xmlns:a16="http://schemas.microsoft.com/office/drawing/2014/main" id="{76FD2005-15BC-4A15-B480-C6DC349D9C2B}"/>
              </a:ext>
            </a:extLst>
          </p:cNvPr>
          <p:cNvSpPr txBox="1"/>
          <p:nvPr/>
        </p:nvSpPr>
        <p:spPr>
          <a:xfrm>
            <a:off x="914399" y="1746505"/>
            <a:ext cx="10515600" cy="323165"/>
          </a:xfrm>
          <a:prstGeom prst="rect">
            <a:avLst/>
          </a:prstGeom>
          <a:noFill/>
        </p:spPr>
        <p:txBody>
          <a:bodyPr wrap="square" lIns="0" tIns="0" rIns="0" bIns="0" rtlCol="0">
            <a:spAutoFit/>
          </a:bodyPr>
          <a:lstStyle/>
          <a:p>
            <a:r>
              <a:rPr lang="en-US" sz="2100" b="1">
                <a:solidFill>
                  <a:schemeClr val="accent2"/>
                </a:solidFill>
              </a:rPr>
              <a:t>WHO Health Security Learning Platform - Training Materials</a:t>
            </a:r>
          </a:p>
        </p:txBody>
      </p:sp>
      <p:sp>
        <p:nvSpPr>
          <p:cNvPr id="7" name="Footer Placeholder 3">
            <a:extLst>
              <a:ext uri="{FF2B5EF4-FFF2-40B4-BE49-F238E27FC236}">
                <a16:creationId xmlns:a16="http://schemas.microsoft.com/office/drawing/2014/main" id="{938E973B-08E6-44BF-B643-622131CF1B73}"/>
              </a:ext>
            </a:extLst>
          </p:cNvPr>
          <p:cNvSpPr>
            <a:spLocks noGrp="1"/>
          </p:cNvSpPr>
          <p:nvPr>
            <p:ph type="ftr" sz="quarter" idx="3"/>
          </p:nvPr>
        </p:nvSpPr>
        <p:spPr>
          <a:xfrm>
            <a:off x="8796528" y="6210970"/>
            <a:ext cx="2029968" cy="365125"/>
          </a:xfrm>
          <a:prstGeom prst="rect">
            <a:avLst/>
          </a:prstGeom>
        </p:spPr>
        <p:txBody>
          <a:bodyPr vert="horz" lIns="0" tIns="0" rIns="0" bIns="0" rtlCol="0" anchor="b" anchorCtr="0"/>
          <a:lstStyle>
            <a:lvl1pPr algn="l">
              <a:defRPr sz="1200">
                <a:solidFill>
                  <a:schemeClr val="tx1">
                    <a:tint val="75000"/>
                  </a:schemeClr>
                </a:solidFill>
              </a:defRPr>
            </a:lvl1pPr>
          </a:lstStyle>
          <a:p>
            <a:r>
              <a:rPr lang="nl-NL"/>
              <a:t>TOT&amp;M Unit 5 V1 2026</a:t>
            </a:r>
            <a:endParaRPr lang="en-US"/>
          </a:p>
        </p:txBody>
      </p:sp>
    </p:spTree>
    <p:custDataLst>
      <p:tags r:id="rId1"/>
    </p:custDataLst>
    <p:extLst>
      <p:ext uri="{BB962C8B-B14F-4D97-AF65-F5344CB8AC3E}">
        <p14:creationId xmlns:p14="http://schemas.microsoft.com/office/powerpoint/2010/main" val="3872514936"/>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type="tx" preserve="1">
  <p:cSld name="2_Two Content">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49" name="Title Text"/>
          <p:cNvSpPr txBox="1">
            <a:spLocks noGrp="1"/>
          </p:cNvSpPr>
          <p:nvPr>
            <p:ph type="title"/>
          </p:nvPr>
        </p:nvSpPr>
        <p:spPr>
          <a:prstGeom prst="rect">
            <a:avLst/>
          </a:prstGeom>
        </p:spPr>
        <p:txBody>
          <a:bodyPr/>
          <a:lstStyle/>
          <a:p>
            <a:r>
              <a:t>Title Text</a:t>
            </a:r>
          </a:p>
        </p:txBody>
      </p:sp>
      <p:sp>
        <p:nvSpPr>
          <p:cNvPr id="50" name="Body Level One…"/>
          <p:cNvSpPr txBox="1">
            <a:spLocks noGrp="1"/>
          </p:cNvSpPr>
          <p:nvPr>
            <p:ph type="body" idx="1"/>
          </p:nvPr>
        </p:nvSpPr>
        <p:spPr>
          <a:prstGeom prst="rect">
            <a:avLst/>
          </a:prstGeom>
        </p:spPr>
        <p:txBody>
          <a:bodyPr/>
          <a:lstStyle>
            <a:lvl3pPr>
              <a:buBlip>
                <a:blip r:embed="rId4"/>
              </a:buBlip>
            </a:lvl3pPr>
          </a:lstStyle>
          <a:p>
            <a:r>
              <a:t>Body Level One</a:t>
            </a:r>
          </a:p>
          <a:p>
            <a:pPr lvl="1"/>
            <a:r>
              <a:t>Body Level Two</a:t>
            </a:r>
          </a:p>
          <a:p>
            <a:pPr lvl="2"/>
            <a:r>
              <a:t>Body Level Three</a:t>
            </a:r>
          </a:p>
          <a:p>
            <a:pPr lvl="3"/>
            <a:r>
              <a:t>Body Level Four</a:t>
            </a:r>
          </a:p>
          <a:p>
            <a:pPr lvl="4"/>
            <a:r>
              <a:t>Body Level Five</a:t>
            </a:r>
          </a:p>
        </p:txBody>
      </p:sp>
      <p:sp>
        <p:nvSpPr>
          <p:cNvPr id="51" name="Slide Number"/>
          <p:cNvSpPr txBox="1">
            <a:spLocks noGrp="1"/>
          </p:cNvSpPr>
          <p:nvPr>
            <p:ph type="sldNum" sz="quarter" idx="2"/>
          </p:nvPr>
        </p:nvSpPr>
        <p:spPr>
          <a:prstGeom prst="rect">
            <a:avLst/>
          </a:prstGeom>
        </p:spPr>
        <p:txBody>
          <a:bodyPr/>
          <a:lstStyle/>
          <a:p>
            <a:fld id="{86CB4B4D-7CA3-9044-876B-883B54F8677D}" type="slidenum">
              <a:rPr/>
              <a:t>‹#›</a:t>
            </a:fld>
            <a:endParaRPr/>
          </a:p>
        </p:txBody>
      </p:sp>
    </p:spTree>
    <p:custDataLst>
      <p:tags r:id="rId1"/>
    </p:custDataLst>
    <p:extLst>
      <p:ext uri="{BB962C8B-B14F-4D97-AF65-F5344CB8AC3E}">
        <p14:creationId xmlns:p14="http://schemas.microsoft.com/office/powerpoint/2010/main" val="107670877"/>
      </p:ext>
    </p:extLst>
  </p:cSld>
  <p:clrMapOvr>
    <a:masterClrMapping/>
  </p:clrMapOvr>
  <p:transition spd="med"/>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2_Blank">
    <p:bg>
      <p:bgPr>
        <a:solidFill>
          <a:schemeClr val="bg1"/>
        </a:solidFill>
        <a:effectLst/>
      </p:bgPr>
    </p:bg>
    <p:spTree>
      <p:nvGrpSpPr>
        <p:cNvPr id="1" name=""/>
        <p:cNvGrpSpPr/>
        <p:nvPr/>
      </p:nvGrpSpPr>
      <p:grpSpPr>
        <a:xfrm>
          <a:off x="0" y="0"/>
          <a:ext cx="0" cy="0"/>
          <a:chOff x="0" y="0"/>
          <a:chExt cx="0" cy="0"/>
        </a:xfrm>
      </p:grpSpPr>
      <p:sp>
        <p:nvSpPr>
          <p:cNvPr id="9" name="Text Placeholder 8"/>
          <p:cNvSpPr>
            <a:spLocks noGrp="1"/>
          </p:cNvSpPr>
          <p:nvPr>
            <p:ph type="body" sz="quarter" idx="11" hasCustomPrompt="1"/>
          </p:nvPr>
        </p:nvSpPr>
        <p:spPr>
          <a:xfrm>
            <a:off x="1320800" y="2362201"/>
            <a:ext cx="9550400" cy="1031051"/>
          </a:xfrm>
        </p:spPr>
        <p:txBody>
          <a:bodyPr lIns="0" tIns="0"/>
          <a:lstStyle>
            <a:lvl1pPr marL="0" indent="0">
              <a:buNone/>
              <a:defRPr/>
            </a:lvl1pPr>
          </a:lstStyle>
          <a:p>
            <a:pPr lvl="0"/>
            <a:r>
              <a:rPr lang="en-US"/>
              <a:t>Blank slide for complex graphics, large pictures, or multiple picture layouts.</a:t>
            </a:r>
          </a:p>
        </p:txBody>
      </p:sp>
    </p:spTree>
    <p:extLst>
      <p:ext uri="{BB962C8B-B14F-4D97-AF65-F5344CB8AC3E}">
        <p14:creationId xmlns:p14="http://schemas.microsoft.com/office/powerpoint/2010/main" val="111354854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1_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61073A-85CA-4F1A-82A1-1E1741EB26F4}"/>
              </a:ext>
            </a:extLst>
          </p:cNvPr>
          <p:cNvSpPr>
            <a:spLocks noGrp="1"/>
          </p:cNvSpPr>
          <p:nvPr>
            <p:ph type="ctrTitle" hasCustomPrompt="1"/>
          </p:nvPr>
        </p:nvSpPr>
        <p:spPr>
          <a:xfrm>
            <a:off x="914400" y="881725"/>
            <a:ext cx="5181600" cy="3264483"/>
          </a:xfrm>
        </p:spPr>
        <p:txBody>
          <a:bodyPr anchor="t" anchorCtr="0">
            <a:noAutofit/>
          </a:bodyPr>
          <a:lstStyle>
            <a:lvl1pPr algn="l">
              <a:lnSpc>
                <a:spcPct val="80000"/>
              </a:lnSpc>
              <a:defRPr sz="5850"/>
            </a:lvl1pPr>
          </a:lstStyle>
          <a:p>
            <a:r>
              <a:rPr lang="en-US"/>
              <a:t>Title</a:t>
            </a:r>
          </a:p>
        </p:txBody>
      </p:sp>
      <p:sp>
        <p:nvSpPr>
          <p:cNvPr id="3" name="Subtitle 2">
            <a:extLst>
              <a:ext uri="{FF2B5EF4-FFF2-40B4-BE49-F238E27FC236}">
                <a16:creationId xmlns:a16="http://schemas.microsoft.com/office/drawing/2014/main" id="{F8DA43FD-4B3B-43A2-BE63-0ED29A99C9A2}"/>
              </a:ext>
            </a:extLst>
          </p:cNvPr>
          <p:cNvSpPr>
            <a:spLocks noGrp="1"/>
          </p:cNvSpPr>
          <p:nvPr>
            <p:ph type="subTitle" idx="1" hasCustomPrompt="1"/>
          </p:nvPr>
        </p:nvSpPr>
        <p:spPr>
          <a:xfrm>
            <a:off x="914400" y="4206240"/>
            <a:ext cx="5181600" cy="1024328"/>
          </a:xfrm>
        </p:spPr>
        <p:txBody>
          <a:bodyPr>
            <a:normAutofit/>
          </a:bodyPr>
          <a:lstStyle>
            <a:lvl1pPr marL="0" indent="0" algn="l">
              <a:spcBef>
                <a:spcPts val="0"/>
              </a:spcBef>
              <a:spcAft>
                <a:spcPts val="0"/>
              </a:spcAft>
              <a:buNone/>
              <a:defRPr sz="1500" b="1">
                <a:solidFill>
                  <a:schemeClr val="accent2"/>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SPEAKER NAME</a:t>
            </a:r>
          </a:p>
          <a:p>
            <a:r>
              <a:rPr lang="en-US"/>
              <a:t>TITLE</a:t>
            </a:r>
          </a:p>
        </p:txBody>
      </p:sp>
      <p:sp>
        <p:nvSpPr>
          <p:cNvPr id="6" name="Slide Number Placeholder 5">
            <a:extLst>
              <a:ext uri="{FF2B5EF4-FFF2-40B4-BE49-F238E27FC236}">
                <a16:creationId xmlns:a16="http://schemas.microsoft.com/office/drawing/2014/main" id="{D1C8508A-3C43-444B-9919-6B8E4670E4B5}"/>
              </a:ext>
            </a:extLst>
          </p:cNvPr>
          <p:cNvSpPr>
            <a:spLocks noGrp="1"/>
          </p:cNvSpPr>
          <p:nvPr>
            <p:ph type="sldNum" sz="quarter" idx="12"/>
          </p:nvPr>
        </p:nvSpPr>
        <p:spPr>
          <a:xfrm>
            <a:off x="8610600" y="6210970"/>
            <a:ext cx="2743200" cy="365125"/>
          </a:xfrm>
          <a:prstGeom prst="rect">
            <a:avLst/>
          </a:prstGeom>
        </p:spPr>
        <p:txBody>
          <a:bodyPr/>
          <a:lstStyle/>
          <a:p>
            <a:fld id="{15573E5C-EF74-034A-A019-612A408567C7}" type="slidenum">
              <a:rPr lang="en-US" smtClean="0"/>
              <a:pPr/>
              <a:t>‹#›</a:t>
            </a:fld>
            <a:endParaRPr lang="en-US"/>
          </a:p>
        </p:txBody>
      </p:sp>
      <p:sp>
        <p:nvSpPr>
          <p:cNvPr id="7" name="Rectangle 6">
            <a:extLst>
              <a:ext uri="{FF2B5EF4-FFF2-40B4-BE49-F238E27FC236}">
                <a16:creationId xmlns:a16="http://schemas.microsoft.com/office/drawing/2014/main" id="{2D9794A0-7197-4C60-B55A-F9680C00D1BD}"/>
              </a:ext>
            </a:extLst>
          </p:cNvPr>
          <p:cNvSpPr/>
          <p:nvPr/>
        </p:nvSpPr>
        <p:spPr>
          <a:xfrm>
            <a:off x="914400" y="0"/>
            <a:ext cx="1371600" cy="34747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10" name="Rectangle 9">
            <a:extLst>
              <a:ext uri="{FF2B5EF4-FFF2-40B4-BE49-F238E27FC236}">
                <a16:creationId xmlns:a16="http://schemas.microsoft.com/office/drawing/2014/main" id="{2E2DA326-A5D2-4EF1-A7EA-013D5A160345}"/>
              </a:ext>
            </a:extLst>
          </p:cNvPr>
          <p:cNvSpPr/>
          <p:nvPr/>
        </p:nvSpPr>
        <p:spPr>
          <a:xfrm>
            <a:off x="0" y="5257800"/>
            <a:ext cx="12192000" cy="16002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15" name="Picture Placeholder 2">
            <a:extLst>
              <a:ext uri="{FF2B5EF4-FFF2-40B4-BE49-F238E27FC236}">
                <a16:creationId xmlns:a16="http://schemas.microsoft.com/office/drawing/2014/main" id="{F4DF2CD8-8A07-4198-98B8-AD269D1B3998}"/>
              </a:ext>
            </a:extLst>
          </p:cNvPr>
          <p:cNvSpPr>
            <a:spLocks noGrp="1"/>
          </p:cNvSpPr>
          <p:nvPr>
            <p:ph type="pic" idx="13"/>
          </p:nvPr>
        </p:nvSpPr>
        <p:spPr>
          <a:xfrm>
            <a:off x="6096000" y="0"/>
            <a:ext cx="6096000" cy="685800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a:t>Click icon to add picture</a:t>
            </a:r>
          </a:p>
        </p:txBody>
      </p:sp>
      <p:pic>
        <p:nvPicPr>
          <p:cNvPr id="4" name="Picture 3" descr="Text&#10;&#10;Description automatically generated with medium confidence">
            <a:extLst>
              <a:ext uri="{FF2B5EF4-FFF2-40B4-BE49-F238E27FC236}">
                <a16:creationId xmlns:a16="http://schemas.microsoft.com/office/drawing/2014/main" id="{2F43FD91-34A5-1773-D0AB-F89377B6FBF3}"/>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914400" y="5578386"/>
            <a:ext cx="5126014" cy="763776"/>
          </a:xfrm>
          <a:prstGeom prst="rect">
            <a:avLst/>
          </a:prstGeom>
        </p:spPr>
      </p:pic>
    </p:spTree>
    <p:extLst>
      <p:ext uri="{BB962C8B-B14F-4D97-AF65-F5344CB8AC3E}">
        <p14:creationId xmlns:p14="http://schemas.microsoft.com/office/powerpoint/2010/main" val="63855498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586436" y="0"/>
            <a:ext cx="10282997" cy="1238270"/>
          </a:xfrm>
        </p:spPr>
        <p:txBody>
          <a:bodyPr/>
          <a:lstStyle>
            <a:lvl1pPr algn="l">
              <a:defRPr sz="3600">
                <a:latin typeface="Calibri" panose="020F0502020204030204" pitchFamily="34" charset="0"/>
                <a:cs typeface="Calibri" panose="020F0502020204030204" pitchFamily="34" charset="0"/>
              </a:defRPr>
            </a:lvl1pPr>
          </a:lstStyle>
          <a:p>
            <a:r>
              <a:rPr lang="en-GB" altLang="fr-FR"/>
              <a:t>Click to edit Master title style</a:t>
            </a:r>
            <a:endParaRPr lang="en-US"/>
          </a:p>
        </p:txBody>
      </p:sp>
      <p:sp>
        <p:nvSpPr>
          <p:cNvPr id="3" name="Content Placeholder 2"/>
          <p:cNvSpPr>
            <a:spLocks noGrp="1"/>
          </p:cNvSpPr>
          <p:nvPr>
            <p:ph idx="1"/>
          </p:nvPr>
        </p:nvSpPr>
        <p:spPr>
          <a:xfrm>
            <a:off x="590056" y="1451557"/>
            <a:ext cx="11055335" cy="3921667"/>
          </a:xfrm>
        </p:spPr>
        <p:txBody>
          <a:bodyPr/>
          <a:lstStyle>
            <a:lvl1pPr marL="331479" indent="-331479">
              <a:buFont typeface="Wingdings" panose="05000000000000000000" pitchFamily="2" charset="2"/>
              <a:buChar char="§"/>
              <a:defRPr sz="2400">
                <a:latin typeface="Calibri" panose="020F0502020204030204" pitchFamily="34" charset="0"/>
                <a:cs typeface="Calibri" panose="020F0502020204030204" pitchFamily="34" charset="0"/>
              </a:defRPr>
            </a:lvl1pPr>
            <a:lvl2pPr>
              <a:defRPr sz="2000">
                <a:latin typeface="Calibri" panose="020F0502020204030204" pitchFamily="34" charset="0"/>
                <a:cs typeface="Calibri" panose="020F0502020204030204" pitchFamily="34" charset="0"/>
              </a:defRPr>
            </a:lvl2pPr>
            <a:lvl3pPr>
              <a:defRPr sz="1800">
                <a:latin typeface="Calibri" panose="020F0502020204030204" pitchFamily="34" charset="0"/>
                <a:cs typeface="Calibri" panose="020F0502020204030204" pitchFamily="34" charset="0"/>
              </a:defRPr>
            </a:lvl3pPr>
            <a:lvl4pPr>
              <a:defRPr sz="1800">
                <a:latin typeface="Calibri" panose="020F0502020204030204" pitchFamily="34" charset="0"/>
                <a:cs typeface="Calibri" panose="020F0502020204030204" pitchFamily="34" charset="0"/>
              </a:defRPr>
            </a:lvl4pPr>
            <a:lvl5pPr marL="1785426" indent="0">
              <a:buNone/>
              <a:defRPr/>
            </a:lvl5pPr>
          </a:lstStyle>
          <a:p>
            <a:pPr lvl="0"/>
            <a:r>
              <a:rPr lang="en-GB"/>
              <a:t>Click to edit Master text styles</a:t>
            </a:r>
          </a:p>
          <a:p>
            <a:pPr lvl="1"/>
            <a:r>
              <a:rPr lang="en-GB"/>
              <a:t>Second level</a:t>
            </a:r>
          </a:p>
          <a:p>
            <a:pPr lvl="2"/>
            <a:r>
              <a:rPr lang="en-GB"/>
              <a:t>Third level</a:t>
            </a:r>
          </a:p>
          <a:p>
            <a:pPr lvl="3"/>
            <a:r>
              <a:rPr lang="en-GB"/>
              <a:t>Fourth level</a:t>
            </a:r>
          </a:p>
        </p:txBody>
      </p:sp>
      <p:sp>
        <p:nvSpPr>
          <p:cNvPr id="4" name="Footer Placeholder 2"/>
          <p:cNvSpPr>
            <a:spLocks noGrp="1"/>
          </p:cNvSpPr>
          <p:nvPr>
            <p:ph type="ftr" sz="quarter" idx="3"/>
          </p:nvPr>
        </p:nvSpPr>
        <p:spPr>
          <a:xfrm>
            <a:off x="924452" y="6155388"/>
            <a:ext cx="2371412" cy="702612"/>
          </a:xfrm>
          <a:prstGeom prst="rect">
            <a:avLst/>
          </a:prstGeom>
        </p:spPr>
        <p:txBody>
          <a:bodyPr vert="horz" lIns="91440" tIns="45720" rIns="91440" bIns="45720" rtlCol="0" anchor="ctr"/>
          <a:lstStyle>
            <a:lvl1pPr algn="l">
              <a:defRPr sz="1000" b="0" i="0">
                <a:solidFill>
                  <a:schemeClr val="bg1"/>
                </a:solidFill>
                <a:latin typeface="Arial Bold"/>
                <a:cs typeface="Arial Bold"/>
              </a:defRPr>
            </a:lvl1pPr>
          </a:lstStyle>
          <a:p>
            <a:r>
              <a:rPr lang="nl-NL"/>
              <a:t>TOT&amp;M Unit 5 V1 2026</a:t>
            </a:r>
            <a:endParaRPr lang="en-US"/>
          </a:p>
        </p:txBody>
      </p:sp>
      <p:sp>
        <p:nvSpPr>
          <p:cNvPr id="5" name="Slide Number Placeholder 3"/>
          <p:cNvSpPr>
            <a:spLocks noGrp="1"/>
          </p:cNvSpPr>
          <p:nvPr>
            <p:ph type="sldNum" sz="quarter" idx="4"/>
          </p:nvPr>
        </p:nvSpPr>
        <p:spPr>
          <a:xfrm>
            <a:off x="234479" y="6165444"/>
            <a:ext cx="547077" cy="365125"/>
          </a:xfrm>
          <a:prstGeom prst="rect">
            <a:avLst/>
          </a:prstGeom>
        </p:spPr>
        <p:txBody>
          <a:bodyPr vert="horz" lIns="91440" tIns="45720" rIns="91440" bIns="45720" rtlCol="0" anchor="ctr"/>
          <a:lstStyle>
            <a:lvl1pPr algn="r">
              <a:defRPr sz="1200">
                <a:solidFill>
                  <a:schemeClr val="bg1"/>
                </a:solidFill>
              </a:defRPr>
            </a:lvl1pPr>
          </a:lstStyle>
          <a:p>
            <a:fld id="{7698B45C-09C7-497B-9261-07F290CB2D4C}" type="slidenum">
              <a:rPr lang="en-US" smtClean="0"/>
              <a:pPr/>
              <a:t>‹#›</a:t>
            </a:fld>
            <a:endParaRPr lang="en-US"/>
          </a:p>
        </p:txBody>
      </p:sp>
    </p:spTree>
    <p:extLst>
      <p:ext uri="{BB962C8B-B14F-4D97-AF65-F5344CB8AC3E}">
        <p14:creationId xmlns:p14="http://schemas.microsoft.com/office/powerpoint/2010/main" val="58996912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6" name="Footer Placeholder 5"/>
          <p:cNvSpPr>
            <a:spLocks noGrp="1"/>
          </p:cNvSpPr>
          <p:nvPr>
            <p:ph type="ftr" sz="quarter" idx="11"/>
          </p:nvPr>
        </p:nvSpPr>
        <p:spPr>
          <a:xfrm>
            <a:off x="13182600" y="486231"/>
            <a:ext cx="4114800" cy="365125"/>
          </a:xfrm>
        </p:spPr>
        <p:txBody>
          <a:bodyPr/>
          <a:lstStyle/>
          <a:p>
            <a:r>
              <a:rPr lang="nl-NL"/>
              <a:t>TOT&amp;M Unit 5 V1 2026</a:t>
            </a:r>
            <a:endParaRPr lang="en-US"/>
          </a:p>
        </p:txBody>
      </p:sp>
      <p:sp>
        <p:nvSpPr>
          <p:cNvPr id="7" name="Slide Number Placeholder 6"/>
          <p:cNvSpPr>
            <a:spLocks noGrp="1"/>
          </p:cNvSpPr>
          <p:nvPr>
            <p:ph type="sldNum" sz="quarter" idx="12"/>
          </p:nvPr>
        </p:nvSpPr>
        <p:spPr>
          <a:xfrm>
            <a:off x="11353800" y="246520"/>
            <a:ext cx="500741" cy="365125"/>
          </a:xfrm>
        </p:spPr>
        <p:txBody>
          <a:bodyPr/>
          <a:lstStyle>
            <a:lvl1pPr algn="ctr">
              <a:defRPr>
                <a:solidFill>
                  <a:srgbClr val="F46E32"/>
                </a:solidFill>
              </a:defRPr>
            </a:lvl1pPr>
          </a:lstStyle>
          <a:p>
            <a:fld id="{15573E5C-EF74-034A-A019-612A408567C7}" type="slidenum">
              <a:rPr lang="en-US" smtClean="0"/>
              <a:pPr/>
              <a:t>‹#›</a:t>
            </a:fld>
            <a:endParaRPr lang="en-US"/>
          </a:p>
        </p:txBody>
      </p:sp>
      <p:sp>
        <p:nvSpPr>
          <p:cNvPr id="14" name="Title 13">
            <a:extLst>
              <a:ext uri="{FF2B5EF4-FFF2-40B4-BE49-F238E27FC236}">
                <a16:creationId xmlns:a16="http://schemas.microsoft.com/office/drawing/2014/main" id="{A4CC7062-773B-2D49-850E-B3720CC096E7}"/>
              </a:ext>
            </a:extLst>
          </p:cNvPr>
          <p:cNvSpPr>
            <a:spLocks noGrp="1"/>
          </p:cNvSpPr>
          <p:nvPr>
            <p:ph type="title"/>
          </p:nvPr>
        </p:nvSpPr>
        <p:spPr/>
        <p:txBody>
          <a:bodyPr/>
          <a:lstStyle/>
          <a:p>
            <a:r>
              <a:rPr lang="en-US"/>
              <a:t>Click to edit Master title style</a:t>
            </a:r>
          </a:p>
        </p:txBody>
      </p:sp>
      <p:sp>
        <p:nvSpPr>
          <p:cNvPr id="16" name="Content Placeholder 15">
            <a:extLst>
              <a:ext uri="{FF2B5EF4-FFF2-40B4-BE49-F238E27FC236}">
                <a16:creationId xmlns:a16="http://schemas.microsoft.com/office/drawing/2014/main" id="{4C092D1F-EC3C-444D-BC05-2EF9631F5BB8}"/>
              </a:ext>
            </a:extLst>
          </p:cNvPr>
          <p:cNvSpPr>
            <a:spLocks noGrp="1"/>
          </p:cNvSpPr>
          <p:nvPr>
            <p:ph sz="quarter" idx="13"/>
          </p:nvPr>
        </p:nvSpPr>
        <p:spPr>
          <a:xfrm>
            <a:off x="838200" y="1690689"/>
            <a:ext cx="10515600" cy="4200525"/>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custDataLst>
      <p:tags r:id="rId1"/>
    </p:custDataLst>
    <p:extLst>
      <p:ext uri="{BB962C8B-B14F-4D97-AF65-F5344CB8AC3E}">
        <p14:creationId xmlns:p14="http://schemas.microsoft.com/office/powerpoint/2010/main" val="1310489064"/>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New section">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26C95336-9986-4217-A8D1-A8AA8623C186}"/>
              </a:ext>
            </a:extLst>
          </p:cNvPr>
          <p:cNvSpPr/>
          <p:nvPr/>
        </p:nvSpPr>
        <p:spPr>
          <a:xfrm>
            <a:off x="0" y="0"/>
            <a:ext cx="121920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en-US" sz="1350"/>
          </a:p>
        </p:txBody>
      </p:sp>
      <p:sp>
        <p:nvSpPr>
          <p:cNvPr id="2" name="Title 1">
            <a:extLst>
              <a:ext uri="{FF2B5EF4-FFF2-40B4-BE49-F238E27FC236}">
                <a16:creationId xmlns:a16="http://schemas.microsoft.com/office/drawing/2014/main" id="{3063F9D1-949B-4E4C-858D-EBDB95F948B0}"/>
              </a:ext>
            </a:extLst>
          </p:cNvPr>
          <p:cNvSpPr>
            <a:spLocks noGrp="1"/>
          </p:cNvSpPr>
          <p:nvPr>
            <p:ph type="title" hasCustomPrompt="1"/>
          </p:nvPr>
        </p:nvSpPr>
        <p:spPr>
          <a:xfrm>
            <a:off x="876300" y="2993240"/>
            <a:ext cx="10439400" cy="1571618"/>
          </a:xfrm>
        </p:spPr>
        <p:txBody>
          <a:bodyPr/>
          <a:lstStyle>
            <a:lvl1pPr algn="ctr">
              <a:defRPr>
                <a:solidFill>
                  <a:schemeClr val="bg1"/>
                </a:solidFill>
              </a:defRPr>
            </a:lvl1pPr>
          </a:lstStyle>
          <a:p>
            <a:r>
              <a:rPr lang="en-US"/>
              <a:t>Click to edit Section style</a:t>
            </a:r>
          </a:p>
        </p:txBody>
      </p:sp>
      <p:sp>
        <p:nvSpPr>
          <p:cNvPr id="8" name="Rectangle 7">
            <a:extLst>
              <a:ext uri="{FF2B5EF4-FFF2-40B4-BE49-F238E27FC236}">
                <a16:creationId xmlns:a16="http://schemas.microsoft.com/office/drawing/2014/main" id="{8476953D-0C34-4969-9B93-79177D67AB0B}"/>
              </a:ext>
            </a:extLst>
          </p:cNvPr>
          <p:cNvSpPr/>
          <p:nvPr/>
        </p:nvSpPr>
        <p:spPr>
          <a:xfrm>
            <a:off x="5410200" y="2343157"/>
            <a:ext cx="1371600" cy="9144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13" name="Slide Number Placeholder 12">
            <a:extLst>
              <a:ext uri="{FF2B5EF4-FFF2-40B4-BE49-F238E27FC236}">
                <a16:creationId xmlns:a16="http://schemas.microsoft.com/office/drawing/2014/main" id="{63B79AED-B8FC-42A3-91FB-52CCCBF00DAF}"/>
              </a:ext>
            </a:extLst>
          </p:cNvPr>
          <p:cNvSpPr>
            <a:spLocks noGrp="1"/>
          </p:cNvSpPr>
          <p:nvPr>
            <p:ph type="sldNum" sz="quarter" idx="14"/>
          </p:nvPr>
        </p:nvSpPr>
        <p:spPr/>
        <p:txBody>
          <a:bodyPr/>
          <a:lstStyle/>
          <a:p>
            <a:fld id="{15573E5C-EF74-034A-A019-612A408567C7}" type="slidenum">
              <a:rPr lang="en-US" smtClean="0"/>
              <a:pPr/>
              <a:t>‹#›</a:t>
            </a:fld>
            <a:endParaRPr lang="en-US"/>
          </a:p>
        </p:txBody>
      </p:sp>
      <p:sp>
        <p:nvSpPr>
          <p:cNvPr id="10" name="Footer Placeholder 3">
            <a:extLst>
              <a:ext uri="{FF2B5EF4-FFF2-40B4-BE49-F238E27FC236}">
                <a16:creationId xmlns:a16="http://schemas.microsoft.com/office/drawing/2014/main" id="{23F215B3-1B65-4AF2-8758-139FE9B9FA37}"/>
              </a:ext>
            </a:extLst>
          </p:cNvPr>
          <p:cNvSpPr>
            <a:spLocks noGrp="1"/>
          </p:cNvSpPr>
          <p:nvPr>
            <p:ph type="ftr" sz="quarter" idx="3"/>
          </p:nvPr>
        </p:nvSpPr>
        <p:spPr>
          <a:xfrm>
            <a:off x="8796528" y="6210970"/>
            <a:ext cx="2029968" cy="365125"/>
          </a:xfrm>
          <a:prstGeom prst="rect">
            <a:avLst/>
          </a:prstGeom>
        </p:spPr>
        <p:txBody>
          <a:bodyPr vert="horz" lIns="0" tIns="0" rIns="0" bIns="0" rtlCol="0" anchor="b" anchorCtr="0"/>
          <a:lstStyle>
            <a:lvl1pPr algn="l">
              <a:defRPr sz="1200">
                <a:solidFill>
                  <a:schemeClr val="tx1">
                    <a:tint val="75000"/>
                  </a:schemeClr>
                </a:solidFill>
              </a:defRPr>
            </a:lvl1pPr>
          </a:lstStyle>
          <a:p>
            <a:r>
              <a:rPr lang="nl-NL"/>
              <a:t>TOT&amp;M Unit 5 V1 2026</a:t>
            </a:r>
            <a:endParaRPr lang="en-US"/>
          </a:p>
        </p:txBody>
      </p:sp>
      <p:pic>
        <p:nvPicPr>
          <p:cNvPr id="4" name="Picture 3" descr="Graphical user interface, text&#10;&#10;Description automatically generated">
            <a:extLst>
              <a:ext uri="{FF2B5EF4-FFF2-40B4-BE49-F238E27FC236}">
                <a16:creationId xmlns:a16="http://schemas.microsoft.com/office/drawing/2014/main" id="{8E4FB320-6C25-173E-FE53-4B8C2F0E720E}"/>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76300" y="5850913"/>
            <a:ext cx="2907540" cy="630936"/>
          </a:xfrm>
          <a:prstGeom prst="rect">
            <a:avLst/>
          </a:prstGeom>
        </p:spPr>
      </p:pic>
    </p:spTree>
    <p:extLst>
      <p:ext uri="{BB962C8B-B14F-4D97-AF65-F5344CB8AC3E}">
        <p14:creationId xmlns:p14="http://schemas.microsoft.com/office/powerpoint/2010/main" val="355759937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Module objectives">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26C95336-9986-4217-A8D1-A8AA8623C186}"/>
              </a:ext>
            </a:extLst>
          </p:cNvPr>
          <p:cNvSpPr/>
          <p:nvPr/>
        </p:nvSpPr>
        <p:spPr>
          <a:xfrm>
            <a:off x="457200" y="0"/>
            <a:ext cx="38862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en-US" sz="1350"/>
          </a:p>
        </p:txBody>
      </p:sp>
      <p:sp>
        <p:nvSpPr>
          <p:cNvPr id="2" name="Title 1">
            <a:extLst>
              <a:ext uri="{FF2B5EF4-FFF2-40B4-BE49-F238E27FC236}">
                <a16:creationId xmlns:a16="http://schemas.microsoft.com/office/drawing/2014/main" id="{3063F9D1-949B-4E4C-858D-EBDB95F948B0}"/>
              </a:ext>
            </a:extLst>
          </p:cNvPr>
          <p:cNvSpPr>
            <a:spLocks noGrp="1"/>
          </p:cNvSpPr>
          <p:nvPr>
            <p:ph type="title" hasCustomPrompt="1"/>
          </p:nvPr>
        </p:nvSpPr>
        <p:spPr>
          <a:xfrm>
            <a:off x="914401" y="1371600"/>
            <a:ext cx="3320716" cy="2394284"/>
          </a:xfrm>
        </p:spPr>
        <p:txBody>
          <a:bodyPr/>
          <a:lstStyle>
            <a:lvl1pPr>
              <a:defRPr>
                <a:solidFill>
                  <a:schemeClr val="bg1"/>
                </a:solidFill>
              </a:defRPr>
            </a:lvl1pPr>
          </a:lstStyle>
          <a:p>
            <a:r>
              <a:rPr lang="en-US"/>
              <a:t>Click to edit Module</a:t>
            </a:r>
          </a:p>
        </p:txBody>
      </p:sp>
      <p:sp>
        <p:nvSpPr>
          <p:cNvPr id="3" name="Content Placeholder 2">
            <a:extLst>
              <a:ext uri="{FF2B5EF4-FFF2-40B4-BE49-F238E27FC236}">
                <a16:creationId xmlns:a16="http://schemas.microsoft.com/office/drawing/2014/main" id="{85534F95-B129-48FF-B218-5032522E7372}"/>
              </a:ext>
            </a:extLst>
          </p:cNvPr>
          <p:cNvSpPr>
            <a:spLocks noGrp="1"/>
          </p:cNvSpPr>
          <p:nvPr>
            <p:ph idx="1"/>
          </p:nvPr>
        </p:nvSpPr>
        <p:spPr>
          <a:xfrm>
            <a:off x="5137485" y="2743200"/>
            <a:ext cx="6597316" cy="3200400"/>
          </a:xfrm>
        </p:spPr>
        <p:txBody>
          <a:bodyPr>
            <a:normAutofit/>
          </a:bodyPr>
          <a:lstStyle>
            <a:lvl1pPr>
              <a:lnSpc>
                <a:spcPct val="100000"/>
              </a:lnSpc>
              <a:spcBef>
                <a:spcPts val="0"/>
              </a:spcBef>
              <a:spcAft>
                <a:spcPts val="750"/>
              </a:spcAft>
              <a:defRPr sz="2100" b="0">
                <a:latin typeface="+mn-lt"/>
              </a:defRPr>
            </a:lvl1pPr>
          </a:lstStyle>
          <a:p>
            <a:pPr lvl="0"/>
            <a:r>
              <a:rPr lang="en-US"/>
              <a:t>Edit Master text styles</a:t>
            </a:r>
          </a:p>
        </p:txBody>
      </p:sp>
      <p:sp>
        <p:nvSpPr>
          <p:cNvPr id="8" name="Rectangle 7">
            <a:extLst>
              <a:ext uri="{FF2B5EF4-FFF2-40B4-BE49-F238E27FC236}">
                <a16:creationId xmlns:a16="http://schemas.microsoft.com/office/drawing/2014/main" id="{8476953D-0C34-4969-9B93-79177D67AB0B}"/>
              </a:ext>
            </a:extLst>
          </p:cNvPr>
          <p:cNvSpPr/>
          <p:nvPr/>
        </p:nvSpPr>
        <p:spPr>
          <a:xfrm>
            <a:off x="914400" y="914400"/>
            <a:ext cx="1371600" cy="9144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10" name="Text Placeholder 9">
            <a:extLst>
              <a:ext uri="{FF2B5EF4-FFF2-40B4-BE49-F238E27FC236}">
                <a16:creationId xmlns:a16="http://schemas.microsoft.com/office/drawing/2014/main" id="{44836DF7-D736-4486-AB55-28F960ED630A}"/>
              </a:ext>
            </a:extLst>
          </p:cNvPr>
          <p:cNvSpPr>
            <a:spLocks noGrp="1"/>
          </p:cNvSpPr>
          <p:nvPr>
            <p:ph type="body" sz="quarter" idx="13" hasCustomPrompt="1"/>
          </p:nvPr>
        </p:nvSpPr>
        <p:spPr>
          <a:xfrm>
            <a:off x="5137149" y="1371600"/>
            <a:ext cx="6597651" cy="1203158"/>
          </a:xfrm>
        </p:spPr>
        <p:txBody>
          <a:bodyPr>
            <a:normAutofit/>
          </a:bodyPr>
          <a:lstStyle>
            <a:lvl1pPr marL="0" indent="0">
              <a:lnSpc>
                <a:spcPct val="90000"/>
              </a:lnSpc>
              <a:spcBef>
                <a:spcPts val="0"/>
              </a:spcBef>
              <a:buFontTx/>
              <a:buNone/>
              <a:defRPr sz="3000" b="1">
                <a:solidFill>
                  <a:schemeClr val="accent2"/>
                </a:solidFill>
              </a:defRPr>
            </a:lvl1pPr>
          </a:lstStyle>
          <a:p>
            <a:pPr lvl="0"/>
            <a:r>
              <a:rPr lang="en-US"/>
              <a:t>Click to edit Subhead styles</a:t>
            </a:r>
          </a:p>
        </p:txBody>
      </p:sp>
      <p:sp>
        <p:nvSpPr>
          <p:cNvPr id="13" name="Slide Number Placeholder 12">
            <a:extLst>
              <a:ext uri="{FF2B5EF4-FFF2-40B4-BE49-F238E27FC236}">
                <a16:creationId xmlns:a16="http://schemas.microsoft.com/office/drawing/2014/main" id="{63B79AED-B8FC-42A3-91FB-52CCCBF00DAF}"/>
              </a:ext>
            </a:extLst>
          </p:cNvPr>
          <p:cNvSpPr>
            <a:spLocks noGrp="1"/>
          </p:cNvSpPr>
          <p:nvPr>
            <p:ph type="sldNum" sz="quarter" idx="14"/>
          </p:nvPr>
        </p:nvSpPr>
        <p:spPr/>
        <p:txBody>
          <a:bodyPr/>
          <a:lstStyle/>
          <a:p>
            <a:fld id="{15573E5C-EF74-034A-A019-612A408567C7}" type="slidenum">
              <a:rPr lang="en-US" smtClean="0"/>
              <a:pPr/>
              <a:t>‹#›</a:t>
            </a:fld>
            <a:endParaRPr lang="en-US"/>
          </a:p>
        </p:txBody>
      </p:sp>
      <p:sp>
        <p:nvSpPr>
          <p:cNvPr id="14" name="Footer Placeholder 3">
            <a:extLst>
              <a:ext uri="{FF2B5EF4-FFF2-40B4-BE49-F238E27FC236}">
                <a16:creationId xmlns:a16="http://schemas.microsoft.com/office/drawing/2014/main" id="{35386679-5B79-456A-81E9-3D06DD965423}"/>
              </a:ext>
            </a:extLst>
          </p:cNvPr>
          <p:cNvSpPr>
            <a:spLocks noGrp="1"/>
          </p:cNvSpPr>
          <p:nvPr>
            <p:ph type="ftr" sz="quarter" idx="3"/>
          </p:nvPr>
        </p:nvSpPr>
        <p:spPr>
          <a:xfrm>
            <a:off x="8796528" y="6210970"/>
            <a:ext cx="2029968" cy="365125"/>
          </a:xfrm>
          <a:prstGeom prst="rect">
            <a:avLst/>
          </a:prstGeom>
        </p:spPr>
        <p:txBody>
          <a:bodyPr vert="horz" lIns="0" tIns="0" rIns="0" bIns="0" rtlCol="0" anchor="b" anchorCtr="0"/>
          <a:lstStyle>
            <a:lvl1pPr algn="l">
              <a:defRPr sz="1200">
                <a:solidFill>
                  <a:schemeClr val="tx1">
                    <a:tint val="75000"/>
                  </a:schemeClr>
                </a:solidFill>
              </a:defRPr>
            </a:lvl1pPr>
          </a:lstStyle>
          <a:p>
            <a:r>
              <a:rPr lang="nl-NL"/>
              <a:t>TOT&amp;M Unit 5 V1 2026</a:t>
            </a:r>
            <a:endParaRPr lang="en-US"/>
          </a:p>
        </p:txBody>
      </p:sp>
      <p:pic>
        <p:nvPicPr>
          <p:cNvPr id="5" name="Picture 4" descr="Graphical user interface, text&#10;&#10;Description automatically generated">
            <a:extLst>
              <a:ext uri="{FF2B5EF4-FFF2-40B4-BE49-F238E27FC236}">
                <a16:creationId xmlns:a16="http://schemas.microsoft.com/office/drawing/2014/main" id="{21E90187-A10D-D148-CB96-7316C714E443}"/>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76300" y="5850913"/>
            <a:ext cx="2907540" cy="630936"/>
          </a:xfrm>
          <a:prstGeom prst="rect">
            <a:avLst/>
          </a:prstGeom>
        </p:spPr>
      </p:pic>
    </p:spTree>
    <p:extLst>
      <p:ext uri="{BB962C8B-B14F-4D97-AF65-F5344CB8AC3E}">
        <p14:creationId xmlns:p14="http://schemas.microsoft.com/office/powerpoint/2010/main" val="346033536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Module topics">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26C95336-9986-4217-A8D1-A8AA8623C186}"/>
              </a:ext>
            </a:extLst>
          </p:cNvPr>
          <p:cNvSpPr/>
          <p:nvPr/>
        </p:nvSpPr>
        <p:spPr>
          <a:xfrm>
            <a:off x="454083" y="0"/>
            <a:ext cx="3886200" cy="6858000"/>
          </a:xfrm>
          <a:prstGeom prst="rect">
            <a:avLst/>
          </a:prstGeom>
          <a:solidFill>
            <a:srgbClr val="DDEDF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2" name="Title 1">
            <a:extLst>
              <a:ext uri="{FF2B5EF4-FFF2-40B4-BE49-F238E27FC236}">
                <a16:creationId xmlns:a16="http://schemas.microsoft.com/office/drawing/2014/main" id="{3063F9D1-949B-4E4C-858D-EBDB95F948B0}"/>
              </a:ext>
            </a:extLst>
          </p:cNvPr>
          <p:cNvSpPr>
            <a:spLocks noGrp="1"/>
          </p:cNvSpPr>
          <p:nvPr>
            <p:ph type="title" hasCustomPrompt="1"/>
          </p:nvPr>
        </p:nvSpPr>
        <p:spPr>
          <a:xfrm>
            <a:off x="914401" y="1371600"/>
            <a:ext cx="3320716" cy="2394284"/>
          </a:xfrm>
        </p:spPr>
        <p:txBody>
          <a:bodyPr/>
          <a:lstStyle>
            <a:lvl1pPr>
              <a:defRPr>
                <a:solidFill>
                  <a:schemeClr val="tx2"/>
                </a:solidFill>
              </a:defRPr>
            </a:lvl1pPr>
          </a:lstStyle>
          <a:p>
            <a:r>
              <a:rPr lang="en-US"/>
              <a:t>Click to edit Topics</a:t>
            </a:r>
          </a:p>
        </p:txBody>
      </p:sp>
      <p:sp>
        <p:nvSpPr>
          <p:cNvPr id="3" name="Content Placeholder 2">
            <a:extLst>
              <a:ext uri="{FF2B5EF4-FFF2-40B4-BE49-F238E27FC236}">
                <a16:creationId xmlns:a16="http://schemas.microsoft.com/office/drawing/2014/main" id="{85534F95-B129-48FF-B218-5032522E7372}"/>
              </a:ext>
            </a:extLst>
          </p:cNvPr>
          <p:cNvSpPr>
            <a:spLocks noGrp="1"/>
          </p:cNvSpPr>
          <p:nvPr>
            <p:ph idx="1"/>
          </p:nvPr>
        </p:nvSpPr>
        <p:spPr>
          <a:xfrm>
            <a:off x="5137485" y="1371600"/>
            <a:ext cx="6292516" cy="4572000"/>
          </a:xfrm>
        </p:spPr>
        <p:txBody>
          <a:bodyPr>
            <a:normAutofit/>
          </a:bodyPr>
          <a:lstStyle>
            <a:lvl1pPr>
              <a:lnSpc>
                <a:spcPct val="90000"/>
              </a:lnSpc>
              <a:spcBef>
                <a:spcPts val="0"/>
              </a:spcBef>
              <a:spcAft>
                <a:spcPts val="1200"/>
              </a:spcAft>
              <a:defRPr sz="2700" b="0">
                <a:latin typeface="+mn-lt"/>
              </a:defRPr>
            </a:lvl1pPr>
          </a:lstStyle>
          <a:p>
            <a:pPr lvl="0"/>
            <a:r>
              <a:rPr lang="en-US"/>
              <a:t>Edit Master text styles</a:t>
            </a:r>
          </a:p>
        </p:txBody>
      </p:sp>
      <p:sp>
        <p:nvSpPr>
          <p:cNvPr id="6" name="Slide Number Placeholder 5">
            <a:extLst>
              <a:ext uri="{FF2B5EF4-FFF2-40B4-BE49-F238E27FC236}">
                <a16:creationId xmlns:a16="http://schemas.microsoft.com/office/drawing/2014/main" id="{EB0E9C5B-47FF-459A-B3D7-492CCDD5E931}"/>
              </a:ext>
            </a:extLst>
          </p:cNvPr>
          <p:cNvSpPr>
            <a:spLocks noGrp="1"/>
          </p:cNvSpPr>
          <p:nvPr>
            <p:ph type="sldNum" sz="quarter" idx="12"/>
          </p:nvPr>
        </p:nvSpPr>
        <p:spPr>
          <a:xfrm>
            <a:off x="10821547" y="6210970"/>
            <a:ext cx="532253" cy="365125"/>
          </a:xfrm>
          <a:prstGeom prst="rect">
            <a:avLst/>
          </a:prstGeom>
        </p:spPr>
        <p:txBody>
          <a:bodyPr/>
          <a:lstStyle/>
          <a:p>
            <a:fld id="{15573E5C-EF74-034A-A019-612A408567C7}" type="slidenum">
              <a:rPr lang="en-US" smtClean="0"/>
              <a:pPr/>
              <a:t>‹#›</a:t>
            </a:fld>
            <a:endParaRPr lang="en-US"/>
          </a:p>
        </p:txBody>
      </p:sp>
      <p:sp>
        <p:nvSpPr>
          <p:cNvPr id="8" name="Rectangle 7">
            <a:extLst>
              <a:ext uri="{FF2B5EF4-FFF2-40B4-BE49-F238E27FC236}">
                <a16:creationId xmlns:a16="http://schemas.microsoft.com/office/drawing/2014/main" id="{8476953D-0C34-4969-9B93-79177D67AB0B}"/>
              </a:ext>
            </a:extLst>
          </p:cNvPr>
          <p:cNvSpPr/>
          <p:nvPr/>
        </p:nvSpPr>
        <p:spPr>
          <a:xfrm>
            <a:off x="914400" y="914400"/>
            <a:ext cx="1371600" cy="9144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10" name="Footer Placeholder 3">
            <a:extLst>
              <a:ext uri="{FF2B5EF4-FFF2-40B4-BE49-F238E27FC236}">
                <a16:creationId xmlns:a16="http://schemas.microsoft.com/office/drawing/2014/main" id="{F812D995-C1F5-447F-8A9A-8D286F6C0858}"/>
              </a:ext>
            </a:extLst>
          </p:cNvPr>
          <p:cNvSpPr>
            <a:spLocks noGrp="1"/>
          </p:cNvSpPr>
          <p:nvPr>
            <p:ph type="ftr" sz="quarter" idx="3"/>
          </p:nvPr>
        </p:nvSpPr>
        <p:spPr>
          <a:xfrm>
            <a:off x="8796528" y="6210970"/>
            <a:ext cx="2029968" cy="365125"/>
          </a:xfrm>
          <a:prstGeom prst="rect">
            <a:avLst/>
          </a:prstGeom>
        </p:spPr>
        <p:txBody>
          <a:bodyPr vert="horz" lIns="0" tIns="0" rIns="0" bIns="0" rtlCol="0" anchor="b" anchorCtr="0"/>
          <a:lstStyle>
            <a:lvl1pPr algn="l">
              <a:defRPr sz="1200">
                <a:solidFill>
                  <a:schemeClr val="tx1">
                    <a:tint val="75000"/>
                  </a:schemeClr>
                </a:solidFill>
              </a:defRPr>
            </a:lvl1pPr>
          </a:lstStyle>
          <a:p>
            <a:r>
              <a:rPr lang="nl-NL"/>
              <a:t>TOT&amp;M Unit 5 V1 2026</a:t>
            </a:r>
            <a:endParaRPr lang="en-US"/>
          </a:p>
        </p:txBody>
      </p:sp>
      <p:pic>
        <p:nvPicPr>
          <p:cNvPr id="4" name="Picture 3" descr="Text&#10;&#10;Description automatically generated">
            <a:extLst>
              <a:ext uri="{FF2B5EF4-FFF2-40B4-BE49-F238E27FC236}">
                <a16:creationId xmlns:a16="http://schemas.microsoft.com/office/drawing/2014/main" id="{C0DFD8ED-DB92-5B29-8D81-9381DD85E278}"/>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914400" y="6082428"/>
            <a:ext cx="2901244" cy="631766"/>
          </a:xfrm>
          <a:prstGeom prst="rect">
            <a:avLst/>
          </a:prstGeom>
        </p:spPr>
      </p:pic>
    </p:spTree>
    <p:extLst>
      <p:ext uri="{BB962C8B-B14F-4D97-AF65-F5344CB8AC3E}">
        <p14:creationId xmlns:p14="http://schemas.microsoft.com/office/powerpoint/2010/main" val="322411930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Content, full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7A96B6-A54F-41A0-9395-C9A2E9DDD244}"/>
              </a:ext>
            </a:extLst>
          </p:cNvPr>
          <p:cNvSpPr>
            <a:spLocks noGrp="1"/>
          </p:cNvSpPr>
          <p:nvPr>
            <p:ph type="title"/>
          </p:nvPr>
        </p:nvSpPr>
        <p:spPr>
          <a:xfrm>
            <a:off x="914400" y="914401"/>
            <a:ext cx="10515600" cy="709862"/>
          </a:xfrm>
        </p:spPr>
        <p:txBody>
          <a:bodyPr/>
          <a:lstStyle/>
          <a:p>
            <a:r>
              <a:rPr lang="en-US"/>
              <a:t>Click to edit Master title style</a:t>
            </a:r>
          </a:p>
        </p:txBody>
      </p:sp>
      <p:sp>
        <p:nvSpPr>
          <p:cNvPr id="7" name="Text Placeholder 6">
            <a:extLst>
              <a:ext uri="{FF2B5EF4-FFF2-40B4-BE49-F238E27FC236}">
                <a16:creationId xmlns:a16="http://schemas.microsoft.com/office/drawing/2014/main" id="{5B6954CB-BC77-4EDF-8984-629A94ADD964}"/>
              </a:ext>
            </a:extLst>
          </p:cNvPr>
          <p:cNvSpPr>
            <a:spLocks noGrp="1"/>
          </p:cNvSpPr>
          <p:nvPr>
            <p:ph type="body" sz="quarter" idx="10"/>
          </p:nvPr>
        </p:nvSpPr>
        <p:spPr>
          <a:xfrm>
            <a:off x="914400" y="1737362"/>
            <a:ext cx="10515600" cy="463341"/>
          </a:xfrm>
        </p:spPr>
        <p:txBody>
          <a:bodyPr/>
          <a:lstStyle>
            <a:lvl1pPr marL="0" indent="0">
              <a:lnSpc>
                <a:spcPct val="90000"/>
              </a:lnSpc>
              <a:spcBef>
                <a:spcPts val="0"/>
              </a:spcBef>
              <a:buFontTx/>
              <a:buNone/>
              <a:defRPr b="1">
                <a:solidFill>
                  <a:schemeClr val="accent2"/>
                </a:solidFill>
              </a:defRPr>
            </a:lvl1pPr>
            <a:lvl2pPr marL="342900" indent="0">
              <a:buNone/>
              <a:defRPr/>
            </a:lvl2pPr>
          </a:lstStyle>
          <a:p>
            <a:pPr lvl="0"/>
            <a:r>
              <a:rPr lang="en-US"/>
              <a:t>Edit Master text styles</a:t>
            </a:r>
          </a:p>
        </p:txBody>
      </p:sp>
      <p:sp>
        <p:nvSpPr>
          <p:cNvPr id="4" name="Text Placeholder 3">
            <a:extLst>
              <a:ext uri="{FF2B5EF4-FFF2-40B4-BE49-F238E27FC236}">
                <a16:creationId xmlns:a16="http://schemas.microsoft.com/office/drawing/2014/main" id="{F4FE0B91-817C-4AA1-AAAC-5D60B17B4177}"/>
              </a:ext>
            </a:extLst>
          </p:cNvPr>
          <p:cNvSpPr>
            <a:spLocks noGrp="1"/>
          </p:cNvSpPr>
          <p:nvPr>
            <p:ph type="body" sz="quarter" idx="11"/>
          </p:nvPr>
        </p:nvSpPr>
        <p:spPr>
          <a:xfrm>
            <a:off x="914400" y="2430464"/>
            <a:ext cx="10515600" cy="3513137"/>
          </a:xfrm>
        </p:spPr>
        <p:txBody>
          <a:bodyPr/>
          <a:lstStyle>
            <a:lvl1pPr>
              <a:spcAft>
                <a:spcPts val="450"/>
              </a:spcAft>
              <a:defRPr/>
            </a:lvl1pPr>
            <a:lvl2pPr>
              <a:spcAft>
                <a:spcPts val="450"/>
              </a:spcAft>
              <a:defRPr/>
            </a:lvl2pPr>
            <a:lvl3pPr>
              <a:spcAft>
                <a:spcPts val="450"/>
              </a:spcAft>
              <a:defRPr/>
            </a:lvl3pPr>
          </a:lstStyle>
          <a:p>
            <a:pPr lvl="0"/>
            <a:r>
              <a:rPr lang="en-US"/>
              <a:t>Edit Master text styles</a:t>
            </a:r>
          </a:p>
          <a:p>
            <a:pPr lvl="1"/>
            <a:r>
              <a:rPr lang="en-US"/>
              <a:t>Second level</a:t>
            </a:r>
          </a:p>
          <a:p>
            <a:pPr lvl="2"/>
            <a:r>
              <a:rPr lang="en-US"/>
              <a:t>Third level</a:t>
            </a:r>
          </a:p>
        </p:txBody>
      </p:sp>
      <p:sp>
        <p:nvSpPr>
          <p:cNvPr id="3" name="Slide Number Placeholder 2">
            <a:extLst>
              <a:ext uri="{FF2B5EF4-FFF2-40B4-BE49-F238E27FC236}">
                <a16:creationId xmlns:a16="http://schemas.microsoft.com/office/drawing/2014/main" id="{8B667A02-289B-4158-B8E3-EA656C6AE6AF}"/>
              </a:ext>
            </a:extLst>
          </p:cNvPr>
          <p:cNvSpPr>
            <a:spLocks noGrp="1"/>
          </p:cNvSpPr>
          <p:nvPr>
            <p:ph type="sldNum" sz="quarter" idx="12"/>
          </p:nvPr>
        </p:nvSpPr>
        <p:spPr/>
        <p:txBody>
          <a:bodyPr/>
          <a:lstStyle/>
          <a:p>
            <a:fld id="{15573E5C-EF74-034A-A019-612A408567C7}" type="slidenum">
              <a:rPr lang="en-US" smtClean="0"/>
              <a:pPr/>
              <a:t>‹#›</a:t>
            </a:fld>
            <a:endParaRPr lang="en-US"/>
          </a:p>
        </p:txBody>
      </p:sp>
      <p:sp>
        <p:nvSpPr>
          <p:cNvPr id="8" name="Footer Placeholder 3">
            <a:extLst>
              <a:ext uri="{FF2B5EF4-FFF2-40B4-BE49-F238E27FC236}">
                <a16:creationId xmlns:a16="http://schemas.microsoft.com/office/drawing/2014/main" id="{B7F3B6AD-ED14-42C7-8AE0-8070EA44F338}"/>
              </a:ext>
            </a:extLst>
          </p:cNvPr>
          <p:cNvSpPr>
            <a:spLocks noGrp="1"/>
          </p:cNvSpPr>
          <p:nvPr>
            <p:ph type="ftr" sz="quarter" idx="3"/>
          </p:nvPr>
        </p:nvSpPr>
        <p:spPr>
          <a:xfrm>
            <a:off x="8793366" y="6210970"/>
            <a:ext cx="2028183" cy="365125"/>
          </a:xfrm>
          <a:prstGeom prst="rect">
            <a:avLst/>
          </a:prstGeom>
        </p:spPr>
        <p:txBody>
          <a:bodyPr vert="horz" lIns="0" tIns="0" rIns="0" bIns="0" rtlCol="0" anchor="b" anchorCtr="0"/>
          <a:lstStyle>
            <a:lvl1pPr algn="l">
              <a:defRPr sz="1200">
                <a:solidFill>
                  <a:schemeClr val="tx1">
                    <a:tint val="75000"/>
                  </a:schemeClr>
                </a:solidFill>
              </a:defRPr>
            </a:lvl1pPr>
          </a:lstStyle>
          <a:p>
            <a:r>
              <a:rPr lang="nl-NL"/>
              <a:t>TOT&amp;M Unit 5 V1 2026</a:t>
            </a:r>
            <a:endParaRPr lang="en-US"/>
          </a:p>
        </p:txBody>
      </p:sp>
    </p:spTree>
    <p:extLst>
      <p:ext uri="{BB962C8B-B14F-4D97-AF65-F5344CB8AC3E}">
        <p14:creationId xmlns:p14="http://schemas.microsoft.com/office/powerpoint/2010/main" val="7616522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1_Content, full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7A96B6-A54F-41A0-9395-C9A2E9DDD244}"/>
              </a:ext>
            </a:extLst>
          </p:cNvPr>
          <p:cNvSpPr>
            <a:spLocks noGrp="1"/>
          </p:cNvSpPr>
          <p:nvPr>
            <p:ph type="title"/>
          </p:nvPr>
        </p:nvSpPr>
        <p:spPr>
          <a:xfrm>
            <a:off x="914400" y="914401"/>
            <a:ext cx="10515600" cy="709862"/>
          </a:xfrm>
        </p:spPr>
        <p:txBody>
          <a:bodyPr/>
          <a:lstStyle/>
          <a:p>
            <a:r>
              <a:rPr lang="en-US"/>
              <a:t>Click to edit Master title style</a:t>
            </a:r>
          </a:p>
        </p:txBody>
      </p:sp>
      <p:sp>
        <p:nvSpPr>
          <p:cNvPr id="4" name="Text Placeholder 3">
            <a:extLst>
              <a:ext uri="{FF2B5EF4-FFF2-40B4-BE49-F238E27FC236}">
                <a16:creationId xmlns:a16="http://schemas.microsoft.com/office/drawing/2014/main" id="{F4FE0B91-817C-4AA1-AAAC-5D60B17B4177}"/>
              </a:ext>
            </a:extLst>
          </p:cNvPr>
          <p:cNvSpPr>
            <a:spLocks noGrp="1"/>
          </p:cNvSpPr>
          <p:nvPr>
            <p:ph type="body" sz="quarter" idx="11"/>
          </p:nvPr>
        </p:nvSpPr>
        <p:spPr>
          <a:xfrm>
            <a:off x="914400" y="1737360"/>
            <a:ext cx="10515600" cy="4183552"/>
          </a:xfrm>
        </p:spPr>
        <p:txBody>
          <a:bodyPr/>
          <a:lstStyle>
            <a:lvl1pPr>
              <a:spcAft>
                <a:spcPts val="450"/>
              </a:spcAft>
              <a:defRPr/>
            </a:lvl1pPr>
            <a:lvl2pPr>
              <a:spcAft>
                <a:spcPts val="450"/>
              </a:spcAft>
              <a:defRPr/>
            </a:lvl2pPr>
            <a:lvl3pPr>
              <a:spcAft>
                <a:spcPts val="450"/>
              </a:spcAft>
              <a:defRPr/>
            </a:lvl3pPr>
          </a:lstStyle>
          <a:p>
            <a:pPr lvl="0"/>
            <a:r>
              <a:rPr lang="en-US"/>
              <a:t>Edit Master text styles</a:t>
            </a:r>
          </a:p>
          <a:p>
            <a:pPr lvl="1"/>
            <a:r>
              <a:rPr lang="en-US"/>
              <a:t>Second level</a:t>
            </a:r>
          </a:p>
          <a:p>
            <a:pPr lvl="2"/>
            <a:r>
              <a:rPr lang="en-US"/>
              <a:t>Third level</a:t>
            </a:r>
          </a:p>
        </p:txBody>
      </p:sp>
      <p:sp>
        <p:nvSpPr>
          <p:cNvPr id="3" name="Slide Number Placeholder 2">
            <a:extLst>
              <a:ext uri="{FF2B5EF4-FFF2-40B4-BE49-F238E27FC236}">
                <a16:creationId xmlns:a16="http://schemas.microsoft.com/office/drawing/2014/main" id="{8B667A02-289B-4158-B8E3-EA656C6AE6AF}"/>
              </a:ext>
            </a:extLst>
          </p:cNvPr>
          <p:cNvSpPr>
            <a:spLocks noGrp="1"/>
          </p:cNvSpPr>
          <p:nvPr>
            <p:ph type="sldNum" sz="quarter" idx="12"/>
          </p:nvPr>
        </p:nvSpPr>
        <p:spPr/>
        <p:txBody>
          <a:bodyPr/>
          <a:lstStyle/>
          <a:p>
            <a:fld id="{15573E5C-EF74-034A-A019-612A408567C7}" type="slidenum">
              <a:rPr lang="en-US" smtClean="0"/>
              <a:pPr/>
              <a:t>‹#›</a:t>
            </a:fld>
            <a:endParaRPr lang="en-US"/>
          </a:p>
        </p:txBody>
      </p:sp>
      <p:sp>
        <p:nvSpPr>
          <p:cNvPr id="8" name="Footer Placeholder 3">
            <a:extLst>
              <a:ext uri="{FF2B5EF4-FFF2-40B4-BE49-F238E27FC236}">
                <a16:creationId xmlns:a16="http://schemas.microsoft.com/office/drawing/2014/main" id="{3F5DAE0B-0D78-45C6-A523-D19970F97788}"/>
              </a:ext>
            </a:extLst>
          </p:cNvPr>
          <p:cNvSpPr>
            <a:spLocks noGrp="1"/>
          </p:cNvSpPr>
          <p:nvPr>
            <p:ph type="ftr" sz="quarter" idx="3"/>
          </p:nvPr>
        </p:nvSpPr>
        <p:spPr>
          <a:xfrm>
            <a:off x="8796528" y="6210970"/>
            <a:ext cx="2029968" cy="365125"/>
          </a:xfrm>
          <a:prstGeom prst="rect">
            <a:avLst/>
          </a:prstGeom>
        </p:spPr>
        <p:txBody>
          <a:bodyPr vert="horz" lIns="0" tIns="0" rIns="0" bIns="0" rtlCol="0" anchor="b" anchorCtr="0"/>
          <a:lstStyle>
            <a:lvl1pPr algn="l">
              <a:defRPr sz="1200">
                <a:solidFill>
                  <a:schemeClr val="tx1">
                    <a:tint val="75000"/>
                  </a:schemeClr>
                </a:solidFill>
              </a:defRPr>
            </a:lvl1pPr>
          </a:lstStyle>
          <a:p>
            <a:r>
              <a:rPr lang="nl-NL"/>
              <a:t>TOT&amp;M Unit 5 V1 2026</a:t>
            </a:r>
            <a:endParaRPr lang="en-US"/>
          </a:p>
        </p:txBody>
      </p:sp>
    </p:spTree>
    <p:extLst>
      <p:ext uri="{BB962C8B-B14F-4D97-AF65-F5344CB8AC3E}">
        <p14:creationId xmlns:p14="http://schemas.microsoft.com/office/powerpoint/2010/main" val="369546131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TxTwoObj" preserve="1">
  <p:cSld name="Content-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FB0133-100C-4AE2-9E77-5BC48D2F370F}"/>
              </a:ext>
            </a:extLst>
          </p:cNvPr>
          <p:cNvSpPr>
            <a:spLocks noGrp="1"/>
          </p:cNvSpPr>
          <p:nvPr>
            <p:ph type="title"/>
          </p:nvPr>
        </p:nvSpPr>
        <p:spPr>
          <a:xfrm>
            <a:off x="914400" y="914402"/>
            <a:ext cx="10515600" cy="7667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191F6E75-72B9-4B10-AF05-99A719C9BD03}"/>
              </a:ext>
            </a:extLst>
          </p:cNvPr>
          <p:cNvSpPr>
            <a:spLocks noGrp="1"/>
          </p:cNvSpPr>
          <p:nvPr>
            <p:ph type="body" idx="1"/>
          </p:nvPr>
        </p:nvSpPr>
        <p:spPr>
          <a:xfrm>
            <a:off x="914401" y="1737361"/>
            <a:ext cx="5157787" cy="466344"/>
          </a:xfrm>
        </p:spPr>
        <p:txBody>
          <a:bodyPr bIns="91440" anchor="t" anchorCtr="0">
            <a:normAutofit/>
          </a:bodyPr>
          <a:lstStyle>
            <a:lvl1pPr marL="0" indent="0">
              <a:buNone/>
              <a:defRPr sz="2100" b="1">
                <a:solidFill>
                  <a:schemeClr val="accent2"/>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Edit Master text styles</a:t>
            </a:r>
          </a:p>
        </p:txBody>
      </p:sp>
      <p:sp>
        <p:nvSpPr>
          <p:cNvPr id="4" name="Content Placeholder 3">
            <a:extLst>
              <a:ext uri="{FF2B5EF4-FFF2-40B4-BE49-F238E27FC236}">
                <a16:creationId xmlns:a16="http://schemas.microsoft.com/office/drawing/2014/main" id="{CE24BA50-CA9D-40B5-9CDF-C3008712F856}"/>
              </a:ext>
            </a:extLst>
          </p:cNvPr>
          <p:cNvSpPr>
            <a:spLocks noGrp="1"/>
          </p:cNvSpPr>
          <p:nvPr>
            <p:ph sz="half" idx="2"/>
          </p:nvPr>
        </p:nvSpPr>
        <p:spPr>
          <a:xfrm>
            <a:off x="914401" y="2286000"/>
            <a:ext cx="5157787" cy="3657600"/>
          </a:xfrm>
        </p:spPr>
        <p:txBody>
          <a:bodyPr/>
          <a:lstStyle>
            <a:lvl1pPr>
              <a:spcAft>
                <a:spcPts val="450"/>
              </a:spcAft>
              <a:defRPr/>
            </a:lvl1pPr>
            <a:lvl2pPr>
              <a:spcAft>
                <a:spcPts val="450"/>
              </a:spcAft>
              <a:defRPr/>
            </a:lvl2pPr>
            <a:lvl3pPr>
              <a:spcAft>
                <a:spcPts val="450"/>
              </a:spcAft>
              <a:defRPr/>
            </a:lvl3pPr>
          </a:lstStyle>
          <a:p>
            <a:pPr lvl="0"/>
            <a:r>
              <a:rPr lang="en-US"/>
              <a:t>Edit Master text styles</a:t>
            </a:r>
          </a:p>
          <a:p>
            <a:pPr lvl="1"/>
            <a:r>
              <a:rPr lang="en-US"/>
              <a:t>Second level</a:t>
            </a:r>
          </a:p>
          <a:p>
            <a:pPr lvl="2"/>
            <a:r>
              <a:rPr lang="en-US"/>
              <a:t>Third level</a:t>
            </a:r>
          </a:p>
        </p:txBody>
      </p:sp>
      <p:sp>
        <p:nvSpPr>
          <p:cNvPr id="5" name="Text Placeholder 4">
            <a:extLst>
              <a:ext uri="{FF2B5EF4-FFF2-40B4-BE49-F238E27FC236}">
                <a16:creationId xmlns:a16="http://schemas.microsoft.com/office/drawing/2014/main" id="{B05DEBCB-CEA1-4EF8-B7B1-278095F0474C}"/>
              </a:ext>
            </a:extLst>
          </p:cNvPr>
          <p:cNvSpPr>
            <a:spLocks noGrp="1"/>
          </p:cNvSpPr>
          <p:nvPr>
            <p:ph type="body" sz="quarter" idx="3"/>
          </p:nvPr>
        </p:nvSpPr>
        <p:spPr>
          <a:xfrm>
            <a:off x="6309361" y="1737360"/>
            <a:ext cx="5183188" cy="466344"/>
          </a:xfrm>
        </p:spPr>
        <p:txBody>
          <a:bodyPr bIns="91440" anchor="t" anchorCtr="0">
            <a:normAutofit/>
          </a:bodyPr>
          <a:lstStyle>
            <a:lvl1pPr marL="0" indent="0">
              <a:buNone/>
              <a:defRPr sz="2100" b="1">
                <a:solidFill>
                  <a:schemeClr val="accent2"/>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Edit Master text styles</a:t>
            </a:r>
          </a:p>
        </p:txBody>
      </p:sp>
      <p:sp>
        <p:nvSpPr>
          <p:cNvPr id="6" name="Content Placeholder 5">
            <a:extLst>
              <a:ext uri="{FF2B5EF4-FFF2-40B4-BE49-F238E27FC236}">
                <a16:creationId xmlns:a16="http://schemas.microsoft.com/office/drawing/2014/main" id="{5970973F-0645-4DD6-9FEA-CD738624753D}"/>
              </a:ext>
            </a:extLst>
          </p:cNvPr>
          <p:cNvSpPr>
            <a:spLocks noGrp="1"/>
          </p:cNvSpPr>
          <p:nvPr>
            <p:ph sz="quarter" idx="4"/>
          </p:nvPr>
        </p:nvSpPr>
        <p:spPr>
          <a:xfrm>
            <a:off x="6309361" y="2286000"/>
            <a:ext cx="5183188" cy="3657600"/>
          </a:xfrm>
        </p:spPr>
        <p:txBody>
          <a:bodyPr/>
          <a:lstStyle>
            <a:lvl1pPr>
              <a:spcAft>
                <a:spcPts val="450"/>
              </a:spcAft>
              <a:defRPr/>
            </a:lvl1pPr>
            <a:lvl2pPr>
              <a:spcAft>
                <a:spcPts val="450"/>
              </a:spcAft>
              <a:defRPr/>
            </a:lvl2pPr>
            <a:lvl3pPr>
              <a:spcAft>
                <a:spcPts val="450"/>
              </a:spcAft>
              <a:defRPr/>
            </a:lvl3pPr>
          </a:lstStyle>
          <a:p>
            <a:pPr lvl="0"/>
            <a:r>
              <a:rPr lang="en-US"/>
              <a:t>Edit Master text styles</a:t>
            </a:r>
          </a:p>
          <a:p>
            <a:pPr lvl="1"/>
            <a:r>
              <a:rPr lang="en-US"/>
              <a:t>Second level</a:t>
            </a:r>
          </a:p>
          <a:p>
            <a:pPr lvl="2"/>
            <a:r>
              <a:rPr lang="en-US"/>
              <a:t>Third level</a:t>
            </a:r>
          </a:p>
        </p:txBody>
      </p:sp>
      <p:sp>
        <p:nvSpPr>
          <p:cNvPr id="9" name="Slide Number Placeholder 8">
            <a:extLst>
              <a:ext uri="{FF2B5EF4-FFF2-40B4-BE49-F238E27FC236}">
                <a16:creationId xmlns:a16="http://schemas.microsoft.com/office/drawing/2014/main" id="{18C7C616-F32A-4D37-B12F-9E498F1E98FE}"/>
              </a:ext>
            </a:extLst>
          </p:cNvPr>
          <p:cNvSpPr>
            <a:spLocks noGrp="1"/>
          </p:cNvSpPr>
          <p:nvPr>
            <p:ph type="sldNum" sz="quarter" idx="12"/>
          </p:nvPr>
        </p:nvSpPr>
        <p:spPr>
          <a:xfrm>
            <a:off x="10821547" y="6210970"/>
            <a:ext cx="532253" cy="365125"/>
          </a:xfrm>
          <a:prstGeom prst="rect">
            <a:avLst/>
          </a:prstGeom>
        </p:spPr>
        <p:txBody>
          <a:bodyPr/>
          <a:lstStyle/>
          <a:p>
            <a:fld id="{15573E5C-EF74-034A-A019-612A408567C7}" type="slidenum">
              <a:rPr lang="en-US" smtClean="0"/>
              <a:pPr/>
              <a:t>‹#›</a:t>
            </a:fld>
            <a:endParaRPr lang="en-US"/>
          </a:p>
        </p:txBody>
      </p:sp>
      <p:sp>
        <p:nvSpPr>
          <p:cNvPr id="10" name="Footer Placeholder 3">
            <a:extLst>
              <a:ext uri="{FF2B5EF4-FFF2-40B4-BE49-F238E27FC236}">
                <a16:creationId xmlns:a16="http://schemas.microsoft.com/office/drawing/2014/main" id="{09D7A06B-11B7-4B43-BEF4-137AE8B9853B}"/>
              </a:ext>
            </a:extLst>
          </p:cNvPr>
          <p:cNvSpPr>
            <a:spLocks noGrp="1"/>
          </p:cNvSpPr>
          <p:nvPr>
            <p:ph type="ftr" sz="quarter" idx="13"/>
          </p:nvPr>
        </p:nvSpPr>
        <p:spPr>
          <a:xfrm>
            <a:off x="8796528" y="6210970"/>
            <a:ext cx="2029968" cy="365125"/>
          </a:xfrm>
          <a:prstGeom prst="rect">
            <a:avLst/>
          </a:prstGeom>
        </p:spPr>
        <p:txBody>
          <a:bodyPr vert="horz" lIns="0" tIns="0" rIns="0" bIns="0" rtlCol="0" anchor="b" anchorCtr="0"/>
          <a:lstStyle>
            <a:lvl1pPr algn="l">
              <a:defRPr sz="1200">
                <a:solidFill>
                  <a:schemeClr val="tx1">
                    <a:tint val="75000"/>
                  </a:schemeClr>
                </a:solidFill>
              </a:defRPr>
            </a:lvl1pPr>
          </a:lstStyle>
          <a:p>
            <a:r>
              <a:rPr lang="nl-NL"/>
              <a:t>TOT&amp;M Unit 5 V1 2026</a:t>
            </a:r>
            <a:endParaRPr lang="en-US"/>
          </a:p>
        </p:txBody>
      </p:sp>
    </p:spTree>
    <p:extLst>
      <p:ext uri="{BB962C8B-B14F-4D97-AF65-F5344CB8AC3E}">
        <p14:creationId xmlns:p14="http://schemas.microsoft.com/office/powerpoint/2010/main" val="341012220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Content left, picture righ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011C70-BD0C-4961-ACBE-8F3727F3505B}"/>
              </a:ext>
            </a:extLst>
          </p:cNvPr>
          <p:cNvSpPr>
            <a:spLocks noGrp="1"/>
          </p:cNvSpPr>
          <p:nvPr>
            <p:ph type="title"/>
          </p:nvPr>
        </p:nvSpPr>
        <p:spPr>
          <a:xfrm>
            <a:off x="914401" y="914402"/>
            <a:ext cx="4975123" cy="1325563"/>
          </a:xfrm>
        </p:spPr>
        <p:txBody>
          <a:bodyPr/>
          <a:lstStyle/>
          <a:p>
            <a:r>
              <a:rPr lang="en-US"/>
              <a:t>Click to edit Master title style</a:t>
            </a:r>
          </a:p>
        </p:txBody>
      </p:sp>
      <p:sp>
        <p:nvSpPr>
          <p:cNvPr id="3" name="Content Placeholder 2">
            <a:extLst>
              <a:ext uri="{FF2B5EF4-FFF2-40B4-BE49-F238E27FC236}">
                <a16:creationId xmlns:a16="http://schemas.microsoft.com/office/drawing/2014/main" id="{A9B2D1B4-174C-4330-8A77-3E6A55ED9CEA}"/>
              </a:ext>
            </a:extLst>
          </p:cNvPr>
          <p:cNvSpPr>
            <a:spLocks noGrp="1"/>
          </p:cNvSpPr>
          <p:nvPr>
            <p:ph sz="half" idx="1"/>
          </p:nvPr>
        </p:nvSpPr>
        <p:spPr>
          <a:xfrm>
            <a:off x="914401" y="2377443"/>
            <a:ext cx="4975123" cy="3566159"/>
          </a:xfrm>
        </p:spPr>
        <p:txBody>
          <a:bodyPr/>
          <a:lstStyle>
            <a:lvl1pPr>
              <a:spcAft>
                <a:spcPts val="450"/>
              </a:spcAft>
              <a:defRPr/>
            </a:lvl1pPr>
            <a:lvl2pPr>
              <a:spcAft>
                <a:spcPts val="450"/>
              </a:spcAft>
              <a:defRPr/>
            </a:lvl2pPr>
            <a:lvl3pPr>
              <a:spcAft>
                <a:spcPts val="450"/>
              </a:spcAft>
              <a:defRPr/>
            </a:lvl3pPr>
          </a:lstStyle>
          <a:p>
            <a:pPr lvl="0"/>
            <a:r>
              <a:rPr lang="en-US"/>
              <a:t>Edit Master text styles</a:t>
            </a:r>
          </a:p>
          <a:p>
            <a:pPr lvl="1"/>
            <a:r>
              <a:rPr lang="en-US"/>
              <a:t>Second level</a:t>
            </a:r>
          </a:p>
          <a:p>
            <a:pPr lvl="2"/>
            <a:r>
              <a:rPr lang="en-US"/>
              <a:t>Third level</a:t>
            </a:r>
          </a:p>
        </p:txBody>
      </p:sp>
      <p:sp>
        <p:nvSpPr>
          <p:cNvPr id="7" name="Slide Number Placeholder 6">
            <a:extLst>
              <a:ext uri="{FF2B5EF4-FFF2-40B4-BE49-F238E27FC236}">
                <a16:creationId xmlns:a16="http://schemas.microsoft.com/office/drawing/2014/main" id="{B41162C1-EF90-47CF-BC2F-C35BA0EC65CB}"/>
              </a:ext>
            </a:extLst>
          </p:cNvPr>
          <p:cNvSpPr>
            <a:spLocks noGrp="1"/>
          </p:cNvSpPr>
          <p:nvPr>
            <p:ph type="sldNum" sz="quarter" idx="12"/>
          </p:nvPr>
        </p:nvSpPr>
        <p:spPr>
          <a:xfrm>
            <a:off x="10821547" y="6210970"/>
            <a:ext cx="532253" cy="365125"/>
          </a:xfrm>
          <a:prstGeom prst="rect">
            <a:avLst/>
          </a:prstGeom>
        </p:spPr>
        <p:txBody>
          <a:bodyPr/>
          <a:lstStyle/>
          <a:p>
            <a:fld id="{15573E5C-EF74-034A-A019-612A408567C7}" type="slidenum">
              <a:rPr lang="en-US" smtClean="0"/>
              <a:pPr/>
              <a:t>‹#›</a:t>
            </a:fld>
            <a:endParaRPr lang="en-US"/>
          </a:p>
        </p:txBody>
      </p:sp>
      <p:sp>
        <p:nvSpPr>
          <p:cNvPr id="9" name="Picture Placeholder 8">
            <a:extLst>
              <a:ext uri="{FF2B5EF4-FFF2-40B4-BE49-F238E27FC236}">
                <a16:creationId xmlns:a16="http://schemas.microsoft.com/office/drawing/2014/main" id="{9BAB16FA-2B65-4B29-A217-43379EF09B3D}"/>
              </a:ext>
            </a:extLst>
          </p:cNvPr>
          <p:cNvSpPr>
            <a:spLocks noGrp="1"/>
          </p:cNvSpPr>
          <p:nvPr>
            <p:ph type="pic" sz="quarter" idx="13"/>
          </p:nvPr>
        </p:nvSpPr>
        <p:spPr>
          <a:xfrm>
            <a:off x="6126480" y="457200"/>
            <a:ext cx="6065520" cy="5486400"/>
          </a:xfrm>
        </p:spPr>
        <p:txBody>
          <a:bodyPr/>
          <a:lstStyle/>
          <a:p>
            <a:r>
              <a:rPr lang="en-US"/>
              <a:t>Click icon to add picture</a:t>
            </a:r>
          </a:p>
        </p:txBody>
      </p:sp>
      <p:sp>
        <p:nvSpPr>
          <p:cNvPr id="8" name="Footer Placeholder 3">
            <a:extLst>
              <a:ext uri="{FF2B5EF4-FFF2-40B4-BE49-F238E27FC236}">
                <a16:creationId xmlns:a16="http://schemas.microsoft.com/office/drawing/2014/main" id="{4D87A3CF-7E4E-4575-99C4-8AB766D1E12E}"/>
              </a:ext>
            </a:extLst>
          </p:cNvPr>
          <p:cNvSpPr>
            <a:spLocks noGrp="1"/>
          </p:cNvSpPr>
          <p:nvPr>
            <p:ph type="ftr" sz="quarter" idx="3"/>
          </p:nvPr>
        </p:nvSpPr>
        <p:spPr>
          <a:xfrm>
            <a:off x="8796528" y="6210970"/>
            <a:ext cx="2029968" cy="365125"/>
          </a:xfrm>
          <a:prstGeom prst="rect">
            <a:avLst/>
          </a:prstGeom>
        </p:spPr>
        <p:txBody>
          <a:bodyPr vert="horz" lIns="0" tIns="0" rIns="0" bIns="0" rtlCol="0" anchor="b" anchorCtr="0"/>
          <a:lstStyle>
            <a:lvl1pPr algn="l">
              <a:defRPr sz="1200">
                <a:solidFill>
                  <a:schemeClr val="tx1">
                    <a:tint val="75000"/>
                  </a:schemeClr>
                </a:solidFill>
              </a:defRPr>
            </a:lvl1pPr>
          </a:lstStyle>
          <a:p>
            <a:r>
              <a:rPr lang="nl-NL"/>
              <a:t>TOT&amp;M Unit 5 V1 2026</a:t>
            </a:r>
            <a:endParaRPr lang="en-US"/>
          </a:p>
        </p:txBody>
      </p:sp>
    </p:spTree>
    <p:extLst>
      <p:ext uri="{BB962C8B-B14F-4D97-AF65-F5344CB8AC3E}">
        <p14:creationId xmlns:p14="http://schemas.microsoft.com/office/powerpoint/2010/main" val="241043148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image" Target="../media/image1.png"/><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tags" Target="../tags/tag2.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C8B3A659-13B2-455B-AE5C-47B332C127A4}"/>
              </a:ext>
            </a:extLst>
          </p:cNvPr>
          <p:cNvSpPr>
            <a:spLocks noGrp="1"/>
          </p:cNvSpPr>
          <p:nvPr>
            <p:ph type="title"/>
          </p:nvPr>
        </p:nvSpPr>
        <p:spPr>
          <a:xfrm>
            <a:off x="914400" y="914402"/>
            <a:ext cx="10515600" cy="1325563"/>
          </a:xfrm>
          <a:prstGeom prst="rect">
            <a:avLst/>
          </a:prstGeom>
        </p:spPr>
        <p:txBody>
          <a:bodyPr vert="horz" lIns="0" tIns="0" rIns="0" bIns="0" rtlCol="0" anchor="t" anchorCtr="0">
            <a:normAutofit/>
          </a:bodyPr>
          <a:lstStyle/>
          <a:p>
            <a:r>
              <a:rPr lang="en-US"/>
              <a:t>Click to edit Master title style</a:t>
            </a:r>
          </a:p>
        </p:txBody>
      </p:sp>
      <p:sp>
        <p:nvSpPr>
          <p:cNvPr id="3" name="Text Placeholder 2">
            <a:extLst>
              <a:ext uri="{FF2B5EF4-FFF2-40B4-BE49-F238E27FC236}">
                <a16:creationId xmlns:a16="http://schemas.microsoft.com/office/drawing/2014/main" id="{E9FA7487-D307-4867-B3D7-1BE9E85B9807}"/>
              </a:ext>
            </a:extLst>
          </p:cNvPr>
          <p:cNvSpPr>
            <a:spLocks noGrp="1"/>
          </p:cNvSpPr>
          <p:nvPr>
            <p:ph type="body" idx="1"/>
          </p:nvPr>
        </p:nvSpPr>
        <p:spPr>
          <a:xfrm>
            <a:off x="914400" y="2286000"/>
            <a:ext cx="10515600" cy="3657600"/>
          </a:xfrm>
          <a:prstGeom prst="rect">
            <a:avLst/>
          </a:prstGeom>
        </p:spPr>
        <p:txBody>
          <a:bodyPr vert="horz" lIns="0" tIns="0" rIns="0" bIns="0" rtlCol="0">
            <a:normAutofit/>
          </a:bodyPr>
          <a:lstStyle/>
          <a:p>
            <a:pPr lvl="0"/>
            <a:r>
              <a:rPr lang="en-US"/>
              <a:t>Click to edit Master text styles</a:t>
            </a:r>
          </a:p>
          <a:p>
            <a:pPr lvl="1"/>
            <a:r>
              <a:rPr lang="en-US"/>
              <a:t>Second level</a:t>
            </a:r>
          </a:p>
          <a:p>
            <a:pPr lvl="2"/>
            <a:r>
              <a:rPr lang="en-US"/>
              <a:t>Third level</a:t>
            </a:r>
          </a:p>
        </p:txBody>
      </p:sp>
      <p:sp>
        <p:nvSpPr>
          <p:cNvPr id="9" name="Rectangle 8">
            <a:extLst>
              <a:ext uri="{FF2B5EF4-FFF2-40B4-BE49-F238E27FC236}">
                <a16:creationId xmlns:a16="http://schemas.microsoft.com/office/drawing/2014/main" id="{1A9D800D-E200-4F53-BCF9-BBBC7FBDC673}"/>
              </a:ext>
            </a:extLst>
          </p:cNvPr>
          <p:cNvSpPr/>
          <p:nvPr/>
        </p:nvSpPr>
        <p:spPr>
          <a:xfrm>
            <a:off x="914400" y="0"/>
            <a:ext cx="1371600" cy="34747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10" name="Slide Number Placeholder 5">
            <a:extLst>
              <a:ext uri="{FF2B5EF4-FFF2-40B4-BE49-F238E27FC236}">
                <a16:creationId xmlns:a16="http://schemas.microsoft.com/office/drawing/2014/main" id="{BD6D63D4-1EBC-4CFC-9AEB-CA1F08102508}"/>
              </a:ext>
            </a:extLst>
          </p:cNvPr>
          <p:cNvSpPr>
            <a:spLocks noGrp="1"/>
          </p:cNvSpPr>
          <p:nvPr>
            <p:ph type="sldNum" sz="quarter" idx="4"/>
          </p:nvPr>
        </p:nvSpPr>
        <p:spPr>
          <a:xfrm>
            <a:off x="10821546" y="6210970"/>
            <a:ext cx="532255" cy="365125"/>
          </a:xfrm>
          <a:prstGeom prst="rect">
            <a:avLst/>
          </a:prstGeom>
        </p:spPr>
        <p:txBody>
          <a:bodyPr vert="horz" lIns="0" tIns="0" rIns="0" bIns="0" rtlCol="0" anchor="b" anchorCtr="0"/>
          <a:lstStyle>
            <a:lvl1pPr algn="r">
              <a:defRPr sz="1200">
                <a:solidFill>
                  <a:schemeClr val="tx1">
                    <a:tint val="75000"/>
                  </a:schemeClr>
                </a:solidFill>
              </a:defRPr>
            </a:lvl1pPr>
          </a:lstStyle>
          <a:p>
            <a:fld id="{15573E5C-EF74-034A-A019-612A408567C7}" type="slidenum">
              <a:rPr lang="en-US" smtClean="0"/>
              <a:pPr/>
              <a:t>‹#›</a:t>
            </a:fld>
            <a:endParaRPr lang="en-US"/>
          </a:p>
        </p:txBody>
      </p:sp>
      <p:sp>
        <p:nvSpPr>
          <p:cNvPr id="4" name="Footer Placeholder 3">
            <a:extLst>
              <a:ext uri="{FF2B5EF4-FFF2-40B4-BE49-F238E27FC236}">
                <a16:creationId xmlns:a16="http://schemas.microsoft.com/office/drawing/2014/main" id="{B8DA6B3B-B31F-46E8-9C18-84B1767BEC5A}"/>
              </a:ext>
            </a:extLst>
          </p:cNvPr>
          <p:cNvSpPr>
            <a:spLocks noGrp="1"/>
          </p:cNvSpPr>
          <p:nvPr>
            <p:ph type="ftr" sz="quarter" idx="3"/>
          </p:nvPr>
        </p:nvSpPr>
        <p:spPr>
          <a:xfrm>
            <a:off x="8796528" y="6210970"/>
            <a:ext cx="2029968" cy="365125"/>
          </a:xfrm>
          <a:prstGeom prst="rect">
            <a:avLst/>
          </a:prstGeom>
        </p:spPr>
        <p:txBody>
          <a:bodyPr vert="horz" lIns="0" tIns="0" rIns="0" bIns="0" rtlCol="0" anchor="b" anchorCtr="0"/>
          <a:lstStyle>
            <a:lvl1pPr algn="l">
              <a:defRPr sz="1200">
                <a:solidFill>
                  <a:schemeClr val="tx1">
                    <a:tint val="75000"/>
                  </a:schemeClr>
                </a:solidFill>
              </a:defRPr>
            </a:lvl1pPr>
          </a:lstStyle>
          <a:p>
            <a:r>
              <a:rPr lang="nl-NL"/>
              <a:t>TOT&amp;M Unit 5 V1 2026</a:t>
            </a:r>
            <a:endParaRPr lang="en-US"/>
          </a:p>
        </p:txBody>
      </p:sp>
      <p:pic>
        <p:nvPicPr>
          <p:cNvPr id="5" name="Picture 4" descr="Text&#10;&#10;Description automatically generated">
            <a:extLst>
              <a:ext uri="{FF2B5EF4-FFF2-40B4-BE49-F238E27FC236}">
                <a16:creationId xmlns:a16="http://schemas.microsoft.com/office/drawing/2014/main" id="{3DF7397D-626A-7389-18C8-DAD8E1247137}"/>
              </a:ext>
            </a:extLst>
          </p:cNvPr>
          <p:cNvPicPr>
            <a:picLocks noChangeAspect="1"/>
          </p:cNvPicPr>
          <p:nvPr userDrawn="1"/>
        </p:nvPicPr>
        <p:blipFill>
          <a:blip r:embed="rId24" cstate="screen">
            <a:extLst>
              <a:ext uri="{28A0092B-C50C-407E-A947-70E740481C1C}">
                <a14:useLocalDpi xmlns:a14="http://schemas.microsoft.com/office/drawing/2010/main"/>
              </a:ext>
            </a:extLst>
          </a:blip>
          <a:stretch>
            <a:fillRect/>
          </a:stretch>
        </p:blipFill>
        <p:spPr>
          <a:xfrm>
            <a:off x="914400" y="6082428"/>
            <a:ext cx="2901244" cy="631766"/>
          </a:xfrm>
          <a:prstGeom prst="rect">
            <a:avLst/>
          </a:prstGeom>
        </p:spPr>
      </p:pic>
    </p:spTree>
    <p:custDataLst>
      <p:tags r:id="rId23"/>
    </p:custDataLst>
    <p:extLst>
      <p:ext uri="{BB962C8B-B14F-4D97-AF65-F5344CB8AC3E}">
        <p14:creationId xmlns:p14="http://schemas.microsoft.com/office/powerpoint/2010/main" val="3427308267"/>
      </p:ext>
    </p:extLst>
  </p:cSld>
  <p:clrMap bg1="lt1" tx1="dk1" bg2="lt2" tx2="dk2" accent1="accent1" accent2="accent2" accent3="accent3" accent4="accent4" accent5="accent5" accent6="accent6" hlink="hlink" folHlink="folHlink"/>
  <p:sldLayoutIdLst>
    <p:sldLayoutId id="2147483734" r:id="rId1"/>
    <p:sldLayoutId id="2147483735" r:id="rId2"/>
    <p:sldLayoutId id="2147483736" r:id="rId3"/>
    <p:sldLayoutId id="2147483737" r:id="rId4"/>
    <p:sldLayoutId id="2147483738" r:id="rId5"/>
    <p:sldLayoutId id="2147483739" r:id="rId6"/>
    <p:sldLayoutId id="2147483740" r:id="rId7"/>
    <p:sldLayoutId id="2147483741" r:id="rId8"/>
    <p:sldLayoutId id="2147483742" r:id="rId9"/>
    <p:sldLayoutId id="2147483743" r:id="rId10"/>
    <p:sldLayoutId id="2147483744" r:id="rId11"/>
    <p:sldLayoutId id="2147483745" r:id="rId12"/>
    <p:sldLayoutId id="2147483746" r:id="rId13"/>
    <p:sldLayoutId id="2147483747" r:id="rId14"/>
    <p:sldLayoutId id="2147483748" r:id="rId15"/>
    <p:sldLayoutId id="2147483749" r:id="rId16"/>
    <p:sldLayoutId id="2147483750" r:id="rId17"/>
    <p:sldLayoutId id="2147483751" r:id="rId18"/>
    <p:sldLayoutId id="2147483752" r:id="rId19"/>
    <p:sldLayoutId id="2147483753" r:id="rId20"/>
    <p:sldLayoutId id="2147483754" r:id="rId21"/>
  </p:sldLayoutIdLst>
  <p:hf hdr="0" dt="0"/>
  <p:txStyles>
    <p:titleStyle>
      <a:lvl1pPr algn="l" defTabSz="685800" rtl="0" eaLnBrk="1" latinLnBrk="0" hangingPunct="1">
        <a:lnSpc>
          <a:spcPct val="90000"/>
        </a:lnSpc>
        <a:spcBef>
          <a:spcPct val="0"/>
        </a:spcBef>
        <a:buNone/>
        <a:defRPr sz="3750" b="1" kern="1200">
          <a:solidFill>
            <a:schemeClr val="tx2"/>
          </a:solidFill>
          <a:latin typeface="+mj-lt"/>
          <a:ea typeface="+mj-ea"/>
          <a:cs typeface="+mj-cs"/>
        </a:defRPr>
      </a:lvl1pPr>
    </p:titleStyle>
    <p:bodyStyle>
      <a:lvl1pPr marL="171450" indent="-171450" algn="l" defTabSz="685800" rtl="0" eaLnBrk="1" latinLnBrk="0" hangingPunct="1">
        <a:lnSpc>
          <a:spcPct val="100000"/>
        </a:lnSpc>
        <a:spcBef>
          <a:spcPts val="750"/>
        </a:spcBef>
        <a:spcAft>
          <a:spcPts val="750"/>
        </a:spcAft>
        <a:buClr>
          <a:schemeClr val="accent2"/>
        </a:buClr>
        <a:buSzPct val="80000"/>
        <a:buFont typeface="Wingdings" panose="05000000000000000000" pitchFamily="2" charset="2"/>
        <a:buChar char="§"/>
        <a:defRPr sz="2100" kern="1200">
          <a:solidFill>
            <a:schemeClr val="tx1"/>
          </a:solidFill>
          <a:latin typeface="+mn-lt"/>
          <a:ea typeface="+mn-ea"/>
          <a:cs typeface="+mn-cs"/>
        </a:defRPr>
      </a:lvl1pPr>
      <a:lvl2pPr marL="514350" indent="-171450" algn="l" defTabSz="685800" rtl="0" eaLnBrk="1" latinLnBrk="0" hangingPunct="1">
        <a:lnSpc>
          <a:spcPct val="100000"/>
        </a:lnSpc>
        <a:spcBef>
          <a:spcPts val="375"/>
        </a:spcBef>
        <a:spcAft>
          <a:spcPts val="750"/>
        </a:spcAft>
        <a:buClr>
          <a:schemeClr val="accent2"/>
        </a:buClr>
        <a:buSzPct val="80000"/>
        <a:buFont typeface="Wingdings" panose="05000000000000000000" pitchFamily="2" charset="2"/>
        <a:buChar char="§"/>
        <a:defRPr sz="2100" kern="1200">
          <a:solidFill>
            <a:schemeClr val="tx1"/>
          </a:solidFill>
          <a:latin typeface="+mn-lt"/>
          <a:ea typeface="+mn-ea"/>
          <a:cs typeface="+mn-cs"/>
        </a:defRPr>
      </a:lvl2pPr>
      <a:lvl3pPr marL="857250" indent="-171450" algn="l" defTabSz="685800" rtl="0" eaLnBrk="1" latinLnBrk="0" hangingPunct="1">
        <a:lnSpc>
          <a:spcPct val="100000"/>
        </a:lnSpc>
        <a:spcBef>
          <a:spcPts val="375"/>
        </a:spcBef>
        <a:spcAft>
          <a:spcPts val="750"/>
        </a:spcAft>
        <a:buClr>
          <a:schemeClr val="accent2"/>
        </a:buClr>
        <a:buSzPct val="80000"/>
        <a:buFont typeface="Wingdings" panose="05000000000000000000" pitchFamily="2" charset="2"/>
        <a:buChar char="§"/>
        <a:defRPr sz="2100" kern="1200">
          <a:solidFill>
            <a:schemeClr val="tx1"/>
          </a:solidFill>
          <a:latin typeface="+mn-lt"/>
          <a:ea typeface="+mn-ea"/>
          <a:cs typeface="+mn-cs"/>
        </a:defRPr>
      </a:lvl3pPr>
      <a:lvl4pPr marL="1200150" indent="-171450" algn="l" defTabSz="685800" rtl="0" eaLnBrk="1" latinLnBrk="0" hangingPunct="1">
        <a:lnSpc>
          <a:spcPct val="120000"/>
        </a:lnSpc>
        <a:spcBef>
          <a:spcPts val="375"/>
        </a:spcBef>
        <a:buFont typeface="Wingdings" panose="05000000000000000000" pitchFamily="2" charset="2"/>
        <a:buChar char="§"/>
        <a:defRPr sz="1350" kern="1200">
          <a:solidFill>
            <a:schemeClr val="tx1"/>
          </a:solidFill>
          <a:latin typeface="+mn-lt"/>
          <a:ea typeface="+mn-ea"/>
          <a:cs typeface="+mn-cs"/>
        </a:defRPr>
      </a:lvl4pPr>
      <a:lvl5pPr marL="1543050" indent="-171450" algn="l" defTabSz="685800" rtl="0" eaLnBrk="1" latinLnBrk="0" hangingPunct="1">
        <a:lnSpc>
          <a:spcPct val="120000"/>
        </a:lnSpc>
        <a:spcBef>
          <a:spcPts val="375"/>
        </a:spcBef>
        <a:buFont typeface="Wingdings" panose="05000000000000000000" pitchFamily="2" charset="2"/>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6.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6.xml"/><Relationship Id="rId1" Type="http://schemas.openxmlformats.org/officeDocument/2006/relationships/tags" Target="../tags/tag15.xml"/><Relationship Id="rId6" Type="http://schemas.openxmlformats.org/officeDocument/2006/relationships/image" Target="../media/image14.png"/><Relationship Id="rId5" Type="http://schemas.openxmlformats.org/officeDocument/2006/relationships/hyperlink" Target="https://learn.aphl.org/learn/courses/793/global-laboratory-leadership-programme-learning-package" TargetMode="External"/><Relationship Id="rId4" Type="http://schemas.openxmlformats.org/officeDocument/2006/relationships/hyperlink" Target="https://extranet.who.int/hslp/gllp" TargetMode="Externa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0.xml"/><Relationship Id="rId7" Type="http://schemas.openxmlformats.org/officeDocument/2006/relationships/image" Target="../media/image18.svg"/><Relationship Id="rId2" Type="http://schemas.openxmlformats.org/officeDocument/2006/relationships/slideLayout" Target="../slideLayouts/slideLayout21.xml"/><Relationship Id="rId1" Type="http://schemas.openxmlformats.org/officeDocument/2006/relationships/tags" Target="../tags/tag16.xml"/><Relationship Id="rId6" Type="http://schemas.openxmlformats.org/officeDocument/2006/relationships/image" Target="../media/image17.svg"/><Relationship Id="rId5" Type="http://schemas.openxmlformats.org/officeDocument/2006/relationships/image" Target="../media/image16.svg"/><Relationship Id="rId4" Type="http://schemas.openxmlformats.org/officeDocument/2006/relationships/image" Target="../media/image15.sv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6.xml"/><Relationship Id="rId1" Type="http://schemas.openxmlformats.org/officeDocument/2006/relationships/tags" Target="../tags/tag17.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7.xml"/><Relationship Id="rId1" Type="http://schemas.openxmlformats.org/officeDocument/2006/relationships/tags" Target="../tags/tag18.xml"/><Relationship Id="rId4" Type="http://schemas.openxmlformats.org/officeDocument/2006/relationships/image" Target="../media/image19.jpe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5.xml"/><Relationship Id="rId1" Type="http://schemas.openxmlformats.org/officeDocument/2006/relationships/tags" Target="../tags/tag19.xml"/><Relationship Id="rId5" Type="http://schemas.openxmlformats.org/officeDocument/2006/relationships/image" Target="../media/image21.png"/><Relationship Id="rId4" Type="http://schemas.openxmlformats.org/officeDocument/2006/relationships/image" Target="../media/image20.png"/></Relationships>
</file>

<file path=ppt/slides/_rels/slide15.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notesSlide" Target="../notesSlides/notesSlide14.xml"/><Relationship Id="rId7" Type="http://schemas.openxmlformats.org/officeDocument/2006/relationships/diagramColors" Target="../diagrams/colors1.xml"/><Relationship Id="rId2" Type="http://schemas.openxmlformats.org/officeDocument/2006/relationships/slideLayout" Target="../slideLayouts/slideLayout7.xml"/><Relationship Id="rId1" Type="http://schemas.openxmlformats.org/officeDocument/2006/relationships/tags" Target="../tags/tag20.xml"/><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 Id="rId9" Type="http://schemas.openxmlformats.org/officeDocument/2006/relationships/image" Target="../media/image22.sv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8.xml"/><Relationship Id="rId1" Type="http://schemas.openxmlformats.org/officeDocument/2006/relationships/tags" Target="../tags/tag21.xml"/><Relationship Id="rId4" Type="http://schemas.openxmlformats.org/officeDocument/2006/relationships/image" Target="../media/image23.jpe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8.xml"/><Relationship Id="rId1" Type="http://schemas.openxmlformats.org/officeDocument/2006/relationships/tags" Target="../tags/tag22.xml"/><Relationship Id="rId4" Type="http://schemas.openxmlformats.org/officeDocument/2006/relationships/image" Target="../media/image24.jpe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3.xml"/><Relationship Id="rId1" Type="http://schemas.openxmlformats.org/officeDocument/2006/relationships/tags" Target="../tags/tag23.xml"/></Relationships>
</file>

<file path=ppt/slides/_rels/slide19.xml.rels><?xml version="1.0" encoding="UTF-8" standalone="yes"?>
<Relationships xmlns="http://schemas.openxmlformats.org/package/2006/relationships"><Relationship Id="rId8" Type="http://schemas.microsoft.com/office/2007/relationships/diagramDrawing" Target="../diagrams/drawing2.xml"/><Relationship Id="rId3" Type="http://schemas.openxmlformats.org/officeDocument/2006/relationships/notesSlide" Target="../notesSlides/notesSlide18.xml"/><Relationship Id="rId7" Type="http://schemas.openxmlformats.org/officeDocument/2006/relationships/diagramColors" Target="../diagrams/colors2.xml"/><Relationship Id="rId2" Type="http://schemas.openxmlformats.org/officeDocument/2006/relationships/slideLayout" Target="../slideLayouts/slideLayout7.xml"/><Relationship Id="rId1" Type="http://schemas.openxmlformats.org/officeDocument/2006/relationships/tags" Target="../tags/tag24.xml"/><Relationship Id="rId6" Type="http://schemas.openxmlformats.org/officeDocument/2006/relationships/diagramQuickStyle" Target="../diagrams/quickStyle2.xml"/><Relationship Id="rId5" Type="http://schemas.openxmlformats.org/officeDocument/2006/relationships/diagramLayout" Target="../diagrams/layout2.xml"/><Relationship Id="rId4" Type="http://schemas.openxmlformats.org/officeDocument/2006/relationships/diagramData" Target="../diagrams/data2.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0.xml"/><Relationship Id="rId1" Type="http://schemas.openxmlformats.org/officeDocument/2006/relationships/tags" Target="../tags/tag7.xml"/><Relationship Id="rId5" Type="http://schemas.openxmlformats.org/officeDocument/2006/relationships/image" Target="../media/image9.svg"/><Relationship Id="rId4" Type="http://schemas.openxmlformats.org/officeDocument/2006/relationships/image" Target="../media/image8.pn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6.xml"/><Relationship Id="rId1" Type="http://schemas.openxmlformats.org/officeDocument/2006/relationships/tags" Target="../tags/tag25.xml"/><Relationship Id="rId4" Type="http://schemas.openxmlformats.org/officeDocument/2006/relationships/image" Target="../media/image25.png"/></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6.xml"/><Relationship Id="rId1" Type="http://schemas.openxmlformats.org/officeDocument/2006/relationships/tags" Target="../tags/tag26.xml"/><Relationship Id="rId4" Type="http://schemas.openxmlformats.org/officeDocument/2006/relationships/image" Target="../media/image25.png"/></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6.xml"/><Relationship Id="rId1" Type="http://schemas.openxmlformats.org/officeDocument/2006/relationships/tags" Target="../tags/tag27.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5.xml"/><Relationship Id="rId1" Type="http://schemas.openxmlformats.org/officeDocument/2006/relationships/tags" Target="../tags/tag28.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11.xml"/><Relationship Id="rId1" Type="http://schemas.openxmlformats.org/officeDocument/2006/relationships/tags" Target="../tags/tag29.xml"/><Relationship Id="rId4" Type="http://schemas.openxmlformats.org/officeDocument/2006/relationships/image" Target="../media/image26.jpeg"/></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3.xml"/><Relationship Id="rId1" Type="http://schemas.openxmlformats.org/officeDocument/2006/relationships/tags" Target="../tags/tag30.xml"/></Relationships>
</file>

<file path=ppt/slides/_rels/slide26.xml.rels><?xml version="1.0" encoding="UTF-8" standalone="yes"?>
<Relationships xmlns="http://schemas.openxmlformats.org/package/2006/relationships"><Relationship Id="rId8" Type="http://schemas.microsoft.com/office/2007/relationships/diagramDrawing" Target="../diagrams/drawing3.xml"/><Relationship Id="rId3" Type="http://schemas.openxmlformats.org/officeDocument/2006/relationships/notesSlide" Target="../notesSlides/notesSlide25.xml"/><Relationship Id="rId7" Type="http://schemas.openxmlformats.org/officeDocument/2006/relationships/diagramColors" Target="../diagrams/colors3.xml"/><Relationship Id="rId2" Type="http://schemas.openxmlformats.org/officeDocument/2006/relationships/slideLayout" Target="../slideLayouts/slideLayout21.xml"/><Relationship Id="rId1" Type="http://schemas.openxmlformats.org/officeDocument/2006/relationships/tags" Target="../tags/tag31.xml"/><Relationship Id="rId6" Type="http://schemas.openxmlformats.org/officeDocument/2006/relationships/diagramQuickStyle" Target="../diagrams/quickStyle3.xml"/><Relationship Id="rId5" Type="http://schemas.openxmlformats.org/officeDocument/2006/relationships/diagramLayout" Target="../diagrams/layout3.xml"/><Relationship Id="rId4" Type="http://schemas.openxmlformats.org/officeDocument/2006/relationships/diagramData" Target="../diagrams/data3.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5.xml"/><Relationship Id="rId1" Type="http://schemas.openxmlformats.org/officeDocument/2006/relationships/tags" Target="../tags/tag32.xml"/></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5.xml"/><Relationship Id="rId1" Type="http://schemas.openxmlformats.org/officeDocument/2006/relationships/tags" Target="../tags/tag33.xml"/></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5.xml"/><Relationship Id="rId1" Type="http://schemas.openxmlformats.org/officeDocument/2006/relationships/tags" Target="../tags/tag34.xml"/></Relationships>
</file>

<file path=ppt/slides/_rels/slide3.xml.rels><?xml version="1.0" encoding="UTF-8" standalone="yes"?>
<Relationships xmlns="http://schemas.openxmlformats.org/package/2006/relationships"><Relationship Id="rId8" Type="http://schemas.openxmlformats.org/officeDocument/2006/relationships/image" Target="../media/image9.svg"/><Relationship Id="rId3" Type="http://schemas.openxmlformats.org/officeDocument/2006/relationships/notesSlide" Target="../notesSlides/notesSlide3.xml"/><Relationship Id="rId7" Type="http://schemas.openxmlformats.org/officeDocument/2006/relationships/image" Target="../media/image12.png"/><Relationship Id="rId2" Type="http://schemas.openxmlformats.org/officeDocument/2006/relationships/slideLayout" Target="../slideLayouts/slideLayout20.xml"/><Relationship Id="rId1" Type="http://schemas.openxmlformats.org/officeDocument/2006/relationships/tags" Target="../tags/tag8.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8.png"/></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6.xml"/><Relationship Id="rId1" Type="http://schemas.openxmlformats.org/officeDocument/2006/relationships/tags" Target="../tags/tag35.xml"/><Relationship Id="rId5" Type="http://schemas.openxmlformats.org/officeDocument/2006/relationships/image" Target="../media/image28.png"/><Relationship Id="rId4" Type="http://schemas.openxmlformats.org/officeDocument/2006/relationships/image" Target="../media/image27.png"/></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6.xml"/><Relationship Id="rId1" Type="http://schemas.openxmlformats.org/officeDocument/2006/relationships/tags" Target="../tags/tag36.xml"/><Relationship Id="rId5" Type="http://schemas.openxmlformats.org/officeDocument/2006/relationships/image" Target="../media/image30.png"/><Relationship Id="rId4" Type="http://schemas.openxmlformats.org/officeDocument/2006/relationships/image" Target="../media/image29.png"/></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5.xml"/><Relationship Id="rId1" Type="http://schemas.openxmlformats.org/officeDocument/2006/relationships/tags" Target="../tags/tag37.xml"/></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5.xml"/><Relationship Id="rId1" Type="http://schemas.openxmlformats.org/officeDocument/2006/relationships/tags" Target="../tags/tag38.xml"/></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16.xml"/><Relationship Id="rId1" Type="http://schemas.openxmlformats.org/officeDocument/2006/relationships/tags" Target="../tags/tag39.xml"/></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4.xml"/><Relationship Id="rId1" Type="http://schemas.openxmlformats.org/officeDocument/2006/relationships/tags" Target="../tags/tag40.xml"/></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7.xml"/><Relationship Id="rId1" Type="http://schemas.openxmlformats.org/officeDocument/2006/relationships/tags" Target="../tags/tag41.xml"/></Relationships>
</file>

<file path=ppt/slides/_rels/slide4.xml.rels><?xml version="1.0" encoding="UTF-8" standalone="yes"?>
<Relationships xmlns="http://schemas.openxmlformats.org/package/2006/relationships"><Relationship Id="rId8" Type="http://schemas.openxmlformats.org/officeDocument/2006/relationships/image" Target="../media/image9.svg"/><Relationship Id="rId3" Type="http://schemas.openxmlformats.org/officeDocument/2006/relationships/notesSlide" Target="../notesSlides/notesSlide4.xml"/><Relationship Id="rId7" Type="http://schemas.openxmlformats.org/officeDocument/2006/relationships/hyperlink" Target="https://kahoot.com/" TargetMode="External"/><Relationship Id="rId2" Type="http://schemas.openxmlformats.org/officeDocument/2006/relationships/slideLayout" Target="../slideLayouts/slideLayout5.xml"/><Relationship Id="rId1" Type="http://schemas.openxmlformats.org/officeDocument/2006/relationships/tags" Target="../tags/tag9.xml"/><Relationship Id="rId6" Type="http://schemas.openxmlformats.org/officeDocument/2006/relationships/hyperlink" Target="https://miro.com/" TargetMode="External"/><Relationship Id="rId5" Type="http://schemas.openxmlformats.org/officeDocument/2006/relationships/hyperlink" Target="https://www.mentimeter.com/" TargetMode="External"/><Relationship Id="rId4" Type="http://schemas.openxmlformats.org/officeDocument/2006/relationships/hyperlink" Target="https://www.slido.com/" TargetMode="Externa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tags" Target="../tags/tag10.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4.xml"/><Relationship Id="rId1" Type="http://schemas.openxmlformats.org/officeDocument/2006/relationships/tags" Target="../tags/tag11.xml"/><Relationship Id="rId4" Type="http://schemas.openxmlformats.org/officeDocument/2006/relationships/image" Target="../media/image13.jpe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5.xml"/><Relationship Id="rId1" Type="http://schemas.openxmlformats.org/officeDocument/2006/relationships/tags" Target="../tags/tag12.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3.xml"/><Relationship Id="rId1" Type="http://schemas.openxmlformats.org/officeDocument/2006/relationships/tags" Target="../tags/tag13.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6.xml"/><Relationship Id="rId1" Type="http://schemas.openxmlformats.org/officeDocument/2006/relationships/tags" Target="../tags/tag1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BF1428-3EF8-4C4F-802D-8E1D2A26F611}"/>
              </a:ext>
            </a:extLst>
          </p:cNvPr>
          <p:cNvSpPr>
            <a:spLocks noGrp="1"/>
          </p:cNvSpPr>
          <p:nvPr>
            <p:ph type="ctrTitle"/>
          </p:nvPr>
        </p:nvSpPr>
        <p:spPr>
          <a:xfrm>
            <a:off x="914400" y="471831"/>
            <a:ext cx="5541999" cy="3264483"/>
          </a:xfrm>
        </p:spPr>
        <p:txBody>
          <a:bodyPr vert="horz" lIns="0" tIns="0" rIns="0" bIns="0" rtlCol="0" anchor="t" anchorCtr="0">
            <a:noAutofit/>
          </a:bodyPr>
          <a:lstStyle/>
          <a:p>
            <a:r>
              <a:rPr lang="en-US" sz="3600"/>
              <a:t>Global Laboratory </a:t>
            </a:r>
            <a:br>
              <a:rPr lang="en-US" sz="3600"/>
            </a:br>
            <a:r>
              <a:rPr lang="en-US" sz="3600"/>
              <a:t>Leadership Programme  </a:t>
            </a:r>
            <a:br>
              <a:rPr lang="en-US" sz="3600"/>
            </a:br>
            <a:r>
              <a:rPr lang="en-US" sz="3600"/>
              <a:t>Training of Trainers and Mentors</a:t>
            </a:r>
            <a:br>
              <a:rPr lang="en-US" sz="3600"/>
            </a:br>
            <a:br>
              <a:rPr lang="en-US" sz="3600"/>
            </a:br>
            <a:r>
              <a:rPr lang="en-US" sz="3600" dirty="0">
                <a:solidFill>
                  <a:schemeClr val="accent2"/>
                </a:solidFill>
              </a:rPr>
              <a:t>Unit 5: Module content review and adaptation</a:t>
            </a:r>
          </a:p>
        </p:txBody>
      </p:sp>
      <p:sp>
        <p:nvSpPr>
          <p:cNvPr id="6" name="Title 1">
            <a:extLst>
              <a:ext uri="{FF2B5EF4-FFF2-40B4-BE49-F238E27FC236}">
                <a16:creationId xmlns:a16="http://schemas.microsoft.com/office/drawing/2014/main" id="{05A197D8-48F0-0E39-B88C-A14740278025}"/>
              </a:ext>
            </a:extLst>
          </p:cNvPr>
          <p:cNvSpPr txBox="1">
            <a:spLocks/>
          </p:cNvSpPr>
          <p:nvPr/>
        </p:nvSpPr>
        <p:spPr>
          <a:xfrm>
            <a:off x="940225" y="4403276"/>
            <a:ext cx="5662495" cy="598716"/>
          </a:xfrm>
          <a:prstGeom prst="rect">
            <a:avLst/>
          </a:prstGeom>
        </p:spPr>
        <p:txBody>
          <a:bodyPr vert="horz" lIns="0" tIns="0" rIns="0" bIns="0" rtlCol="0" anchor="t" anchorCtr="0">
            <a:noAutofit/>
          </a:bodyPr>
          <a:lstStyle>
            <a:lvl1pPr algn="l" defTabSz="685800" rtl="0" eaLnBrk="1" latinLnBrk="0" hangingPunct="1">
              <a:lnSpc>
                <a:spcPct val="80000"/>
              </a:lnSpc>
              <a:spcBef>
                <a:spcPct val="0"/>
              </a:spcBef>
              <a:buNone/>
              <a:defRPr sz="5850" b="1" kern="1200">
                <a:solidFill>
                  <a:schemeClr val="tx2"/>
                </a:solidFill>
                <a:latin typeface="+mj-lt"/>
                <a:ea typeface="+mj-ea"/>
                <a:cs typeface="+mj-cs"/>
              </a:defRPr>
            </a:lvl1pPr>
          </a:lstStyle>
          <a:p>
            <a:pPr>
              <a:lnSpc>
                <a:spcPct val="100000"/>
              </a:lnSpc>
            </a:pPr>
            <a:r>
              <a:rPr lang="en-US" sz="2000" i="1" dirty="0"/>
              <a:t>Speaker/s</a:t>
            </a:r>
            <a:br>
              <a:rPr lang="en-US" sz="2000" i="1" dirty="0"/>
            </a:br>
            <a:r>
              <a:rPr lang="en-US" sz="2000" i="1" dirty="0"/>
              <a:t>Date</a:t>
            </a:r>
            <a:endParaRPr lang="pt-PT" sz="7200" dirty="0"/>
          </a:p>
        </p:txBody>
      </p:sp>
    </p:spTree>
    <p:custDataLst>
      <p:tags r:id="rId1"/>
    </p:custDataLst>
    <p:extLst>
      <p:ext uri="{BB962C8B-B14F-4D97-AF65-F5344CB8AC3E}">
        <p14:creationId xmlns:p14="http://schemas.microsoft.com/office/powerpoint/2010/main" val="1111996189"/>
      </p:ext>
    </p:extLst>
  </p:cSld>
  <p:clrMapOvr>
    <a:masterClrMapping/>
  </p:clrMapOvr>
  <mc:AlternateContent xmlns:mc="http://schemas.openxmlformats.org/markup-compatibility/2006" xmlns:p14="http://schemas.microsoft.com/office/powerpoint/2010/main">
    <mc:Choice Requires="p14">
      <p:transition spd="slow" p14:dur="2000" advTm="19879"/>
    </mc:Choice>
    <mc:Fallback xmlns="">
      <p:transition spd="slow" advTm="19879"/>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07C9B0-CB97-C74A-8340-898C10DC214F}"/>
              </a:ext>
            </a:extLst>
          </p:cNvPr>
          <p:cNvSpPr>
            <a:spLocks noGrp="1"/>
          </p:cNvSpPr>
          <p:nvPr>
            <p:ph type="title"/>
          </p:nvPr>
        </p:nvSpPr>
        <p:spPr>
          <a:xfrm>
            <a:off x="862207" y="536901"/>
            <a:ext cx="10515600" cy="709862"/>
          </a:xfrm>
        </p:spPr>
        <p:txBody>
          <a:bodyPr>
            <a:normAutofit fontScale="90000"/>
          </a:bodyPr>
          <a:lstStyle/>
          <a:p>
            <a:r>
              <a:rPr lang="en-US" sz="4000"/>
              <a:t>Specific module areas to be adapted</a:t>
            </a:r>
            <a:br>
              <a:rPr lang="en-US" sz="4000"/>
            </a:br>
            <a:endParaRPr lang="en-BR"/>
          </a:p>
        </p:txBody>
      </p:sp>
      <p:sp>
        <p:nvSpPr>
          <p:cNvPr id="3" name="Content Placeholder 2">
            <a:extLst>
              <a:ext uri="{FF2B5EF4-FFF2-40B4-BE49-F238E27FC236}">
                <a16:creationId xmlns:a16="http://schemas.microsoft.com/office/drawing/2014/main" id="{859B3396-8DDF-5E41-988A-2F933A66445C}"/>
              </a:ext>
            </a:extLst>
          </p:cNvPr>
          <p:cNvSpPr>
            <a:spLocks noGrp="1"/>
          </p:cNvSpPr>
          <p:nvPr>
            <p:ph type="body" sz="quarter" idx="10"/>
          </p:nvPr>
        </p:nvSpPr>
        <p:spPr>
          <a:xfrm>
            <a:off x="966982" y="1127241"/>
            <a:ext cx="10884024" cy="4227113"/>
          </a:xfrm>
        </p:spPr>
        <p:txBody>
          <a:bodyPr vert="horz" lIns="0" tIns="0" rIns="0" bIns="0" rtlCol="0" anchor="t">
            <a:normAutofit/>
          </a:bodyPr>
          <a:lstStyle/>
          <a:p>
            <a:pPr algn="ctr"/>
            <a:r>
              <a:rPr lang="en-US" sz="2400" b="0">
                <a:solidFill>
                  <a:schemeClr val="tx1"/>
                </a:solidFill>
              </a:rPr>
              <a:t>Remember: At a minimum update slides given in prework spreadsheet</a:t>
            </a:r>
            <a:endParaRPr lang="en-US" sz="2400" b="0">
              <a:solidFill>
                <a:schemeClr val="tx1"/>
              </a:solidFill>
              <a:latin typeface="+mj-lt"/>
            </a:endParaRPr>
          </a:p>
          <a:p>
            <a:pPr marL="0" indent="0">
              <a:buNone/>
            </a:pPr>
            <a:endParaRPr lang="en-GB" sz="2400" b="0" u="sng">
              <a:solidFill>
                <a:srgbClr val="0563C1"/>
              </a:solidFill>
              <a:latin typeface="+mj-lt"/>
              <a:cs typeface="Calibri" panose="020F0502020204030204" pitchFamily="34" charset="0"/>
            </a:endParaRPr>
          </a:p>
          <a:p>
            <a:pPr marL="0" indent="0">
              <a:buNone/>
            </a:pPr>
            <a:endParaRPr lang="en-US" sz="2400" b="0">
              <a:solidFill>
                <a:schemeClr val="tx1"/>
              </a:solidFill>
              <a:latin typeface="+mj-lt"/>
            </a:endParaRPr>
          </a:p>
        </p:txBody>
      </p:sp>
      <p:sp>
        <p:nvSpPr>
          <p:cNvPr id="4" name="Footer Placeholder 3">
            <a:extLst>
              <a:ext uri="{FF2B5EF4-FFF2-40B4-BE49-F238E27FC236}">
                <a16:creationId xmlns:a16="http://schemas.microsoft.com/office/drawing/2014/main" id="{EC340CC9-19F6-9144-8117-7989FBB86C83}"/>
              </a:ext>
            </a:extLst>
          </p:cNvPr>
          <p:cNvSpPr>
            <a:spLocks noGrp="1"/>
          </p:cNvSpPr>
          <p:nvPr>
            <p:ph type="ftr" sz="quarter" idx="3"/>
          </p:nvPr>
        </p:nvSpPr>
        <p:spPr/>
        <p:txBody>
          <a:bodyPr/>
          <a:lstStyle/>
          <a:p>
            <a:pPr marL="0" marR="0" lvl="0" indent="0" algn="l" defTabSz="912721" rtl="0" eaLnBrk="1" fontAlgn="auto" latinLnBrk="0" hangingPunct="1">
              <a:lnSpc>
                <a:spcPct val="100000"/>
              </a:lnSpc>
              <a:spcBef>
                <a:spcPts val="0"/>
              </a:spcBef>
              <a:spcAft>
                <a:spcPts val="0"/>
              </a:spcAft>
              <a:buClrTx/>
              <a:buSzTx/>
              <a:buFontTx/>
              <a:buNone/>
              <a:tabLst/>
              <a:defRPr/>
            </a:pPr>
            <a:r>
              <a:rPr kumimoji="0" lang="nl-NL" b="0" i="0" u="none" strike="noStrike" kern="1200" cap="none" spc="0" normalizeH="0" baseline="0" noProof="0" dirty="0">
                <a:ln>
                  <a:noFill/>
                </a:ln>
                <a:solidFill>
                  <a:schemeClr val="bg1">
                    <a:lumMod val="65000"/>
                  </a:schemeClr>
                </a:solidFill>
                <a:effectLst/>
                <a:uLnTx/>
                <a:uFillTx/>
                <a:latin typeface="+mj-lt"/>
                <a:ea typeface="+mn-ea"/>
                <a:cs typeface="Arial Bold"/>
              </a:rPr>
              <a:t>TOT&amp;M Unit 5 V1 2026</a:t>
            </a:r>
            <a:endParaRPr kumimoji="0" lang="en-US" b="0" i="0" u="none" strike="noStrike" kern="1200" cap="none" spc="0" normalizeH="0" baseline="0" noProof="0" dirty="0">
              <a:ln>
                <a:noFill/>
              </a:ln>
              <a:solidFill>
                <a:schemeClr val="bg1">
                  <a:lumMod val="65000"/>
                </a:schemeClr>
              </a:solidFill>
              <a:effectLst/>
              <a:uLnTx/>
              <a:uFillTx/>
              <a:latin typeface="+mj-lt"/>
              <a:ea typeface="+mn-ea"/>
              <a:cs typeface="Arial Bold"/>
            </a:endParaRPr>
          </a:p>
        </p:txBody>
      </p:sp>
      <p:sp>
        <p:nvSpPr>
          <p:cNvPr id="6" name="Slide Number Placeholder 10">
            <a:extLst>
              <a:ext uri="{FF2B5EF4-FFF2-40B4-BE49-F238E27FC236}">
                <a16:creationId xmlns:a16="http://schemas.microsoft.com/office/drawing/2014/main" id="{CA7CEA95-003C-04B5-A8C0-F2C7BC161527}"/>
              </a:ext>
            </a:extLst>
          </p:cNvPr>
          <p:cNvSpPr txBox="1">
            <a:spLocks/>
          </p:cNvSpPr>
          <p:nvPr/>
        </p:nvSpPr>
        <p:spPr>
          <a:xfrm>
            <a:off x="10821547" y="6210970"/>
            <a:ext cx="532253" cy="365125"/>
          </a:xfrm>
          <a:prstGeom prst="rect">
            <a:avLst/>
          </a:prstGeom>
        </p:spPr>
        <p:txBody>
          <a:bodyPr vert="horz" lIns="0" tIns="0" rIns="0" bIns="0" rtlCol="0" anchor="b" anchorCtr="0"/>
          <a:lstStyle>
            <a:defPPr>
              <a:defRPr lang="en-US"/>
            </a:defPPr>
            <a:lvl1pPr marL="0" algn="r" defTabSz="912721" rtl="0" eaLnBrk="1" latinLnBrk="0" hangingPunct="1">
              <a:defRPr sz="1200" kern="1200">
                <a:solidFill>
                  <a:schemeClr val="tx1">
                    <a:tint val="75000"/>
                  </a:schemeClr>
                </a:solidFill>
                <a:latin typeface="+mn-lt"/>
                <a:ea typeface="+mn-ea"/>
                <a:cs typeface="+mn-cs"/>
              </a:defRPr>
            </a:lvl1pPr>
            <a:lvl2pPr marL="456360" algn="l" defTabSz="912721" rtl="0" eaLnBrk="1" latinLnBrk="0" hangingPunct="1">
              <a:defRPr sz="1800" kern="1200">
                <a:solidFill>
                  <a:schemeClr val="tx1"/>
                </a:solidFill>
                <a:latin typeface="+mn-lt"/>
                <a:ea typeface="+mn-ea"/>
                <a:cs typeface="+mn-cs"/>
              </a:defRPr>
            </a:lvl2pPr>
            <a:lvl3pPr marL="912721" algn="l" defTabSz="912721" rtl="0" eaLnBrk="1" latinLnBrk="0" hangingPunct="1">
              <a:defRPr sz="1800" kern="1200">
                <a:solidFill>
                  <a:schemeClr val="tx1"/>
                </a:solidFill>
                <a:latin typeface="+mn-lt"/>
                <a:ea typeface="+mn-ea"/>
                <a:cs typeface="+mn-cs"/>
              </a:defRPr>
            </a:lvl3pPr>
            <a:lvl4pPr marL="1369081" algn="l" defTabSz="912721" rtl="0" eaLnBrk="1" latinLnBrk="0" hangingPunct="1">
              <a:defRPr sz="1800" kern="1200">
                <a:solidFill>
                  <a:schemeClr val="tx1"/>
                </a:solidFill>
                <a:latin typeface="+mn-lt"/>
                <a:ea typeface="+mn-ea"/>
                <a:cs typeface="+mn-cs"/>
              </a:defRPr>
            </a:lvl4pPr>
            <a:lvl5pPr marL="1825442" algn="l" defTabSz="912721" rtl="0" eaLnBrk="1" latinLnBrk="0" hangingPunct="1">
              <a:defRPr sz="1800" kern="1200">
                <a:solidFill>
                  <a:schemeClr val="tx1"/>
                </a:solidFill>
                <a:latin typeface="+mn-lt"/>
                <a:ea typeface="+mn-ea"/>
                <a:cs typeface="+mn-cs"/>
              </a:defRPr>
            </a:lvl5pPr>
            <a:lvl6pPr marL="2281801" algn="l" defTabSz="912721" rtl="0" eaLnBrk="1" latinLnBrk="0" hangingPunct="1">
              <a:defRPr sz="1800" kern="1200">
                <a:solidFill>
                  <a:schemeClr val="tx1"/>
                </a:solidFill>
                <a:latin typeface="+mn-lt"/>
                <a:ea typeface="+mn-ea"/>
                <a:cs typeface="+mn-cs"/>
              </a:defRPr>
            </a:lvl6pPr>
            <a:lvl7pPr marL="2738163" algn="l" defTabSz="912721" rtl="0" eaLnBrk="1" latinLnBrk="0" hangingPunct="1">
              <a:defRPr sz="1800" kern="1200">
                <a:solidFill>
                  <a:schemeClr val="tx1"/>
                </a:solidFill>
                <a:latin typeface="+mn-lt"/>
                <a:ea typeface="+mn-ea"/>
                <a:cs typeface="+mn-cs"/>
              </a:defRPr>
            </a:lvl7pPr>
            <a:lvl8pPr marL="3194522" algn="l" defTabSz="912721" rtl="0" eaLnBrk="1" latinLnBrk="0" hangingPunct="1">
              <a:defRPr sz="1800" kern="1200">
                <a:solidFill>
                  <a:schemeClr val="tx1"/>
                </a:solidFill>
                <a:latin typeface="+mn-lt"/>
                <a:ea typeface="+mn-ea"/>
                <a:cs typeface="+mn-cs"/>
              </a:defRPr>
            </a:lvl8pPr>
            <a:lvl9pPr marL="3650880" algn="l" defTabSz="912721" rtl="0" eaLnBrk="1" latinLnBrk="0" hangingPunct="1">
              <a:defRPr sz="1800" kern="1200">
                <a:solidFill>
                  <a:schemeClr val="tx1"/>
                </a:solidFill>
                <a:latin typeface="+mn-lt"/>
                <a:ea typeface="+mn-ea"/>
                <a:cs typeface="+mn-cs"/>
              </a:defRPr>
            </a:lvl9pPr>
          </a:lstStyle>
          <a:p>
            <a:fld id="{15573E5C-EF74-034A-A019-612A408567C7}" type="slidenum">
              <a:rPr lang="en-US" smtClean="0"/>
              <a:pPr/>
              <a:t>10</a:t>
            </a:fld>
            <a:endParaRPr lang="en-US"/>
          </a:p>
        </p:txBody>
      </p:sp>
      <p:sp>
        <p:nvSpPr>
          <p:cNvPr id="7" name="TextBox 6">
            <a:extLst>
              <a:ext uri="{FF2B5EF4-FFF2-40B4-BE49-F238E27FC236}">
                <a16:creationId xmlns:a16="http://schemas.microsoft.com/office/drawing/2014/main" id="{E663FBB1-5920-4358-BA28-458A8D00E1CA}"/>
              </a:ext>
            </a:extLst>
          </p:cNvPr>
          <p:cNvSpPr txBox="1"/>
          <p:nvPr/>
        </p:nvSpPr>
        <p:spPr>
          <a:xfrm>
            <a:off x="6954733" y="2440020"/>
            <a:ext cx="4896274" cy="2339102"/>
          </a:xfrm>
          <a:prstGeom prst="rect">
            <a:avLst/>
          </a:prstGeom>
          <a:noFill/>
        </p:spPr>
        <p:txBody>
          <a:bodyPr wrap="square" rtlCol="0">
            <a:spAutoFit/>
          </a:bodyPr>
          <a:lstStyle/>
          <a:p>
            <a:r>
              <a:rPr lang="en-GB" sz="2000" dirty="0">
                <a:solidFill>
                  <a:schemeClr val="tx1"/>
                </a:solidFill>
                <a:effectLst/>
                <a:latin typeface="+mj-lt"/>
                <a:ea typeface="Calibri" panose="020F0502020204030204" pitchFamily="34" charset="0"/>
                <a:cs typeface="Calibri" panose="020F0502020204030204" pitchFamily="34" charset="0"/>
              </a:rPr>
              <a:t>Didactic sessions Prework </a:t>
            </a:r>
            <a:r>
              <a:rPr lang="en-GB" sz="1800" b="0" dirty="0">
                <a:solidFill>
                  <a:schemeClr val="tx1"/>
                </a:solidFill>
                <a:effectLst/>
                <a:latin typeface="+mj-lt"/>
                <a:ea typeface="Calibri" panose="020F0502020204030204" pitchFamily="34" charset="0"/>
                <a:cs typeface="Calibri" panose="020F0502020204030204" pitchFamily="34" charset="0"/>
              </a:rPr>
              <a:t>available at </a:t>
            </a:r>
          </a:p>
          <a:p>
            <a:endParaRPr lang="en-GB" sz="1800" b="0" dirty="0">
              <a:solidFill>
                <a:schemeClr val="tx1"/>
              </a:solidFill>
              <a:effectLst/>
              <a:latin typeface="+mj-lt"/>
              <a:ea typeface="Calibri" panose="020F0502020204030204" pitchFamily="34" charset="0"/>
              <a:cs typeface="Calibri" panose="020F0502020204030204" pitchFamily="34" charset="0"/>
            </a:endParaRPr>
          </a:p>
          <a:p>
            <a:r>
              <a:rPr lang="en-GB" dirty="0">
                <a:latin typeface="+mj-lt"/>
                <a:ea typeface="Calibri" panose="020F0502020204030204" pitchFamily="34" charset="0"/>
                <a:cs typeface="Calibri" panose="020F0502020204030204" pitchFamily="34" charset="0"/>
                <a:hlinkClick r:id="rId4"/>
              </a:rPr>
              <a:t>https://extranet.who.int/hslp</a:t>
            </a:r>
            <a:r>
              <a:rPr lang="en-GB" u="sng" dirty="0">
                <a:latin typeface="+mj-lt"/>
                <a:ea typeface="Calibri" panose="020F0502020204030204" pitchFamily="34" charset="0"/>
                <a:cs typeface="Calibri" panose="020F0502020204030204" pitchFamily="34" charset="0"/>
                <a:hlinkClick r:id="rId4"/>
              </a:rPr>
              <a:t>/gllp</a:t>
            </a:r>
            <a:r>
              <a:rPr lang="en-GB" u="sng" dirty="0">
                <a:latin typeface="+mj-lt"/>
                <a:ea typeface="Calibri" panose="020F0502020204030204" pitchFamily="34" charset="0"/>
                <a:cs typeface="Calibri" panose="020F0502020204030204" pitchFamily="34" charset="0"/>
              </a:rPr>
              <a:t> </a:t>
            </a:r>
            <a:r>
              <a:rPr lang="en-GB" dirty="0">
                <a:latin typeface="+mj-lt"/>
                <a:ea typeface="Calibri" panose="020F0502020204030204" pitchFamily="34" charset="0"/>
                <a:cs typeface="Calibri" panose="020F0502020204030204" pitchFamily="34" charset="0"/>
              </a:rPr>
              <a:t> or at </a:t>
            </a:r>
          </a:p>
          <a:p>
            <a:endParaRPr lang="en-GB" dirty="0">
              <a:latin typeface="+mj-lt"/>
              <a:ea typeface="Calibri" panose="020F0502020204030204" pitchFamily="34" charset="0"/>
              <a:cs typeface="Calibri" panose="020F0502020204030204" pitchFamily="34" charset="0"/>
            </a:endParaRPr>
          </a:p>
          <a:p>
            <a:r>
              <a:rPr lang="en-US" u="sng" dirty="0">
                <a:hlinkClick r:id="rId5" tooltip="https://learn.aphl.org/learn/courses/793/global-laboratory-leadership-programme-learning-package"/>
              </a:rPr>
              <a:t>https://learn.aphl.org/learn/courses/793/global-laboratory-leadership-programme-learning-package</a:t>
            </a:r>
            <a:r>
              <a:rPr lang="en-GB" sz="1800" b="0" dirty="0">
                <a:solidFill>
                  <a:schemeClr val="tx1"/>
                </a:solidFill>
                <a:effectLst/>
                <a:latin typeface="+mj-lt"/>
                <a:ea typeface="Calibri" panose="020F0502020204030204" pitchFamily="34" charset="0"/>
                <a:cs typeface="Calibri" panose="020F0502020204030204" pitchFamily="34" charset="0"/>
              </a:rPr>
              <a:t>)</a:t>
            </a:r>
          </a:p>
          <a:p>
            <a:endParaRPr lang="en-US" dirty="0"/>
          </a:p>
        </p:txBody>
      </p:sp>
      <p:sp>
        <p:nvSpPr>
          <p:cNvPr id="9" name="Slide Number Placeholder 8">
            <a:extLst>
              <a:ext uri="{FF2B5EF4-FFF2-40B4-BE49-F238E27FC236}">
                <a16:creationId xmlns:a16="http://schemas.microsoft.com/office/drawing/2014/main" id="{A1EEB863-443B-C46F-0864-2B42C790B484}"/>
              </a:ext>
            </a:extLst>
          </p:cNvPr>
          <p:cNvSpPr>
            <a:spLocks noGrp="1"/>
          </p:cNvSpPr>
          <p:nvPr>
            <p:ph type="sldNum" sz="quarter" idx="12"/>
          </p:nvPr>
        </p:nvSpPr>
        <p:spPr/>
        <p:txBody>
          <a:bodyPr/>
          <a:lstStyle/>
          <a:p>
            <a:fld id="{15573E5C-EF74-034A-A019-612A408567C7}" type="slidenum">
              <a:rPr lang="en-US" smtClean="0"/>
              <a:pPr/>
              <a:t>10</a:t>
            </a:fld>
            <a:endParaRPr lang="en-US"/>
          </a:p>
        </p:txBody>
      </p:sp>
      <p:pic>
        <p:nvPicPr>
          <p:cNvPr id="10" name="Picture 9">
            <a:extLst>
              <a:ext uri="{FF2B5EF4-FFF2-40B4-BE49-F238E27FC236}">
                <a16:creationId xmlns:a16="http://schemas.microsoft.com/office/drawing/2014/main" id="{EF161CCE-B324-7D48-C386-F81F0444F2C0}"/>
              </a:ext>
            </a:extLst>
          </p:cNvPr>
          <p:cNvPicPr>
            <a:picLocks noChangeAspect="1"/>
          </p:cNvPicPr>
          <p:nvPr/>
        </p:nvPicPr>
        <p:blipFill>
          <a:blip r:embed="rId6"/>
          <a:stretch>
            <a:fillRect/>
          </a:stretch>
        </p:blipFill>
        <p:spPr>
          <a:xfrm>
            <a:off x="862207" y="1537044"/>
            <a:ext cx="5755543" cy="4520855"/>
          </a:xfrm>
          <a:prstGeom prst="rect">
            <a:avLst/>
          </a:prstGeom>
        </p:spPr>
      </p:pic>
    </p:spTree>
    <p:custDataLst>
      <p:tags r:id="rId1"/>
    </p:custDataLst>
    <p:extLst>
      <p:ext uri="{BB962C8B-B14F-4D97-AF65-F5344CB8AC3E}">
        <p14:creationId xmlns:p14="http://schemas.microsoft.com/office/powerpoint/2010/main" val="214508072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07C9B0-CB97-C74A-8340-898C10DC214F}"/>
              </a:ext>
            </a:extLst>
          </p:cNvPr>
          <p:cNvSpPr>
            <a:spLocks noGrp="1"/>
          </p:cNvSpPr>
          <p:nvPr>
            <p:ph type="title"/>
          </p:nvPr>
        </p:nvSpPr>
        <p:spPr>
          <a:xfrm>
            <a:off x="914400" y="914402"/>
            <a:ext cx="10515600" cy="1325563"/>
          </a:xfrm>
        </p:spPr>
        <p:txBody>
          <a:bodyPr vert="horz" lIns="0" tIns="0" rIns="0" bIns="0" rtlCol="0" anchor="t" anchorCtr="0">
            <a:normAutofit/>
          </a:bodyPr>
          <a:lstStyle/>
          <a:p>
            <a:r>
              <a:rPr lang="en-US" b="1" kern="1200"/>
              <a:t>Reminder: Instructors’ pre-work for each module</a:t>
            </a:r>
          </a:p>
        </p:txBody>
      </p:sp>
      <p:grpSp>
        <p:nvGrpSpPr>
          <p:cNvPr id="4" name="Group 3">
            <a:extLst>
              <a:ext uri="{FF2B5EF4-FFF2-40B4-BE49-F238E27FC236}">
                <a16:creationId xmlns:a16="http://schemas.microsoft.com/office/drawing/2014/main" id="{F11F5FA8-6B2E-8247-DC4D-DBA9C0E60118}"/>
              </a:ext>
            </a:extLst>
          </p:cNvPr>
          <p:cNvGrpSpPr/>
          <p:nvPr/>
        </p:nvGrpSpPr>
        <p:grpSpPr>
          <a:xfrm>
            <a:off x="1193381" y="2107257"/>
            <a:ext cx="2203817" cy="3539073"/>
            <a:chOff x="844514" y="2107257"/>
            <a:chExt cx="2203817" cy="3539073"/>
          </a:xfrm>
        </p:grpSpPr>
        <p:sp>
          <p:nvSpPr>
            <p:cNvPr id="13" name="Free-form: Shape 12">
              <a:extLst>
                <a:ext uri="{FF2B5EF4-FFF2-40B4-BE49-F238E27FC236}">
                  <a16:creationId xmlns:a16="http://schemas.microsoft.com/office/drawing/2014/main" id="{408A7933-E0F8-D4EE-F878-D884EC17B6FD}"/>
                </a:ext>
              </a:extLst>
            </p:cNvPr>
            <p:cNvSpPr/>
            <p:nvPr/>
          </p:nvSpPr>
          <p:spPr>
            <a:xfrm>
              <a:off x="867859" y="2107257"/>
              <a:ext cx="1974242" cy="2369090"/>
            </a:xfrm>
            <a:custGeom>
              <a:avLst/>
              <a:gdLst>
                <a:gd name="connsiteX0" fmla="*/ 0 w 1974242"/>
                <a:gd name="connsiteY0" fmla="*/ 0 h 2369090"/>
                <a:gd name="connsiteX1" fmla="*/ 1974242 w 1974242"/>
                <a:gd name="connsiteY1" fmla="*/ 0 h 2369090"/>
                <a:gd name="connsiteX2" fmla="*/ 1974242 w 1974242"/>
                <a:gd name="connsiteY2" fmla="*/ 2369090 h 2369090"/>
                <a:gd name="connsiteX3" fmla="*/ 0 w 1974242"/>
                <a:gd name="connsiteY3" fmla="*/ 2369090 h 2369090"/>
                <a:gd name="connsiteX4" fmla="*/ 0 w 1974242"/>
                <a:gd name="connsiteY4" fmla="*/ 0 h 23690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74242" h="2369090">
                  <a:moveTo>
                    <a:pt x="0" y="0"/>
                  </a:moveTo>
                  <a:lnTo>
                    <a:pt x="1974242" y="0"/>
                  </a:lnTo>
                  <a:lnTo>
                    <a:pt x="1974242" y="2369090"/>
                  </a:lnTo>
                  <a:lnTo>
                    <a:pt x="0" y="2369090"/>
                  </a:lnTo>
                  <a:lnTo>
                    <a:pt x="0" y="0"/>
                  </a:lnTo>
                  <a:close/>
                </a:path>
              </a:pathLst>
            </a:custGeom>
          </p:spPr>
          <p:style>
            <a:lnRef idx="2">
              <a:schemeClr val="accent2">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spcFirstLastPara="0" vert="horz" wrap="square" lIns="195011" tIns="947636" rIns="195011" bIns="330200" numCol="1" spcCol="1270" anchor="t" anchorCtr="0">
              <a:noAutofit/>
            </a:bodyPr>
            <a:lstStyle/>
            <a:p>
              <a:pPr defTabSz="800100">
                <a:lnSpc>
                  <a:spcPct val="90000"/>
                </a:lnSpc>
                <a:spcBef>
                  <a:spcPct val="0"/>
                </a:spcBef>
                <a:spcAft>
                  <a:spcPct val="35000"/>
                </a:spcAft>
              </a:pPr>
              <a:r>
                <a:rPr lang="en-US" b="1" kern="1200"/>
                <a:t>Reviewing </a:t>
              </a:r>
              <a:r>
                <a:rPr lang="en-US" b="0" kern="1200"/>
                <a:t>the full module</a:t>
              </a:r>
              <a:r>
                <a:rPr lang="en-US"/>
                <a:t> and evaluating content </a:t>
              </a:r>
              <a:endParaRPr lang="en-US" kern="1200"/>
            </a:p>
          </p:txBody>
        </p:sp>
        <p:sp>
          <p:nvSpPr>
            <p:cNvPr id="14" name="Free-form: Shape 13">
              <a:extLst>
                <a:ext uri="{FF2B5EF4-FFF2-40B4-BE49-F238E27FC236}">
                  <a16:creationId xmlns:a16="http://schemas.microsoft.com/office/drawing/2014/main" id="{688643B1-E062-4770-8BA0-186E0690BFFE}"/>
                </a:ext>
              </a:extLst>
            </p:cNvPr>
            <p:cNvSpPr/>
            <p:nvPr/>
          </p:nvSpPr>
          <p:spPr>
            <a:xfrm>
              <a:off x="844514" y="2107257"/>
              <a:ext cx="1974242" cy="947636"/>
            </a:xfrm>
            <a:custGeom>
              <a:avLst/>
              <a:gdLst>
                <a:gd name="connsiteX0" fmla="*/ 0 w 1974242"/>
                <a:gd name="connsiteY0" fmla="*/ 0 h 947636"/>
                <a:gd name="connsiteX1" fmla="*/ 1974242 w 1974242"/>
                <a:gd name="connsiteY1" fmla="*/ 0 h 947636"/>
                <a:gd name="connsiteX2" fmla="*/ 1974242 w 1974242"/>
                <a:gd name="connsiteY2" fmla="*/ 947636 h 947636"/>
                <a:gd name="connsiteX3" fmla="*/ 0 w 1974242"/>
                <a:gd name="connsiteY3" fmla="*/ 947636 h 947636"/>
                <a:gd name="connsiteX4" fmla="*/ 0 w 1974242"/>
                <a:gd name="connsiteY4" fmla="*/ 0 h 9476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74242" h="947636">
                  <a:moveTo>
                    <a:pt x="0" y="0"/>
                  </a:moveTo>
                  <a:lnTo>
                    <a:pt x="1974242" y="0"/>
                  </a:lnTo>
                  <a:lnTo>
                    <a:pt x="1974242" y="947636"/>
                  </a:lnTo>
                  <a:lnTo>
                    <a:pt x="0" y="947636"/>
                  </a:lnTo>
                  <a:lnTo>
                    <a:pt x="0" y="0"/>
                  </a:lnTo>
                  <a:close/>
                </a:path>
              </a:pathLst>
            </a:custGeom>
            <a:noFill/>
            <a:ln>
              <a:noFill/>
            </a:ln>
            <a:sp3d/>
          </p:spPr>
          <p:style>
            <a:lnRef idx="2">
              <a:scrgbClr r="0" g="0" b="0"/>
            </a:lnRef>
            <a:fillRef idx="1">
              <a:scrgbClr r="0" g="0" b="0"/>
            </a:fillRef>
            <a:effectRef idx="0">
              <a:schemeClr val="accent2">
                <a:hueOff val="0"/>
                <a:satOff val="0"/>
                <a:lumOff val="0"/>
                <a:alphaOff val="0"/>
              </a:schemeClr>
            </a:effectRef>
            <a:fontRef idx="minor">
              <a:schemeClr val="lt1"/>
            </a:fontRef>
          </p:style>
          <p:txBody>
            <a:bodyPr spcFirstLastPara="0" vert="horz" wrap="square" lIns="195011" tIns="165100" rIns="195011" bIns="165100" numCol="1" spcCol="1270" anchor="ctr" anchorCtr="0">
              <a:noAutofit/>
            </a:bodyPr>
            <a:lstStyle/>
            <a:p>
              <a:pPr marL="0" lvl="0" indent="0" algn="l" defTabSz="2044700">
                <a:lnSpc>
                  <a:spcPct val="90000"/>
                </a:lnSpc>
                <a:spcBef>
                  <a:spcPct val="0"/>
                </a:spcBef>
                <a:spcAft>
                  <a:spcPct val="35000"/>
                </a:spcAft>
                <a:buNone/>
              </a:pPr>
              <a:r>
                <a:rPr lang="en-US" sz="4600" kern="1200"/>
                <a:t>01</a:t>
              </a:r>
            </a:p>
          </p:txBody>
        </p:sp>
        <p:sp>
          <p:nvSpPr>
            <p:cNvPr id="3" name="Content Placeholder 2">
              <a:extLst>
                <a:ext uri="{FF2B5EF4-FFF2-40B4-BE49-F238E27FC236}">
                  <a16:creationId xmlns:a16="http://schemas.microsoft.com/office/drawing/2014/main" id="{8F8990B2-5477-4298-E9EC-0D6BB47CC394}"/>
                </a:ext>
              </a:extLst>
            </p:cNvPr>
            <p:cNvSpPr txBox="1">
              <a:spLocks/>
            </p:cNvSpPr>
            <p:nvPr/>
          </p:nvSpPr>
          <p:spPr>
            <a:xfrm>
              <a:off x="942325" y="4115956"/>
              <a:ext cx="2106006" cy="1530374"/>
            </a:xfrm>
            <a:prstGeom prst="roundRect">
              <a:avLst/>
            </a:prstGeom>
            <a:solidFill>
              <a:schemeClr val="bg1">
                <a:lumMod val="85000"/>
              </a:schemeClr>
            </a:solidFill>
            <a:ln w="3175">
              <a:solidFill>
                <a:schemeClr val="tx1"/>
              </a:solidFill>
              <a:extLst>
                <a:ext uri="{C807C97D-BFC1-408E-A445-0C87EB9F89A2}">
                  <ask:lineSketchStyleProps xmlns:ask="http://schemas.microsoft.com/office/drawing/2018/sketchyshapes" sd="1219033472">
                    <a:custGeom>
                      <a:avLst/>
                      <a:gdLst>
                        <a:gd name="connsiteX0" fmla="*/ 0 w 2027732"/>
                        <a:gd name="connsiteY0" fmla="*/ 178524 h 1071120"/>
                        <a:gd name="connsiteX1" fmla="*/ 178524 w 2027732"/>
                        <a:gd name="connsiteY1" fmla="*/ 0 h 1071120"/>
                        <a:gd name="connsiteX2" fmla="*/ 752126 w 2027732"/>
                        <a:gd name="connsiteY2" fmla="*/ 0 h 1071120"/>
                        <a:gd name="connsiteX3" fmla="*/ 1275606 w 2027732"/>
                        <a:gd name="connsiteY3" fmla="*/ 0 h 1071120"/>
                        <a:gd name="connsiteX4" fmla="*/ 1849208 w 2027732"/>
                        <a:gd name="connsiteY4" fmla="*/ 0 h 1071120"/>
                        <a:gd name="connsiteX5" fmla="*/ 2027732 w 2027732"/>
                        <a:gd name="connsiteY5" fmla="*/ 178524 h 1071120"/>
                        <a:gd name="connsiteX6" fmla="*/ 2027732 w 2027732"/>
                        <a:gd name="connsiteY6" fmla="*/ 521279 h 1071120"/>
                        <a:gd name="connsiteX7" fmla="*/ 2027732 w 2027732"/>
                        <a:gd name="connsiteY7" fmla="*/ 892596 h 1071120"/>
                        <a:gd name="connsiteX8" fmla="*/ 1849208 w 2027732"/>
                        <a:gd name="connsiteY8" fmla="*/ 1071120 h 1071120"/>
                        <a:gd name="connsiteX9" fmla="*/ 1258900 w 2027732"/>
                        <a:gd name="connsiteY9" fmla="*/ 1071120 h 1071120"/>
                        <a:gd name="connsiteX10" fmla="*/ 685298 w 2027732"/>
                        <a:gd name="connsiteY10" fmla="*/ 1071120 h 1071120"/>
                        <a:gd name="connsiteX11" fmla="*/ 178524 w 2027732"/>
                        <a:gd name="connsiteY11" fmla="*/ 1071120 h 1071120"/>
                        <a:gd name="connsiteX12" fmla="*/ 0 w 2027732"/>
                        <a:gd name="connsiteY12" fmla="*/ 892596 h 1071120"/>
                        <a:gd name="connsiteX13" fmla="*/ 0 w 2027732"/>
                        <a:gd name="connsiteY13" fmla="*/ 535560 h 1071120"/>
                        <a:gd name="connsiteX14" fmla="*/ 0 w 2027732"/>
                        <a:gd name="connsiteY14" fmla="*/ 178524 h 10711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027732" h="1071120" fill="none" extrusionOk="0">
                          <a:moveTo>
                            <a:pt x="0" y="178524"/>
                          </a:moveTo>
                          <a:cubicBezTo>
                            <a:pt x="-1113" y="77659"/>
                            <a:pt x="80715" y="-10641"/>
                            <a:pt x="178524" y="0"/>
                          </a:cubicBezTo>
                          <a:cubicBezTo>
                            <a:pt x="323144" y="-22336"/>
                            <a:pt x="473994" y="24982"/>
                            <a:pt x="752126" y="0"/>
                          </a:cubicBezTo>
                          <a:cubicBezTo>
                            <a:pt x="1030258" y="-24982"/>
                            <a:pt x="1114205" y="33698"/>
                            <a:pt x="1275606" y="0"/>
                          </a:cubicBezTo>
                          <a:cubicBezTo>
                            <a:pt x="1437007" y="-33698"/>
                            <a:pt x="1685442" y="3366"/>
                            <a:pt x="1849208" y="0"/>
                          </a:cubicBezTo>
                          <a:cubicBezTo>
                            <a:pt x="1975288" y="-5816"/>
                            <a:pt x="2029458" y="96320"/>
                            <a:pt x="2027732" y="178524"/>
                          </a:cubicBezTo>
                          <a:cubicBezTo>
                            <a:pt x="2062900" y="313231"/>
                            <a:pt x="2014501" y="435993"/>
                            <a:pt x="2027732" y="521279"/>
                          </a:cubicBezTo>
                          <a:cubicBezTo>
                            <a:pt x="2040963" y="606565"/>
                            <a:pt x="2002718" y="733996"/>
                            <a:pt x="2027732" y="892596"/>
                          </a:cubicBezTo>
                          <a:cubicBezTo>
                            <a:pt x="2034336" y="970879"/>
                            <a:pt x="1962188" y="1086673"/>
                            <a:pt x="1849208" y="1071120"/>
                          </a:cubicBezTo>
                          <a:cubicBezTo>
                            <a:pt x="1721830" y="1078305"/>
                            <a:pt x="1426378" y="1032525"/>
                            <a:pt x="1258900" y="1071120"/>
                          </a:cubicBezTo>
                          <a:cubicBezTo>
                            <a:pt x="1091422" y="1109715"/>
                            <a:pt x="860073" y="1006402"/>
                            <a:pt x="685298" y="1071120"/>
                          </a:cubicBezTo>
                          <a:cubicBezTo>
                            <a:pt x="510523" y="1135838"/>
                            <a:pt x="285333" y="1045160"/>
                            <a:pt x="178524" y="1071120"/>
                          </a:cubicBezTo>
                          <a:cubicBezTo>
                            <a:pt x="75265" y="1085659"/>
                            <a:pt x="-2699" y="982693"/>
                            <a:pt x="0" y="892596"/>
                          </a:cubicBezTo>
                          <a:cubicBezTo>
                            <a:pt x="-14702" y="806571"/>
                            <a:pt x="13129" y="675907"/>
                            <a:pt x="0" y="535560"/>
                          </a:cubicBezTo>
                          <a:cubicBezTo>
                            <a:pt x="-13129" y="395213"/>
                            <a:pt x="38918" y="315229"/>
                            <a:pt x="0" y="178524"/>
                          </a:cubicBezTo>
                          <a:close/>
                        </a:path>
                        <a:path w="2027732" h="1071120" stroke="0" extrusionOk="0">
                          <a:moveTo>
                            <a:pt x="0" y="178524"/>
                          </a:moveTo>
                          <a:cubicBezTo>
                            <a:pt x="-11496" y="72837"/>
                            <a:pt x="76724" y="1202"/>
                            <a:pt x="178524" y="0"/>
                          </a:cubicBezTo>
                          <a:cubicBezTo>
                            <a:pt x="360602" y="-46169"/>
                            <a:pt x="613126" y="24384"/>
                            <a:pt x="768832" y="0"/>
                          </a:cubicBezTo>
                          <a:cubicBezTo>
                            <a:pt x="924538" y="-24384"/>
                            <a:pt x="1058874" y="15076"/>
                            <a:pt x="1309020" y="0"/>
                          </a:cubicBezTo>
                          <a:cubicBezTo>
                            <a:pt x="1559166" y="-15076"/>
                            <a:pt x="1735196" y="44790"/>
                            <a:pt x="1849208" y="0"/>
                          </a:cubicBezTo>
                          <a:cubicBezTo>
                            <a:pt x="1942617" y="-16707"/>
                            <a:pt x="2033664" y="57976"/>
                            <a:pt x="2027732" y="178524"/>
                          </a:cubicBezTo>
                          <a:cubicBezTo>
                            <a:pt x="2030624" y="272608"/>
                            <a:pt x="1999092" y="364209"/>
                            <a:pt x="2027732" y="521279"/>
                          </a:cubicBezTo>
                          <a:cubicBezTo>
                            <a:pt x="2056372" y="678350"/>
                            <a:pt x="2019187" y="778871"/>
                            <a:pt x="2027732" y="892596"/>
                          </a:cubicBezTo>
                          <a:cubicBezTo>
                            <a:pt x="2012475" y="1016432"/>
                            <a:pt x="1929757" y="1050188"/>
                            <a:pt x="1849208" y="1071120"/>
                          </a:cubicBezTo>
                          <a:cubicBezTo>
                            <a:pt x="1668975" y="1131435"/>
                            <a:pt x="1431228" y="1044800"/>
                            <a:pt x="1325727" y="1071120"/>
                          </a:cubicBezTo>
                          <a:cubicBezTo>
                            <a:pt x="1220226" y="1097440"/>
                            <a:pt x="891749" y="1061876"/>
                            <a:pt x="768832" y="1071120"/>
                          </a:cubicBezTo>
                          <a:cubicBezTo>
                            <a:pt x="645915" y="1080364"/>
                            <a:pt x="416089" y="1065062"/>
                            <a:pt x="178524" y="1071120"/>
                          </a:cubicBezTo>
                          <a:cubicBezTo>
                            <a:pt x="93363" y="1087577"/>
                            <a:pt x="8824" y="983466"/>
                            <a:pt x="0" y="892596"/>
                          </a:cubicBezTo>
                          <a:cubicBezTo>
                            <a:pt x="-5871" y="726129"/>
                            <a:pt x="377" y="678085"/>
                            <a:pt x="0" y="535560"/>
                          </a:cubicBezTo>
                          <a:cubicBezTo>
                            <a:pt x="-377" y="393035"/>
                            <a:pt x="34827" y="354044"/>
                            <a:pt x="0" y="178524"/>
                          </a:cubicBezTo>
                          <a:close/>
                        </a:path>
                      </a:pathLst>
                    </a:custGeom>
                    <ask:type>
                      <ask:lineSketchNone/>
                    </ask:type>
                  </ask:lineSketchStyleProps>
                </a:ext>
              </a:extLst>
            </a:ln>
          </p:spPr>
          <p:txBody>
            <a:bodyPr vert="horz" lIns="0" tIns="0" rIns="0" bIns="0" rtlCol="0" anchor="t">
              <a:noAutofit/>
            </a:bodyPr>
            <a:lstStyle>
              <a:lvl1pPr marL="171450" indent="-171450" algn="l" defTabSz="685800" rtl="0" eaLnBrk="1" latinLnBrk="0" hangingPunct="1">
                <a:lnSpc>
                  <a:spcPct val="100000"/>
                </a:lnSpc>
                <a:spcBef>
                  <a:spcPts val="750"/>
                </a:spcBef>
                <a:spcAft>
                  <a:spcPts val="750"/>
                </a:spcAft>
                <a:buClr>
                  <a:schemeClr val="accent2"/>
                </a:buClr>
                <a:buSzPct val="80000"/>
                <a:buFont typeface="Wingdings" panose="05000000000000000000" pitchFamily="2" charset="2"/>
                <a:buChar char="§"/>
                <a:defRPr sz="2100" kern="1200">
                  <a:solidFill>
                    <a:schemeClr val="tx1"/>
                  </a:solidFill>
                  <a:latin typeface="+mn-lt"/>
                  <a:ea typeface="+mn-ea"/>
                  <a:cs typeface="+mn-cs"/>
                </a:defRPr>
              </a:lvl1pPr>
              <a:lvl2pPr marL="514350" indent="-171450" algn="l" defTabSz="685800" rtl="0" eaLnBrk="1" latinLnBrk="0" hangingPunct="1">
                <a:lnSpc>
                  <a:spcPct val="100000"/>
                </a:lnSpc>
                <a:spcBef>
                  <a:spcPts val="375"/>
                </a:spcBef>
                <a:spcAft>
                  <a:spcPts val="750"/>
                </a:spcAft>
                <a:buClr>
                  <a:schemeClr val="accent2"/>
                </a:buClr>
                <a:buSzPct val="80000"/>
                <a:buFont typeface="Wingdings" panose="05000000000000000000" pitchFamily="2" charset="2"/>
                <a:buChar char="§"/>
                <a:defRPr sz="2100" kern="1200">
                  <a:solidFill>
                    <a:schemeClr val="tx1"/>
                  </a:solidFill>
                  <a:latin typeface="+mn-lt"/>
                  <a:ea typeface="+mn-ea"/>
                  <a:cs typeface="+mn-cs"/>
                </a:defRPr>
              </a:lvl2pPr>
              <a:lvl3pPr marL="857250" indent="-171450" algn="l" defTabSz="685800" rtl="0" eaLnBrk="1" latinLnBrk="0" hangingPunct="1">
                <a:lnSpc>
                  <a:spcPct val="100000"/>
                </a:lnSpc>
                <a:spcBef>
                  <a:spcPts val="375"/>
                </a:spcBef>
                <a:spcAft>
                  <a:spcPts val="750"/>
                </a:spcAft>
                <a:buClr>
                  <a:schemeClr val="accent2"/>
                </a:buClr>
                <a:buSzPct val="80000"/>
                <a:buFont typeface="Wingdings" panose="05000000000000000000" pitchFamily="2" charset="2"/>
                <a:buChar char="§"/>
                <a:defRPr sz="2100" kern="1200">
                  <a:solidFill>
                    <a:schemeClr val="tx1"/>
                  </a:solidFill>
                  <a:latin typeface="+mn-lt"/>
                  <a:ea typeface="+mn-ea"/>
                  <a:cs typeface="+mn-cs"/>
                </a:defRPr>
              </a:lvl3pPr>
              <a:lvl4pPr marL="1200150" indent="-171450" algn="l" defTabSz="685800" rtl="0" eaLnBrk="1" latinLnBrk="0" hangingPunct="1">
                <a:lnSpc>
                  <a:spcPct val="120000"/>
                </a:lnSpc>
                <a:spcBef>
                  <a:spcPts val="375"/>
                </a:spcBef>
                <a:buFont typeface="Wingdings" panose="05000000000000000000" pitchFamily="2" charset="2"/>
                <a:buChar char="§"/>
                <a:defRPr sz="1350" kern="1200">
                  <a:solidFill>
                    <a:schemeClr val="tx1"/>
                  </a:solidFill>
                  <a:latin typeface="+mn-lt"/>
                  <a:ea typeface="+mn-ea"/>
                  <a:cs typeface="+mn-cs"/>
                </a:defRPr>
              </a:lvl4pPr>
              <a:lvl5pPr marL="1543050" indent="-171450" algn="l" defTabSz="685800" rtl="0" eaLnBrk="1" latinLnBrk="0" hangingPunct="1">
                <a:lnSpc>
                  <a:spcPct val="120000"/>
                </a:lnSpc>
                <a:spcBef>
                  <a:spcPts val="375"/>
                </a:spcBef>
                <a:buFont typeface="Wingdings" panose="05000000000000000000" pitchFamily="2" charset="2"/>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107950" indent="0">
                <a:spcBef>
                  <a:spcPts val="0"/>
                </a:spcBef>
                <a:spcAft>
                  <a:spcPts val="0"/>
                </a:spcAft>
                <a:buNone/>
              </a:pPr>
              <a:r>
                <a:rPr lang="en-US" sz="1800"/>
                <a:t>Based on the audience level and needs, time allocation/ constraints</a:t>
              </a:r>
              <a:endParaRPr lang="en-US"/>
            </a:p>
          </p:txBody>
        </p:sp>
        <p:pic>
          <p:nvPicPr>
            <p:cNvPr id="24" name="Graphic 23" descr="Eyes outline">
              <a:extLst>
                <a:ext uri="{FF2B5EF4-FFF2-40B4-BE49-F238E27FC236}">
                  <a16:creationId xmlns:a16="http://schemas.microsoft.com/office/drawing/2014/main" id="{8A191D76-70DB-2D33-37FC-EA4B0B25082C}"/>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1719943" y="2107257"/>
              <a:ext cx="914400" cy="914400"/>
            </a:xfrm>
            <a:prstGeom prst="rect">
              <a:avLst/>
            </a:prstGeom>
          </p:spPr>
        </p:pic>
      </p:grpSp>
      <p:grpSp>
        <p:nvGrpSpPr>
          <p:cNvPr id="6" name="Group 5">
            <a:extLst>
              <a:ext uri="{FF2B5EF4-FFF2-40B4-BE49-F238E27FC236}">
                <a16:creationId xmlns:a16="http://schemas.microsoft.com/office/drawing/2014/main" id="{79D53164-9A8C-54A3-99E6-107D00133AA3}"/>
              </a:ext>
            </a:extLst>
          </p:cNvPr>
          <p:cNvGrpSpPr/>
          <p:nvPr/>
        </p:nvGrpSpPr>
        <p:grpSpPr>
          <a:xfrm>
            <a:off x="3629090" y="2107257"/>
            <a:ext cx="2110071" cy="3334184"/>
            <a:chOff x="5108877" y="2088896"/>
            <a:chExt cx="2110071" cy="3334184"/>
          </a:xfrm>
        </p:grpSpPr>
        <p:sp>
          <p:nvSpPr>
            <p:cNvPr id="17" name="Free-form: Shape 16">
              <a:extLst>
                <a:ext uri="{FF2B5EF4-FFF2-40B4-BE49-F238E27FC236}">
                  <a16:creationId xmlns:a16="http://schemas.microsoft.com/office/drawing/2014/main" id="{A73B09AB-26C6-592E-C645-D977B4EE2E7C}"/>
                </a:ext>
              </a:extLst>
            </p:cNvPr>
            <p:cNvSpPr/>
            <p:nvPr/>
          </p:nvSpPr>
          <p:spPr>
            <a:xfrm>
              <a:off x="5108877" y="2107257"/>
              <a:ext cx="1974242" cy="2369090"/>
            </a:xfrm>
            <a:custGeom>
              <a:avLst/>
              <a:gdLst>
                <a:gd name="connsiteX0" fmla="*/ 0 w 1974242"/>
                <a:gd name="connsiteY0" fmla="*/ 0 h 2369090"/>
                <a:gd name="connsiteX1" fmla="*/ 1974242 w 1974242"/>
                <a:gd name="connsiteY1" fmla="*/ 0 h 2369090"/>
                <a:gd name="connsiteX2" fmla="*/ 1974242 w 1974242"/>
                <a:gd name="connsiteY2" fmla="*/ 2369090 h 2369090"/>
                <a:gd name="connsiteX3" fmla="*/ 0 w 1974242"/>
                <a:gd name="connsiteY3" fmla="*/ 2369090 h 2369090"/>
                <a:gd name="connsiteX4" fmla="*/ 0 w 1974242"/>
                <a:gd name="connsiteY4" fmla="*/ 0 h 23690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74242" h="2369090">
                  <a:moveTo>
                    <a:pt x="0" y="0"/>
                  </a:moveTo>
                  <a:lnTo>
                    <a:pt x="1974242" y="0"/>
                  </a:lnTo>
                  <a:lnTo>
                    <a:pt x="1974242" y="2369090"/>
                  </a:lnTo>
                  <a:lnTo>
                    <a:pt x="0" y="2369090"/>
                  </a:lnTo>
                  <a:lnTo>
                    <a:pt x="0" y="0"/>
                  </a:lnTo>
                  <a:close/>
                </a:path>
              </a:pathLst>
            </a:custGeom>
          </p:spPr>
          <p:style>
            <a:lnRef idx="2">
              <a:schemeClr val="accent2">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spcFirstLastPara="0" vert="horz" wrap="square" lIns="195011" tIns="947636" rIns="195011" bIns="330200" numCol="1" spcCol="1270" anchor="t" anchorCtr="0">
              <a:noAutofit/>
            </a:bodyPr>
            <a:lstStyle/>
            <a:p>
              <a:pPr marL="0" lvl="0" indent="0" algn="l" defTabSz="800100">
                <a:lnSpc>
                  <a:spcPct val="90000"/>
                </a:lnSpc>
                <a:spcBef>
                  <a:spcPct val="0"/>
                </a:spcBef>
                <a:spcAft>
                  <a:spcPct val="35000"/>
                </a:spcAft>
                <a:buNone/>
              </a:pPr>
              <a:r>
                <a:rPr lang="en-US" b="1" kern="1200"/>
                <a:t>Identifying</a:t>
              </a:r>
              <a:r>
                <a:rPr lang="en-US" b="0" kern="1200"/>
                <a:t> specific areas to be adapted </a:t>
              </a:r>
              <a:endParaRPr lang="en-US" kern="1200"/>
            </a:p>
          </p:txBody>
        </p:sp>
        <p:sp>
          <p:nvSpPr>
            <p:cNvPr id="18" name="Free-form: Shape 17">
              <a:extLst>
                <a:ext uri="{FF2B5EF4-FFF2-40B4-BE49-F238E27FC236}">
                  <a16:creationId xmlns:a16="http://schemas.microsoft.com/office/drawing/2014/main" id="{8A79C8B6-7B51-7C33-9820-A5A709374DE7}"/>
                </a:ext>
              </a:extLst>
            </p:cNvPr>
            <p:cNvSpPr/>
            <p:nvPr/>
          </p:nvSpPr>
          <p:spPr>
            <a:xfrm>
              <a:off x="5108877" y="2088896"/>
              <a:ext cx="1974242" cy="947636"/>
            </a:xfrm>
            <a:custGeom>
              <a:avLst/>
              <a:gdLst>
                <a:gd name="connsiteX0" fmla="*/ 0 w 1974242"/>
                <a:gd name="connsiteY0" fmla="*/ 0 h 947636"/>
                <a:gd name="connsiteX1" fmla="*/ 1974242 w 1974242"/>
                <a:gd name="connsiteY1" fmla="*/ 0 h 947636"/>
                <a:gd name="connsiteX2" fmla="*/ 1974242 w 1974242"/>
                <a:gd name="connsiteY2" fmla="*/ 947636 h 947636"/>
                <a:gd name="connsiteX3" fmla="*/ 0 w 1974242"/>
                <a:gd name="connsiteY3" fmla="*/ 947636 h 947636"/>
                <a:gd name="connsiteX4" fmla="*/ 0 w 1974242"/>
                <a:gd name="connsiteY4" fmla="*/ 0 h 9476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74242" h="947636">
                  <a:moveTo>
                    <a:pt x="0" y="0"/>
                  </a:moveTo>
                  <a:lnTo>
                    <a:pt x="1974242" y="0"/>
                  </a:lnTo>
                  <a:lnTo>
                    <a:pt x="1974242" y="947636"/>
                  </a:lnTo>
                  <a:lnTo>
                    <a:pt x="0" y="947636"/>
                  </a:lnTo>
                  <a:lnTo>
                    <a:pt x="0" y="0"/>
                  </a:lnTo>
                  <a:close/>
                </a:path>
              </a:pathLst>
            </a:custGeom>
            <a:noFill/>
            <a:ln>
              <a:noFill/>
            </a:ln>
            <a:sp3d/>
          </p:spPr>
          <p:style>
            <a:lnRef idx="2">
              <a:scrgbClr r="0" g="0" b="0"/>
            </a:lnRef>
            <a:fillRef idx="1">
              <a:scrgbClr r="0" g="0" b="0"/>
            </a:fillRef>
            <a:effectRef idx="0">
              <a:schemeClr val="accent2">
                <a:hueOff val="0"/>
                <a:satOff val="0"/>
                <a:lumOff val="0"/>
                <a:alphaOff val="0"/>
              </a:schemeClr>
            </a:effectRef>
            <a:fontRef idx="minor">
              <a:schemeClr val="lt1"/>
            </a:fontRef>
          </p:style>
          <p:txBody>
            <a:bodyPr spcFirstLastPara="0" vert="horz" wrap="square" lIns="195011" tIns="165100" rIns="195011" bIns="165100" numCol="1" spcCol="1270" anchor="ctr" anchorCtr="0">
              <a:noAutofit/>
            </a:bodyPr>
            <a:lstStyle/>
            <a:p>
              <a:pPr marL="0" lvl="0" indent="0" algn="l" defTabSz="2044700">
                <a:lnSpc>
                  <a:spcPct val="90000"/>
                </a:lnSpc>
                <a:spcBef>
                  <a:spcPct val="0"/>
                </a:spcBef>
                <a:spcAft>
                  <a:spcPct val="35000"/>
                </a:spcAft>
                <a:buNone/>
              </a:pPr>
              <a:r>
                <a:rPr lang="en-US" sz="4600"/>
                <a:t>02</a:t>
              </a:r>
              <a:endParaRPr lang="en-US" sz="4600" kern="1200"/>
            </a:p>
          </p:txBody>
        </p:sp>
        <p:sp>
          <p:nvSpPr>
            <p:cNvPr id="8" name="TextBox 7">
              <a:extLst>
                <a:ext uri="{FF2B5EF4-FFF2-40B4-BE49-F238E27FC236}">
                  <a16:creationId xmlns:a16="http://schemas.microsoft.com/office/drawing/2014/main" id="{F564DF1D-A0C0-59F7-3F45-EA2942CB2180}"/>
                </a:ext>
              </a:extLst>
            </p:cNvPr>
            <p:cNvSpPr txBox="1"/>
            <p:nvPr/>
          </p:nvSpPr>
          <p:spPr>
            <a:xfrm>
              <a:off x="5191216" y="4095057"/>
              <a:ext cx="2027732" cy="1328023"/>
            </a:xfrm>
            <a:prstGeom prst="roundRect">
              <a:avLst/>
            </a:prstGeom>
            <a:solidFill>
              <a:schemeClr val="bg1">
                <a:lumMod val="85000"/>
              </a:schemeClr>
            </a:solidFill>
            <a:ln>
              <a:solidFill>
                <a:schemeClr val="tx1"/>
              </a:solidFill>
              <a:extLst>
                <a:ext uri="{C807C97D-BFC1-408E-A445-0C87EB9F89A2}">
                  <ask:lineSketchStyleProps xmlns:ask="http://schemas.microsoft.com/office/drawing/2018/sketchyshapes" sd="3764410143">
                    <a:custGeom>
                      <a:avLst/>
                      <a:gdLst>
                        <a:gd name="connsiteX0" fmla="*/ 0 w 2027732"/>
                        <a:gd name="connsiteY0" fmla="*/ 153237 h 919401"/>
                        <a:gd name="connsiteX1" fmla="*/ 153237 w 2027732"/>
                        <a:gd name="connsiteY1" fmla="*/ 0 h 919401"/>
                        <a:gd name="connsiteX2" fmla="*/ 744202 w 2027732"/>
                        <a:gd name="connsiteY2" fmla="*/ 0 h 919401"/>
                        <a:gd name="connsiteX3" fmla="*/ 1317955 w 2027732"/>
                        <a:gd name="connsiteY3" fmla="*/ 0 h 919401"/>
                        <a:gd name="connsiteX4" fmla="*/ 1874495 w 2027732"/>
                        <a:gd name="connsiteY4" fmla="*/ 0 h 919401"/>
                        <a:gd name="connsiteX5" fmla="*/ 2027732 w 2027732"/>
                        <a:gd name="connsiteY5" fmla="*/ 153237 h 919401"/>
                        <a:gd name="connsiteX6" fmla="*/ 2027732 w 2027732"/>
                        <a:gd name="connsiteY6" fmla="*/ 453571 h 919401"/>
                        <a:gd name="connsiteX7" fmla="*/ 2027732 w 2027732"/>
                        <a:gd name="connsiteY7" fmla="*/ 766164 h 919401"/>
                        <a:gd name="connsiteX8" fmla="*/ 1874495 w 2027732"/>
                        <a:gd name="connsiteY8" fmla="*/ 919401 h 919401"/>
                        <a:gd name="connsiteX9" fmla="*/ 1335167 w 2027732"/>
                        <a:gd name="connsiteY9" fmla="*/ 919401 h 919401"/>
                        <a:gd name="connsiteX10" fmla="*/ 778627 w 2027732"/>
                        <a:gd name="connsiteY10" fmla="*/ 919401 h 919401"/>
                        <a:gd name="connsiteX11" fmla="*/ 153237 w 2027732"/>
                        <a:gd name="connsiteY11" fmla="*/ 919401 h 919401"/>
                        <a:gd name="connsiteX12" fmla="*/ 0 w 2027732"/>
                        <a:gd name="connsiteY12" fmla="*/ 766164 h 919401"/>
                        <a:gd name="connsiteX13" fmla="*/ 0 w 2027732"/>
                        <a:gd name="connsiteY13" fmla="*/ 453571 h 919401"/>
                        <a:gd name="connsiteX14" fmla="*/ 0 w 2027732"/>
                        <a:gd name="connsiteY14" fmla="*/ 153237 h 9194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027732" h="919401" fill="none" extrusionOk="0">
                          <a:moveTo>
                            <a:pt x="0" y="153237"/>
                          </a:moveTo>
                          <a:cubicBezTo>
                            <a:pt x="12312" y="82042"/>
                            <a:pt x="55974" y="-17345"/>
                            <a:pt x="153237" y="0"/>
                          </a:cubicBezTo>
                          <a:cubicBezTo>
                            <a:pt x="403337" y="-43533"/>
                            <a:pt x="551585" y="48204"/>
                            <a:pt x="744202" y="0"/>
                          </a:cubicBezTo>
                          <a:cubicBezTo>
                            <a:pt x="936819" y="-48204"/>
                            <a:pt x="1104665" y="66544"/>
                            <a:pt x="1317955" y="0"/>
                          </a:cubicBezTo>
                          <a:cubicBezTo>
                            <a:pt x="1531245" y="-66544"/>
                            <a:pt x="1676398" y="62760"/>
                            <a:pt x="1874495" y="0"/>
                          </a:cubicBezTo>
                          <a:cubicBezTo>
                            <a:pt x="1944041" y="-8079"/>
                            <a:pt x="2042830" y="76708"/>
                            <a:pt x="2027732" y="153237"/>
                          </a:cubicBezTo>
                          <a:cubicBezTo>
                            <a:pt x="2062771" y="226097"/>
                            <a:pt x="2019192" y="334757"/>
                            <a:pt x="2027732" y="453571"/>
                          </a:cubicBezTo>
                          <a:cubicBezTo>
                            <a:pt x="2036272" y="572385"/>
                            <a:pt x="2021279" y="702184"/>
                            <a:pt x="2027732" y="766164"/>
                          </a:cubicBezTo>
                          <a:cubicBezTo>
                            <a:pt x="2042895" y="870864"/>
                            <a:pt x="1946042" y="922279"/>
                            <a:pt x="1874495" y="919401"/>
                          </a:cubicBezTo>
                          <a:cubicBezTo>
                            <a:pt x="1688004" y="955162"/>
                            <a:pt x="1595799" y="872758"/>
                            <a:pt x="1335167" y="919401"/>
                          </a:cubicBezTo>
                          <a:cubicBezTo>
                            <a:pt x="1074535" y="966044"/>
                            <a:pt x="985086" y="908659"/>
                            <a:pt x="778627" y="919401"/>
                          </a:cubicBezTo>
                          <a:cubicBezTo>
                            <a:pt x="572168" y="930143"/>
                            <a:pt x="438069" y="893577"/>
                            <a:pt x="153237" y="919401"/>
                          </a:cubicBezTo>
                          <a:cubicBezTo>
                            <a:pt x="77649" y="906947"/>
                            <a:pt x="11737" y="855044"/>
                            <a:pt x="0" y="766164"/>
                          </a:cubicBezTo>
                          <a:cubicBezTo>
                            <a:pt x="-13452" y="650793"/>
                            <a:pt x="28151" y="551001"/>
                            <a:pt x="0" y="453571"/>
                          </a:cubicBezTo>
                          <a:cubicBezTo>
                            <a:pt x="-28151" y="356141"/>
                            <a:pt x="10007" y="287212"/>
                            <a:pt x="0" y="153237"/>
                          </a:cubicBezTo>
                          <a:close/>
                        </a:path>
                        <a:path w="2027732" h="919401" stroke="0" extrusionOk="0">
                          <a:moveTo>
                            <a:pt x="0" y="153237"/>
                          </a:moveTo>
                          <a:cubicBezTo>
                            <a:pt x="-24098" y="68202"/>
                            <a:pt x="72650" y="20385"/>
                            <a:pt x="153237" y="0"/>
                          </a:cubicBezTo>
                          <a:cubicBezTo>
                            <a:pt x="391499" y="-68942"/>
                            <a:pt x="600854" y="25739"/>
                            <a:pt x="744202" y="0"/>
                          </a:cubicBezTo>
                          <a:cubicBezTo>
                            <a:pt x="887551" y="-25739"/>
                            <a:pt x="1173543" y="18130"/>
                            <a:pt x="1283530" y="0"/>
                          </a:cubicBezTo>
                          <a:cubicBezTo>
                            <a:pt x="1393517" y="-18130"/>
                            <a:pt x="1725685" y="28803"/>
                            <a:pt x="1874495" y="0"/>
                          </a:cubicBezTo>
                          <a:cubicBezTo>
                            <a:pt x="1954726" y="20873"/>
                            <a:pt x="2017002" y="71614"/>
                            <a:pt x="2027732" y="153237"/>
                          </a:cubicBezTo>
                          <a:cubicBezTo>
                            <a:pt x="2054011" y="262825"/>
                            <a:pt x="2025244" y="371173"/>
                            <a:pt x="2027732" y="471959"/>
                          </a:cubicBezTo>
                          <a:cubicBezTo>
                            <a:pt x="2030220" y="572745"/>
                            <a:pt x="2020811" y="664134"/>
                            <a:pt x="2027732" y="766164"/>
                          </a:cubicBezTo>
                          <a:cubicBezTo>
                            <a:pt x="2017936" y="844601"/>
                            <a:pt x="1963441" y="920282"/>
                            <a:pt x="1874495" y="919401"/>
                          </a:cubicBezTo>
                          <a:cubicBezTo>
                            <a:pt x="1734945" y="955739"/>
                            <a:pt x="1464258" y="880913"/>
                            <a:pt x="1335167" y="919401"/>
                          </a:cubicBezTo>
                          <a:cubicBezTo>
                            <a:pt x="1206076" y="957889"/>
                            <a:pt x="881088" y="917846"/>
                            <a:pt x="744202" y="919401"/>
                          </a:cubicBezTo>
                          <a:cubicBezTo>
                            <a:pt x="607316" y="920956"/>
                            <a:pt x="437601" y="858514"/>
                            <a:pt x="153237" y="919401"/>
                          </a:cubicBezTo>
                          <a:cubicBezTo>
                            <a:pt x="66524" y="918414"/>
                            <a:pt x="-13111" y="869605"/>
                            <a:pt x="0" y="766164"/>
                          </a:cubicBezTo>
                          <a:cubicBezTo>
                            <a:pt x="-24513" y="701394"/>
                            <a:pt x="33984" y="557466"/>
                            <a:pt x="0" y="459701"/>
                          </a:cubicBezTo>
                          <a:cubicBezTo>
                            <a:pt x="-33984" y="361936"/>
                            <a:pt x="10226" y="273101"/>
                            <a:pt x="0" y="153237"/>
                          </a:cubicBezTo>
                          <a:close/>
                        </a:path>
                      </a:pathLst>
                    </a:custGeom>
                    <ask:type>
                      <ask:lineSketchNone/>
                    </ask:type>
                  </ask:lineSketchStyleProps>
                </a:ext>
              </a:extLst>
            </a:ln>
          </p:spPr>
          <p:txBody>
            <a:bodyPr wrap="square">
              <a:spAutoFit/>
            </a:bodyPr>
            <a:lstStyle/>
            <a:p>
              <a:r>
                <a:rPr lang="en-US"/>
                <a:t>Review “List of prework and slides to be modified”</a:t>
              </a:r>
            </a:p>
          </p:txBody>
        </p:sp>
        <p:pic>
          <p:nvPicPr>
            <p:cNvPr id="28" name="Graphic 27" descr="Target with solid fill">
              <a:extLst>
                <a:ext uri="{FF2B5EF4-FFF2-40B4-BE49-F238E27FC236}">
                  <a16:creationId xmlns:a16="http://schemas.microsoft.com/office/drawing/2014/main" id="{83F812E5-BD3C-C99B-F70E-54F281A038B2}"/>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6095998" y="2272753"/>
              <a:ext cx="616644" cy="616644"/>
            </a:xfrm>
            <a:prstGeom prst="rect">
              <a:avLst/>
            </a:prstGeom>
          </p:spPr>
        </p:pic>
      </p:grpSp>
      <p:grpSp>
        <p:nvGrpSpPr>
          <p:cNvPr id="10" name="Group 9">
            <a:extLst>
              <a:ext uri="{FF2B5EF4-FFF2-40B4-BE49-F238E27FC236}">
                <a16:creationId xmlns:a16="http://schemas.microsoft.com/office/drawing/2014/main" id="{3B2ECD2E-AFE5-25D6-A841-32E993F224BF}"/>
              </a:ext>
            </a:extLst>
          </p:cNvPr>
          <p:cNvGrpSpPr/>
          <p:nvPr/>
        </p:nvGrpSpPr>
        <p:grpSpPr>
          <a:xfrm>
            <a:off x="6093469" y="2107257"/>
            <a:ext cx="2169338" cy="4240050"/>
            <a:chOff x="7241059" y="2107257"/>
            <a:chExt cx="2169338" cy="4240050"/>
          </a:xfrm>
        </p:grpSpPr>
        <p:sp>
          <p:nvSpPr>
            <p:cNvPr id="19" name="Free-form: Shape 18">
              <a:extLst>
                <a:ext uri="{FF2B5EF4-FFF2-40B4-BE49-F238E27FC236}">
                  <a16:creationId xmlns:a16="http://schemas.microsoft.com/office/drawing/2014/main" id="{352899EF-D999-BAC6-D513-FC9569EC78D0}"/>
                </a:ext>
              </a:extLst>
            </p:cNvPr>
            <p:cNvSpPr/>
            <p:nvPr/>
          </p:nvSpPr>
          <p:spPr>
            <a:xfrm>
              <a:off x="7241059" y="2107257"/>
              <a:ext cx="1974242" cy="2369090"/>
            </a:xfrm>
            <a:custGeom>
              <a:avLst/>
              <a:gdLst>
                <a:gd name="connsiteX0" fmla="*/ 0 w 1974242"/>
                <a:gd name="connsiteY0" fmla="*/ 0 h 2369090"/>
                <a:gd name="connsiteX1" fmla="*/ 1974242 w 1974242"/>
                <a:gd name="connsiteY1" fmla="*/ 0 h 2369090"/>
                <a:gd name="connsiteX2" fmla="*/ 1974242 w 1974242"/>
                <a:gd name="connsiteY2" fmla="*/ 2369090 h 2369090"/>
                <a:gd name="connsiteX3" fmla="*/ 0 w 1974242"/>
                <a:gd name="connsiteY3" fmla="*/ 2369090 h 2369090"/>
                <a:gd name="connsiteX4" fmla="*/ 0 w 1974242"/>
                <a:gd name="connsiteY4" fmla="*/ 0 h 23690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74242" h="2369090">
                  <a:moveTo>
                    <a:pt x="0" y="0"/>
                  </a:moveTo>
                  <a:lnTo>
                    <a:pt x="1974242" y="0"/>
                  </a:lnTo>
                  <a:lnTo>
                    <a:pt x="1974242" y="2369090"/>
                  </a:lnTo>
                  <a:lnTo>
                    <a:pt x="0" y="2369090"/>
                  </a:lnTo>
                  <a:lnTo>
                    <a:pt x="0" y="0"/>
                  </a:lnTo>
                  <a:close/>
                </a:path>
              </a:pathLst>
            </a:custGeom>
          </p:spPr>
          <p:style>
            <a:lnRef idx="2">
              <a:schemeClr val="accent2">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spcFirstLastPara="0" vert="horz" wrap="square" lIns="195011" tIns="947636" rIns="195011" bIns="330200" numCol="1" spcCol="1270" anchor="t" anchorCtr="0">
              <a:noAutofit/>
            </a:bodyPr>
            <a:lstStyle/>
            <a:p>
              <a:pPr marL="0" lvl="0" indent="0" algn="l" defTabSz="800100">
                <a:lnSpc>
                  <a:spcPct val="90000"/>
                </a:lnSpc>
                <a:spcBef>
                  <a:spcPct val="0"/>
                </a:spcBef>
                <a:spcAft>
                  <a:spcPct val="35000"/>
                </a:spcAft>
                <a:buNone/>
              </a:pPr>
              <a:r>
                <a:rPr lang="en-US" b="1" kern="1200"/>
                <a:t>Researching</a:t>
              </a:r>
              <a:r>
                <a:rPr lang="en-US" b="0" kern="1200"/>
                <a:t> country/region specific information</a:t>
              </a:r>
              <a:endParaRPr lang="en-US" kern="1200"/>
            </a:p>
          </p:txBody>
        </p:sp>
        <p:sp>
          <p:nvSpPr>
            <p:cNvPr id="20" name="Free-form: Shape 19">
              <a:extLst>
                <a:ext uri="{FF2B5EF4-FFF2-40B4-BE49-F238E27FC236}">
                  <a16:creationId xmlns:a16="http://schemas.microsoft.com/office/drawing/2014/main" id="{A0EB0933-C3C8-6A0D-869E-1FAA30F2BE37}"/>
                </a:ext>
              </a:extLst>
            </p:cNvPr>
            <p:cNvSpPr/>
            <p:nvPr/>
          </p:nvSpPr>
          <p:spPr>
            <a:xfrm>
              <a:off x="7241059" y="2107257"/>
              <a:ext cx="1974242" cy="947636"/>
            </a:xfrm>
            <a:custGeom>
              <a:avLst/>
              <a:gdLst>
                <a:gd name="connsiteX0" fmla="*/ 0 w 1974242"/>
                <a:gd name="connsiteY0" fmla="*/ 0 h 947636"/>
                <a:gd name="connsiteX1" fmla="*/ 1974242 w 1974242"/>
                <a:gd name="connsiteY1" fmla="*/ 0 h 947636"/>
                <a:gd name="connsiteX2" fmla="*/ 1974242 w 1974242"/>
                <a:gd name="connsiteY2" fmla="*/ 947636 h 947636"/>
                <a:gd name="connsiteX3" fmla="*/ 0 w 1974242"/>
                <a:gd name="connsiteY3" fmla="*/ 947636 h 947636"/>
                <a:gd name="connsiteX4" fmla="*/ 0 w 1974242"/>
                <a:gd name="connsiteY4" fmla="*/ 0 h 9476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74242" h="947636">
                  <a:moveTo>
                    <a:pt x="0" y="0"/>
                  </a:moveTo>
                  <a:lnTo>
                    <a:pt x="1974242" y="0"/>
                  </a:lnTo>
                  <a:lnTo>
                    <a:pt x="1974242" y="947636"/>
                  </a:lnTo>
                  <a:lnTo>
                    <a:pt x="0" y="947636"/>
                  </a:lnTo>
                  <a:lnTo>
                    <a:pt x="0" y="0"/>
                  </a:lnTo>
                  <a:close/>
                </a:path>
              </a:pathLst>
            </a:custGeom>
            <a:noFill/>
            <a:ln>
              <a:noFill/>
            </a:ln>
            <a:sp3d/>
          </p:spPr>
          <p:style>
            <a:lnRef idx="2">
              <a:scrgbClr r="0" g="0" b="0"/>
            </a:lnRef>
            <a:fillRef idx="1">
              <a:scrgbClr r="0" g="0" b="0"/>
            </a:fillRef>
            <a:effectRef idx="0">
              <a:schemeClr val="accent2">
                <a:hueOff val="0"/>
                <a:satOff val="0"/>
                <a:lumOff val="0"/>
                <a:alphaOff val="0"/>
              </a:schemeClr>
            </a:effectRef>
            <a:fontRef idx="minor">
              <a:schemeClr val="lt1"/>
            </a:fontRef>
          </p:style>
          <p:txBody>
            <a:bodyPr spcFirstLastPara="0" vert="horz" wrap="square" lIns="195011" tIns="165100" rIns="195011" bIns="165100" numCol="1" spcCol="1270" anchor="ctr" anchorCtr="0">
              <a:noAutofit/>
            </a:bodyPr>
            <a:lstStyle/>
            <a:p>
              <a:pPr marL="0" lvl="0" indent="0" algn="l" defTabSz="2044700">
                <a:lnSpc>
                  <a:spcPct val="90000"/>
                </a:lnSpc>
                <a:spcBef>
                  <a:spcPct val="0"/>
                </a:spcBef>
                <a:spcAft>
                  <a:spcPct val="35000"/>
                </a:spcAft>
                <a:buNone/>
              </a:pPr>
              <a:r>
                <a:rPr lang="en-US" sz="4600"/>
                <a:t>03</a:t>
              </a:r>
              <a:endParaRPr lang="en-US" sz="4600" kern="1200"/>
            </a:p>
          </p:txBody>
        </p:sp>
        <p:sp>
          <p:nvSpPr>
            <p:cNvPr id="9" name="TextBox 8">
              <a:extLst>
                <a:ext uri="{FF2B5EF4-FFF2-40B4-BE49-F238E27FC236}">
                  <a16:creationId xmlns:a16="http://schemas.microsoft.com/office/drawing/2014/main" id="{A5F55F50-4D3F-8774-0D23-A6B7C5431AD9}"/>
                </a:ext>
              </a:extLst>
            </p:cNvPr>
            <p:cNvSpPr txBox="1"/>
            <p:nvPr/>
          </p:nvSpPr>
          <p:spPr>
            <a:xfrm>
              <a:off x="7324566" y="4119529"/>
              <a:ext cx="2085831" cy="2227778"/>
            </a:xfrm>
            <a:prstGeom prst="roundRect">
              <a:avLst/>
            </a:prstGeom>
            <a:solidFill>
              <a:schemeClr val="bg1">
                <a:lumMod val="85000"/>
              </a:schemeClr>
            </a:solidFill>
            <a:ln>
              <a:solidFill>
                <a:schemeClr val="tx1"/>
              </a:solidFill>
              <a:extLst>
                <a:ext uri="{C807C97D-BFC1-408E-A445-0C87EB9F89A2}">
                  <ask:lineSketchStyleProps xmlns:ask="http://schemas.microsoft.com/office/drawing/2018/sketchyshapes" sd="1361729152">
                    <a:custGeom>
                      <a:avLst/>
                      <a:gdLst>
                        <a:gd name="connsiteX0" fmla="*/ 0 w 2044584"/>
                        <a:gd name="connsiteY0" fmla="*/ 198640 h 1191816"/>
                        <a:gd name="connsiteX1" fmla="*/ 198640 w 2044584"/>
                        <a:gd name="connsiteY1" fmla="*/ 0 h 1191816"/>
                        <a:gd name="connsiteX2" fmla="*/ 714795 w 2044584"/>
                        <a:gd name="connsiteY2" fmla="*/ 0 h 1191816"/>
                        <a:gd name="connsiteX3" fmla="*/ 1214477 w 2044584"/>
                        <a:gd name="connsiteY3" fmla="*/ 0 h 1191816"/>
                        <a:gd name="connsiteX4" fmla="*/ 1845944 w 2044584"/>
                        <a:gd name="connsiteY4" fmla="*/ 0 h 1191816"/>
                        <a:gd name="connsiteX5" fmla="*/ 2044584 w 2044584"/>
                        <a:gd name="connsiteY5" fmla="*/ 198640 h 1191816"/>
                        <a:gd name="connsiteX6" fmla="*/ 2044584 w 2044584"/>
                        <a:gd name="connsiteY6" fmla="*/ 603853 h 1191816"/>
                        <a:gd name="connsiteX7" fmla="*/ 2044584 w 2044584"/>
                        <a:gd name="connsiteY7" fmla="*/ 993176 h 1191816"/>
                        <a:gd name="connsiteX8" fmla="*/ 1845944 w 2044584"/>
                        <a:gd name="connsiteY8" fmla="*/ 1191816 h 1191816"/>
                        <a:gd name="connsiteX9" fmla="*/ 1280370 w 2044584"/>
                        <a:gd name="connsiteY9" fmla="*/ 1191816 h 1191816"/>
                        <a:gd name="connsiteX10" fmla="*/ 764214 w 2044584"/>
                        <a:gd name="connsiteY10" fmla="*/ 1191816 h 1191816"/>
                        <a:gd name="connsiteX11" fmla="*/ 198640 w 2044584"/>
                        <a:gd name="connsiteY11" fmla="*/ 1191816 h 1191816"/>
                        <a:gd name="connsiteX12" fmla="*/ 0 w 2044584"/>
                        <a:gd name="connsiteY12" fmla="*/ 993176 h 1191816"/>
                        <a:gd name="connsiteX13" fmla="*/ 0 w 2044584"/>
                        <a:gd name="connsiteY13" fmla="*/ 603853 h 1191816"/>
                        <a:gd name="connsiteX14" fmla="*/ 0 w 2044584"/>
                        <a:gd name="connsiteY14" fmla="*/ 198640 h 11918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044584" h="1191816" fill="none" extrusionOk="0">
                          <a:moveTo>
                            <a:pt x="0" y="198640"/>
                          </a:moveTo>
                          <a:cubicBezTo>
                            <a:pt x="-13235" y="97058"/>
                            <a:pt x="105792" y="6678"/>
                            <a:pt x="198640" y="0"/>
                          </a:cubicBezTo>
                          <a:cubicBezTo>
                            <a:pt x="410100" y="-36051"/>
                            <a:pt x="593167" y="22322"/>
                            <a:pt x="714795" y="0"/>
                          </a:cubicBezTo>
                          <a:cubicBezTo>
                            <a:pt x="836424" y="-22322"/>
                            <a:pt x="1051569" y="16809"/>
                            <a:pt x="1214477" y="0"/>
                          </a:cubicBezTo>
                          <a:cubicBezTo>
                            <a:pt x="1377385" y="-16809"/>
                            <a:pt x="1712197" y="74042"/>
                            <a:pt x="1845944" y="0"/>
                          </a:cubicBezTo>
                          <a:cubicBezTo>
                            <a:pt x="1974613" y="2821"/>
                            <a:pt x="2050282" y="85974"/>
                            <a:pt x="2044584" y="198640"/>
                          </a:cubicBezTo>
                          <a:cubicBezTo>
                            <a:pt x="2076817" y="364929"/>
                            <a:pt x="2028829" y="490667"/>
                            <a:pt x="2044584" y="603853"/>
                          </a:cubicBezTo>
                          <a:cubicBezTo>
                            <a:pt x="2060339" y="717039"/>
                            <a:pt x="2028147" y="801024"/>
                            <a:pt x="2044584" y="993176"/>
                          </a:cubicBezTo>
                          <a:cubicBezTo>
                            <a:pt x="2068150" y="1111051"/>
                            <a:pt x="1956372" y="1222815"/>
                            <a:pt x="1845944" y="1191816"/>
                          </a:cubicBezTo>
                          <a:cubicBezTo>
                            <a:pt x="1703301" y="1248980"/>
                            <a:pt x="1539105" y="1178443"/>
                            <a:pt x="1280370" y="1191816"/>
                          </a:cubicBezTo>
                          <a:cubicBezTo>
                            <a:pt x="1021635" y="1205189"/>
                            <a:pt x="894317" y="1134146"/>
                            <a:pt x="764214" y="1191816"/>
                          </a:cubicBezTo>
                          <a:cubicBezTo>
                            <a:pt x="634111" y="1249486"/>
                            <a:pt x="361173" y="1189471"/>
                            <a:pt x="198640" y="1191816"/>
                          </a:cubicBezTo>
                          <a:cubicBezTo>
                            <a:pt x="79051" y="1168263"/>
                            <a:pt x="1399" y="1123417"/>
                            <a:pt x="0" y="993176"/>
                          </a:cubicBezTo>
                          <a:cubicBezTo>
                            <a:pt x="-13685" y="811885"/>
                            <a:pt x="17897" y="741278"/>
                            <a:pt x="0" y="603853"/>
                          </a:cubicBezTo>
                          <a:cubicBezTo>
                            <a:pt x="-17897" y="466428"/>
                            <a:pt x="36882" y="292097"/>
                            <a:pt x="0" y="198640"/>
                          </a:cubicBezTo>
                          <a:close/>
                        </a:path>
                        <a:path w="2044584" h="1191816" stroke="0" extrusionOk="0">
                          <a:moveTo>
                            <a:pt x="0" y="198640"/>
                          </a:moveTo>
                          <a:cubicBezTo>
                            <a:pt x="17812" y="61615"/>
                            <a:pt x="108530" y="22951"/>
                            <a:pt x="198640" y="0"/>
                          </a:cubicBezTo>
                          <a:cubicBezTo>
                            <a:pt x="380213" y="-23522"/>
                            <a:pt x="636751" y="29895"/>
                            <a:pt x="764214" y="0"/>
                          </a:cubicBezTo>
                          <a:cubicBezTo>
                            <a:pt x="891677" y="-29895"/>
                            <a:pt x="1150972" y="18748"/>
                            <a:pt x="1346262" y="0"/>
                          </a:cubicBezTo>
                          <a:cubicBezTo>
                            <a:pt x="1541552" y="-18748"/>
                            <a:pt x="1609466" y="50465"/>
                            <a:pt x="1845944" y="0"/>
                          </a:cubicBezTo>
                          <a:cubicBezTo>
                            <a:pt x="1952731" y="-5846"/>
                            <a:pt x="2066547" y="107630"/>
                            <a:pt x="2044584" y="198640"/>
                          </a:cubicBezTo>
                          <a:cubicBezTo>
                            <a:pt x="2086890" y="358763"/>
                            <a:pt x="2000346" y="480504"/>
                            <a:pt x="2044584" y="572072"/>
                          </a:cubicBezTo>
                          <a:cubicBezTo>
                            <a:pt x="2088822" y="663640"/>
                            <a:pt x="2001797" y="882395"/>
                            <a:pt x="2044584" y="993176"/>
                          </a:cubicBezTo>
                          <a:cubicBezTo>
                            <a:pt x="2040024" y="1091415"/>
                            <a:pt x="1958768" y="1192938"/>
                            <a:pt x="1845944" y="1191816"/>
                          </a:cubicBezTo>
                          <a:cubicBezTo>
                            <a:pt x="1668702" y="1211619"/>
                            <a:pt x="1440888" y="1170856"/>
                            <a:pt x="1329789" y="1191816"/>
                          </a:cubicBezTo>
                          <a:cubicBezTo>
                            <a:pt x="1218691" y="1212776"/>
                            <a:pt x="998175" y="1150843"/>
                            <a:pt x="747741" y="1191816"/>
                          </a:cubicBezTo>
                          <a:cubicBezTo>
                            <a:pt x="497307" y="1232789"/>
                            <a:pt x="429736" y="1139362"/>
                            <a:pt x="198640" y="1191816"/>
                          </a:cubicBezTo>
                          <a:cubicBezTo>
                            <a:pt x="88470" y="1162509"/>
                            <a:pt x="9529" y="1099201"/>
                            <a:pt x="0" y="993176"/>
                          </a:cubicBezTo>
                          <a:cubicBezTo>
                            <a:pt x="-44888" y="829165"/>
                            <a:pt x="44201" y="758782"/>
                            <a:pt x="0" y="603853"/>
                          </a:cubicBezTo>
                          <a:cubicBezTo>
                            <a:pt x="-44201" y="448924"/>
                            <a:pt x="20400" y="344925"/>
                            <a:pt x="0" y="198640"/>
                          </a:cubicBezTo>
                          <a:close/>
                        </a:path>
                      </a:pathLst>
                    </a:custGeom>
                    <ask:type>
                      <ask:lineSketchNone/>
                    </ask:type>
                  </ask:lineSketchStyleProps>
                </a:ext>
              </a:extLst>
            </a:ln>
          </p:spPr>
          <p:txBody>
            <a:bodyPr wrap="square" lIns="91440" tIns="45720" rIns="91440" bIns="45720" anchor="t">
              <a:spAutoFit/>
            </a:bodyPr>
            <a:lstStyle/>
            <a:p>
              <a:r>
                <a:rPr lang="en-US">
                  <a:ln>
                    <a:noFill/>
                    <a:prstDash val="solid"/>
                  </a:ln>
                </a:rPr>
                <a:t>Populate placeholder slides and others. Adapt Instructor Guide and Participant Guide.</a:t>
              </a:r>
              <a:endParaRPr lang="en-US"/>
            </a:p>
          </p:txBody>
        </p:sp>
        <p:pic>
          <p:nvPicPr>
            <p:cNvPr id="30" name="Graphic 29" descr="Folder Search outline">
              <a:extLst>
                <a:ext uri="{FF2B5EF4-FFF2-40B4-BE49-F238E27FC236}">
                  <a16:creationId xmlns:a16="http://schemas.microsoft.com/office/drawing/2014/main" id="{6AD2B569-12B1-A6C3-3C94-37C787EEE4A0}"/>
                </a:ext>
              </a:extLst>
            </p:cNvPr>
            <p:cNvPicPr>
              <a:picLocks noChangeAspect="1"/>
            </p:cNvPicPr>
            <p:nvPr/>
          </p:nvPicPr>
          <p:blipFill>
            <a:blip>
              <a:extLst>
                <a:ext uri="{96DAC541-7B7A-43D3-8B79-37D633B846F1}">
                  <asvg:svgBlip xmlns:asvg="http://schemas.microsoft.com/office/drawing/2016/SVG/main" r:embed="rId6"/>
                </a:ext>
              </a:extLst>
            </a:blip>
            <a:stretch>
              <a:fillRect/>
            </a:stretch>
          </p:blipFill>
          <p:spPr>
            <a:xfrm>
              <a:off x="8268269" y="2226692"/>
              <a:ext cx="720000" cy="720000"/>
            </a:xfrm>
            <a:prstGeom prst="rect">
              <a:avLst/>
            </a:prstGeom>
          </p:spPr>
        </p:pic>
      </p:grpSp>
      <p:grpSp>
        <p:nvGrpSpPr>
          <p:cNvPr id="12" name="Group 11">
            <a:extLst>
              <a:ext uri="{FF2B5EF4-FFF2-40B4-BE49-F238E27FC236}">
                <a16:creationId xmlns:a16="http://schemas.microsoft.com/office/drawing/2014/main" id="{FF4599CC-0B62-E6EE-7AB9-960C1442C40B}"/>
              </a:ext>
            </a:extLst>
          </p:cNvPr>
          <p:cNvGrpSpPr/>
          <p:nvPr/>
        </p:nvGrpSpPr>
        <p:grpSpPr>
          <a:xfrm>
            <a:off x="8574518" y="2107257"/>
            <a:ext cx="2240079" cy="2997328"/>
            <a:chOff x="9373241" y="2107257"/>
            <a:chExt cx="2240079" cy="2997328"/>
          </a:xfrm>
        </p:grpSpPr>
        <p:sp>
          <p:nvSpPr>
            <p:cNvPr id="21" name="Free-form: Shape 20">
              <a:extLst>
                <a:ext uri="{FF2B5EF4-FFF2-40B4-BE49-F238E27FC236}">
                  <a16:creationId xmlns:a16="http://schemas.microsoft.com/office/drawing/2014/main" id="{229F8893-5185-E938-2F6D-E34EDD7AE4D6}"/>
                </a:ext>
              </a:extLst>
            </p:cNvPr>
            <p:cNvSpPr/>
            <p:nvPr/>
          </p:nvSpPr>
          <p:spPr>
            <a:xfrm>
              <a:off x="9373241" y="2107257"/>
              <a:ext cx="1974242" cy="2369090"/>
            </a:xfrm>
            <a:custGeom>
              <a:avLst/>
              <a:gdLst>
                <a:gd name="connsiteX0" fmla="*/ 0 w 1974242"/>
                <a:gd name="connsiteY0" fmla="*/ 0 h 2369090"/>
                <a:gd name="connsiteX1" fmla="*/ 1974242 w 1974242"/>
                <a:gd name="connsiteY1" fmla="*/ 0 h 2369090"/>
                <a:gd name="connsiteX2" fmla="*/ 1974242 w 1974242"/>
                <a:gd name="connsiteY2" fmla="*/ 2369090 h 2369090"/>
                <a:gd name="connsiteX3" fmla="*/ 0 w 1974242"/>
                <a:gd name="connsiteY3" fmla="*/ 2369090 h 2369090"/>
                <a:gd name="connsiteX4" fmla="*/ 0 w 1974242"/>
                <a:gd name="connsiteY4" fmla="*/ 0 h 23690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74242" h="2369090">
                  <a:moveTo>
                    <a:pt x="0" y="0"/>
                  </a:moveTo>
                  <a:lnTo>
                    <a:pt x="1974242" y="0"/>
                  </a:lnTo>
                  <a:lnTo>
                    <a:pt x="1974242" y="2369090"/>
                  </a:lnTo>
                  <a:lnTo>
                    <a:pt x="0" y="2369090"/>
                  </a:lnTo>
                  <a:lnTo>
                    <a:pt x="0" y="0"/>
                  </a:lnTo>
                  <a:close/>
                </a:path>
              </a:pathLst>
            </a:custGeom>
          </p:spPr>
          <p:style>
            <a:lnRef idx="2">
              <a:schemeClr val="accent2">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spcFirstLastPara="0" vert="horz" wrap="square" lIns="195011" tIns="947636" rIns="195011" bIns="330200" numCol="1" spcCol="1270" anchor="t" anchorCtr="0">
              <a:noAutofit/>
            </a:bodyPr>
            <a:lstStyle/>
            <a:p>
              <a:pPr marL="0" lvl="0" indent="0" algn="l" defTabSz="977900">
                <a:lnSpc>
                  <a:spcPct val="90000"/>
                </a:lnSpc>
                <a:spcBef>
                  <a:spcPct val="0"/>
                </a:spcBef>
                <a:spcAft>
                  <a:spcPct val="35000"/>
                </a:spcAft>
                <a:buNone/>
              </a:pPr>
              <a:r>
                <a:rPr lang="en-US" b="1" kern="1200"/>
                <a:t>Identifying</a:t>
              </a:r>
              <a:r>
                <a:rPr lang="en-US" b="0" kern="1200"/>
                <a:t> pre-work for participants</a:t>
              </a:r>
              <a:endParaRPr lang="en-US" kern="1200"/>
            </a:p>
          </p:txBody>
        </p:sp>
        <p:sp>
          <p:nvSpPr>
            <p:cNvPr id="22" name="Free-form: Shape 21">
              <a:extLst>
                <a:ext uri="{FF2B5EF4-FFF2-40B4-BE49-F238E27FC236}">
                  <a16:creationId xmlns:a16="http://schemas.microsoft.com/office/drawing/2014/main" id="{41AD59BD-A545-F743-CB8F-05A8AE9BF48A}"/>
                </a:ext>
              </a:extLst>
            </p:cNvPr>
            <p:cNvSpPr/>
            <p:nvPr/>
          </p:nvSpPr>
          <p:spPr>
            <a:xfrm>
              <a:off x="9373241" y="2107257"/>
              <a:ext cx="1974242" cy="947636"/>
            </a:xfrm>
            <a:custGeom>
              <a:avLst/>
              <a:gdLst>
                <a:gd name="connsiteX0" fmla="*/ 0 w 1974242"/>
                <a:gd name="connsiteY0" fmla="*/ 0 h 947636"/>
                <a:gd name="connsiteX1" fmla="*/ 1974242 w 1974242"/>
                <a:gd name="connsiteY1" fmla="*/ 0 h 947636"/>
                <a:gd name="connsiteX2" fmla="*/ 1974242 w 1974242"/>
                <a:gd name="connsiteY2" fmla="*/ 947636 h 947636"/>
                <a:gd name="connsiteX3" fmla="*/ 0 w 1974242"/>
                <a:gd name="connsiteY3" fmla="*/ 947636 h 947636"/>
                <a:gd name="connsiteX4" fmla="*/ 0 w 1974242"/>
                <a:gd name="connsiteY4" fmla="*/ 0 h 9476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74242" h="947636">
                  <a:moveTo>
                    <a:pt x="0" y="0"/>
                  </a:moveTo>
                  <a:lnTo>
                    <a:pt x="1974242" y="0"/>
                  </a:lnTo>
                  <a:lnTo>
                    <a:pt x="1974242" y="947636"/>
                  </a:lnTo>
                  <a:lnTo>
                    <a:pt x="0" y="947636"/>
                  </a:lnTo>
                  <a:lnTo>
                    <a:pt x="0" y="0"/>
                  </a:lnTo>
                  <a:close/>
                </a:path>
              </a:pathLst>
            </a:custGeom>
            <a:noFill/>
            <a:ln>
              <a:noFill/>
            </a:ln>
            <a:sp3d/>
          </p:spPr>
          <p:style>
            <a:lnRef idx="2">
              <a:scrgbClr r="0" g="0" b="0"/>
            </a:lnRef>
            <a:fillRef idx="1">
              <a:scrgbClr r="0" g="0" b="0"/>
            </a:fillRef>
            <a:effectRef idx="0">
              <a:schemeClr val="accent2">
                <a:hueOff val="0"/>
                <a:satOff val="0"/>
                <a:lumOff val="0"/>
                <a:alphaOff val="0"/>
              </a:schemeClr>
            </a:effectRef>
            <a:fontRef idx="minor">
              <a:schemeClr val="lt1"/>
            </a:fontRef>
          </p:style>
          <p:txBody>
            <a:bodyPr spcFirstLastPara="0" vert="horz" wrap="square" lIns="195011" tIns="165100" rIns="195011" bIns="165100" numCol="1" spcCol="1270" anchor="ctr" anchorCtr="0">
              <a:noAutofit/>
            </a:bodyPr>
            <a:lstStyle/>
            <a:p>
              <a:pPr marL="0" lvl="0" indent="0" algn="l" defTabSz="2044700">
                <a:lnSpc>
                  <a:spcPct val="90000"/>
                </a:lnSpc>
                <a:spcBef>
                  <a:spcPct val="0"/>
                </a:spcBef>
                <a:spcAft>
                  <a:spcPct val="35000"/>
                </a:spcAft>
                <a:buNone/>
              </a:pPr>
              <a:r>
                <a:rPr lang="en-US" sz="4600"/>
                <a:t>04</a:t>
              </a:r>
              <a:endParaRPr lang="en-US" sz="4600" kern="1200"/>
            </a:p>
          </p:txBody>
        </p:sp>
        <p:sp>
          <p:nvSpPr>
            <p:cNvPr id="11" name="TextBox 10">
              <a:extLst>
                <a:ext uri="{FF2B5EF4-FFF2-40B4-BE49-F238E27FC236}">
                  <a16:creationId xmlns:a16="http://schemas.microsoft.com/office/drawing/2014/main" id="{102A9B94-7F6D-7479-5CD3-A178DDE339AE}"/>
                </a:ext>
              </a:extLst>
            </p:cNvPr>
            <p:cNvSpPr txBox="1"/>
            <p:nvPr/>
          </p:nvSpPr>
          <p:spPr>
            <a:xfrm>
              <a:off x="9492700" y="4083029"/>
              <a:ext cx="2120620" cy="1021556"/>
            </a:xfrm>
            <a:prstGeom prst="roundRect">
              <a:avLst/>
            </a:prstGeom>
            <a:solidFill>
              <a:schemeClr val="bg1">
                <a:lumMod val="85000"/>
              </a:schemeClr>
            </a:solidFill>
            <a:ln>
              <a:solidFill>
                <a:schemeClr val="tx1"/>
              </a:solidFill>
              <a:extLst>
                <a:ext uri="{C807C97D-BFC1-408E-A445-0C87EB9F89A2}">
                  <ask:lineSketchStyleProps xmlns:ask="http://schemas.microsoft.com/office/drawing/2018/sketchyshapes" sd="3385017931">
                    <a:custGeom>
                      <a:avLst/>
                      <a:gdLst>
                        <a:gd name="connsiteX0" fmla="*/ 0 w 2120620"/>
                        <a:gd name="connsiteY0" fmla="*/ 334850 h 2009061"/>
                        <a:gd name="connsiteX1" fmla="*/ 334850 w 2120620"/>
                        <a:gd name="connsiteY1" fmla="*/ 0 h 2009061"/>
                        <a:gd name="connsiteX2" fmla="*/ 832999 w 2120620"/>
                        <a:gd name="connsiteY2" fmla="*/ 0 h 2009061"/>
                        <a:gd name="connsiteX3" fmla="*/ 1287621 w 2120620"/>
                        <a:gd name="connsiteY3" fmla="*/ 0 h 2009061"/>
                        <a:gd name="connsiteX4" fmla="*/ 1785770 w 2120620"/>
                        <a:gd name="connsiteY4" fmla="*/ 0 h 2009061"/>
                        <a:gd name="connsiteX5" fmla="*/ 2120620 w 2120620"/>
                        <a:gd name="connsiteY5" fmla="*/ 334850 h 2009061"/>
                        <a:gd name="connsiteX6" fmla="*/ 2120620 w 2120620"/>
                        <a:gd name="connsiteY6" fmla="*/ 794697 h 2009061"/>
                        <a:gd name="connsiteX7" fmla="*/ 2120620 w 2120620"/>
                        <a:gd name="connsiteY7" fmla="*/ 1200970 h 2009061"/>
                        <a:gd name="connsiteX8" fmla="*/ 2120620 w 2120620"/>
                        <a:gd name="connsiteY8" fmla="*/ 1674211 h 2009061"/>
                        <a:gd name="connsiteX9" fmla="*/ 1785770 w 2120620"/>
                        <a:gd name="connsiteY9" fmla="*/ 2009061 h 2009061"/>
                        <a:gd name="connsiteX10" fmla="*/ 1316639 w 2120620"/>
                        <a:gd name="connsiteY10" fmla="*/ 2009061 h 2009061"/>
                        <a:gd name="connsiteX11" fmla="*/ 818490 w 2120620"/>
                        <a:gd name="connsiteY11" fmla="*/ 2009061 h 2009061"/>
                        <a:gd name="connsiteX12" fmla="*/ 334850 w 2120620"/>
                        <a:gd name="connsiteY12" fmla="*/ 2009061 h 2009061"/>
                        <a:gd name="connsiteX13" fmla="*/ 0 w 2120620"/>
                        <a:gd name="connsiteY13" fmla="*/ 1674211 h 2009061"/>
                        <a:gd name="connsiteX14" fmla="*/ 0 w 2120620"/>
                        <a:gd name="connsiteY14" fmla="*/ 1254545 h 2009061"/>
                        <a:gd name="connsiteX15" fmla="*/ 0 w 2120620"/>
                        <a:gd name="connsiteY15" fmla="*/ 821484 h 2009061"/>
                        <a:gd name="connsiteX16" fmla="*/ 0 w 2120620"/>
                        <a:gd name="connsiteY16" fmla="*/ 334850 h 20090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120620" h="2009061" fill="none" extrusionOk="0">
                          <a:moveTo>
                            <a:pt x="0" y="334850"/>
                          </a:moveTo>
                          <a:cubicBezTo>
                            <a:pt x="30866" y="161535"/>
                            <a:pt x="129266" y="-24514"/>
                            <a:pt x="334850" y="0"/>
                          </a:cubicBezTo>
                          <a:cubicBezTo>
                            <a:pt x="460431" y="-51113"/>
                            <a:pt x="655302" y="35266"/>
                            <a:pt x="832999" y="0"/>
                          </a:cubicBezTo>
                          <a:cubicBezTo>
                            <a:pt x="1010696" y="-35266"/>
                            <a:pt x="1184155" y="30379"/>
                            <a:pt x="1287621" y="0"/>
                          </a:cubicBezTo>
                          <a:cubicBezTo>
                            <a:pt x="1391087" y="-30379"/>
                            <a:pt x="1566036" y="54139"/>
                            <a:pt x="1785770" y="0"/>
                          </a:cubicBezTo>
                          <a:cubicBezTo>
                            <a:pt x="2022182" y="4352"/>
                            <a:pt x="2173267" y="155627"/>
                            <a:pt x="2120620" y="334850"/>
                          </a:cubicBezTo>
                          <a:cubicBezTo>
                            <a:pt x="2136062" y="541790"/>
                            <a:pt x="2105296" y="696573"/>
                            <a:pt x="2120620" y="794697"/>
                          </a:cubicBezTo>
                          <a:cubicBezTo>
                            <a:pt x="2135944" y="892821"/>
                            <a:pt x="2100650" y="1030775"/>
                            <a:pt x="2120620" y="1200970"/>
                          </a:cubicBezTo>
                          <a:cubicBezTo>
                            <a:pt x="2140590" y="1371165"/>
                            <a:pt x="2103438" y="1523304"/>
                            <a:pt x="2120620" y="1674211"/>
                          </a:cubicBezTo>
                          <a:cubicBezTo>
                            <a:pt x="2166570" y="1864850"/>
                            <a:pt x="1915978" y="2011382"/>
                            <a:pt x="1785770" y="2009061"/>
                          </a:cubicBezTo>
                          <a:cubicBezTo>
                            <a:pt x="1683542" y="2013704"/>
                            <a:pt x="1503663" y="2003418"/>
                            <a:pt x="1316639" y="2009061"/>
                          </a:cubicBezTo>
                          <a:cubicBezTo>
                            <a:pt x="1129615" y="2014704"/>
                            <a:pt x="959780" y="1970361"/>
                            <a:pt x="818490" y="2009061"/>
                          </a:cubicBezTo>
                          <a:cubicBezTo>
                            <a:pt x="677200" y="2047761"/>
                            <a:pt x="555955" y="1972010"/>
                            <a:pt x="334850" y="2009061"/>
                          </a:cubicBezTo>
                          <a:cubicBezTo>
                            <a:pt x="148597" y="1960181"/>
                            <a:pt x="39268" y="1854667"/>
                            <a:pt x="0" y="1674211"/>
                          </a:cubicBezTo>
                          <a:cubicBezTo>
                            <a:pt x="-48786" y="1547453"/>
                            <a:pt x="34907" y="1393725"/>
                            <a:pt x="0" y="1254545"/>
                          </a:cubicBezTo>
                          <a:cubicBezTo>
                            <a:pt x="-34907" y="1115365"/>
                            <a:pt x="16428" y="983618"/>
                            <a:pt x="0" y="821484"/>
                          </a:cubicBezTo>
                          <a:cubicBezTo>
                            <a:pt x="-16428" y="659350"/>
                            <a:pt x="5366" y="462001"/>
                            <a:pt x="0" y="334850"/>
                          </a:cubicBezTo>
                          <a:close/>
                        </a:path>
                        <a:path w="2120620" h="2009061" stroke="0" extrusionOk="0">
                          <a:moveTo>
                            <a:pt x="0" y="334850"/>
                          </a:moveTo>
                          <a:cubicBezTo>
                            <a:pt x="-211" y="187820"/>
                            <a:pt x="157267" y="42036"/>
                            <a:pt x="334850" y="0"/>
                          </a:cubicBezTo>
                          <a:cubicBezTo>
                            <a:pt x="495370" y="-52127"/>
                            <a:pt x="610070" y="28620"/>
                            <a:pt x="847508" y="0"/>
                          </a:cubicBezTo>
                          <a:cubicBezTo>
                            <a:pt x="1084946" y="-28620"/>
                            <a:pt x="1155985" y="9185"/>
                            <a:pt x="1331148" y="0"/>
                          </a:cubicBezTo>
                          <a:cubicBezTo>
                            <a:pt x="1506311" y="-9185"/>
                            <a:pt x="1609160" y="40579"/>
                            <a:pt x="1785770" y="0"/>
                          </a:cubicBezTo>
                          <a:cubicBezTo>
                            <a:pt x="2007661" y="12614"/>
                            <a:pt x="2118675" y="162343"/>
                            <a:pt x="2120620" y="334850"/>
                          </a:cubicBezTo>
                          <a:cubicBezTo>
                            <a:pt x="2170121" y="504183"/>
                            <a:pt x="2064900" y="693397"/>
                            <a:pt x="2120620" y="808091"/>
                          </a:cubicBezTo>
                          <a:cubicBezTo>
                            <a:pt x="2176340" y="922785"/>
                            <a:pt x="2096942" y="1038417"/>
                            <a:pt x="2120620" y="1254545"/>
                          </a:cubicBezTo>
                          <a:cubicBezTo>
                            <a:pt x="2144298" y="1470673"/>
                            <a:pt x="2101712" y="1516072"/>
                            <a:pt x="2120620" y="1674211"/>
                          </a:cubicBezTo>
                          <a:cubicBezTo>
                            <a:pt x="2138585" y="1884041"/>
                            <a:pt x="1931717" y="2019904"/>
                            <a:pt x="1785770" y="2009061"/>
                          </a:cubicBezTo>
                          <a:cubicBezTo>
                            <a:pt x="1575827" y="2024268"/>
                            <a:pt x="1492775" y="1982914"/>
                            <a:pt x="1316639" y="2009061"/>
                          </a:cubicBezTo>
                          <a:cubicBezTo>
                            <a:pt x="1140503" y="2035208"/>
                            <a:pt x="1008707" y="1965134"/>
                            <a:pt x="832999" y="2009061"/>
                          </a:cubicBezTo>
                          <a:cubicBezTo>
                            <a:pt x="657291" y="2052988"/>
                            <a:pt x="500699" y="1979406"/>
                            <a:pt x="334850" y="2009061"/>
                          </a:cubicBezTo>
                          <a:cubicBezTo>
                            <a:pt x="182040" y="2015312"/>
                            <a:pt x="-29966" y="1838839"/>
                            <a:pt x="0" y="1674211"/>
                          </a:cubicBezTo>
                          <a:cubicBezTo>
                            <a:pt x="-43611" y="1537165"/>
                            <a:pt x="22708" y="1406600"/>
                            <a:pt x="0" y="1254545"/>
                          </a:cubicBezTo>
                          <a:cubicBezTo>
                            <a:pt x="-22708" y="1102490"/>
                            <a:pt x="49686" y="953117"/>
                            <a:pt x="0" y="808091"/>
                          </a:cubicBezTo>
                          <a:cubicBezTo>
                            <a:pt x="-49686" y="663065"/>
                            <a:pt x="35004" y="543549"/>
                            <a:pt x="0" y="334850"/>
                          </a:cubicBezTo>
                          <a:close/>
                        </a:path>
                      </a:pathLst>
                    </a:custGeom>
                    <ask:type>
                      <ask:lineSketchNone/>
                    </ask:type>
                  </ask:lineSketchStyleProps>
                </a:ext>
              </a:extLst>
            </a:ln>
          </p:spPr>
          <p:txBody>
            <a:bodyPr wrap="square">
              <a:spAutoFit/>
            </a:bodyPr>
            <a:lstStyle/>
            <a:p>
              <a:r>
                <a:rPr lang="en-US"/>
                <a:t>Provide pre-work instructions to participants</a:t>
              </a:r>
            </a:p>
          </p:txBody>
        </p:sp>
        <p:pic>
          <p:nvPicPr>
            <p:cNvPr id="32" name="Graphic 31" descr="Work from home house outline">
              <a:extLst>
                <a:ext uri="{FF2B5EF4-FFF2-40B4-BE49-F238E27FC236}">
                  <a16:creationId xmlns:a16="http://schemas.microsoft.com/office/drawing/2014/main" id="{F4A5D7CB-E226-DFE2-D8FD-667F560B0028}"/>
                </a:ext>
              </a:extLst>
            </p:cNvPr>
            <p:cNvPicPr>
              <a:picLocks noChangeAspect="1"/>
            </p:cNvPicPr>
            <p:nvPr/>
          </p:nvPicPr>
          <p:blipFill>
            <a:blip>
              <a:extLst>
                <a:ext uri="{96DAC541-7B7A-43D3-8B79-37D633B846F1}">
                  <asvg:svgBlip xmlns:asvg="http://schemas.microsoft.com/office/drawing/2016/SVG/main" r:embed="rId7"/>
                </a:ext>
              </a:extLst>
            </a:blip>
            <a:stretch>
              <a:fillRect/>
            </a:stretch>
          </p:blipFill>
          <p:spPr>
            <a:xfrm>
              <a:off x="10472057" y="2146952"/>
              <a:ext cx="720000" cy="720000"/>
            </a:xfrm>
            <a:prstGeom prst="rect">
              <a:avLst/>
            </a:prstGeom>
          </p:spPr>
        </p:pic>
      </p:grpSp>
      <p:sp>
        <p:nvSpPr>
          <p:cNvPr id="7" name="Slide Number Placeholder 6">
            <a:extLst>
              <a:ext uri="{FF2B5EF4-FFF2-40B4-BE49-F238E27FC236}">
                <a16:creationId xmlns:a16="http://schemas.microsoft.com/office/drawing/2014/main" id="{A7795E61-FC45-F87B-F873-A0AC89A462B3}"/>
              </a:ext>
            </a:extLst>
          </p:cNvPr>
          <p:cNvSpPr>
            <a:spLocks noGrp="1"/>
          </p:cNvSpPr>
          <p:nvPr>
            <p:ph type="sldNum" sz="quarter" idx="12"/>
          </p:nvPr>
        </p:nvSpPr>
        <p:spPr>
          <a:xfrm>
            <a:off x="10913081" y="6221392"/>
            <a:ext cx="500741" cy="365125"/>
          </a:xfrm>
        </p:spPr>
        <p:txBody>
          <a:bodyPr/>
          <a:lstStyle/>
          <a:p>
            <a:fld id="{15573E5C-EF74-034A-A019-612A408567C7}" type="slidenum">
              <a:rPr lang="en-US" smtClean="0">
                <a:solidFill>
                  <a:schemeClr val="bg1">
                    <a:lumMod val="65000"/>
                  </a:schemeClr>
                </a:solidFill>
              </a:rPr>
              <a:pPr/>
              <a:t>11</a:t>
            </a:fld>
            <a:endParaRPr lang="en-US">
              <a:solidFill>
                <a:schemeClr val="bg1">
                  <a:lumMod val="65000"/>
                </a:schemeClr>
              </a:solidFill>
            </a:endParaRPr>
          </a:p>
        </p:txBody>
      </p:sp>
      <p:sp>
        <p:nvSpPr>
          <p:cNvPr id="5" name="Footer Placeholder 3">
            <a:extLst>
              <a:ext uri="{FF2B5EF4-FFF2-40B4-BE49-F238E27FC236}">
                <a16:creationId xmlns:a16="http://schemas.microsoft.com/office/drawing/2014/main" id="{C16470E7-2E27-D3A5-1C26-43B0BE6698F3}"/>
              </a:ext>
            </a:extLst>
          </p:cNvPr>
          <p:cNvSpPr txBox="1">
            <a:spLocks/>
          </p:cNvSpPr>
          <p:nvPr/>
        </p:nvSpPr>
        <p:spPr>
          <a:xfrm>
            <a:off x="8910324" y="6347892"/>
            <a:ext cx="2028183" cy="365125"/>
          </a:xfrm>
          <a:prstGeom prst="rect">
            <a:avLst/>
          </a:prstGeom>
        </p:spPr>
        <p:txBody>
          <a:bodyPr/>
          <a:lstStyle>
            <a:defPPr>
              <a:defRPr lang="en-US"/>
            </a:defPPr>
            <a:lvl1pPr marL="0" algn="l" defTabSz="912721" rtl="0" eaLnBrk="1" latinLnBrk="0" hangingPunct="1">
              <a:defRPr sz="1800" kern="1200">
                <a:solidFill>
                  <a:schemeClr val="tx1"/>
                </a:solidFill>
                <a:latin typeface="+mn-lt"/>
                <a:ea typeface="+mn-ea"/>
                <a:cs typeface="+mn-cs"/>
              </a:defRPr>
            </a:lvl1pPr>
            <a:lvl2pPr marL="456360" algn="l" defTabSz="912721" rtl="0" eaLnBrk="1" latinLnBrk="0" hangingPunct="1">
              <a:defRPr sz="1800" kern="1200">
                <a:solidFill>
                  <a:schemeClr val="tx1"/>
                </a:solidFill>
                <a:latin typeface="+mn-lt"/>
                <a:ea typeface="+mn-ea"/>
                <a:cs typeface="+mn-cs"/>
              </a:defRPr>
            </a:lvl2pPr>
            <a:lvl3pPr marL="912721" algn="l" defTabSz="912721" rtl="0" eaLnBrk="1" latinLnBrk="0" hangingPunct="1">
              <a:defRPr sz="1800" kern="1200">
                <a:solidFill>
                  <a:schemeClr val="tx1"/>
                </a:solidFill>
                <a:latin typeface="+mn-lt"/>
                <a:ea typeface="+mn-ea"/>
                <a:cs typeface="+mn-cs"/>
              </a:defRPr>
            </a:lvl3pPr>
            <a:lvl4pPr marL="1369081" algn="l" defTabSz="912721" rtl="0" eaLnBrk="1" latinLnBrk="0" hangingPunct="1">
              <a:defRPr sz="1800" kern="1200">
                <a:solidFill>
                  <a:schemeClr val="tx1"/>
                </a:solidFill>
                <a:latin typeface="+mn-lt"/>
                <a:ea typeface="+mn-ea"/>
                <a:cs typeface="+mn-cs"/>
              </a:defRPr>
            </a:lvl4pPr>
            <a:lvl5pPr marL="1825442" algn="l" defTabSz="912721" rtl="0" eaLnBrk="1" latinLnBrk="0" hangingPunct="1">
              <a:defRPr sz="1800" kern="1200">
                <a:solidFill>
                  <a:schemeClr val="tx1"/>
                </a:solidFill>
                <a:latin typeface="+mn-lt"/>
                <a:ea typeface="+mn-ea"/>
                <a:cs typeface="+mn-cs"/>
              </a:defRPr>
            </a:lvl5pPr>
            <a:lvl6pPr marL="2281801" algn="l" defTabSz="912721" rtl="0" eaLnBrk="1" latinLnBrk="0" hangingPunct="1">
              <a:defRPr sz="1800" kern="1200">
                <a:solidFill>
                  <a:schemeClr val="tx1"/>
                </a:solidFill>
                <a:latin typeface="+mn-lt"/>
                <a:ea typeface="+mn-ea"/>
                <a:cs typeface="+mn-cs"/>
              </a:defRPr>
            </a:lvl6pPr>
            <a:lvl7pPr marL="2738163" algn="l" defTabSz="912721" rtl="0" eaLnBrk="1" latinLnBrk="0" hangingPunct="1">
              <a:defRPr sz="1800" kern="1200">
                <a:solidFill>
                  <a:schemeClr val="tx1"/>
                </a:solidFill>
                <a:latin typeface="+mn-lt"/>
                <a:ea typeface="+mn-ea"/>
                <a:cs typeface="+mn-cs"/>
              </a:defRPr>
            </a:lvl7pPr>
            <a:lvl8pPr marL="3194522" algn="l" defTabSz="912721" rtl="0" eaLnBrk="1" latinLnBrk="0" hangingPunct="1">
              <a:defRPr sz="1800" kern="1200">
                <a:solidFill>
                  <a:schemeClr val="tx1"/>
                </a:solidFill>
                <a:latin typeface="+mn-lt"/>
                <a:ea typeface="+mn-ea"/>
                <a:cs typeface="+mn-cs"/>
              </a:defRPr>
            </a:lvl8pPr>
            <a:lvl9pPr marL="3650880" algn="l" defTabSz="912721" rtl="0" eaLnBrk="1" latinLnBrk="0" hangingPunct="1">
              <a:defRPr sz="1800" kern="1200">
                <a:solidFill>
                  <a:schemeClr val="tx1"/>
                </a:solidFill>
                <a:latin typeface="+mn-lt"/>
                <a:ea typeface="+mn-ea"/>
                <a:cs typeface="+mn-cs"/>
              </a:defRPr>
            </a:lvl9pPr>
          </a:lstStyle>
          <a:p>
            <a:r>
              <a:rPr lang="nl-NL" sz="1200" dirty="0">
                <a:solidFill>
                  <a:schemeClr val="bg1">
                    <a:lumMod val="65000"/>
                  </a:schemeClr>
                </a:solidFill>
              </a:rPr>
              <a:t>TOT&amp;M Unit 5 v1 2026</a:t>
            </a:r>
            <a:endParaRPr lang="en-US" sz="1200" dirty="0">
              <a:solidFill>
                <a:schemeClr val="bg1">
                  <a:lumMod val="65000"/>
                </a:schemeClr>
              </a:solidFill>
            </a:endParaRPr>
          </a:p>
        </p:txBody>
      </p:sp>
      <p:sp>
        <p:nvSpPr>
          <p:cNvPr id="15" name="Footer Placeholder 14">
            <a:extLst>
              <a:ext uri="{FF2B5EF4-FFF2-40B4-BE49-F238E27FC236}">
                <a16:creationId xmlns:a16="http://schemas.microsoft.com/office/drawing/2014/main" id="{77151C4E-055A-F9C2-F76E-A3CF636B46EC}"/>
              </a:ext>
            </a:extLst>
          </p:cNvPr>
          <p:cNvSpPr>
            <a:spLocks noGrp="1"/>
          </p:cNvSpPr>
          <p:nvPr>
            <p:ph type="ftr" sz="quarter" idx="11"/>
          </p:nvPr>
        </p:nvSpPr>
        <p:spPr/>
        <p:txBody>
          <a:bodyPr/>
          <a:lstStyle/>
          <a:p>
            <a:r>
              <a:rPr lang="nl-NL"/>
              <a:t>TOT&amp;M Unit 5 V1 2026</a:t>
            </a:r>
            <a:endParaRPr lang="en-US"/>
          </a:p>
        </p:txBody>
      </p:sp>
    </p:spTree>
    <p:custDataLst>
      <p:tags r:id="rId1"/>
    </p:custDataLst>
    <p:extLst>
      <p:ext uri="{BB962C8B-B14F-4D97-AF65-F5344CB8AC3E}">
        <p14:creationId xmlns:p14="http://schemas.microsoft.com/office/powerpoint/2010/main" val="376027057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9B10A6F-6898-4E5F-8506-988610150469}"/>
              </a:ext>
            </a:extLst>
          </p:cNvPr>
          <p:cNvSpPr>
            <a:spLocks noGrp="1"/>
          </p:cNvSpPr>
          <p:nvPr>
            <p:ph type="title"/>
          </p:nvPr>
        </p:nvSpPr>
        <p:spPr>
          <a:xfrm>
            <a:off x="914400" y="562540"/>
            <a:ext cx="10515600" cy="709862"/>
          </a:xfrm>
        </p:spPr>
        <p:txBody>
          <a:bodyPr/>
          <a:lstStyle/>
          <a:p>
            <a:r>
              <a:rPr lang="en-US"/>
              <a:t>Design tips when editing slides</a:t>
            </a:r>
          </a:p>
        </p:txBody>
      </p:sp>
      <p:sp>
        <p:nvSpPr>
          <p:cNvPr id="3" name="Text Placeholder 2">
            <a:extLst>
              <a:ext uri="{FF2B5EF4-FFF2-40B4-BE49-F238E27FC236}">
                <a16:creationId xmlns:a16="http://schemas.microsoft.com/office/drawing/2014/main" id="{24B59863-C904-1BAB-76D8-C4D0B1826F67}"/>
              </a:ext>
            </a:extLst>
          </p:cNvPr>
          <p:cNvSpPr>
            <a:spLocks noGrp="1"/>
          </p:cNvSpPr>
          <p:nvPr>
            <p:ph type="body" sz="quarter" idx="10"/>
          </p:nvPr>
        </p:nvSpPr>
        <p:spPr>
          <a:xfrm>
            <a:off x="914400" y="1158247"/>
            <a:ext cx="10515600" cy="463341"/>
          </a:xfrm>
        </p:spPr>
        <p:txBody>
          <a:bodyPr>
            <a:normAutofit/>
          </a:bodyPr>
          <a:lstStyle/>
          <a:p>
            <a:r>
              <a:rPr lang="en-US" sz="2400"/>
              <a:t>Best practices to ensure a professional looking presentation</a:t>
            </a:r>
          </a:p>
        </p:txBody>
      </p:sp>
      <p:sp>
        <p:nvSpPr>
          <p:cNvPr id="4" name="Text Placeholder 3">
            <a:extLst>
              <a:ext uri="{FF2B5EF4-FFF2-40B4-BE49-F238E27FC236}">
                <a16:creationId xmlns:a16="http://schemas.microsoft.com/office/drawing/2014/main" id="{42673FA4-E704-5702-56B3-53D96326539A}"/>
              </a:ext>
            </a:extLst>
          </p:cNvPr>
          <p:cNvSpPr>
            <a:spLocks noGrp="1"/>
          </p:cNvSpPr>
          <p:nvPr>
            <p:ph type="body" sz="quarter" idx="11"/>
          </p:nvPr>
        </p:nvSpPr>
        <p:spPr>
          <a:xfrm>
            <a:off x="922647" y="1627333"/>
            <a:ext cx="10499106" cy="4234451"/>
          </a:xfrm>
        </p:spPr>
        <p:txBody>
          <a:bodyPr vert="horz" lIns="0" tIns="0" rIns="0" bIns="0" rtlCol="0" anchor="t">
            <a:normAutofit fontScale="92500" lnSpcReduction="10000"/>
          </a:bodyPr>
          <a:lstStyle/>
          <a:p>
            <a:r>
              <a:rPr lang="en-US" sz="2400"/>
              <a:t>Slide format/design and font size/colors consistent with template</a:t>
            </a:r>
          </a:p>
          <a:p>
            <a:pPr lvl="1"/>
            <a:r>
              <a:rPr lang="en-US" sz="2400"/>
              <a:t>Titles: 36 to 40 point </a:t>
            </a:r>
          </a:p>
          <a:p>
            <a:pPr lvl="1"/>
            <a:r>
              <a:rPr lang="en-US" sz="2400"/>
              <a:t>Body text: 20 to 24 point </a:t>
            </a:r>
          </a:p>
          <a:p>
            <a:r>
              <a:rPr lang="en-US" sz="2400"/>
              <a:t>Less is more - minimize text with key words </a:t>
            </a:r>
          </a:p>
          <a:p>
            <a:pPr lvl="1"/>
            <a:r>
              <a:rPr lang="en-US" sz="2400"/>
              <a:t>3-5 words per bullet </a:t>
            </a:r>
          </a:p>
          <a:p>
            <a:pPr lvl="1"/>
            <a:r>
              <a:rPr lang="en-US" sz="2400"/>
              <a:t>3-5 bullets per slide</a:t>
            </a:r>
          </a:p>
          <a:p>
            <a:r>
              <a:rPr lang="en-US" sz="2400"/>
              <a:t>Slide design </a:t>
            </a:r>
          </a:p>
          <a:p>
            <a:pPr lvl="1"/>
            <a:r>
              <a:rPr lang="en-US" sz="2400"/>
              <a:t>Use sections for logical flow</a:t>
            </a:r>
          </a:p>
          <a:p>
            <a:pPr lvl="1"/>
            <a:r>
              <a:rPr lang="en-US" sz="2400">
                <a:solidFill>
                  <a:srgbClr val="000000"/>
                </a:solidFill>
                <a:ea typeface="Calibri"/>
                <a:cs typeface="Calibri"/>
              </a:rPr>
              <a:t>Use copyright-free visuals with credit provided</a:t>
            </a:r>
            <a:endParaRPr lang="en-US" sz="2400"/>
          </a:p>
          <a:p>
            <a:r>
              <a:rPr lang="en-US" sz="2400"/>
              <a:t>Spell check!</a:t>
            </a:r>
          </a:p>
        </p:txBody>
      </p:sp>
      <p:sp>
        <p:nvSpPr>
          <p:cNvPr id="5" name="Slide Number Placeholder 4">
            <a:extLst>
              <a:ext uri="{FF2B5EF4-FFF2-40B4-BE49-F238E27FC236}">
                <a16:creationId xmlns:a16="http://schemas.microsoft.com/office/drawing/2014/main" id="{5F713AD1-EBD3-5CE9-AB48-E0C3AB8E09C4}"/>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5573E5C-EF74-034A-A019-612A408567C7}" type="slidenum">
              <a:rPr kumimoji="0" lang="en-US" sz="1200" b="0" i="0" u="none" strike="noStrike" kern="1200" cap="none" spc="0" normalizeH="0" baseline="0" noProof="0" smtClean="0">
                <a:ln>
                  <a:noFill/>
                </a:ln>
                <a:solidFill>
                  <a:srgbClr val="000000">
                    <a:tint val="75000"/>
                  </a:srgbClr>
                </a:solidFill>
                <a:effectLst/>
                <a:uLnTx/>
                <a:uFillTx/>
                <a:latin typeface="Trebuchet MS"/>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en-US" sz="1200" b="0" i="0" u="none" strike="noStrike" kern="1200" cap="none" spc="0" normalizeH="0" baseline="0" noProof="0">
              <a:ln>
                <a:noFill/>
              </a:ln>
              <a:solidFill>
                <a:srgbClr val="000000">
                  <a:tint val="75000"/>
                </a:srgbClr>
              </a:solidFill>
              <a:effectLst/>
              <a:uLnTx/>
              <a:uFillTx/>
              <a:latin typeface="Trebuchet MS"/>
              <a:ea typeface="+mn-ea"/>
              <a:cs typeface="+mn-cs"/>
            </a:endParaRPr>
          </a:p>
        </p:txBody>
      </p:sp>
      <p:sp>
        <p:nvSpPr>
          <p:cNvPr id="6" name="Footer Placeholder 5">
            <a:extLst>
              <a:ext uri="{FF2B5EF4-FFF2-40B4-BE49-F238E27FC236}">
                <a16:creationId xmlns:a16="http://schemas.microsoft.com/office/drawing/2014/main" id="{DEC4B465-9D12-3B41-DA2E-32514C6F68CE}"/>
              </a:ext>
            </a:extLst>
          </p:cNvPr>
          <p:cNvSpPr>
            <a:spLocks noGrp="1"/>
          </p:cNvSpPr>
          <p:nvPr>
            <p:ph type="ftr" sz="quarter" idx="3"/>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NL" sz="1200" b="0" i="0" u="none" strike="noStrike" kern="1200" cap="none" spc="0" normalizeH="0" baseline="0" noProof="0">
                <a:ln>
                  <a:noFill/>
                </a:ln>
                <a:solidFill>
                  <a:srgbClr val="000000">
                    <a:tint val="75000"/>
                  </a:srgbClr>
                </a:solidFill>
                <a:effectLst/>
                <a:uLnTx/>
                <a:uFillTx/>
                <a:latin typeface="Trebuchet MS"/>
                <a:ea typeface="+mn-ea"/>
                <a:cs typeface="+mn-cs"/>
              </a:rPr>
              <a:t>TOT&amp;M Unit 5 V1 2026</a:t>
            </a:r>
            <a:endParaRPr kumimoji="0" lang="en-US" sz="1200" b="0" i="0" u="none" strike="noStrike" kern="1200" cap="none" spc="0" normalizeH="0" baseline="0" noProof="0">
              <a:ln>
                <a:noFill/>
              </a:ln>
              <a:solidFill>
                <a:srgbClr val="000000">
                  <a:tint val="75000"/>
                </a:srgbClr>
              </a:solidFill>
              <a:effectLst/>
              <a:uLnTx/>
              <a:uFillTx/>
              <a:latin typeface="Trebuchet MS"/>
              <a:ea typeface="+mn-ea"/>
              <a:cs typeface="+mn-cs"/>
            </a:endParaRPr>
          </a:p>
        </p:txBody>
      </p:sp>
    </p:spTree>
    <p:custDataLst>
      <p:tags r:id="rId1"/>
    </p:custDataLst>
    <p:extLst>
      <p:ext uri="{BB962C8B-B14F-4D97-AF65-F5344CB8AC3E}">
        <p14:creationId xmlns:p14="http://schemas.microsoft.com/office/powerpoint/2010/main" val="232759364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DB4749-1348-F976-3375-88BDF54AFECD}"/>
              </a:ext>
            </a:extLst>
          </p:cNvPr>
          <p:cNvSpPr>
            <a:spLocks noGrp="1"/>
          </p:cNvSpPr>
          <p:nvPr>
            <p:ph type="title"/>
          </p:nvPr>
        </p:nvSpPr>
        <p:spPr/>
        <p:txBody>
          <a:bodyPr/>
          <a:lstStyle/>
          <a:p>
            <a:r>
              <a:rPr lang="en-US"/>
              <a:t>Engage the audience</a:t>
            </a:r>
          </a:p>
        </p:txBody>
      </p:sp>
      <p:sp>
        <p:nvSpPr>
          <p:cNvPr id="3" name="Text Placeholder 2">
            <a:extLst>
              <a:ext uri="{FF2B5EF4-FFF2-40B4-BE49-F238E27FC236}">
                <a16:creationId xmlns:a16="http://schemas.microsoft.com/office/drawing/2014/main" id="{B5EBE780-0047-F055-1330-6AE2485087D3}"/>
              </a:ext>
            </a:extLst>
          </p:cNvPr>
          <p:cNvSpPr>
            <a:spLocks noGrp="1"/>
          </p:cNvSpPr>
          <p:nvPr>
            <p:ph type="body" sz="quarter" idx="11"/>
          </p:nvPr>
        </p:nvSpPr>
        <p:spPr>
          <a:xfrm>
            <a:off x="714615" y="1739927"/>
            <a:ext cx="4910097" cy="4183552"/>
          </a:xfrm>
        </p:spPr>
        <p:txBody>
          <a:bodyPr>
            <a:normAutofit lnSpcReduction="10000"/>
          </a:bodyPr>
          <a:lstStyle/>
          <a:p>
            <a:pPr lvl="1"/>
            <a:r>
              <a:rPr lang="en-US" sz="2800" dirty="0"/>
              <a:t>Add prompts</a:t>
            </a:r>
          </a:p>
          <a:p>
            <a:pPr lvl="1"/>
            <a:r>
              <a:rPr lang="en-US" sz="2800" dirty="0"/>
              <a:t>Ask participants to share their expedience</a:t>
            </a:r>
          </a:p>
          <a:p>
            <a:pPr lvl="1"/>
            <a:r>
              <a:rPr lang="en-US" sz="2800" dirty="0"/>
              <a:t>Divide the content into didactic blocks followed by activities</a:t>
            </a:r>
          </a:p>
          <a:p>
            <a:pPr lvl="1"/>
            <a:r>
              <a:rPr lang="en-US" sz="2800" dirty="0"/>
              <a:t>Include case studies or role playing activities</a:t>
            </a:r>
          </a:p>
          <a:p>
            <a:pPr lvl="1"/>
            <a:r>
              <a:rPr lang="en-US" sz="2800" dirty="0"/>
              <a:t>Be creative!</a:t>
            </a:r>
          </a:p>
        </p:txBody>
      </p:sp>
      <p:pic>
        <p:nvPicPr>
          <p:cNvPr id="5" name="Picture 4">
            <a:extLst>
              <a:ext uri="{FF2B5EF4-FFF2-40B4-BE49-F238E27FC236}">
                <a16:creationId xmlns:a16="http://schemas.microsoft.com/office/drawing/2014/main" id="{2D3C0348-6D6D-12D6-5268-4732F758C290}"/>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867528" y="1624263"/>
            <a:ext cx="6030048" cy="4020031"/>
          </a:xfrm>
          <a:prstGeom prst="rect">
            <a:avLst/>
          </a:prstGeom>
        </p:spPr>
      </p:pic>
      <p:sp>
        <p:nvSpPr>
          <p:cNvPr id="7" name="TextBox 6">
            <a:extLst>
              <a:ext uri="{FF2B5EF4-FFF2-40B4-BE49-F238E27FC236}">
                <a16:creationId xmlns:a16="http://schemas.microsoft.com/office/drawing/2014/main" id="{A3A73C22-3785-56C7-F2D6-A5E96A033736}"/>
              </a:ext>
            </a:extLst>
          </p:cNvPr>
          <p:cNvSpPr txBox="1"/>
          <p:nvPr/>
        </p:nvSpPr>
        <p:spPr>
          <a:xfrm>
            <a:off x="10188127" y="5644294"/>
            <a:ext cx="1799092" cy="276999"/>
          </a:xfrm>
          <a:prstGeom prst="rect">
            <a:avLst/>
          </a:prstGeom>
          <a:noFill/>
        </p:spPr>
        <p:txBody>
          <a:bodyPr wrap="square">
            <a:spAutoFit/>
          </a:bodyPr>
          <a:lstStyle/>
          <a:p>
            <a:r>
              <a:rPr lang="en-GB" sz="1200" dirty="0"/>
              <a:t>© WHO / Albert Naime</a:t>
            </a:r>
          </a:p>
        </p:txBody>
      </p:sp>
      <p:sp>
        <p:nvSpPr>
          <p:cNvPr id="6" name="Footer Placeholder 5">
            <a:extLst>
              <a:ext uri="{FF2B5EF4-FFF2-40B4-BE49-F238E27FC236}">
                <a16:creationId xmlns:a16="http://schemas.microsoft.com/office/drawing/2014/main" id="{A0540941-87BF-5E21-95A6-B64F3E4ADDA3}"/>
              </a:ext>
            </a:extLst>
          </p:cNvPr>
          <p:cNvSpPr>
            <a:spLocks noGrp="1"/>
          </p:cNvSpPr>
          <p:nvPr>
            <p:ph type="ftr" sz="quarter" idx="3"/>
          </p:nvPr>
        </p:nvSpPr>
        <p:spPr/>
        <p:txBody>
          <a:bodyPr/>
          <a:lstStyle/>
          <a:p>
            <a:r>
              <a:rPr lang="nl-NL"/>
              <a:t>TOT&amp;M Unit 5 V1 2026</a:t>
            </a:r>
            <a:endParaRPr lang="en-US"/>
          </a:p>
        </p:txBody>
      </p:sp>
      <p:sp>
        <p:nvSpPr>
          <p:cNvPr id="8" name="Slide Number Placeholder 7">
            <a:extLst>
              <a:ext uri="{FF2B5EF4-FFF2-40B4-BE49-F238E27FC236}">
                <a16:creationId xmlns:a16="http://schemas.microsoft.com/office/drawing/2014/main" id="{A3A8EC69-75C5-386A-B9E9-A4E32961B0BF}"/>
              </a:ext>
            </a:extLst>
          </p:cNvPr>
          <p:cNvSpPr>
            <a:spLocks noGrp="1"/>
          </p:cNvSpPr>
          <p:nvPr>
            <p:ph type="sldNum" sz="quarter" idx="12"/>
          </p:nvPr>
        </p:nvSpPr>
        <p:spPr/>
        <p:txBody>
          <a:bodyPr/>
          <a:lstStyle/>
          <a:p>
            <a:fld id="{15573E5C-EF74-034A-A019-612A408567C7}" type="slidenum">
              <a:rPr lang="en-US" smtClean="0"/>
              <a:pPr/>
              <a:t>13</a:t>
            </a:fld>
            <a:endParaRPr lang="en-US"/>
          </a:p>
        </p:txBody>
      </p:sp>
    </p:spTree>
    <p:custDataLst>
      <p:tags r:id="rId1"/>
    </p:custDataLst>
    <p:extLst>
      <p:ext uri="{BB962C8B-B14F-4D97-AF65-F5344CB8AC3E}">
        <p14:creationId xmlns:p14="http://schemas.microsoft.com/office/powerpoint/2010/main" val="31671942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D5295244-F73B-BE46-8637-BB14B62F16C7}"/>
              </a:ext>
            </a:extLst>
          </p:cNvPr>
          <p:cNvSpPr>
            <a:spLocks noGrp="1"/>
          </p:cNvSpPr>
          <p:nvPr>
            <p:ph type="title"/>
          </p:nvPr>
        </p:nvSpPr>
        <p:spPr/>
        <p:txBody>
          <a:bodyPr>
            <a:normAutofit fontScale="90000"/>
          </a:bodyPr>
          <a:lstStyle/>
          <a:p>
            <a:r>
              <a:rPr lang="en-US" dirty="0"/>
              <a:t>Demonstration: How to replace slides in Instructor Guide (IG) and Participant Guides (PG)</a:t>
            </a:r>
          </a:p>
        </p:txBody>
      </p:sp>
      <p:sp>
        <p:nvSpPr>
          <p:cNvPr id="8" name="Text Placeholder 7">
            <a:extLst>
              <a:ext uri="{FF2B5EF4-FFF2-40B4-BE49-F238E27FC236}">
                <a16:creationId xmlns:a16="http://schemas.microsoft.com/office/drawing/2014/main" id="{758460CC-D94B-D14A-219A-099DCBE497EC}"/>
              </a:ext>
            </a:extLst>
          </p:cNvPr>
          <p:cNvSpPr>
            <a:spLocks noGrp="1"/>
          </p:cNvSpPr>
          <p:nvPr>
            <p:ph idx="1"/>
          </p:nvPr>
        </p:nvSpPr>
        <p:spPr>
          <a:xfrm>
            <a:off x="4829835" y="584637"/>
            <a:ext cx="7063061" cy="3508961"/>
          </a:xfrm>
        </p:spPr>
        <p:txBody>
          <a:bodyPr>
            <a:normAutofit fontScale="70000" lnSpcReduction="20000"/>
          </a:bodyPr>
          <a:lstStyle/>
          <a:p>
            <a:r>
              <a:rPr lang="en-US" dirty="0"/>
              <a:t>In PPT, “SAVE AS” and choose PNG file type (this makes the slide an image)</a:t>
            </a:r>
          </a:p>
          <a:p>
            <a:r>
              <a:rPr lang="en-US" dirty="0"/>
              <a:t>Select “all slides” or “just this one” </a:t>
            </a:r>
          </a:p>
          <a:p>
            <a:r>
              <a:rPr lang="en-US" dirty="0"/>
              <a:t>Select where you want to save the files </a:t>
            </a:r>
          </a:p>
          <a:p>
            <a:r>
              <a:rPr lang="en-US" dirty="0"/>
              <a:t>In Word doc, delete slide to be replaced and leave cursor in place</a:t>
            </a:r>
          </a:p>
          <a:p>
            <a:r>
              <a:rPr lang="en-US" dirty="0"/>
              <a:t>Insert&gt;pictures&gt;from device, navigate to where images are saved and double click on file name. This inserts the image into the Word doc</a:t>
            </a:r>
          </a:p>
          <a:p>
            <a:r>
              <a:rPr lang="en-US" dirty="0"/>
              <a:t>Click on the image, select “picture format”, in the right top corner, in vertical size, enter “2”</a:t>
            </a:r>
          </a:p>
          <a:p>
            <a:r>
              <a:rPr lang="en-US" dirty="0"/>
              <a:t>With image still selected, place border around the image</a:t>
            </a:r>
          </a:p>
        </p:txBody>
      </p:sp>
      <p:pic>
        <p:nvPicPr>
          <p:cNvPr id="3" name="Picture 2">
            <a:extLst>
              <a:ext uri="{FF2B5EF4-FFF2-40B4-BE49-F238E27FC236}">
                <a16:creationId xmlns:a16="http://schemas.microsoft.com/office/drawing/2014/main" id="{3619B034-A2E3-918D-C3D9-2CA5D0382C8A}"/>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695901" y="4928150"/>
            <a:ext cx="2172148" cy="1223234"/>
          </a:xfrm>
          <a:prstGeom prst="rect">
            <a:avLst/>
          </a:prstGeom>
          <a:ln>
            <a:solidFill>
              <a:schemeClr val="tx1"/>
            </a:solidFill>
          </a:ln>
        </p:spPr>
      </p:pic>
      <p:pic>
        <p:nvPicPr>
          <p:cNvPr id="6" name="Picture 5">
            <a:extLst>
              <a:ext uri="{FF2B5EF4-FFF2-40B4-BE49-F238E27FC236}">
                <a16:creationId xmlns:a16="http://schemas.microsoft.com/office/drawing/2014/main" id="{9CAE4FED-BF03-D6AC-4510-B46398B0212D}"/>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9071176" y="4026377"/>
            <a:ext cx="1750371" cy="2251815"/>
          </a:xfrm>
          <a:prstGeom prst="rect">
            <a:avLst/>
          </a:prstGeom>
          <a:ln>
            <a:solidFill>
              <a:schemeClr val="tx1"/>
            </a:solidFill>
          </a:ln>
        </p:spPr>
      </p:pic>
      <p:sp>
        <p:nvSpPr>
          <p:cNvPr id="9" name="TextBox 8">
            <a:extLst>
              <a:ext uri="{FF2B5EF4-FFF2-40B4-BE49-F238E27FC236}">
                <a16:creationId xmlns:a16="http://schemas.microsoft.com/office/drawing/2014/main" id="{DE536E52-5666-8B69-1A21-BBC5F674F8AE}"/>
              </a:ext>
            </a:extLst>
          </p:cNvPr>
          <p:cNvSpPr txBox="1"/>
          <p:nvPr/>
        </p:nvSpPr>
        <p:spPr>
          <a:xfrm rot="20847404">
            <a:off x="6884208" y="4561304"/>
            <a:ext cx="2288230" cy="954107"/>
          </a:xfrm>
          <a:prstGeom prst="rect">
            <a:avLst/>
          </a:prstGeom>
          <a:noFill/>
        </p:spPr>
        <p:txBody>
          <a:bodyPr wrap="square" rtlCol="0">
            <a:spAutoFit/>
          </a:bodyPr>
          <a:lstStyle/>
          <a:p>
            <a:r>
              <a:rPr lang="en-GB" sz="1400" i="1" dirty="0"/>
              <a:t>Adaptation of slide # in module X should be reflected in the corresponding IG and PG</a:t>
            </a:r>
          </a:p>
        </p:txBody>
      </p:sp>
      <p:cxnSp>
        <p:nvCxnSpPr>
          <p:cNvPr id="12" name="Straight Arrow Connector 11">
            <a:extLst>
              <a:ext uri="{FF2B5EF4-FFF2-40B4-BE49-F238E27FC236}">
                <a16:creationId xmlns:a16="http://schemas.microsoft.com/office/drawing/2014/main" id="{83A0B895-743F-B670-6C67-B676ED60D247}"/>
              </a:ext>
            </a:extLst>
          </p:cNvPr>
          <p:cNvCxnSpPr>
            <a:cxnSpLocks/>
          </p:cNvCxnSpPr>
          <p:nvPr/>
        </p:nvCxnSpPr>
        <p:spPr>
          <a:xfrm flipV="1">
            <a:off x="6760888" y="5247118"/>
            <a:ext cx="2374566" cy="555477"/>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5" name="TextBox 14">
            <a:extLst>
              <a:ext uri="{FF2B5EF4-FFF2-40B4-BE49-F238E27FC236}">
                <a16:creationId xmlns:a16="http://schemas.microsoft.com/office/drawing/2014/main" id="{7C4703B0-A35D-232F-8C0A-6B067DBC078F}"/>
              </a:ext>
            </a:extLst>
          </p:cNvPr>
          <p:cNvSpPr txBox="1"/>
          <p:nvPr/>
        </p:nvSpPr>
        <p:spPr>
          <a:xfrm>
            <a:off x="5435665" y="6116902"/>
            <a:ext cx="692620" cy="307777"/>
          </a:xfrm>
          <a:prstGeom prst="rect">
            <a:avLst/>
          </a:prstGeom>
          <a:noFill/>
        </p:spPr>
        <p:txBody>
          <a:bodyPr wrap="square" rtlCol="0">
            <a:spAutoFit/>
          </a:bodyPr>
          <a:lstStyle/>
          <a:p>
            <a:r>
              <a:rPr lang="en-GB" sz="1400" i="1" dirty="0"/>
              <a:t>PPT</a:t>
            </a:r>
          </a:p>
        </p:txBody>
      </p:sp>
      <p:sp>
        <p:nvSpPr>
          <p:cNvPr id="16" name="TextBox 15">
            <a:extLst>
              <a:ext uri="{FF2B5EF4-FFF2-40B4-BE49-F238E27FC236}">
                <a16:creationId xmlns:a16="http://schemas.microsoft.com/office/drawing/2014/main" id="{2A17B201-E035-96DB-8208-D4726487C8FA}"/>
              </a:ext>
            </a:extLst>
          </p:cNvPr>
          <p:cNvSpPr txBox="1"/>
          <p:nvPr/>
        </p:nvSpPr>
        <p:spPr>
          <a:xfrm>
            <a:off x="10821547" y="4774261"/>
            <a:ext cx="692620" cy="307777"/>
          </a:xfrm>
          <a:prstGeom prst="rect">
            <a:avLst/>
          </a:prstGeom>
          <a:noFill/>
        </p:spPr>
        <p:txBody>
          <a:bodyPr wrap="square" rtlCol="0">
            <a:spAutoFit/>
          </a:bodyPr>
          <a:lstStyle/>
          <a:p>
            <a:r>
              <a:rPr lang="en-GB" sz="1400" i="1" dirty="0"/>
              <a:t>IG</a:t>
            </a:r>
          </a:p>
        </p:txBody>
      </p:sp>
      <p:sp>
        <p:nvSpPr>
          <p:cNvPr id="17" name="Footer Placeholder 16">
            <a:extLst>
              <a:ext uri="{FF2B5EF4-FFF2-40B4-BE49-F238E27FC236}">
                <a16:creationId xmlns:a16="http://schemas.microsoft.com/office/drawing/2014/main" id="{46564ABD-5FDF-37F1-2528-3A8D95624F4F}"/>
              </a:ext>
            </a:extLst>
          </p:cNvPr>
          <p:cNvSpPr>
            <a:spLocks noGrp="1"/>
          </p:cNvSpPr>
          <p:nvPr>
            <p:ph type="ftr" sz="quarter" idx="3"/>
          </p:nvPr>
        </p:nvSpPr>
        <p:spPr/>
        <p:txBody>
          <a:bodyPr/>
          <a:lstStyle/>
          <a:p>
            <a:r>
              <a:rPr lang="nl-NL"/>
              <a:t>TOT&amp;M Unit 5 V1 2026</a:t>
            </a:r>
            <a:endParaRPr lang="en-US"/>
          </a:p>
        </p:txBody>
      </p:sp>
      <p:sp>
        <p:nvSpPr>
          <p:cNvPr id="18" name="Slide Number Placeholder 17">
            <a:extLst>
              <a:ext uri="{FF2B5EF4-FFF2-40B4-BE49-F238E27FC236}">
                <a16:creationId xmlns:a16="http://schemas.microsoft.com/office/drawing/2014/main" id="{E1FAA374-F1FC-50D5-CEB0-ED6CE1549CDE}"/>
              </a:ext>
            </a:extLst>
          </p:cNvPr>
          <p:cNvSpPr>
            <a:spLocks noGrp="1"/>
          </p:cNvSpPr>
          <p:nvPr>
            <p:ph type="sldNum" sz="quarter" idx="12"/>
          </p:nvPr>
        </p:nvSpPr>
        <p:spPr/>
        <p:txBody>
          <a:bodyPr/>
          <a:lstStyle/>
          <a:p>
            <a:fld id="{15573E5C-EF74-034A-A019-612A408567C7}" type="slidenum">
              <a:rPr lang="en-US" smtClean="0"/>
              <a:pPr/>
              <a:t>14</a:t>
            </a:fld>
            <a:endParaRPr lang="en-US"/>
          </a:p>
        </p:txBody>
      </p:sp>
    </p:spTree>
    <p:custDataLst>
      <p:tags r:id="rId1"/>
    </p:custDataLst>
    <p:extLst>
      <p:ext uri="{BB962C8B-B14F-4D97-AF65-F5344CB8AC3E}">
        <p14:creationId xmlns:p14="http://schemas.microsoft.com/office/powerpoint/2010/main" val="46212810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A90CC7D-2D36-EDA3-41BA-CA7865846AEC}"/>
            </a:ext>
          </a:extLst>
        </p:cNvPr>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FC4C83B6-EEF5-3BFC-6081-46D7B5438729}"/>
              </a:ext>
            </a:extLst>
          </p:cNvPr>
          <p:cNvSpPr>
            <a:spLocks noGrp="1"/>
          </p:cNvSpPr>
          <p:nvPr>
            <p:ph type="sldNum" sz="quarter" idx="12"/>
          </p:nvPr>
        </p:nvSpPr>
        <p:spPr/>
        <p:txBody>
          <a:bodyPr/>
          <a:lstStyle/>
          <a:p>
            <a:fld id="{15573E5C-EF74-034A-A019-612A408567C7}" type="slidenum">
              <a:rPr lang="en-US" smtClean="0"/>
              <a:pPr/>
              <a:t>15</a:t>
            </a:fld>
            <a:endParaRPr lang="en-US"/>
          </a:p>
        </p:txBody>
      </p:sp>
      <p:sp>
        <p:nvSpPr>
          <p:cNvPr id="5" name="Footer Placeholder 4">
            <a:extLst>
              <a:ext uri="{FF2B5EF4-FFF2-40B4-BE49-F238E27FC236}">
                <a16:creationId xmlns:a16="http://schemas.microsoft.com/office/drawing/2014/main" id="{6A6DC7E7-9602-0BA0-A08A-02CE6C1868A9}"/>
              </a:ext>
            </a:extLst>
          </p:cNvPr>
          <p:cNvSpPr>
            <a:spLocks noGrp="1"/>
          </p:cNvSpPr>
          <p:nvPr>
            <p:ph type="ftr" sz="quarter" idx="3"/>
          </p:nvPr>
        </p:nvSpPr>
        <p:spPr/>
        <p:txBody>
          <a:bodyPr/>
          <a:lstStyle/>
          <a:p>
            <a:r>
              <a:rPr lang="nl-NL"/>
              <a:t>TOT&amp;M Unit 5 V1 2026</a:t>
            </a:r>
            <a:endParaRPr lang="en-US"/>
          </a:p>
        </p:txBody>
      </p:sp>
      <p:graphicFrame>
        <p:nvGraphicFramePr>
          <p:cNvPr id="7" name="Diagram 6">
            <a:extLst>
              <a:ext uri="{FF2B5EF4-FFF2-40B4-BE49-F238E27FC236}">
                <a16:creationId xmlns:a16="http://schemas.microsoft.com/office/drawing/2014/main" id="{E5FD3BEC-6E62-A3E6-7A99-E478DCC13438}"/>
              </a:ext>
            </a:extLst>
          </p:cNvPr>
          <p:cNvGraphicFramePr/>
          <p:nvPr>
            <p:extLst>
              <p:ext uri="{D42A27DB-BD31-4B8C-83A1-F6EECF244321}">
                <p14:modId xmlns:p14="http://schemas.microsoft.com/office/powerpoint/2010/main" val="629166072"/>
              </p:ext>
            </p:extLst>
          </p:nvPr>
        </p:nvGraphicFramePr>
        <p:xfrm>
          <a:off x="719014" y="1021811"/>
          <a:ext cx="11066585" cy="5418667"/>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2" name="Title 1">
            <a:extLst>
              <a:ext uri="{FF2B5EF4-FFF2-40B4-BE49-F238E27FC236}">
                <a16:creationId xmlns:a16="http://schemas.microsoft.com/office/drawing/2014/main" id="{397BF587-4F21-57CB-6F42-4563EEF6C5CF}"/>
              </a:ext>
            </a:extLst>
          </p:cNvPr>
          <p:cNvSpPr>
            <a:spLocks noGrp="1"/>
          </p:cNvSpPr>
          <p:nvPr>
            <p:ph type="title"/>
          </p:nvPr>
        </p:nvSpPr>
        <p:spPr>
          <a:xfrm>
            <a:off x="838200" y="484556"/>
            <a:ext cx="10515600" cy="766763"/>
          </a:xfrm>
        </p:spPr>
        <p:txBody>
          <a:bodyPr vert="horz" lIns="0" tIns="0" rIns="0" bIns="0" rtlCol="0" anchor="t" anchorCtr="0">
            <a:normAutofit/>
          </a:bodyPr>
          <a:lstStyle/>
          <a:p>
            <a:r>
              <a:rPr lang="en-US" b="1" kern="1200" dirty="0">
                <a:latin typeface="+mj-lt"/>
                <a:ea typeface="+mj-ea"/>
                <a:cs typeface="+mj-cs"/>
              </a:rPr>
              <a:t>Adaptation and Facilitation of your module</a:t>
            </a:r>
          </a:p>
        </p:txBody>
      </p:sp>
      <p:pic>
        <p:nvPicPr>
          <p:cNvPr id="6" name="Graphic 5" descr="Badge Tick1 with solid fill">
            <a:extLst>
              <a:ext uri="{FF2B5EF4-FFF2-40B4-BE49-F238E27FC236}">
                <a16:creationId xmlns:a16="http://schemas.microsoft.com/office/drawing/2014/main" id="{FEF5498A-93D8-5CE4-9F94-F3729787F5D7}"/>
              </a:ext>
            </a:extLst>
          </p:cNvPr>
          <p:cNvPicPr>
            <a:picLocks noChangeAspect="1"/>
          </p:cNvPicPr>
          <p:nvPr/>
        </p:nvPicPr>
        <p:blipFill>
          <a:blip>
            <a:extLst>
              <a:ext uri="{96DAC541-7B7A-43D3-8B79-37D633B846F1}">
                <asvg:svgBlip xmlns:asvg="http://schemas.microsoft.com/office/drawing/2016/SVG/main" r:embed="rId9"/>
              </a:ext>
            </a:extLst>
          </a:blip>
          <a:stretch>
            <a:fillRect/>
          </a:stretch>
        </p:blipFill>
        <p:spPr>
          <a:xfrm>
            <a:off x="3587801" y="2439497"/>
            <a:ext cx="766763" cy="766763"/>
          </a:xfrm>
          <a:prstGeom prst="rect">
            <a:avLst/>
          </a:prstGeom>
        </p:spPr>
      </p:pic>
    </p:spTree>
    <p:custDataLst>
      <p:tags r:id="rId1"/>
    </p:custDataLst>
    <p:extLst>
      <p:ext uri="{BB962C8B-B14F-4D97-AF65-F5344CB8AC3E}">
        <p14:creationId xmlns:p14="http://schemas.microsoft.com/office/powerpoint/2010/main" val="186212510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8180F46-C892-04B7-0736-6C64B1D62C9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BD94525-FDD4-3996-B746-59B49841124F}"/>
              </a:ext>
            </a:extLst>
          </p:cNvPr>
          <p:cNvSpPr>
            <a:spLocks noGrp="1"/>
          </p:cNvSpPr>
          <p:nvPr>
            <p:ph type="title"/>
          </p:nvPr>
        </p:nvSpPr>
        <p:spPr>
          <a:xfrm>
            <a:off x="531420" y="914402"/>
            <a:ext cx="10515600" cy="766763"/>
          </a:xfrm>
        </p:spPr>
        <p:txBody>
          <a:bodyPr vert="horz" lIns="0" tIns="0" rIns="0" bIns="0" rtlCol="0" anchor="t" anchorCtr="0">
            <a:normAutofit/>
          </a:bodyPr>
          <a:lstStyle/>
          <a:p>
            <a:r>
              <a:rPr lang="en-US" dirty="0"/>
              <a:t>2</a:t>
            </a:r>
            <a:r>
              <a:rPr lang="en-US" b="1" kern="1200" dirty="0">
                <a:latin typeface="+mj-lt"/>
                <a:ea typeface="+mj-ea"/>
                <a:cs typeface="+mj-cs"/>
              </a:rPr>
              <a:t>. Adaptation of module, cont. </a:t>
            </a:r>
          </a:p>
        </p:txBody>
      </p:sp>
      <p:sp>
        <p:nvSpPr>
          <p:cNvPr id="3" name="Content Placeholder 2">
            <a:extLst>
              <a:ext uri="{FF2B5EF4-FFF2-40B4-BE49-F238E27FC236}">
                <a16:creationId xmlns:a16="http://schemas.microsoft.com/office/drawing/2014/main" id="{5E3D69E8-C5E6-37D7-44F9-74C86586E713}"/>
              </a:ext>
            </a:extLst>
          </p:cNvPr>
          <p:cNvSpPr>
            <a:spLocks noGrp="1"/>
          </p:cNvSpPr>
          <p:nvPr>
            <p:ph sz="quarter" idx="4"/>
          </p:nvPr>
        </p:nvSpPr>
        <p:spPr>
          <a:xfrm>
            <a:off x="6477392" y="1681165"/>
            <a:ext cx="5183188" cy="3657600"/>
          </a:xfrm>
        </p:spPr>
        <p:txBody>
          <a:bodyPr vert="horz" lIns="0" tIns="0" rIns="0" bIns="0" rtlCol="0">
            <a:noAutofit/>
          </a:bodyPr>
          <a:lstStyle/>
          <a:p>
            <a:pPr indent="0">
              <a:buNone/>
            </a:pPr>
            <a:r>
              <a:rPr lang="en-US" sz="2200" b="0" dirty="0"/>
              <a:t>Continue adapting your module:</a:t>
            </a:r>
          </a:p>
          <a:p>
            <a:pPr marL="685800" lvl="1"/>
            <a:r>
              <a:rPr lang="en-US" sz="2200" dirty="0"/>
              <a:t>Discuss your module</a:t>
            </a:r>
          </a:p>
          <a:p>
            <a:pPr marL="685800" lvl="1"/>
            <a:r>
              <a:rPr lang="en-US" sz="2200" dirty="0"/>
              <a:t>Selection a portion or portions to present</a:t>
            </a:r>
          </a:p>
          <a:p>
            <a:pPr marL="685800" lvl="1"/>
            <a:r>
              <a:rPr lang="en-US" sz="2200" b="0" dirty="0"/>
              <a:t>Add places for audience engagement</a:t>
            </a:r>
          </a:p>
          <a:p>
            <a:pPr marL="685800" lvl="1"/>
            <a:r>
              <a:rPr lang="en-US" sz="2200" b="0" dirty="0"/>
              <a:t>Mapping test questions to learning objectives</a:t>
            </a:r>
          </a:p>
          <a:p>
            <a:pPr marL="685800" lvl="1"/>
            <a:r>
              <a:rPr lang="en-US" sz="2200" b="0" dirty="0"/>
              <a:t>Customizing test questions</a:t>
            </a:r>
          </a:p>
          <a:p>
            <a:pPr marL="342900"/>
            <a:endParaRPr lang="en-US" sz="2200" b="0" dirty="0"/>
          </a:p>
          <a:p>
            <a:pPr marL="342900"/>
            <a:endParaRPr lang="en-US" sz="2200" b="0" dirty="0"/>
          </a:p>
          <a:p>
            <a:pPr marL="457200"/>
            <a:endParaRPr lang="en-US" sz="2200" b="0" dirty="0"/>
          </a:p>
        </p:txBody>
      </p:sp>
      <p:sp>
        <p:nvSpPr>
          <p:cNvPr id="10" name="Footer Placeholder 9">
            <a:extLst>
              <a:ext uri="{FF2B5EF4-FFF2-40B4-BE49-F238E27FC236}">
                <a16:creationId xmlns:a16="http://schemas.microsoft.com/office/drawing/2014/main" id="{A748489C-E4B0-1370-D783-A7AA4A276CA0}"/>
              </a:ext>
            </a:extLst>
          </p:cNvPr>
          <p:cNvSpPr>
            <a:spLocks noGrp="1"/>
          </p:cNvSpPr>
          <p:nvPr>
            <p:ph type="ftr" sz="quarter" idx="13"/>
          </p:nvPr>
        </p:nvSpPr>
        <p:spPr/>
        <p:txBody>
          <a:bodyPr/>
          <a:lstStyle/>
          <a:p>
            <a:r>
              <a:rPr lang="nl-NL"/>
              <a:t>TOT&amp;M Unit 5 V1 2026</a:t>
            </a:r>
            <a:endParaRPr lang="en-US"/>
          </a:p>
        </p:txBody>
      </p:sp>
      <p:sp>
        <p:nvSpPr>
          <p:cNvPr id="11" name="Slide Number Placeholder 10">
            <a:extLst>
              <a:ext uri="{FF2B5EF4-FFF2-40B4-BE49-F238E27FC236}">
                <a16:creationId xmlns:a16="http://schemas.microsoft.com/office/drawing/2014/main" id="{EF86DF7F-3DFA-913A-7BCE-C72993102AEC}"/>
              </a:ext>
            </a:extLst>
          </p:cNvPr>
          <p:cNvSpPr>
            <a:spLocks noGrp="1"/>
          </p:cNvSpPr>
          <p:nvPr>
            <p:ph type="sldNum" sz="quarter" idx="12"/>
          </p:nvPr>
        </p:nvSpPr>
        <p:spPr/>
        <p:txBody>
          <a:bodyPr/>
          <a:lstStyle/>
          <a:p>
            <a:fld id="{15573E5C-EF74-034A-A019-612A408567C7}" type="slidenum">
              <a:rPr lang="en-US" smtClean="0"/>
              <a:pPr/>
              <a:t>16</a:t>
            </a:fld>
            <a:endParaRPr lang="en-US"/>
          </a:p>
        </p:txBody>
      </p:sp>
      <p:pic>
        <p:nvPicPr>
          <p:cNvPr id="4" name="Picture 3">
            <a:extLst>
              <a:ext uri="{FF2B5EF4-FFF2-40B4-BE49-F238E27FC236}">
                <a16:creationId xmlns:a16="http://schemas.microsoft.com/office/drawing/2014/main" id="{70439868-03B3-257F-20FE-1BF4538C8ACB}"/>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31420" y="1681165"/>
            <a:ext cx="5715392" cy="3809903"/>
          </a:xfrm>
          <a:prstGeom prst="rect">
            <a:avLst/>
          </a:prstGeom>
        </p:spPr>
      </p:pic>
      <p:sp>
        <p:nvSpPr>
          <p:cNvPr id="5" name="TextBox 4">
            <a:extLst>
              <a:ext uri="{FF2B5EF4-FFF2-40B4-BE49-F238E27FC236}">
                <a16:creationId xmlns:a16="http://schemas.microsoft.com/office/drawing/2014/main" id="{D27E05B1-E1AA-C467-4C41-D45A163DE1E3}"/>
              </a:ext>
            </a:extLst>
          </p:cNvPr>
          <p:cNvSpPr txBox="1"/>
          <p:nvPr/>
        </p:nvSpPr>
        <p:spPr>
          <a:xfrm>
            <a:off x="531420" y="5491068"/>
            <a:ext cx="1799092" cy="276999"/>
          </a:xfrm>
          <a:prstGeom prst="rect">
            <a:avLst/>
          </a:prstGeom>
          <a:noFill/>
        </p:spPr>
        <p:txBody>
          <a:bodyPr wrap="square">
            <a:spAutoFit/>
          </a:bodyPr>
          <a:lstStyle/>
          <a:p>
            <a:r>
              <a:rPr lang="en-GB" sz="1200" dirty="0"/>
              <a:t>© WHO / Bart Verweij</a:t>
            </a:r>
          </a:p>
        </p:txBody>
      </p:sp>
    </p:spTree>
    <p:custDataLst>
      <p:tags r:id="rId1"/>
    </p:custDataLst>
    <p:extLst>
      <p:ext uri="{BB962C8B-B14F-4D97-AF65-F5344CB8AC3E}">
        <p14:creationId xmlns:p14="http://schemas.microsoft.com/office/powerpoint/2010/main" val="305512244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07C9B0-CB97-C74A-8340-898C10DC214F}"/>
              </a:ext>
            </a:extLst>
          </p:cNvPr>
          <p:cNvSpPr>
            <a:spLocks noGrp="1"/>
          </p:cNvSpPr>
          <p:nvPr>
            <p:ph type="title"/>
          </p:nvPr>
        </p:nvSpPr>
        <p:spPr>
          <a:xfrm>
            <a:off x="554893" y="821528"/>
            <a:ext cx="10515600" cy="766763"/>
          </a:xfrm>
        </p:spPr>
        <p:txBody>
          <a:bodyPr vert="horz" lIns="0" tIns="0" rIns="0" bIns="0" rtlCol="0" anchor="t" anchorCtr="0">
            <a:normAutofit/>
          </a:bodyPr>
          <a:lstStyle/>
          <a:p>
            <a:r>
              <a:rPr lang="en-US" b="1" kern="1200" dirty="0">
                <a:latin typeface="+mj-lt"/>
                <a:ea typeface="+mj-ea"/>
                <a:cs typeface="+mj-cs"/>
              </a:rPr>
              <a:t>3. Facilitation of your module</a:t>
            </a:r>
          </a:p>
        </p:txBody>
      </p:sp>
      <p:pic>
        <p:nvPicPr>
          <p:cNvPr id="8" name="Picture 7" descr="A person in a classroom&#10;&#10;AI-generated content may be incorrect.">
            <a:extLst>
              <a:ext uri="{FF2B5EF4-FFF2-40B4-BE49-F238E27FC236}">
                <a16:creationId xmlns:a16="http://schemas.microsoft.com/office/drawing/2014/main" id="{452EFEC4-7D6A-24BE-4D62-B7F33571A423}"/>
              </a:ext>
            </a:extLst>
          </p:cNvPr>
          <p:cNvPicPr>
            <a:picLocks noChangeAspect="1"/>
          </p:cNvPicPr>
          <p:nvPr/>
        </p:nvPicPr>
        <p:blipFill>
          <a:blip r:embed="rId4" cstate="screen">
            <a:extLst>
              <a:ext uri="{28A0092B-C50C-407E-A947-70E740481C1C}">
                <a14:useLocalDpi xmlns:a14="http://schemas.microsoft.com/office/drawing/2010/main"/>
              </a:ext>
            </a:extLst>
          </a:blip>
          <a:srcRect l="5872" r="1" b="1"/>
          <a:stretch>
            <a:fillRect/>
          </a:stretch>
        </p:blipFill>
        <p:spPr>
          <a:xfrm>
            <a:off x="554893" y="1655041"/>
            <a:ext cx="5517296" cy="3912543"/>
          </a:xfrm>
          <a:prstGeom prst="rect">
            <a:avLst/>
          </a:prstGeom>
          <a:noFill/>
        </p:spPr>
      </p:pic>
      <p:sp>
        <p:nvSpPr>
          <p:cNvPr id="3" name="Content Placeholder 2">
            <a:extLst>
              <a:ext uri="{FF2B5EF4-FFF2-40B4-BE49-F238E27FC236}">
                <a16:creationId xmlns:a16="http://schemas.microsoft.com/office/drawing/2014/main" id="{859B3396-8DDF-5E41-988A-2F933A66445C}"/>
              </a:ext>
            </a:extLst>
          </p:cNvPr>
          <p:cNvSpPr>
            <a:spLocks noGrp="1"/>
          </p:cNvSpPr>
          <p:nvPr>
            <p:ph sz="quarter" idx="4"/>
          </p:nvPr>
        </p:nvSpPr>
        <p:spPr>
          <a:xfrm>
            <a:off x="6309361" y="1909984"/>
            <a:ext cx="5183188" cy="3657600"/>
          </a:xfrm>
        </p:spPr>
        <p:txBody>
          <a:bodyPr vert="horz" lIns="0" tIns="0" rIns="0" bIns="0" rtlCol="0">
            <a:normAutofit/>
          </a:bodyPr>
          <a:lstStyle/>
          <a:p>
            <a:pPr marL="342900"/>
            <a:r>
              <a:rPr lang="en-US" b="0" dirty="0"/>
              <a:t>For this TOT, you will present </a:t>
            </a:r>
            <a:r>
              <a:rPr lang="en-US" b="1" dirty="0"/>
              <a:t>a portion </a:t>
            </a:r>
            <a:r>
              <a:rPr lang="en-US" b="0" dirty="0"/>
              <a:t>of the module assigned to you</a:t>
            </a:r>
          </a:p>
          <a:p>
            <a:pPr marL="342900"/>
            <a:r>
              <a:rPr lang="en-US" b="0" dirty="0"/>
              <a:t>You will have </a:t>
            </a:r>
            <a:r>
              <a:rPr lang="en-US" b="0" dirty="0">
                <a:solidFill>
                  <a:srgbClr val="FF0000"/>
                </a:solidFill>
                <a:highlight>
                  <a:srgbClr val="FFFF00"/>
                </a:highlight>
              </a:rPr>
              <a:t>[X] </a:t>
            </a:r>
            <a:r>
              <a:rPr lang="en-US" b="0" dirty="0"/>
              <a:t>minutes to present and </a:t>
            </a:r>
            <a:r>
              <a:rPr lang="en-US" b="0" dirty="0">
                <a:solidFill>
                  <a:srgbClr val="FF0000"/>
                </a:solidFill>
                <a:highlight>
                  <a:srgbClr val="FFFF00"/>
                </a:highlight>
              </a:rPr>
              <a:t>[X] </a:t>
            </a:r>
            <a:r>
              <a:rPr lang="en-US" b="0" dirty="0"/>
              <a:t>minutes for questions/feedback</a:t>
            </a:r>
          </a:p>
          <a:p>
            <a:pPr marL="342900"/>
            <a:endParaRPr lang="en-US" b="0" dirty="0"/>
          </a:p>
          <a:p>
            <a:pPr marL="457200"/>
            <a:endParaRPr lang="en-US" b="0" dirty="0"/>
          </a:p>
        </p:txBody>
      </p:sp>
      <p:sp>
        <p:nvSpPr>
          <p:cNvPr id="9" name="TextBox 8">
            <a:extLst>
              <a:ext uri="{FF2B5EF4-FFF2-40B4-BE49-F238E27FC236}">
                <a16:creationId xmlns:a16="http://schemas.microsoft.com/office/drawing/2014/main" id="{9B4047A9-458E-7168-68FF-4594BCDE99D9}"/>
              </a:ext>
            </a:extLst>
          </p:cNvPr>
          <p:cNvSpPr txBox="1"/>
          <p:nvPr/>
        </p:nvSpPr>
        <p:spPr>
          <a:xfrm>
            <a:off x="463061" y="5567584"/>
            <a:ext cx="1799092" cy="276999"/>
          </a:xfrm>
          <a:prstGeom prst="rect">
            <a:avLst/>
          </a:prstGeom>
          <a:noFill/>
        </p:spPr>
        <p:txBody>
          <a:bodyPr wrap="square">
            <a:spAutoFit/>
          </a:bodyPr>
          <a:lstStyle/>
          <a:p>
            <a:r>
              <a:rPr lang="en-GB" sz="1200" dirty="0"/>
              <a:t>© WHO / Rajiv Kumar</a:t>
            </a:r>
          </a:p>
        </p:txBody>
      </p:sp>
      <p:sp>
        <p:nvSpPr>
          <p:cNvPr id="10" name="Footer Placeholder 9">
            <a:extLst>
              <a:ext uri="{FF2B5EF4-FFF2-40B4-BE49-F238E27FC236}">
                <a16:creationId xmlns:a16="http://schemas.microsoft.com/office/drawing/2014/main" id="{F99E211A-F924-ADD4-1D3D-78415E5457AC}"/>
              </a:ext>
            </a:extLst>
          </p:cNvPr>
          <p:cNvSpPr>
            <a:spLocks noGrp="1"/>
          </p:cNvSpPr>
          <p:nvPr>
            <p:ph type="ftr" sz="quarter" idx="13"/>
          </p:nvPr>
        </p:nvSpPr>
        <p:spPr/>
        <p:txBody>
          <a:bodyPr/>
          <a:lstStyle/>
          <a:p>
            <a:r>
              <a:rPr lang="nl-NL"/>
              <a:t>TOT&amp;M Unit 5 V1 2026</a:t>
            </a:r>
            <a:endParaRPr lang="en-US"/>
          </a:p>
        </p:txBody>
      </p:sp>
      <p:sp>
        <p:nvSpPr>
          <p:cNvPr id="11" name="Slide Number Placeholder 10">
            <a:extLst>
              <a:ext uri="{FF2B5EF4-FFF2-40B4-BE49-F238E27FC236}">
                <a16:creationId xmlns:a16="http://schemas.microsoft.com/office/drawing/2014/main" id="{DABC803B-BCB9-0350-F2A7-8C04E2E18196}"/>
              </a:ext>
            </a:extLst>
          </p:cNvPr>
          <p:cNvSpPr>
            <a:spLocks noGrp="1"/>
          </p:cNvSpPr>
          <p:nvPr>
            <p:ph type="sldNum" sz="quarter" idx="12"/>
          </p:nvPr>
        </p:nvSpPr>
        <p:spPr/>
        <p:txBody>
          <a:bodyPr/>
          <a:lstStyle/>
          <a:p>
            <a:fld id="{15573E5C-EF74-034A-A019-612A408567C7}" type="slidenum">
              <a:rPr lang="en-US" smtClean="0"/>
              <a:pPr/>
              <a:t>17</a:t>
            </a:fld>
            <a:endParaRPr lang="en-US"/>
          </a:p>
        </p:txBody>
      </p:sp>
    </p:spTree>
    <p:custDataLst>
      <p:tags r:id="rId1"/>
    </p:custDataLst>
    <p:extLst>
      <p:ext uri="{BB962C8B-B14F-4D97-AF65-F5344CB8AC3E}">
        <p14:creationId xmlns:p14="http://schemas.microsoft.com/office/powerpoint/2010/main" val="402809113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fontScale="90000"/>
          </a:bodyPr>
          <a:lstStyle/>
          <a:p>
            <a:r>
              <a:rPr lang="en-US" dirty="0">
                <a:latin typeface="Trebuchet MS"/>
              </a:rPr>
              <a:t>Customizing test questions</a:t>
            </a:r>
            <a:br>
              <a:rPr lang="en-US" dirty="0">
                <a:latin typeface="Trebuchet MS"/>
              </a:rPr>
            </a:br>
            <a:br>
              <a:rPr lang="en-US" dirty="0">
                <a:latin typeface="Trebuchet MS"/>
              </a:rPr>
            </a:br>
            <a:br>
              <a:rPr lang="en-US" dirty="0">
                <a:latin typeface="Trebuchet MS"/>
              </a:rPr>
            </a:br>
            <a:br>
              <a:rPr lang="en-US" dirty="0">
                <a:latin typeface="Trebuchet MS" panose="020B0603020202020204" pitchFamily="34" charset="0"/>
              </a:rPr>
            </a:br>
            <a:endParaRPr lang="en-US" dirty="0">
              <a:latin typeface="Trebuchet MS" panose="020B0603020202020204" pitchFamily="34" charset="0"/>
            </a:endParaRPr>
          </a:p>
        </p:txBody>
      </p:sp>
      <p:sp>
        <p:nvSpPr>
          <p:cNvPr id="2" name="Footer Placeholder 1">
            <a:extLst>
              <a:ext uri="{FF2B5EF4-FFF2-40B4-BE49-F238E27FC236}">
                <a16:creationId xmlns:a16="http://schemas.microsoft.com/office/drawing/2014/main" id="{3A1964B9-33B6-1070-899A-EE8A6028FFBD}"/>
              </a:ext>
            </a:extLst>
          </p:cNvPr>
          <p:cNvSpPr>
            <a:spLocks noGrp="1"/>
          </p:cNvSpPr>
          <p:nvPr>
            <p:ph type="ftr" sz="quarter" idx="3"/>
          </p:nvPr>
        </p:nvSpPr>
        <p:spPr/>
        <p:txBody>
          <a:bodyPr/>
          <a:lstStyle/>
          <a:p>
            <a:r>
              <a:rPr lang="nl-NL"/>
              <a:t>TOT&amp;M Unit 5 V1 2026</a:t>
            </a:r>
            <a:endParaRPr lang="en-US"/>
          </a:p>
        </p:txBody>
      </p:sp>
      <p:sp>
        <p:nvSpPr>
          <p:cNvPr id="4" name="Slide Number Placeholder 3">
            <a:extLst>
              <a:ext uri="{FF2B5EF4-FFF2-40B4-BE49-F238E27FC236}">
                <a16:creationId xmlns:a16="http://schemas.microsoft.com/office/drawing/2014/main" id="{53989358-7FEC-2E59-B730-436B08BB26B5}"/>
              </a:ext>
            </a:extLst>
          </p:cNvPr>
          <p:cNvSpPr>
            <a:spLocks noGrp="1"/>
          </p:cNvSpPr>
          <p:nvPr>
            <p:ph type="sldNum" sz="quarter" idx="14"/>
          </p:nvPr>
        </p:nvSpPr>
        <p:spPr/>
        <p:txBody>
          <a:bodyPr/>
          <a:lstStyle/>
          <a:p>
            <a:fld id="{15573E5C-EF74-034A-A019-612A408567C7}" type="slidenum">
              <a:rPr lang="en-US" smtClean="0"/>
              <a:pPr/>
              <a:t>18</a:t>
            </a:fld>
            <a:endParaRPr lang="en-US"/>
          </a:p>
        </p:txBody>
      </p:sp>
    </p:spTree>
    <p:custDataLst>
      <p:tags r:id="rId1"/>
    </p:custDataLst>
    <p:extLst>
      <p:ext uri="{BB962C8B-B14F-4D97-AF65-F5344CB8AC3E}">
        <p14:creationId xmlns:p14="http://schemas.microsoft.com/office/powerpoint/2010/main" val="62253055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632A7A8-966C-8A61-1796-AE0B7E3255B6}"/>
            </a:ext>
          </a:extLst>
        </p:cNvPr>
        <p:cNvGrpSpPr/>
        <p:nvPr/>
      </p:nvGrpSpPr>
      <p:grpSpPr>
        <a:xfrm>
          <a:off x="0" y="0"/>
          <a:ext cx="0" cy="0"/>
          <a:chOff x="0" y="0"/>
          <a:chExt cx="0" cy="0"/>
        </a:xfrm>
      </p:grpSpPr>
      <p:grpSp>
        <p:nvGrpSpPr>
          <p:cNvPr id="6" name="Group 5">
            <a:extLst>
              <a:ext uri="{FF2B5EF4-FFF2-40B4-BE49-F238E27FC236}">
                <a16:creationId xmlns:a16="http://schemas.microsoft.com/office/drawing/2014/main" id="{DAF793F8-BE9F-F55C-641E-F0744F01FB65}"/>
              </a:ext>
            </a:extLst>
          </p:cNvPr>
          <p:cNvGrpSpPr/>
          <p:nvPr/>
        </p:nvGrpSpPr>
        <p:grpSpPr>
          <a:xfrm>
            <a:off x="2870200" y="168863"/>
            <a:ext cx="6738052" cy="6407232"/>
            <a:chOff x="3009900" y="-184150"/>
            <a:chExt cx="6324600" cy="7226300"/>
          </a:xfrm>
        </p:grpSpPr>
        <p:sp>
          <p:nvSpPr>
            <p:cNvPr id="3" name="Oval 2">
              <a:extLst>
                <a:ext uri="{FF2B5EF4-FFF2-40B4-BE49-F238E27FC236}">
                  <a16:creationId xmlns:a16="http://schemas.microsoft.com/office/drawing/2014/main" id="{C25507E5-5EA9-3568-1C11-4DFD70519DFD}"/>
                </a:ext>
              </a:extLst>
            </p:cNvPr>
            <p:cNvSpPr/>
            <p:nvPr/>
          </p:nvSpPr>
          <p:spPr>
            <a:xfrm>
              <a:off x="3009900" y="-184150"/>
              <a:ext cx="6324600" cy="7226300"/>
            </a:xfrm>
            <a:prstGeom prst="ellipse">
              <a:avLst/>
            </a:prstGeom>
            <a:solidFill>
              <a:schemeClr val="accent2">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5400"/>
            </a:p>
          </p:txBody>
        </p:sp>
        <p:sp>
          <p:nvSpPr>
            <p:cNvPr id="5" name="TextBox 4">
              <a:extLst>
                <a:ext uri="{FF2B5EF4-FFF2-40B4-BE49-F238E27FC236}">
                  <a16:creationId xmlns:a16="http://schemas.microsoft.com/office/drawing/2014/main" id="{FB73B086-CCA3-6F09-3722-7EE8583B6A69}"/>
                </a:ext>
              </a:extLst>
            </p:cNvPr>
            <p:cNvSpPr txBox="1"/>
            <p:nvPr/>
          </p:nvSpPr>
          <p:spPr>
            <a:xfrm>
              <a:off x="4303223" y="634642"/>
              <a:ext cx="3733800" cy="1076075"/>
            </a:xfrm>
            <a:prstGeom prst="rect">
              <a:avLst/>
            </a:prstGeom>
            <a:noFill/>
          </p:spPr>
          <p:txBody>
            <a:bodyPr wrap="square" rtlCol="0">
              <a:spAutoFit/>
            </a:bodyPr>
            <a:lstStyle/>
            <a:p>
              <a:pPr algn="ctr"/>
              <a:r>
                <a:rPr lang="en-US" sz="2800" dirty="0">
                  <a:solidFill>
                    <a:schemeClr val="tx2"/>
                  </a:solidFill>
                </a:rPr>
                <a:t>Laboratory Leadership Competencies </a:t>
              </a:r>
            </a:p>
          </p:txBody>
        </p:sp>
      </p:grpSp>
      <p:graphicFrame>
        <p:nvGraphicFramePr>
          <p:cNvPr id="2" name="Diagram 1">
            <a:extLst>
              <a:ext uri="{FF2B5EF4-FFF2-40B4-BE49-F238E27FC236}">
                <a16:creationId xmlns:a16="http://schemas.microsoft.com/office/drawing/2014/main" id="{74433A96-B036-B21D-BB16-AAF6024B121A}"/>
              </a:ext>
            </a:extLst>
          </p:cNvPr>
          <p:cNvGraphicFramePr/>
          <p:nvPr>
            <p:extLst>
              <p:ext uri="{D42A27DB-BD31-4B8C-83A1-F6EECF244321}">
                <p14:modId xmlns:p14="http://schemas.microsoft.com/office/powerpoint/2010/main" val="1897618172"/>
              </p:ext>
            </p:extLst>
          </p:nvPr>
        </p:nvGraphicFramePr>
        <p:xfrm>
          <a:off x="2935013" y="1942171"/>
          <a:ext cx="6604000" cy="3471446"/>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7" name="Footer Placeholder 6">
            <a:extLst>
              <a:ext uri="{FF2B5EF4-FFF2-40B4-BE49-F238E27FC236}">
                <a16:creationId xmlns:a16="http://schemas.microsoft.com/office/drawing/2014/main" id="{76F65178-7E58-A5F1-832C-6D136B8F0B5D}"/>
              </a:ext>
            </a:extLst>
          </p:cNvPr>
          <p:cNvSpPr>
            <a:spLocks noGrp="1"/>
          </p:cNvSpPr>
          <p:nvPr>
            <p:ph type="ftr" sz="quarter" idx="3"/>
          </p:nvPr>
        </p:nvSpPr>
        <p:spPr/>
        <p:txBody>
          <a:bodyPr/>
          <a:lstStyle/>
          <a:p>
            <a:r>
              <a:rPr lang="nl-NL"/>
              <a:t>TOT&amp;M Unit 5 V1 2026</a:t>
            </a:r>
            <a:endParaRPr lang="en-US" dirty="0"/>
          </a:p>
        </p:txBody>
      </p:sp>
      <p:sp>
        <p:nvSpPr>
          <p:cNvPr id="8" name="Slide Number Placeholder 7">
            <a:extLst>
              <a:ext uri="{FF2B5EF4-FFF2-40B4-BE49-F238E27FC236}">
                <a16:creationId xmlns:a16="http://schemas.microsoft.com/office/drawing/2014/main" id="{17744586-92B2-49B0-FE24-4496153463C6}"/>
              </a:ext>
            </a:extLst>
          </p:cNvPr>
          <p:cNvSpPr>
            <a:spLocks noGrp="1"/>
          </p:cNvSpPr>
          <p:nvPr>
            <p:ph type="sldNum" sz="quarter" idx="12"/>
          </p:nvPr>
        </p:nvSpPr>
        <p:spPr/>
        <p:txBody>
          <a:bodyPr/>
          <a:lstStyle/>
          <a:p>
            <a:fld id="{15573E5C-EF74-034A-A019-612A408567C7}" type="slidenum">
              <a:rPr lang="en-US" smtClean="0"/>
              <a:pPr/>
              <a:t>19</a:t>
            </a:fld>
            <a:endParaRPr lang="en-US"/>
          </a:p>
        </p:txBody>
      </p:sp>
    </p:spTree>
    <p:custDataLst>
      <p:tags r:id="rId1"/>
    </p:custDataLst>
    <p:extLst>
      <p:ext uri="{BB962C8B-B14F-4D97-AF65-F5344CB8AC3E}">
        <p14:creationId xmlns:p14="http://schemas.microsoft.com/office/powerpoint/2010/main" val="7360677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2" grpId="0">
        <p:bldAsOne/>
      </p:bldGraphic>
    </p:bldLst>
  </p:timing>
</p:sld>
</file>

<file path=ppt/slides/slide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B5DB4F48-2D04-4A41-9C16-36289D4DA41C}"/>
              </a:ext>
            </a:extLst>
          </p:cNvPr>
          <p:cNvSpPr>
            <a:spLocks noGrp="1"/>
          </p:cNvSpPr>
          <p:nvPr>
            <p:ph type="title"/>
          </p:nvPr>
        </p:nvSpPr>
        <p:spPr>
          <a:xfrm>
            <a:off x="586436" y="654190"/>
            <a:ext cx="10282997" cy="584079"/>
          </a:xfrm>
        </p:spPr>
        <p:txBody>
          <a:bodyPr/>
          <a:lstStyle/>
          <a:p>
            <a:r>
              <a:rPr lang="en-US">
                <a:latin typeface="Calibri"/>
                <a:ea typeface="Calibri"/>
                <a:cs typeface="Posterama"/>
              </a:rPr>
              <a:t>Zoom interface</a:t>
            </a:r>
          </a:p>
        </p:txBody>
      </p:sp>
      <p:grpSp>
        <p:nvGrpSpPr>
          <p:cNvPr id="25" name="Group 24">
            <a:extLst>
              <a:ext uri="{FF2B5EF4-FFF2-40B4-BE49-F238E27FC236}">
                <a16:creationId xmlns:a16="http://schemas.microsoft.com/office/drawing/2014/main" id="{B2CFCE0A-112E-5D4E-88FC-62AEDE91D426}"/>
              </a:ext>
            </a:extLst>
          </p:cNvPr>
          <p:cNvGrpSpPr/>
          <p:nvPr/>
        </p:nvGrpSpPr>
        <p:grpSpPr>
          <a:xfrm>
            <a:off x="0" y="2988648"/>
            <a:ext cx="12192000" cy="584080"/>
            <a:chOff x="0" y="3377268"/>
            <a:chExt cx="12192000" cy="584080"/>
          </a:xfrm>
        </p:grpSpPr>
        <p:pic>
          <p:nvPicPr>
            <p:cNvPr id="6" name="Picture 5">
              <a:extLst>
                <a:ext uri="{FF2B5EF4-FFF2-40B4-BE49-F238E27FC236}">
                  <a16:creationId xmlns:a16="http://schemas.microsoft.com/office/drawing/2014/main" id="{B69B9E4D-00E0-9145-B854-13792B33926F}"/>
                </a:ext>
              </a:extLst>
            </p:cNvPr>
            <p:cNvPicPr>
              <a:picLocks noChangeAspect="1"/>
            </p:cNvPicPr>
            <p:nvPr/>
          </p:nvPicPr>
          <p:blipFill rotWithShape="1">
            <a:blip r:embed="rId4">
              <a:extLst>
                <a:ext uri="{28A0092B-C50C-407E-A947-70E740481C1C}">
                  <a14:useLocalDpi xmlns:a14="http://schemas.microsoft.com/office/drawing/2010/main"/>
                </a:ext>
              </a:extLst>
            </a:blip>
            <a:srcRect r="87672"/>
            <a:stretch/>
          </p:blipFill>
          <p:spPr>
            <a:xfrm>
              <a:off x="0" y="3377269"/>
              <a:ext cx="1910795" cy="584079"/>
            </a:xfrm>
            <a:prstGeom prst="rect">
              <a:avLst/>
            </a:prstGeom>
          </p:spPr>
        </p:pic>
        <p:pic>
          <p:nvPicPr>
            <p:cNvPr id="8" name="Picture 7">
              <a:extLst>
                <a:ext uri="{FF2B5EF4-FFF2-40B4-BE49-F238E27FC236}">
                  <a16:creationId xmlns:a16="http://schemas.microsoft.com/office/drawing/2014/main" id="{EC2F8DE2-A3DC-F74C-B9B7-A265392AC03D}"/>
                </a:ext>
              </a:extLst>
            </p:cNvPr>
            <p:cNvPicPr>
              <a:picLocks noChangeAspect="1"/>
            </p:cNvPicPr>
            <p:nvPr/>
          </p:nvPicPr>
          <p:blipFill rotWithShape="1">
            <a:blip r:embed="rId4">
              <a:extLst>
                <a:ext uri="{28A0092B-C50C-407E-A947-70E740481C1C}">
                  <a14:useLocalDpi xmlns:a14="http://schemas.microsoft.com/office/drawing/2010/main"/>
                </a:ext>
              </a:extLst>
            </a:blip>
            <a:srcRect l="23443" r="17386"/>
            <a:stretch/>
          </p:blipFill>
          <p:spPr>
            <a:xfrm>
              <a:off x="1910795" y="3377269"/>
              <a:ext cx="9171212" cy="584079"/>
            </a:xfrm>
            <a:prstGeom prst="rect">
              <a:avLst/>
            </a:prstGeom>
          </p:spPr>
        </p:pic>
        <p:pic>
          <p:nvPicPr>
            <p:cNvPr id="9" name="Picture 8">
              <a:extLst>
                <a:ext uri="{FF2B5EF4-FFF2-40B4-BE49-F238E27FC236}">
                  <a16:creationId xmlns:a16="http://schemas.microsoft.com/office/drawing/2014/main" id="{85D6EFEC-FB08-0946-9B1B-0ADAD1165DC5}"/>
                </a:ext>
              </a:extLst>
            </p:cNvPr>
            <p:cNvPicPr>
              <a:picLocks noChangeAspect="1"/>
            </p:cNvPicPr>
            <p:nvPr/>
          </p:nvPicPr>
          <p:blipFill rotWithShape="1">
            <a:blip r:embed="rId4">
              <a:extLst>
                <a:ext uri="{28A0092B-C50C-407E-A947-70E740481C1C}">
                  <a14:useLocalDpi xmlns:a14="http://schemas.microsoft.com/office/drawing/2010/main"/>
                </a:ext>
              </a:extLst>
            </a:blip>
            <a:srcRect l="92660"/>
            <a:stretch/>
          </p:blipFill>
          <p:spPr>
            <a:xfrm>
              <a:off x="11054308" y="3377268"/>
              <a:ext cx="1137692" cy="584079"/>
            </a:xfrm>
            <a:prstGeom prst="rect">
              <a:avLst/>
            </a:prstGeom>
          </p:spPr>
        </p:pic>
      </p:grpSp>
      <p:sp>
        <p:nvSpPr>
          <p:cNvPr id="7" name="Rectangle: Rounded Corners 9">
            <a:extLst>
              <a:ext uri="{FF2B5EF4-FFF2-40B4-BE49-F238E27FC236}">
                <a16:creationId xmlns:a16="http://schemas.microsoft.com/office/drawing/2014/main" id="{1DCDD259-FE85-9746-8FA7-7A6EFDDD17EC}"/>
              </a:ext>
            </a:extLst>
          </p:cNvPr>
          <p:cNvSpPr/>
          <p:nvPr/>
        </p:nvSpPr>
        <p:spPr>
          <a:xfrm>
            <a:off x="1910794" y="2988647"/>
            <a:ext cx="992425" cy="584079"/>
          </a:xfrm>
          <a:prstGeom prst="roundRect">
            <a:avLst/>
          </a:prstGeom>
          <a:noFill/>
          <a:ln w="57150">
            <a:solidFill>
              <a:srgbClr val="F26C32"/>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en-US"/>
          </a:p>
        </p:txBody>
      </p:sp>
      <p:sp>
        <p:nvSpPr>
          <p:cNvPr id="16" name="TextBox 15">
            <a:extLst>
              <a:ext uri="{FF2B5EF4-FFF2-40B4-BE49-F238E27FC236}">
                <a16:creationId xmlns:a16="http://schemas.microsoft.com/office/drawing/2014/main" id="{98D3DD0A-F7B6-F448-90EF-EDF0EDAC739A}"/>
              </a:ext>
            </a:extLst>
          </p:cNvPr>
          <p:cNvSpPr txBox="1"/>
          <p:nvPr/>
        </p:nvSpPr>
        <p:spPr>
          <a:xfrm>
            <a:off x="475823" y="1501943"/>
            <a:ext cx="6987968" cy="1088696"/>
          </a:xfrm>
          <a:prstGeom prst="rect">
            <a:avLst/>
          </a:prstGeom>
          <a:noFill/>
        </p:spPr>
        <p:txBody>
          <a:bodyPr wrap="square">
            <a:spAutoFit/>
          </a:bodyPr>
          <a:lstStyle/>
          <a:p>
            <a:pPr marL="342900" indent="-342900">
              <a:lnSpc>
                <a:spcPts val="3380"/>
              </a:lnSpc>
              <a:spcAft>
                <a:spcPts val="1200"/>
              </a:spcAft>
              <a:buSzPct val="85000"/>
              <a:buFont typeface="Arial" panose="020B0604020202020204" pitchFamily="34" charset="0"/>
              <a:buChar char="•"/>
            </a:pPr>
            <a:r>
              <a:rPr lang="en-US" sz="240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Please </a:t>
            </a:r>
            <a:r>
              <a:rPr lang="en-US" sz="2400" b="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rename</a:t>
            </a:r>
            <a:r>
              <a:rPr lang="en-US" sz="240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 yourself using the format:</a:t>
            </a:r>
          </a:p>
          <a:p>
            <a:pPr marL="800100" lvl="1" indent="-342900">
              <a:lnSpc>
                <a:spcPts val="3380"/>
              </a:lnSpc>
              <a:spcAft>
                <a:spcPts val="1200"/>
              </a:spcAft>
              <a:buSzPct val="85000"/>
              <a:buFont typeface="Courier New" panose="02070309020205020404" pitchFamily="49" charset="0"/>
              <a:buChar char="o"/>
            </a:pPr>
            <a:r>
              <a:rPr lang="en-US" sz="2400" b="1">
                <a:solidFill>
                  <a:srgbClr val="F26C32"/>
                </a:solidFill>
                <a:latin typeface="Open Sans" panose="020B0606030504020204" pitchFamily="34" charset="0"/>
                <a:ea typeface="Open Sans" panose="020B0606030504020204" pitchFamily="34" charset="0"/>
                <a:cs typeface="Open Sans" panose="020B0606030504020204" pitchFamily="34" charset="0"/>
              </a:rPr>
              <a:t>Name, Organization </a:t>
            </a:r>
          </a:p>
        </p:txBody>
      </p:sp>
      <p:sp>
        <p:nvSpPr>
          <p:cNvPr id="17" name="TextBox 16">
            <a:extLst>
              <a:ext uri="{FF2B5EF4-FFF2-40B4-BE49-F238E27FC236}">
                <a16:creationId xmlns:a16="http://schemas.microsoft.com/office/drawing/2014/main" id="{579E8AAF-E35D-8744-B750-CE956D347D4A}"/>
              </a:ext>
            </a:extLst>
          </p:cNvPr>
          <p:cNvSpPr txBox="1"/>
          <p:nvPr/>
        </p:nvSpPr>
        <p:spPr>
          <a:xfrm>
            <a:off x="475823" y="4107556"/>
            <a:ext cx="6653986" cy="1960730"/>
          </a:xfrm>
          <a:prstGeom prst="rect">
            <a:avLst/>
          </a:prstGeom>
          <a:noFill/>
        </p:spPr>
        <p:txBody>
          <a:bodyPr wrap="square">
            <a:spAutoFit/>
          </a:bodyPr>
          <a:lstStyle/>
          <a:p>
            <a:pPr marL="342900" indent="-342900">
              <a:lnSpc>
                <a:spcPts val="3380"/>
              </a:lnSpc>
              <a:spcAft>
                <a:spcPts val="1200"/>
              </a:spcAft>
              <a:buSzPct val="85000"/>
              <a:buFont typeface="Arial" panose="020B0604020202020204" pitchFamily="34" charset="0"/>
              <a:buChar char="•"/>
            </a:pPr>
            <a:r>
              <a:rPr lang="en-US" sz="240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Click </a:t>
            </a:r>
            <a:r>
              <a:rPr lang="en-US" sz="2400" b="1">
                <a:solidFill>
                  <a:srgbClr val="F26C32"/>
                </a:solidFill>
                <a:latin typeface="Open Sans" panose="020B0606030504020204" pitchFamily="34" charset="0"/>
                <a:ea typeface="Open Sans" panose="020B0606030504020204" pitchFamily="34" charset="0"/>
                <a:cs typeface="Open Sans" panose="020B0606030504020204" pitchFamily="34" charset="0"/>
              </a:rPr>
              <a:t>Participants</a:t>
            </a:r>
            <a:r>
              <a:rPr lang="en-US" sz="240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 then click the </a:t>
            </a:r>
            <a:r>
              <a:rPr lang="en-US" sz="2400" b="1">
                <a:solidFill>
                  <a:srgbClr val="004D79"/>
                </a:solidFill>
                <a:latin typeface="Open Sans" panose="020B0606030504020204" pitchFamily="34" charset="0"/>
                <a:ea typeface="Open Sans" panose="020B0606030504020204" pitchFamily="34" charset="0"/>
                <a:cs typeface="Open Sans" panose="020B0606030504020204" pitchFamily="34" charset="0"/>
              </a:rPr>
              <a:t>More</a:t>
            </a:r>
            <a:r>
              <a:rPr lang="en-US" sz="2400">
                <a:solidFill>
                  <a:srgbClr val="004D79"/>
                </a:solidFill>
                <a:latin typeface="Open Sans" panose="020B0606030504020204" pitchFamily="34" charset="0"/>
                <a:ea typeface="Open Sans" panose="020B0606030504020204" pitchFamily="34" charset="0"/>
                <a:cs typeface="Open Sans" panose="020B0606030504020204" pitchFamily="34" charset="0"/>
              </a:rPr>
              <a:t> </a:t>
            </a:r>
            <a:r>
              <a:rPr lang="en-US" sz="240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and </a:t>
            </a:r>
            <a:r>
              <a:rPr lang="en-US" sz="2400" b="1">
                <a:solidFill>
                  <a:srgbClr val="004D79"/>
                </a:solidFill>
                <a:latin typeface="Open Sans" panose="020B0606030504020204" pitchFamily="34" charset="0"/>
                <a:ea typeface="Open Sans" panose="020B0606030504020204" pitchFamily="34" charset="0"/>
                <a:cs typeface="Open Sans" panose="020B0606030504020204" pitchFamily="34" charset="0"/>
              </a:rPr>
              <a:t>Rename</a:t>
            </a:r>
            <a:r>
              <a:rPr lang="en-US" sz="240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 buttons that appear as you hover over your name.</a:t>
            </a:r>
          </a:p>
          <a:p>
            <a:pPr marL="342900" indent="-342900">
              <a:lnSpc>
                <a:spcPts val="3380"/>
              </a:lnSpc>
              <a:spcAft>
                <a:spcPts val="1200"/>
              </a:spcAft>
              <a:buSzPct val="85000"/>
              <a:buFont typeface="Arial" panose="020B0604020202020204" pitchFamily="34" charset="0"/>
              <a:buChar char="•"/>
            </a:pPr>
            <a:endParaRPr lang="en-US" sz="2400">
              <a:latin typeface="Open Sans" panose="020B0606030504020204" pitchFamily="34" charset="0"/>
              <a:ea typeface="Open Sans" panose="020B0606030504020204" pitchFamily="34" charset="0"/>
              <a:cs typeface="Open Sans" panose="020B0606030504020204" pitchFamily="34" charset="0"/>
            </a:endParaRPr>
          </a:p>
        </p:txBody>
      </p:sp>
      <p:grpSp>
        <p:nvGrpSpPr>
          <p:cNvPr id="5" name="Agrupar 4">
            <a:extLst>
              <a:ext uri="{FF2B5EF4-FFF2-40B4-BE49-F238E27FC236}">
                <a16:creationId xmlns:a16="http://schemas.microsoft.com/office/drawing/2014/main" id="{A07E275A-8FB8-4F4E-59E3-C0E96E560F20}"/>
              </a:ext>
            </a:extLst>
          </p:cNvPr>
          <p:cNvGrpSpPr/>
          <p:nvPr/>
        </p:nvGrpSpPr>
        <p:grpSpPr>
          <a:xfrm>
            <a:off x="10849071" y="-15843"/>
            <a:ext cx="1335386" cy="851738"/>
            <a:chOff x="10622734" y="89781"/>
            <a:chExt cx="1335386" cy="851738"/>
          </a:xfrm>
        </p:grpSpPr>
        <p:sp>
          <p:nvSpPr>
            <p:cNvPr id="2" name="CaixaDeTexto 1">
              <a:extLst>
                <a:ext uri="{FF2B5EF4-FFF2-40B4-BE49-F238E27FC236}">
                  <a16:creationId xmlns:a16="http://schemas.microsoft.com/office/drawing/2014/main" id="{6EB9E737-5079-991B-EECE-4107516B2C5D}"/>
                </a:ext>
              </a:extLst>
            </p:cNvPr>
            <p:cNvSpPr txBox="1"/>
            <p:nvPr/>
          </p:nvSpPr>
          <p:spPr>
            <a:xfrm>
              <a:off x="10622734" y="633742"/>
              <a:ext cx="1335386" cy="307777"/>
            </a:xfrm>
            <a:prstGeom prst="rect">
              <a:avLst/>
            </a:prstGeom>
            <a:solidFill>
              <a:schemeClr val="bg1"/>
            </a:solidFill>
            <a:ln>
              <a:solidFill>
                <a:schemeClr val="bg1"/>
              </a:solidFill>
            </a:ln>
          </p:spPr>
          <p:txBody>
            <a:bodyPr rot="0" spcFirstLastPara="0" vertOverflow="overflow" horzOverflow="overflow" vert="horz" wrap="square" lIns="0" tIns="45720" rIns="0" bIns="45720" numCol="1" spcCol="0" rtlCol="0" fromWordArt="0" anchor="t" anchorCtr="0" forceAA="0" compatLnSpc="1">
              <a:prstTxWarp prst="textNoShape">
                <a:avLst/>
              </a:prstTxWarp>
              <a:spAutoFit/>
            </a:bodyPr>
            <a:lstStyle/>
            <a:p>
              <a:r>
                <a:rPr lang="pt-PT" sz="1400" i="1" dirty="0">
                  <a:solidFill>
                    <a:srgbClr val="F26C32"/>
                  </a:solidFill>
                </a:rPr>
                <a:t>virtual </a:t>
              </a:r>
              <a:r>
                <a:rPr lang="pt-PT" sz="1400" i="1" dirty="0" err="1">
                  <a:solidFill>
                    <a:srgbClr val="F26C32"/>
                  </a:solidFill>
                </a:rPr>
                <a:t>delivery</a:t>
              </a:r>
              <a:endParaRPr lang="pt-PT" sz="1400" i="1">
                <a:solidFill>
                  <a:srgbClr val="F26C32"/>
                </a:solidFill>
              </a:endParaRPr>
            </a:p>
          </p:txBody>
        </p:sp>
        <p:pic>
          <p:nvPicPr>
            <p:cNvPr id="3" name="Gráfico 2" descr="Reunião online com preenchimento sólido">
              <a:extLst>
                <a:ext uri="{FF2B5EF4-FFF2-40B4-BE49-F238E27FC236}">
                  <a16:creationId xmlns:a16="http://schemas.microsoft.com/office/drawing/2014/main" id="{B18071BD-536A-AEAE-933A-952AC235A9A1}"/>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11018068" y="89781"/>
              <a:ext cx="642798" cy="641892"/>
            </a:xfrm>
            <a:prstGeom prst="rect">
              <a:avLst/>
            </a:prstGeom>
          </p:spPr>
        </p:pic>
      </p:grpSp>
      <p:sp>
        <p:nvSpPr>
          <p:cNvPr id="13" name="Footer Placeholder 12">
            <a:extLst>
              <a:ext uri="{FF2B5EF4-FFF2-40B4-BE49-F238E27FC236}">
                <a16:creationId xmlns:a16="http://schemas.microsoft.com/office/drawing/2014/main" id="{3309F324-9D10-EB5B-3530-32E16B8C6820}"/>
              </a:ext>
            </a:extLst>
          </p:cNvPr>
          <p:cNvSpPr>
            <a:spLocks noGrp="1"/>
          </p:cNvSpPr>
          <p:nvPr>
            <p:ph type="ftr" sz="quarter" idx="3"/>
          </p:nvPr>
        </p:nvSpPr>
        <p:spPr/>
        <p:txBody>
          <a:bodyPr/>
          <a:lstStyle/>
          <a:p>
            <a:r>
              <a:rPr lang="nl-NL"/>
              <a:t>TOT&amp;M Unit 5 V1 2026</a:t>
            </a:r>
            <a:endParaRPr lang="en-US"/>
          </a:p>
        </p:txBody>
      </p:sp>
      <p:sp>
        <p:nvSpPr>
          <p:cNvPr id="14" name="Slide Number Placeholder 13">
            <a:extLst>
              <a:ext uri="{FF2B5EF4-FFF2-40B4-BE49-F238E27FC236}">
                <a16:creationId xmlns:a16="http://schemas.microsoft.com/office/drawing/2014/main" id="{399528EA-C9CB-4800-1F02-BA21EC8B51F2}"/>
              </a:ext>
            </a:extLst>
          </p:cNvPr>
          <p:cNvSpPr>
            <a:spLocks noGrp="1"/>
          </p:cNvSpPr>
          <p:nvPr>
            <p:ph type="sldNum" sz="quarter" idx="4"/>
          </p:nvPr>
        </p:nvSpPr>
        <p:spPr/>
        <p:txBody>
          <a:bodyPr/>
          <a:lstStyle/>
          <a:p>
            <a:fld id="{7698B45C-09C7-497B-9261-07F290CB2D4C}" type="slidenum">
              <a:rPr lang="en-US" smtClean="0"/>
              <a:pPr/>
              <a:t>2</a:t>
            </a:fld>
            <a:endParaRPr lang="en-US"/>
          </a:p>
        </p:txBody>
      </p:sp>
      <p:sp>
        <p:nvSpPr>
          <p:cNvPr id="10" name="Footer Placeholder 7">
            <a:extLst>
              <a:ext uri="{FF2B5EF4-FFF2-40B4-BE49-F238E27FC236}">
                <a16:creationId xmlns:a16="http://schemas.microsoft.com/office/drawing/2014/main" id="{EECCD2A0-C763-E648-67F7-6CD439CE1392}"/>
              </a:ext>
            </a:extLst>
          </p:cNvPr>
          <p:cNvSpPr txBox="1">
            <a:spLocks/>
          </p:cNvSpPr>
          <p:nvPr/>
        </p:nvSpPr>
        <p:spPr>
          <a:xfrm>
            <a:off x="8796528" y="6180490"/>
            <a:ext cx="2029968" cy="365125"/>
          </a:xfrm>
          <a:prstGeom prst="rect">
            <a:avLst/>
          </a:prstGeom>
        </p:spPr>
        <p:txBody>
          <a:bodyPr vert="horz" lIns="91440" tIns="45720" rIns="91440" bIns="45720" rtlCol="0" anchor="ctr" anchorCtr="0"/>
          <a:lstStyle>
            <a:defPPr>
              <a:defRPr lang="en-US"/>
            </a:defPPr>
            <a:lvl1pPr marL="0" algn="l" defTabSz="912721" rtl="0" eaLnBrk="1" latinLnBrk="0" hangingPunct="1">
              <a:defRPr sz="1000" b="0" i="0" kern="1200">
                <a:solidFill>
                  <a:schemeClr val="bg1"/>
                </a:solidFill>
                <a:latin typeface="Arial Bold"/>
                <a:ea typeface="+mn-ea"/>
                <a:cs typeface="Arial Bold"/>
              </a:defRPr>
            </a:lvl1pPr>
            <a:lvl2pPr marL="456360" algn="l" defTabSz="912721" rtl="0" eaLnBrk="1" latinLnBrk="0" hangingPunct="1">
              <a:defRPr sz="1800" kern="1200">
                <a:solidFill>
                  <a:schemeClr val="tx1"/>
                </a:solidFill>
                <a:latin typeface="+mn-lt"/>
                <a:ea typeface="+mn-ea"/>
                <a:cs typeface="+mn-cs"/>
              </a:defRPr>
            </a:lvl2pPr>
            <a:lvl3pPr marL="912721" algn="l" defTabSz="912721" rtl="0" eaLnBrk="1" latinLnBrk="0" hangingPunct="1">
              <a:defRPr sz="1800" kern="1200">
                <a:solidFill>
                  <a:schemeClr val="tx1"/>
                </a:solidFill>
                <a:latin typeface="+mn-lt"/>
                <a:ea typeface="+mn-ea"/>
                <a:cs typeface="+mn-cs"/>
              </a:defRPr>
            </a:lvl3pPr>
            <a:lvl4pPr marL="1369081" algn="l" defTabSz="912721" rtl="0" eaLnBrk="1" latinLnBrk="0" hangingPunct="1">
              <a:defRPr sz="1800" kern="1200">
                <a:solidFill>
                  <a:schemeClr val="tx1"/>
                </a:solidFill>
                <a:latin typeface="+mn-lt"/>
                <a:ea typeface="+mn-ea"/>
                <a:cs typeface="+mn-cs"/>
              </a:defRPr>
            </a:lvl4pPr>
            <a:lvl5pPr marL="1825442" algn="l" defTabSz="912721" rtl="0" eaLnBrk="1" latinLnBrk="0" hangingPunct="1">
              <a:defRPr sz="1800" kern="1200">
                <a:solidFill>
                  <a:schemeClr val="tx1"/>
                </a:solidFill>
                <a:latin typeface="+mn-lt"/>
                <a:ea typeface="+mn-ea"/>
                <a:cs typeface="+mn-cs"/>
              </a:defRPr>
            </a:lvl5pPr>
            <a:lvl6pPr marL="2281801" algn="l" defTabSz="912721" rtl="0" eaLnBrk="1" latinLnBrk="0" hangingPunct="1">
              <a:defRPr sz="1800" kern="1200">
                <a:solidFill>
                  <a:schemeClr val="tx1"/>
                </a:solidFill>
                <a:latin typeface="+mn-lt"/>
                <a:ea typeface="+mn-ea"/>
                <a:cs typeface="+mn-cs"/>
              </a:defRPr>
            </a:lvl6pPr>
            <a:lvl7pPr marL="2738163" algn="l" defTabSz="912721" rtl="0" eaLnBrk="1" latinLnBrk="0" hangingPunct="1">
              <a:defRPr sz="1800" kern="1200">
                <a:solidFill>
                  <a:schemeClr val="tx1"/>
                </a:solidFill>
                <a:latin typeface="+mn-lt"/>
                <a:ea typeface="+mn-ea"/>
                <a:cs typeface="+mn-cs"/>
              </a:defRPr>
            </a:lvl7pPr>
            <a:lvl8pPr marL="3194522" algn="l" defTabSz="912721" rtl="0" eaLnBrk="1" latinLnBrk="0" hangingPunct="1">
              <a:defRPr sz="1800" kern="1200">
                <a:solidFill>
                  <a:schemeClr val="tx1"/>
                </a:solidFill>
                <a:latin typeface="+mn-lt"/>
                <a:ea typeface="+mn-ea"/>
                <a:cs typeface="+mn-cs"/>
              </a:defRPr>
            </a:lvl8pPr>
            <a:lvl9pPr marL="3650880" algn="l" defTabSz="912721" rtl="0" eaLnBrk="1" latinLnBrk="0" hangingPunct="1">
              <a:defRPr sz="1800" kern="1200">
                <a:solidFill>
                  <a:schemeClr val="tx1"/>
                </a:solidFill>
                <a:latin typeface="+mn-lt"/>
                <a:ea typeface="+mn-ea"/>
                <a:cs typeface="+mn-cs"/>
              </a:defRPr>
            </a:lvl9pPr>
          </a:lstStyle>
          <a:p>
            <a:r>
              <a:rPr lang="nl-NL" sz="1200" dirty="0">
                <a:solidFill>
                  <a:schemeClr val="bg1">
                    <a:lumMod val="65000"/>
                  </a:schemeClr>
                </a:solidFill>
              </a:rPr>
              <a:t>TOT&amp;M Unit 5 V1 2026</a:t>
            </a:r>
            <a:endParaRPr lang="en-US" sz="1200" dirty="0">
              <a:solidFill>
                <a:schemeClr val="bg1">
                  <a:lumMod val="65000"/>
                </a:schemeClr>
              </a:solidFill>
            </a:endParaRPr>
          </a:p>
        </p:txBody>
      </p:sp>
      <p:sp>
        <p:nvSpPr>
          <p:cNvPr id="11" name="Slide Number Placeholder 8">
            <a:extLst>
              <a:ext uri="{FF2B5EF4-FFF2-40B4-BE49-F238E27FC236}">
                <a16:creationId xmlns:a16="http://schemas.microsoft.com/office/drawing/2014/main" id="{ABAD1935-CB00-0878-942A-D801DA8C0D28}"/>
              </a:ext>
            </a:extLst>
          </p:cNvPr>
          <p:cNvSpPr txBox="1">
            <a:spLocks/>
          </p:cNvSpPr>
          <p:nvPr/>
        </p:nvSpPr>
        <p:spPr>
          <a:xfrm>
            <a:off x="10829104" y="6210971"/>
            <a:ext cx="532253" cy="291750"/>
          </a:xfrm>
          <a:prstGeom prst="rect">
            <a:avLst/>
          </a:prstGeom>
        </p:spPr>
        <p:txBody>
          <a:bodyPr/>
          <a:lstStyle>
            <a:defPPr>
              <a:defRPr lang="en-US"/>
            </a:defPPr>
            <a:lvl1pPr marL="0" algn="l" defTabSz="912721" rtl="0" eaLnBrk="1" latinLnBrk="0" hangingPunct="1">
              <a:defRPr sz="1800" kern="1200">
                <a:solidFill>
                  <a:schemeClr val="tx1"/>
                </a:solidFill>
                <a:latin typeface="+mn-lt"/>
                <a:ea typeface="+mn-ea"/>
                <a:cs typeface="+mn-cs"/>
              </a:defRPr>
            </a:lvl1pPr>
            <a:lvl2pPr marL="456360" algn="l" defTabSz="912721" rtl="0" eaLnBrk="1" latinLnBrk="0" hangingPunct="1">
              <a:defRPr sz="1800" kern="1200">
                <a:solidFill>
                  <a:schemeClr val="tx1"/>
                </a:solidFill>
                <a:latin typeface="+mn-lt"/>
                <a:ea typeface="+mn-ea"/>
                <a:cs typeface="+mn-cs"/>
              </a:defRPr>
            </a:lvl2pPr>
            <a:lvl3pPr marL="912721" algn="l" defTabSz="912721" rtl="0" eaLnBrk="1" latinLnBrk="0" hangingPunct="1">
              <a:defRPr sz="1800" kern="1200">
                <a:solidFill>
                  <a:schemeClr val="tx1"/>
                </a:solidFill>
                <a:latin typeface="+mn-lt"/>
                <a:ea typeface="+mn-ea"/>
                <a:cs typeface="+mn-cs"/>
              </a:defRPr>
            </a:lvl3pPr>
            <a:lvl4pPr marL="1369081" algn="l" defTabSz="912721" rtl="0" eaLnBrk="1" latinLnBrk="0" hangingPunct="1">
              <a:defRPr sz="1800" kern="1200">
                <a:solidFill>
                  <a:schemeClr val="tx1"/>
                </a:solidFill>
                <a:latin typeface="+mn-lt"/>
                <a:ea typeface="+mn-ea"/>
                <a:cs typeface="+mn-cs"/>
              </a:defRPr>
            </a:lvl4pPr>
            <a:lvl5pPr marL="1825442" algn="l" defTabSz="912721" rtl="0" eaLnBrk="1" latinLnBrk="0" hangingPunct="1">
              <a:defRPr sz="1800" kern="1200">
                <a:solidFill>
                  <a:schemeClr val="tx1"/>
                </a:solidFill>
                <a:latin typeface="+mn-lt"/>
                <a:ea typeface="+mn-ea"/>
                <a:cs typeface="+mn-cs"/>
              </a:defRPr>
            </a:lvl5pPr>
            <a:lvl6pPr marL="2281801" algn="l" defTabSz="912721" rtl="0" eaLnBrk="1" latinLnBrk="0" hangingPunct="1">
              <a:defRPr sz="1800" kern="1200">
                <a:solidFill>
                  <a:schemeClr val="tx1"/>
                </a:solidFill>
                <a:latin typeface="+mn-lt"/>
                <a:ea typeface="+mn-ea"/>
                <a:cs typeface="+mn-cs"/>
              </a:defRPr>
            </a:lvl6pPr>
            <a:lvl7pPr marL="2738163" algn="l" defTabSz="912721" rtl="0" eaLnBrk="1" latinLnBrk="0" hangingPunct="1">
              <a:defRPr sz="1800" kern="1200">
                <a:solidFill>
                  <a:schemeClr val="tx1"/>
                </a:solidFill>
                <a:latin typeface="+mn-lt"/>
                <a:ea typeface="+mn-ea"/>
                <a:cs typeface="+mn-cs"/>
              </a:defRPr>
            </a:lvl7pPr>
            <a:lvl8pPr marL="3194522" algn="l" defTabSz="912721" rtl="0" eaLnBrk="1" latinLnBrk="0" hangingPunct="1">
              <a:defRPr sz="1800" kern="1200">
                <a:solidFill>
                  <a:schemeClr val="tx1"/>
                </a:solidFill>
                <a:latin typeface="+mn-lt"/>
                <a:ea typeface="+mn-ea"/>
                <a:cs typeface="+mn-cs"/>
              </a:defRPr>
            </a:lvl8pPr>
            <a:lvl9pPr marL="3650880" algn="l" defTabSz="912721" rtl="0" eaLnBrk="1" latinLnBrk="0" hangingPunct="1">
              <a:defRPr sz="1800" kern="1200">
                <a:solidFill>
                  <a:schemeClr val="tx1"/>
                </a:solidFill>
                <a:latin typeface="+mn-lt"/>
                <a:ea typeface="+mn-ea"/>
                <a:cs typeface="+mn-cs"/>
              </a:defRPr>
            </a:lvl9pPr>
          </a:lstStyle>
          <a:p>
            <a:fld id="{15573E5C-EF74-034A-A019-612A408567C7}" type="slidenum">
              <a:rPr lang="en-US" sz="1200" smtClean="0">
                <a:solidFill>
                  <a:schemeClr val="bg1">
                    <a:lumMod val="65000"/>
                  </a:schemeClr>
                </a:solidFill>
              </a:rPr>
              <a:pPr/>
              <a:t>2</a:t>
            </a:fld>
            <a:endParaRPr lang="en-US" sz="1200" dirty="0">
              <a:solidFill>
                <a:schemeClr val="bg1">
                  <a:lumMod val="65000"/>
                </a:schemeClr>
              </a:solidFill>
            </a:endParaRPr>
          </a:p>
        </p:txBody>
      </p:sp>
    </p:spTree>
    <p:custDataLst>
      <p:tags r:id="rId1"/>
    </p:custDataLst>
    <p:extLst>
      <p:ext uri="{BB962C8B-B14F-4D97-AF65-F5344CB8AC3E}">
        <p14:creationId xmlns:p14="http://schemas.microsoft.com/office/powerpoint/2010/main" val="38647725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6" grpId="0"/>
      <p:bldP spid="17"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07C9B0-CB97-C74A-8340-898C10DC214F}"/>
              </a:ext>
            </a:extLst>
          </p:cNvPr>
          <p:cNvSpPr>
            <a:spLocks noGrp="1"/>
          </p:cNvSpPr>
          <p:nvPr>
            <p:ph type="title"/>
          </p:nvPr>
        </p:nvSpPr>
        <p:spPr/>
        <p:txBody>
          <a:bodyPr>
            <a:normAutofit fontScale="90000"/>
          </a:bodyPr>
          <a:lstStyle/>
          <a:p>
            <a:r>
              <a:rPr lang="fr-FR"/>
              <a:t>Knowledge test questions in the GLLP Learning Package</a:t>
            </a:r>
          </a:p>
        </p:txBody>
      </p:sp>
      <p:sp>
        <p:nvSpPr>
          <p:cNvPr id="3" name="Content Placeholder 2">
            <a:extLst>
              <a:ext uri="{FF2B5EF4-FFF2-40B4-BE49-F238E27FC236}">
                <a16:creationId xmlns:a16="http://schemas.microsoft.com/office/drawing/2014/main" id="{859B3396-8DDF-5E41-988A-2F933A66445C}"/>
              </a:ext>
            </a:extLst>
          </p:cNvPr>
          <p:cNvSpPr>
            <a:spLocks noGrp="1"/>
          </p:cNvSpPr>
          <p:nvPr>
            <p:ph type="body" sz="quarter" idx="10"/>
          </p:nvPr>
        </p:nvSpPr>
        <p:spPr>
          <a:xfrm>
            <a:off x="808891" y="2102487"/>
            <a:ext cx="7267492" cy="4473608"/>
          </a:xfrm>
        </p:spPr>
        <p:txBody>
          <a:bodyPr vert="horz" lIns="0" tIns="0" rIns="0" bIns="0" rtlCol="0" anchor="t">
            <a:normAutofit/>
          </a:bodyPr>
          <a:lstStyle/>
          <a:p>
            <a:pPr marL="342900" indent="-342900">
              <a:buFont typeface="Wingdings" panose="05000000000000000000" pitchFamily="2" charset="2"/>
              <a:buChar char="§"/>
            </a:pPr>
            <a:r>
              <a:rPr lang="en-US" sz="2400" b="0" dirty="0">
                <a:solidFill>
                  <a:schemeClr val="tx1"/>
                </a:solidFill>
              </a:rPr>
              <a:t>10-question and answer test banks available for each module</a:t>
            </a:r>
          </a:p>
          <a:p>
            <a:pPr marL="342900" indent="-342900">
              <a:buFont typeface="Wingdings" panose="05000000000000000000" pitchFamily="2" charset="2"/>
              <a:buChar char="§"/>
            </a:pPr>
            <a:r>
              <a:rPr lang="en-US" sz="2400" b="0" dirty="0">
                <a:solidFill>
                  <a:schemeClr val="tx1"/>
                </a:solidFill>
              </a:rPr>
              <a:t>Questions test knowledge of module learning objectives</a:t>
            </a:r>
          </a:p>
          <a:p>
            <a:pPr marL="342900" indent="-342900">
              <a:buFont typeface="Wingdings" panose="05000000000000000000" pitchFamily="2" charset="2"/>
              <a:buChar char="§"/>
            </a:pPr>
            <a:r>
              <a:rPr lang="en-US" sz="2400" b="0" dirty="0">
                <a:solidFill>
                  <a:schemeClr val="tx1"/>
                </a:solidFill>
              </a:rPr>
              <a:t>Questions should be reviewed and adapted if necessary</a:t>
            </a:r>
          </a:p>
          <a:p>
            <a:pPr marL="342900" indent="-342900">
              <a:buFont typeface="Wingdings" panose="05000000000000000000" pitchFamily="2" charset="2"/>
              <a:buChar char="§"/>
            </a:pPr>
            <a:r>
              <a:rPr lang="en-US" sz="2400" b="0" dirty="0">
                <a:solidFill>
                  <a:schemeClr val="tx1"/>
                </a:solidFill>
              </a:rPr>
              <a:t>Questions may need to be translated</a:t>
            </a:r>
          </a:p>
          <a:p>
            <a:pPr marL="342900" indent="-342900">
              <a:buFont typeface="Wingdings" panose="05000000000000000000" pitchFamily="2" charset="2"/>
              <a:buChar char="§"/>
            </a:pPr>
            <a:endParaRPr lang="en-US" sz="2400" b="0" dirty="0">
              <a:solidFill>
                <a:srgbClr val="000000"/>
              </a:solidFill>
              <a:latin typeface="Trebuchet MS"/>
              <a:ea typeface="Tahoma"/>
              <a:cs typeface="Tahoma"/>
            </a:endParaRPr>
          </a:p>
        </p:txBody>
      </p:sp>
      <p:sp>
        <p:nvSpPr>
          <p:cNvPr id="4" name="Footer Placeholder 3">
            <a:extLst>
              <a:ext uri="{FF2B5EF4-FFF2-40B4-BE49-F238E27FC236}">
                <a16:creationId xmlns:a16="http://schemas.microsoft.com/office/drawing/2014/main" id="{EC340CC9-19F6-9144-8117-7989FBB86C83}"/>
              </a:ext>
            </a:extLst>
          </p:cNvPr>
          <p:cNvSpPr>
            <a:spLocks noGrp="1"/>
          </p:cNvSpPr>
          <p:nvPr>
            <p:ph type="ftr" sz="quarter" idx="3"/>
          </p:nvPr>
        </p:nvSpPr>
        <p:spPr/>
        <p:txBody>
          <a:bodyPr/>
          <a:lstStyle/>
          <a:p>
            <a:pPr marL="0" marR="0" lvl="0" indent="0" algn="l" defTabSz="912721" rtl="0" eaLnBrk="1" fontAlgn="auto" latinLnBrk="0" hangingPunct="1">
              <a:lnSpc>
                <a:spcPct val="100000"/>
              </a:lnSpc>
              <a:spcBef>
                <a:spcPts val="0"/>
              </a:spcBef>
              <a:spcAft>
                <a:spcPts val="0"/>
              </a:spcAft>
              <a:buClrTx/>
              <a:buSzTx/>
              <a:buFontTx/>
              <a:buNone/>
              <a:tabLst/>
              <a:defRPr/>
            </a:pPr>
            <a:r>
              <a:rPr kumimoji="0" lang="nl-NL" sz="1000" b="0" i="0" u="none" strike="noStrike" kern="1200" cap="none" spc="0" normalizeH="0" baseline="0" noProof="0">
                <a:ln>
                  <a:noFill/>
                </a:ln>
                <a:solidFill>
                  <a:prstClr val="white"/>
                </a:solidFill>
                <a:effectLst/>
                <a:uLnTx/>
                <a:uFillTx/>
                <a:latin typeface="Arial Bold"/>
                <a:ea typeface="+mn-ea"/>
                <a:cs typeface="Arial Bold"/>
              </a:rPr>
              <a:t>TOT&amp;M Unit 5 V1 2026</a:t>
            </a:r>
            <a:endParaRPr kumimoji="0" lang="en-US" sz="1000" b="0" i="0" u="none" strike="noStrike" kern="1200" cap="none" spc="0" normalizeH="0" baseline="0" noProof="0" dirty="0">
              <a:ln>
                <a:noFill/>
              </a:ln>
              <a:solidFill>
                <a:prstClr val="white"/>
              </a:solidFill>
              <a:effectLst/>
              <a:uLnTx/>
              <a:uFillTx/>
              <a:latin typeface="Arial Bold"/>
              <a:ea typeface="+mn-ea"/>
              <a:cs typeface="Arial Bold"/>
            </a:endParaRPr>
          </a:p>
        </p:txBody>
      </p:sp>
      <p:sp>
        <p:nvSpPr>
          <p:cNvPr id="8" name="TextBox 7">
            <a:extLst>
              <a:ext uri="{FF2B5EF4-FFF2-40B4-BE49-F238E27FC236}">
                <a16:creationId xmlns:a16="http://schemas.microsoft.com/office/drawing/2014/main" id="{1D3A41AC-D7DF-F82A-A049-F68ACD116E8E}"/>
              </a:ext>
            </a:extLst>
          </p:cNvPr>
          <p:cNvSpPr txBox="1"/>
          <p:nvPr/>
        </p:nvSpPr>
        <p:spPr>
          <a:xfrm>
            <a:off x="8608635" y="2123440"/>
            <a:ext cx="184731" cy="180000"/>
          </a:xfrm>
          <a:prstGeom prst="rect">
            <a:avLst/>
          </a:prstGeom>
          <a:solidFill>
            <a:schemeClr val="bg1"/>
          </a:solidFill>
        </p:spPr>
        <p:txBody>
          <a:bodyPr wrap="none" rtlCol="0">
            <a:spAutoFit/>
          </a:bodyPr>
          <a:lstStyle/>
          <a:p>
            <a:endParaRPr lang="fr-FR"/>
          </a:p>
        </p:txBody>
      </p:sp>
      <p:pic>
        <p:nvPicPr>
          <p:cNvPr id="9" name="Picture 8">
            <a:extLst>
              <a:ext uri="{FF2B5EF4-FFF2-40B4-BE49-F238E27FC236}">
                <a16:creationId xmlns:a16="http://schemas.microsoft.com/office/drawing/2014/main" id="{19F56BE1-8CFC-10DB-D328-40F00E065A38}"/>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l="18131" t="23684" r="50965" b="13333"/>
          <a:stretch/>
        </p:blipFill>
        <p:spPr>
          <a:xfrm>
            <a:off x="7865545" y="1488934"/>
            <a:ext cx="3564455" cy="4842852"/>
          </a:xfrm>
          <a:prstGeom prst="rect">
            <a:avLst/>
          </a:prstGeom>
          <a:ln>
            <a:solidFill>
              <a:schemeClr val="tx1"/>
            </a:solidFill>
          </a:ln>
        </p:spPr>
      </p:pic>
      <p:sp>
        <p:nvSpPr>
          <p:cNvPr id="6" name="Slide Number Placeholder 10">
            <a:extLst>
              <a:ext uri="{FF2B5EF4-FFF2-40B4-BE49-F238E27FC236}">
                <a16:creationId xmlns:a16="http://schemas.microsoft.com/office/drawing/2014/main" id="{969EA1E4-EB14-A57E-410A-211D1866BE21}"/>
              </a:ext>
            </a:extLst>
          </p:cNvPr>
          <p:cNvSpPr txBox="1">
            <a:spLocks/>
          </p:cNvSpPr>
          <p:nvPr/>
        </p:nvSpPr>
        <p:spPr>
          <a:xfrm>
            <a:off x="10821547" y="6225484"/>
            <a:ext cx="532253" cy="365125"/>
          </a:xfrm>
          <a:prstGeom prst="rect">
            <a:avLst/>
          </a:prstGeom>
        </p:spPr>
        <p:txBody>
          <a:bodyPr vert="horz" lIns="0" tIns="0" rIns="0" bIns="0" rtlCol="0" anchor="b" anchorCtr="0"/>
          <a:lstStyle>
            <a:defPPr>
              <a:defRPr lang="en-US"/>
            </a:defPPr>
            <a:lvl1pPr marL="0" algn="r" defTabSz="912721" rtl="0" eaLnBrk="1" latinLnBrk="0" hangingPunct="1">
              <a:defRPr sz="1200" kern="1200">
                <a:solidFill>
                  <a:schemeClr val="tx1">
                    <a:tint val="75000"/>
                  </a:schemeClr>
                </a:solidFill>
                <a:latin typeface="+mn-lt"/>
                <a:ea typeface="+mn-ea"/>
                <a:cs typeface="+mn-cs"/>
              </a:defRPr>
            </a:lvl1pPr>
            <a:lvl2pPr marL="456360" algn="l" defTabSz="912721" rtl="0" eaLnBrk="1" latinLnBrk="0" hangingPunct="1">
              <a:defRPr sz="1800" kern="1200">
                <a:solidFill>
                  <a:schemeClr val="tx1"/>
                </a:solidFill>
                <a:latin typeface="+mn-lt"/>
                <a:ea typeface="+mn-ea"/>
                <a:cs typeface="+mn-cs"/>
              </a:defRPr>
            </a:lvl2pPr>
            <a:lvl3pPr marL="912721" algn="l" defTabSz="912721" rtl="0" eaLnBrk="1" latinLnBrk="0" hangingPunct="1">
              <a:defRPr sz="1800" kern="1200">
                <a:solidFill>
                  <a:schemeClr val="tx1"/>
                </a:solidFill>
                <a:latin typeface="+mn-lt"/>
                <a:ea typeface="+mn-ea"/>
                <a:cs typeface="+mn-cs"/>
              </a:defRPr>
            </a:lvl3pPr>
            <a:lvl4pPr marL="1369081" algn="l" defTabSz="912721" rtl="0" eaLnBrk="1" latinLnBrk="0" hangingPunct="1">
              <a:defRPr sz="1800" kern="1200">
                <a:solidFill>
                  <a:schemeClr val="tx1"/>
                </a:solidFill>
                <a:latin typeface="+mn-lt"/>
                <a:ea typeface="+mn-ea"/>
                <a:cs typeface="+mn-cs"/>
              </a:defRPr>
            </a:lvl4pPr>
            <a:lvl5pPr marL="1825442" algn="l" defTabSz="912721" rtl="0" eaLnBrk="1" latinLnBrk="0" hangingPunct="1">
              <a:defRPr sz="1800" kern="1200">
                <a:solidFill>
                  <a:schemeClr val="tx1"/>
                </a:solidFill>
                <a:latin typeface="+mn-lt"/>
                <a:ea typeface="+mn-ea"/>
                <a:cs typeface="+mn-cs"/>
              </a:defRPr>
            </a:lvl5pPr>
            <a:lvl6pPr marL="2281801" algn="l" defTabSz="912721" rtl="0" eaLnBrk="1" latinLnBrk="0" hangingPunct="1">
              <a:defRPr sz="1800" kern="1200">
                <a:solidFill>
                  <a:schemeClr val="tx1"/>
                </a:solidFill>
                <a:latin typeface="+mn-lt"/>
                <a:ea typeface="+mn-ea"/>
                <a:cs typeface="+mn-cs"/>
              </a:defRPr>
            </a:lvl6pPr>
            <a:lvl7pPr marL="2738163" algn="l" defTabSz="912721" rtl="0" eaLnBrk="1" latinLnBrk="0" hangingPunct="1">
              <a:defRPr sz="1800" kern="1200">
                <a:solidFill>
                  <a:schemeClr val="tx1"/>
                </a:solidFill>
                <a:latin typeface="+mn-lt"/>
                <a:ea typeface="+mn-ea"/>
                <a:cs typeface="+mn-cs"/>
              </a:defRPr>
            </a:lvl7pPr>
            <a:lvl8pPr marL="3194522" algn="l" defTabSz="912721" rtl="0" eaLnBrk="1" latinLnBrk="0" hangingPunct="1">
              <a:defRPr sz="1800" kern="1200">
                <a:solidFill>
                  <a:schemeClr val="tx1"/>
                </a:solidFill>
                <a:latin typeface="+mn-lt"/>
                <a:ea typeface="+mn-ea"/>
                <a:cs typeface="+mn-cs"/>
              </a:defRPr>
            </a:lvl8pPr>
            <a:lvl9pPr marL="3650880" algn="l" defTabSz="912721" rtl="0" eaLnBrk="1" latinLnBrk="0" hangingPunct="1">
              <a:defRPr sz="1800" kern="1200">
                <a:solidFill>
                  <a:schemeClr val="tx1"/>
                </a:solidFill>
                <a:latin typeface="+mn-lt"/>
                <a:ea typeface="+mn-ea"/>
                <a:cs typeface="+mn-cs"/>
              </a:defRPr>
            </a:lvl9pPr>
          </a:lstStyle>
          <a:p>
            <a:fld id="{15573E5C-EF74-034A-A019-612A408567C7}" type="slidenum">
              <a:rPr lang="en-US" smtClean="0"/>
              <a:pPr/>
              <a:t>20</a:t>
            </a:fld>
            <a:endParaRPr lang="en-US"/>
          </a:p>
        </p:txBody>
      </p:sp>
      <p:sp>
        <p:nvSpPr>
          <p:cNvPr id="5" name="Footer Placeholder 6">
            <a:extLst>
              <a:ext uri="{FF2B5EF4-FFF2-40B4-BE49-F238E27FC236}">
                <a16:creationId xmlns:a16="http://schemas.microsoft.com/office/drawing/2014/main" id="{8751AE6E-24A7-C866-5551-A34028402DB9}"/>
              </a:ext>
            </a:extLst>
          </p:cNvPr>
          <p:cNvSpPr txBox="1">
            <a:spLocks/>
          </p:cNvSpPr>
          <p:nvPr/>
        </p:nvSpPr>
        <p:spPr>
          <a:xfrm>
            <a:off x="8796528" y="6210970"/>
            <a:ext cx="2029968" cy="365125"/>
          </a:xfrm>
          <a:prstGeom prst="rect">
            <a:avLst/>
          </a:prstGeom>
        </p:spPr>
        <p:txBody>
          <a:bodyPr vert="horz" lIns="0" tIns="0" rIns="0" bIns="0" rtlCol="0" anchor="b" anchorCtr="0"/>
          <a:lstStyle>
            <a:defPPr>
              <a:defRPr lang="en-US"/>
            </a:defPPr>
            <a:lvl1pPr marL="0" algn="l" defTabSz="912721" rtl="0" eaLnBrk="1" latinLnBrk="0" hangingPunct="1">
              <a:defRPr sz="1200" kern="1200">
                <a:solidFill>
                  <a:schemeClr val="tx1">
                    <a:tint val="75000"/>
                  </a:schemeClr>
                </a:solidFill>
                <a:latin typeface="+mn-lt"/>
                <a:ea typeface="+mn-ea"/>
                <a:cs typeface="+mn-cs"/>
              </a:defRPr>
            </a:lvl1pPr>
            <a:lvl2pPr marL="456360" algn="l" defTabSz="912721" rtl="0" eaLnBrk="1" latinLnBrk="0" hangingPunct="1">
              <a:defRPr sz="1800" kern="1200">
                <a:solidFill>
                  <a:schemeClr val="tx1"/>
                </a:solidFill>
                <a:latin typeface="+mn-lt"/>
                <a:ea typeface="+mn-ea"/>
                <a:cs typeface="+mn-cs"/>
              </a:defRPr>
            </a:lvl2pPr>
            <a:lvl3pPr marL="912721" algn="l" defTabSz="912721" rtl="0" eaLnBrk="1" latinLnBrk="0" hangingPunct="1">
              <a:defRPr sz="1800" kern="1200">
                <a:solidFill>
                  <a:schemeClr val="tx1"/>
                </a:solidFill>
                <a:latin typeface="+mn-lt"/>
                <a:ea typeface="+mn-ea"/>
                <a:cs typeface="+mn-cs"/>
              </a:defRPr>
            </a:lvl3pPr>
            <a:lvl4pPr marL="1369081" algn="l" defTabSz="912721" rtl="0" eaLnBrk="1" latinLnBrk="0" hangingPunct="1">
              <a:defRPr sz="1800" kern="1200">
                <a:solidFill>
                  <a:schemeClr val="tx1"/>
                </a:solidFill>
                <a:latin typeface="+mn-lt"/>
                <a:ea typeface="+mn-ea"/>
                <a:cs typeface="+mn-cs"/>
              </a:defRPr>
            </a:lvl4pPr>
            <a:lvl5pPr marL="1825442" algn="l" defTabSz="912721" rtl="0" eaLnBrk="1" latinLnBrk="0" hangingPunct="1">
              <a:defRPr sz="1800" kern="1200">
                <a:solidFill>
                  <a:schemeClr val="tx1"/>
                </a:solidFill>
                <a:latin typeface="+mn-lt"/>
                <a:ea typeface="+mn-ea"/>
                <a:cs typeface="+mn-cs"/>
              </a:defRPr>
            </a:lvl5pPr>
            <a:lvl6pPr marL="2281801" algn="l" defTabSz="912721" rtl="0" eaLnBrk="1" latinLnBrk="0" hangingPunct="1">
              <a:defRPr sz="1800" kern="1200">
                <a:solidFill>
                  <a:schemeClr val="tx1"/>
                </a:solidFill>
                <a:latin typeface="+mn-lt"/>
                <a:ea typeface="+mn-ea"/>
                <a:cs typeface="+mn-cs"/>
              </a:defRPr>
            </a:lvl6pPr>
            <a:lvl7pPr marL="2738163" algn="l" defTabSz="912721" rtl="0" eaLnBrk="1" latinLnBrk="0" hangingPunct="1">
              <a:defRPr sz="1800" kern="1200">
                <a:solidFill>
                  <a:schemeClr val="tx1"/>
                </a:solidFill>
                <a:latin typeface="+mn-lt"/>
                <a:ea typeface="+mn-ea"/>
                <a:cs typeface="+mn-cs"/>
              </a:defRPr>
            </a:lvl7pPr>
            <a:lvl8pPr marL="3194522" algn="l" defTabSz="912721" rtl="0" eaLnBrk="1" latinLnBrk="0" hangingPunct="1">
              <a:defRPr sz="1800" kern="1200">
                <a:solidFill>
                  <a:schemeClr val="tx1"/>
                </a:solidFill>
                <a:latin typeface="+mn-lt"/>
                <a:ea typeface="+mn-ea"/>
                <a:cs typeface="+mn-cs"/>
              </a:defRPr>
            </a:lvl8pPr>
            <a:lvl9pPr marL="3650880" algn="l" defTabSz="912721" rtl="0" eaLnBrk="1" latinLnBrk="0" hangingPunct="1">
              <a:defRPr sz="1800" kern="1200">
                <a:solidFill>
                  <a:schemeClr val="tx1"/>
                </a:solidFill>
                <a:latin typeface="+mn-lt"/>
                <a:ea typeface="+mn-ea"/>
                <a:cs typeface="+mn-cs"/>
              </a:defRPr>
            </a:lvl9pPr>
          </a:lstStyle>
          <a:p>
            <a:r>
              <a:rPr lang="nl-NL" dirty="0">
                <a:solidFill>
                  <a:schemeClr val="bg1">
                    <a:lumMod val="65000"/>
                  </a:schemeClr>
                </a:solidFill>
              </a:rPr>
              <a:t>TOT&amp;M Unit 5 v1 2026</a:t>
            </a:r>
            <a:endParaRPr lang="en-US" dirty="0">
              <a:solidFill>
                <a:schemeClr val="bg1">
                  <a:lumMod val="65000"/>
                </a:schemeClr>
              </a:solidFill>
            </a:endParaRPr>
          </a:p>
        </p:txBody>
      </p:sp>
      <p:sp>
        <p:nvSpPr>
          <p:cNvPr id="7" name="Slide Number Placeholder 6">
            <a:extLst>
              <a:ext uri="{FF2B5EF4-FFF2-40B4-BE49-F238E27FC236}">
                <a16:creationId xmlns:a16="http://schemas.microsoft.com/office/drawing/2014/main" id="{7D8C78F5-1C17-E811-FE67-762C1AEAC877}"/>
              </a:ext>
            </a:extLst>
          </p:cNvPr>
          <p:cNvSpPr>
            <a:spLocks noGrp="1"/>
          </p:cNvSpPr>
          <p:nvPr>
            <p:ph type="sldNum" sz="quarter" idx="12"/>
          </p:nvPr>
        </p:nvSpPr>
        <p:spPr/>
        <p:txBody>
          <a:bodyPr/>
          <a:lstStyle/>
          <a:p>
            <a:fld id="{15573E5C-EF74-034A-A019-612A408567C7}" type="slidenum">
              <a:rPr lang="en-US" smtClean="0"/>
              <a:pPr/>
              <a:t>20</a:t>
            </a:fld>
            <a:endParaRPr lang="en-US"/>
          </a:p>
        </p:txBody>
      </p:sp>
    </p:spTree>
    <p:custDataLst>
      <p:tags r:id="rId1"/>
    </p:custDataLst>
    <p:extLst>
      <p:ext uri="{BB962C8B-B14F-4D97-AF65-F5344CB8AC3E}">
        <p14:creationId xmlns:p14="http://schemas.microsoft.com/office/powerpoint/2010/main" val="51970556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B27ECD0-19D3-52BB-1CD0-B78A97757CD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7EE3204-D0C3-8B24-C1B8-AA32C67426D1}"/>
              </a:ext>
            </a:extLst>
          </p:cNvPr>
          <p:cNvSpPr>
            <a:spLocks noGrp="1"/>
          </p:cNvSpPr>
          <p:nvPr>
            <p:ph type="title"/>
          </p:nvPr>
        </p:nvSpPr>
        <p:spPr/>
        <p:txBody>
          <a:bodyPr>
            <a:normAutofit/>
          </a:bodyPr>
          <a:lstStyle/>
          <a:p>
            <a:r>
              <a:rPr lang="fr-FR" dirty="0" err="1"/>
              <a:t>Adapting</a:t>
            </a:r>
            <a:r>
              <a:rPr lang="fr-FR" dirty="0"/>
              <a:t> test questions</a:t>
            </a:r>
          </a:p>
        </p:txBody>
      </p:sp>
      <p:sp>
        <p:nvSpPr>
          <p:cNvPr id="3" name="Content Placeholder 2">
            <a:extLst>
              <a:ext uri="{FF2B5EF4-FFF2-40B4-BE49-F238E27FC236}">
                <a16:creationId xmlns:a16="http://schemas.microsoft.com/office/drawing/2014/main" id="{A19831ED-7F80-68B0-E54C-2EDDEB444EFB}"/>
              </a:ext>
            </a:extLst>
          </p:cNvPr>
          <p:cNvSpPr>
            <a:spLocks noGrp="1"/>
          </p:cNvSpPr>
          <p:nvPr>
            <p:ph type="body" sz="quarter" idx="10"/>
          </p:nvPr>
        </p:nvSpPr>
        <p:spPr>
          <a:xfrm>
            <a:off x="821421" y="1774373"/>
            <a:ext cx="7267492" cy="4473608"/>
          </a:xfrm>
        </p:spPr>
        <p:txBody>
          <a:bodyPr vert="horz" lIns="0" tIns="0" rIns="0" bIns="0" rtlCol="0" anchor="t">
            <a:normAutofit/>
          </a:bodyPr>
          <a:lstStyle/>
          <a:p>
            <a:pPr marL="342900" indent="-342900">
              <a:buFont typeface="Wingdings" panose="05000000000000000000" pitchFamily="2" charset="2"/>
              <a:buChar char="§"/>
            </a:pPr>
            <a:r>
              <a:rPr lang="en-US" sz="2400" b="0" dirty="0">
                <a:solidFill>
                  <a:schemeClr val="tx1"/>
                </a:solidFill>
              </a:rPr>
              <a:t>Do you need to remove or add a question?</a:t>
            </a:r>
            <a:endParaRPr lang="en-US" dirty="0">
              <a:solidFill>
                <a:schemeClr val="tx1"/>
              </a:solidFill>
            </a:endParaRPr>
          </a:p>
          <a:p>
            <a:pPr marL="342900" indent="-342900">
              <a:buFont typeface="Wingdings" panose="05000000000000000000" pitchFamily="2" charset="2"/>
              <a:buChar char="§"/>
            </a:pPr>
            <a:r>
              <a:rPr lang="en-US" sz="2400" b="0" dirty="0">
                <a:solidFill>
                  <a:schemeClr val="tx1"/>
                </a:solidFill>
              </a:rPr>
              <a:t>Do questions support learning objectives?</a:t>
            </a:r>
          </a:p>
          <a:p>
            <a:pPr marL="342900" indent="-342900">
              <a:buFont typeface="Wingdings" panose="05000000000000000000" pitchFamily="2" charset="2"/>
              <a:buChar char="§"/>
            </a:pPr>
            <a:r>
              <a:rPr lang="en-US" sz="2400" b="0" dirty="0">
                <a:solidFill>
                  <a:schemeClr val="tx1"/>
                </a:solidFill>
              </a:rPr>
              <a:t>Does the question make sense in regard to cultural norms?</a:t>
            </a:r>
          </a:p>
          <a:p>
            <a:pPr marL="342900" indent="-342900">
              <a:buFont typeface="Wingdings" panose="05000000000000000000" pitchFamily="2" charset="2"/>
              <a:buChar char="§"/>
            </a:pPr>
            <a:r>
              <a:rPr lang="en-US" sz="2400" b="0" dirty="0">
                <a:solidFill>
                  <a:schemeClr val="tx1"/>
                </a:solidFill>
              </a:rPr>
              <a:t>If translated, does the translated version have the same meaning as the original?</a:t>
            </a:r>
          </a:p>
          <a:p>
            <a:pPr marL="342900" indent="-342900">
              <a:buFont typeface="Wingdings" panose="05000000000000000000" pitchFamily="2" charset="2"/>
              <a:buChar char="§"/>
            </a:pPr>
            <a:endParaRPr lang="en-US" sz="2400" b="0" dirty="0">
              <a:solidFill>
                <a:schemeClr val="tx1"/>
              </a:solidFill>
            </a:endParaRPr>
          </a:p>
          <a:p>
            <a:pPr marL="342900" indent="-342900">
              <a:buFont typeface="Wingdings" panose="05000000000000000000" pitchFamily="2" charset="2"/>
              <a:buChar char="§"/>
            </a:pPr>
            <a:endParaRPr lang="en-US" sz="2400" b="0" dirty="0">
              <a:solidFill>
                <a:schemeClr val="tx1"/>
              </a:solidFill>
            </a:endParaRPr>
          </a:p>
        </p:txBody>
      </p:sp>
      <p:sp>
        <p:nvSpPr>
          <p:cNvPr id="4" name="Footer Placeholder 3">
            <a:extLst>
              <a:ext uri="{FF2B5EF4-FFF2-40B4-BE49-F238E27FC236}">
                <a16:creationId xmlns:a16="http://schemas.microsoft.com/office/drawing/2014/main" id="{CCCA2114-3D2B-07FB-E4C5-E3F79D172BF4}"/>
              </a:ext>
            </a:extLst>
          </p:cNvPr>
          <p:cNvSpPr>
            <a:spLocks noGrp="1"/>
          </p:cNvSpPr>
          <p:nvPr>
            <p:ph type="ftr" sz="quarter" idx="3"/>
          </p:nvPr>
        </p:nvSpPr>
        <p:spPr/>
        <p:txBody>
          <a:bodyPr/>
          <a:lstStyle/>
          <a:p>
            <a:pPr marL="0" marR="0" lvl="0" indent="0" algn="l" defTabSz="912721" rtl="0" eaLnBrk="1" fontAlgn="auto" latinLnBrk="0" hangingPunct="1">
              <a:lnSpc>
                <a:spcPct val="100000"/>
              </a:lnSpc>
              <a:spcBef>
                <a:spcPts val="0"/>
              </a:spcBef>
              <a:spcAft>
                <a:spcPts val="0"/>
              </a:spcAft>
              <a:buClrTx/>
              <a:buSzTx/>
              <a:buFontTx/>
              <a:buNone/>
              <a:tabLst/>
              <a:defRPr/>
            </a:pPr>
            <a:r>
              <a:rPr kumimoji="0" lang="nl-NL" sz="1000" b="0" i="0" u="none" strike="noStrike" kern="1200" cap="none" spc="0" normalizeH="0" baseline="0" noProof="0">
                <a:ln>
                  <a:noFill/>
                </a:ln>
                <a:solidFill>
                  <a:prstClr val="white"/>
                </a:solidFill>
                <a:effectLst/>
                <a:uLnTx/>
                <a:uFillTx/>
                <a:latin typeface="Arial Bold"/>
                <a:ea typeface="+mn-ea"/>
                <a:cs typeface="Arial Bold"/>
              </a:rPr>
              <a:t>TOT&amp;M Unit 5 V1 2026</a:t>
            </a:r>
            <a:endParaRPr kumimoji="0" lang="en-US" sz="1000" b="0" i="0" u="none" strike="noStrike" kern="1200" cap="none" spc="0" normalizeH="0" baseline="0" noProof="0" dirty="0">
              <a:ln>
                <a:noFill/>
              </a:ln>
              <a:solidFill>
                <a:prstClr val="white"/>
              </a:solidFill>
              <a:effectLst/>
              <a:uLnTx/>
              <a:uFillTx/>
              <a:latin typeface="Arial Bold"/>
              <a:ea typeface="+mn-ea"/>
              <a:cs typeface="Arial Bold"/>
            </a:endParaRPr>
          </a:p>
        </p:txBody>
      </p:sp>
      <p:sp>
        <p:nvSpPr>
          <p:cNvPr id="8" name="TextBox 7">
            <a:extLst>
              <a:ext uri="{FF2B5EF4-FFF2-40B4-BE49-F238E27FC236}">
                <a16:creationId xmlns:a16="http://schemas.microsoft.com/office/drawing/2014/main" id="{E9EE088F-2F48-3298-CAEB-56BDEB2D2551}"/>
              </a:ext>
            </a:extLst>
          </p:cNvPr>
          <p:cNvSpPr txBox="1"/>
          <p:nvPr/>
        </p:nvSpPr>
        <p:spPr>
          <a:xfrm>
            <a:off x="8608635" y="2123440"/>
            <a:ext cx="184731" cy="180000"/>
          </a:xfrm>
          <a:prstGeom prst="rect">
            <a:avLst/>
          </a:prstGeom>
          <a:solidFill>
            <a:schemeClr val="bg1"/>
          </a:solidFill>
        </p:spPr>
        <p:txBody>
          <a:bodyPr wrap="none" rtlCol="0">
            <a:spAutoFit/>
          </a:bodyPr>
          <a:lstStyle/>
          <a:p>
            <a:endParaRPr lang="fr-FR"/>
          </a:p>
        </p:txBody>
      </p:sp>
      <p:pic>
        <p:nvPicPr>
          <p:cNvPr id="9" name="Picture 8">
            <a:extLst>
              <a:ext uri="{FF2B5EF4-FFF2-40B4-BE49-F238E27FC236}">
                <a16:creationId xmlns:a16="http://schemas.microsoft.com/office/drawing/2014/main" id="{4EE0E772-1D91-8546-4B2C-B9A88ED567BF}"/>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l="18131" t="23684" r="50965" b="13333"/>
          <a:stretch/>
        </p:blipFill>
        <p:spPr>
          <a:xfrm>
            <a:off x="8199886" y="1100747"/>
            <a:ext cx="3564455" cy="4842852"/>
          </a:xfrm>
          <a:prstGeom prst="rect">
            <a:avLst/>
          </a:prstGeom>
          <a:ln>
            <a:solidFill>
              <a:schemeClr val="tx1"/>
            </a:solidFill>
          </a:ln>
        </p:spPr>
      </p:pic>
      <p:sp>
        <p:nvSpPr>
          <p:cNvPr id="6" name="Slide Number Placeholder 10">
            <a:extLst>
              <a:ext uri="{FF2B5EF4-FFF2-40B4-BE49-F238E27FC236}">
                <a16:creationId xmlns:a16="http://schemas.microsoft.com/office/drawing/2014/main" id="{B6B6C9D8-0B49-5F25-84F1-32F5320893BF}"/>
              </a:ext>
            </a:extLst>
          </p:cNvPr>
          <p:cNvSpPr txBox="1">
            <a:spLocks/>
          </p:cNvSpPr>
          <p:nvPr/>
        </p:nvSpPr>
        <p:spPr>
          <a:xfrm>
            <a:off x="10821547" y="6225484"/>
            <a:ext cx="532253" cy="365125"/>
          </a:xfrm>
          <a:prstGeom prst="rect">
            <a:avLst/>
          </a:prstGeom>
        </p:spPr>
        <p:txBody>
          <a:bodyPr vert="horz" lIns="0" tIns="0" rIns="0" bIns="0" rtlCol="0" anchor="b" anchorCtr="0"/>
          <a:lstStyle>
            <a:defPPr>
              <a:defRPr lang="en-US"/>
            </a:defPPr>
            <a:lvl1pPr marL="0" algn="r" defTabSz="912721" rtl="0" eaLnBrk="1" latinLnBrk="0" hangingPunct="1">
              <a:defRPr sz="1200" kern="1200">
                <a:solidFill>
                  <a:schemeClr val="tx1">
                    <a:tint val="75000"/>
                  </a:schemeClr>
                </a:solidFill>
                <a:latin typeface="+mn-lt"/>
                <a:ea typeface="+mn-ea"/>
                <a:cs typeface="+mn-cs"/>
              </a:defRPr>
            </a:lvl1pPr>
            <a:lvl2pPr marL="456360" algn="l" defTabSz="912721" rtl="0" eaLnBrk="1" latinLnBrk="0" hangingPunct="1">
              <a:defRPr sz="1800" kern="1200">
                <a:solidFill>
                  <a:schemeClr val="tx1"/>
                </a:solidFill>
                <a:latin typeface="+mn-lt"/>
                <a:ea typeface="+mn-ea"/>
                <a:cs typeface="+mn-cs"/>
              </a:defRPr>
            </a:lvl2pPr>
            <a:lvl3pPr marL="912721" algn="l" defTabSz="912721" rtl="0" eaLnBrk="1" latinLnBrk="0" hangingPunct="1">
              <a:defRPr sz="1800" kern="1200">
                <a:solidFill>
                  <a:schemeClr val="tx1"/>
                </a:solidFill>
                <a:latin typeface="+mn-lt"/>
                <a:ea typeface="+mn-ea"/>
                <a:cs typeface="+mn-cs"/>
              </a:defRPr>
            </a:lvl3pPr>
            <a:lvl4pPr marL="1369081" algn="l" defTabSz="912721" rtl="0" eaLnBrk="1" latinLnBrk="0" hangingPunct="1">
              <a:defRPr sz="1800" kern="1200">
                <a:solidFill>
                  <a:schemeClr val="tx1"/>
                </a:solidFill>
                <a:latin typeface="+mn-lt"/>
                <a:ea typeface="+mn-ea"/>
                <a:cs typeface="+mn-cs"/>
              </a:defRPr>
            </a:lvl4pPr>
            <a:lvl5pPr marL="1825442" algn="l" defTabSz="912721" rtl="0" eaLnBrk="1" latinLnBrk="0" hangingPunct="1">
              <a:defRPr sz="1800" kern="1200">
                <a:solidFill>
                  <a:schemeClr val="tx1"/>
                </a:solidFill>
                <a:latin typeface="+mn-lt"/>
                <a:ea typeface="+mn-ea"/>
                <a:cs typeface="+mn-cs"/>
              </a:defRPr>
            </a:lvl5pPr>
            <a:lvl6pPr marL="2281801" algn="l" defTabSz="912721" rtl="0" eaLnBrk="1" latinLnBrk="0" hangingPunct="1">
              <a:defRPr sz="1800" kern="1200">
                <a:solidFill>
                  <a:schemeClr val="tx1"/>
                </a:solidFill>
                <a:latin typeface="+mn-lt"/>
                <a:ea typeface="+mn-ea"/>
                <a:cs typeface="+mn-cs"/>
              </a:defRPr>
            </a:lvl6pPr>
            <a:lvl7pPr marL="2738163" algn="l" defTabSz="912721" rtl="0" eaLnBrk="1" latinLnBrk="0" hangingPunct="1">
              <a:defRPr sz="1800" kern="1200">
                <a:solidFill>
                  <a:schemeClr val="tx1"/>
                </a:solidFill>
                <a:latin typeface="+mn-lt"/>
                <a:ea typeface="+mn-ea"/>
                <a:cs typeface="+mn-cs"/>
              </a:defRPr>
            </a:lvl7pPr>
            <a:lvl8pPr marL="3194522" algn="l" defTabSz="912721" rtl="0" eaLnBrk="1" latinLnBrk="0" hangingPunct="1">
              <a:defRPr sz="1800" kern="1200">
                <a:solidFill>
                  <a:schemeClr val="tx1"/>
                </a:solidFill>
                <a:latin typeface="+mn-lt"/>
                <a:ea typeface="+mn-ea"/>
                <a:cs typeface="+mn-cs"/>
              </a:defRPr>
            </a:lvl8pPr>
            <a:lvl9pPr marL="3650880" algn="l" defTabSz="912721" rtl="0" eaLnBrk="1" latinLnBrk="0" hangingPunct="1">
              <a:defRPr sz="1800" kern="1200">
                <a:solidFill>
                  <a:schemeClr val="tx1"/>
                </a:solidFill>
                <a:latin typeface="+mn-lt"/>
                <a:ea typeface="+mn-ea"/>
                <a:cs typeface="+mn-cs"/>
              </a:defRPr>
            </a:lvl9pPr>
          </a:lstStyle>
          <a:p>
            <a:fld id="{15573E5C-EF74-034A-A019-612A408567C7}" type="slidenum">
              <a:rPr lang="en-US" smtClean="0"/>
              <a:pPr/>
              <a:t>21</a:t>
            </a:fld>
            <a:endParaRPr lang="en-US"/>
          </a:p>
        </p:txBody>
      </p:sp>
      <p:sp>
        <p:nvSpPr>
          <p:cNvPr id="5" name="Footer Placeholder 6">
            <a:extLst>
              <a:ext uri="{FF2B5EF4-FFF2-40B4-BE49-F238E27FC236}">
                <a16:creationId xmlns:a16="http://schemas.microsoft.com/office/drawing/2014/main" id="{A93BF983-8657-55B8-1434-0D17E2F51805}"/>
              </a:ext>
            </a:extLst>
          </p:cNvPr>
          <p:cNvSpPr txBox="1">
            <a:spLocks/>
          </p:cNvSpPr>
          <p:nvPr/>
        </p:nvSpPr>
        <p:spPr>
          <a:xfrm>
            <a:off x="8796528" y="6210970"/>
            <a:ext cx="2029968" cy="365125"/>
          </a:xfrm>
          <a:prstGeom prst="rect">
            <a:avLst/>
          </a:prstGeom>
        </p:spPr>
        <p:txBody>
          <a:bodyPr vert="horz" lIns="0" tIns="0" rIns="0" bIns="0" rtlCol="0" anchor="b" anchorCtr="0"/>
          <a:lstStyle>
            <a:defPPr>
              <a:defRPr lang="en-US"/>
            </a:defPPr>
            <a:lvl1pPr marL="0" algn="l" defTabSz="912721" rtl="0" eaLnBrk="1" latinLnBrk="0" hangingPunct="1">
              <a:defRPr sz="1200" kern="1200">
                <a:solidFill>
                  <a:schemeClr val="tx1">
                    <a:tint val="75000"/>
                  </a:schemeClr>
                </a:solidFill>
                <a:latin typeface="+mn-lt"/>
                <a:ea typeface="+mn-ea"/>
                <a:cs typeface="+mn-cs"/>
              </a:defRPr>
            </a:lvl1pPr>
            <a:lvl2pPr marL="456360" algn="l" defTabSz="912721" rtl="0" eaLnBrk="1" latinLnBrk="0" hangingPunct="1">
              <a:defRPr sz="1800" kern="1200">
                <a:solidFill>
                  <a:schemeClr val="tx1"/>
                </a:solidFill>
                <a:latin typeface="+mn-lt"/>
                <a:ea typeface="+mn-ea"/>
                <a:cs typeface="+mn-cs"/>
              </a:defRPr>
            </a:lvl2pPr>
            <a:lvl3pPr marL="912721" algn="l" defTabSz="912721" rtl="0" eaLnBrk="1" latinLnBrk="0" hangingPunct="1">
              <a:defRPr sz="1800" kern="1200">
                <a:solidFill>
                  <a:schemeClr val="tx1"/>
                </a:solidFill>
                <a:latin typeface="+mn-lt"/>
                <a:ea typeface="+mn-ea"/>
                <a:cs typeface="+mn-cs"/>
              </a:defRPr>
            </a:lvl3pPr>
            <a:lvl4pPr marL="1369081" algn="l" defTabSz="912721" rtl="0" eaLnBrk="1" latinLnBrk="0" hangingPunct="1">
              <a:defRPr sz="1800" kern="1200">
                <a:solidFill>
                  <a:schemeClr val="tx1"/>
                </a:solidFill>
                <a:latin typeface="+mn-lt"/>
                <a:ea typeface="+mn-ea"/>
                <a:cs typeface="+mn-cs"/>
              </a:defRPr>
            </a:lvl4pPr>
            <a:lvl5pPr marL="1825442" algn="l" defTabSz="912721" rtl="0" eaLnBrk="1" latinLnBrk="0" hangingPunct="1">
              <a:defRPr sz="1800" kern="1200">
                <a:solidFill>
                  <a:schemeClr val="tx1"/>
                </a:solidFill>
                <a:latin typeface="+mn-lt"/>
                <a:ea typeface="+mn-ea"/>
                <a:cs typeface="+mn-cs"/>
              </a:defRPr>
            </a:lvl5pPr>
            <a:lvl6pPr marL="2281801" algn="l" defTabSz="912721" rtl="0" eaLnBrk="1" latinLnBrk="0" hangingPunct="1">
              <a:defRPr sz="1800" kern="1200">
                <a:solidFill>
                  <a:schemeClr val="tx1"/>
                </a:solidFill>
                <a:latin typeface="+mn-lt"/>
                <a:ea typeface="+mn-ea"/>
                <a:cs typeface="+mn-cs"/>
              </a:defRPr>
            </a:lvl6pPr>
            <a:lvl7pPr marL="2738163" algn="l" defTabSz="912721" rtl="0" eaLnBrk="1" latinLnBrk="0" hangingPunct="1">
              <a:defRPr sz="1800" kern="1200">
                <a:solidFill>
                  <a:schemeClr val="tx1"/>
                </a:solidFill>
                <a:latin typeface="+mn-lt"/>
                <a:ea typeface="+mn-ea"/>
                <a:cs typeface="+mn-cs"/>
              </a:defRPr>
            </a:lvl7pPr>
            <a:lvl8pPr marL="3194522" algn="l" defTabSz="912721" rtl="0" eaLnBrk="1" latinLnBrk="0" hangingPunct="1">
              <a:defRPr sz="1800" kern="1200">
                <a:solidFill>
                  <a:schemeClr val="tx1"/>
                </a:solidFill>
                <a:latin typeface="+mn-lt"/>
                <a:ea typeface="+mn-ea"/>
                <a:cs typeface="+mn-cs"/>
              </a:defRPr>
            </a:lvl8pPr>
            <a:lvl9pPr marL="3650880" algn="l" defTabSz="912721" rtl="0" eaLnBrk="1" latinLnBrk="0" hangingPunct="1">
              <a:defRPr sz="1800" kern="1200">
                <a:solidFill>
                  <a:schemeClr val="tx1"/>
                </a:solidFill>
                <a:latin typeface="+mn-lt"/>
                <a:ea typeface="+mn-ea"/>
                <a:cs typeface="+mn-cs"/>
              </a:defRPr>
            </a:lvl9pPr>
          </a:lstStyle>
          <a:p>
            <a:r>
              <a:rPr lang="nl-NL" dirty="0">
                <a:solidFill>
                  <a:schemeClr val="bg1">
                    <a:lumMod val="65000"/>
                  </a:schemeClr>
                </a:solidFill>
              </a:rPr>
              <a:t>TOT&amp;M Unit 5 v1 2026</a:t>
            </a:r>
            <a:endParaRPr lang="en-US" dirty="0">
              <a:solidFill>
                <a:schemeClr val="bg1">
                  <a:lumMod val="65000"/>
                </a:schemeClr>
              </a:solidFill>
            </a:endParaRPr>
          </a:p>
        </p:txBody>
      </p:sp>
      <p:sp>
        <p:nvSpPr>
          <p:cNvPr id="7" name="Slide Number Placeholder 6">
            <a:extLst>
              <a:ext uri="{FF2B5EF4-FFF2-40B4-BE49-F238E27FC236}">
                <a16:creationId xmlns:a16="http://schemas.microsoft.com/office/drawing/2014/main" id="{83E066B6-4C30-5374-7BBA-FD977337C861}"/>
              </a:ext>
            </a:extLst>
          </p:cNvPr>
          <p:cNvSpPr>
            <a:spLocks noGrp="1"/>
          </p:cNvSpPr>
          <p:nvPr>
            <p:ph type="sldNum" sz="quarter" idx="12"/>
          </p:nvPr>
        </p:nvSpPr>
        <p:spPr/>
        <p:txBody>
          <a:bodyPr/>
          <a:lstStyle/>
          <a:p>
            <a:fld id="{15573E5C-EF74-034A-A019-612A408567C7}" type="slidenum">
              <a:rPr lang="en-US" smtClean="0"/>
              <a:pPr/>
              <a:t>21</a:t>
            </a:fld>
            <a:endParaRPr lang="en-US"/>
          </a:p>
        </p:txBody>
      </p:sp>
    </p:spTree>
    <p:custDataLst>
      <p:tags r:id="rId1"/>
    </p:custDataLst>
    <p:extLst>
      <p:ext uri="{BB962C8B-B14F-4D97-AF65-F5344CB8AC3E}">
        <p14:creationId xmlns:p14="http://schemas.microsoft.com/office/powerpoint/2010/main" val="240831549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07C9B0-CB97-C74A-8340-898C10DC214F}"/>
              </a:ext>
            </a:extLst>
          </p:cNvPr>
          <p:cNvSpPr>
            <a:spLocks noGrp="1"/>
          </p:cNvSpPr>
          <p:nvPr>
            <p:ph type="title"/>
          </p:nvPr>
        </p:nvSpPr>
        <p:spPr/>
        <p:txBody>
          <a:bodyPr/>
          <a:lstStyle/>
          <a:p>
            <a:r>
              <a:rPr lang="fr-FR" err="1"/>
              <a:t>Knowledge</a:t>
            </a:r>
            <a:r>
              <a:rPr lang="fr-FR"/>
              <a:t> test questions and cognitive </a:t>
            </a:r>
            <a:r>
              <a:rPr lang="fr-FR" err="1"/>
              <a:t>levels</a:t>
            </a:r>
          </a:p>
        </p:txBody>
      </p:sp>
      <p:sp>
        <p:nvSpPr>
          <p:cNvPr id="3" name="Content Placeholder 2">
            <a:extLst>
              <a:ext uri="{FF2B5EF4-FFF2-40B4-BE49-F238E27FC236}">
                <a16:creationId xmlns:a16="http://schemas.microsoft.com/office/drawing/2014/main" id="{859B3396-8DDF-5E41-988A-2F933A66445C}"/>
              </a:ext>
            </a:extLst>
          </p:cNvPr>
          <p:cNvSpPr>
            <a:spLocks noGrp="1"/>
          </p:cNvSpPr>
          <p:nvPr>
            <p:ph type="body" sz="quarter" idx="10"/>
          </p:nvPr>
        </p:nvSpPr>
        <p:spPr>
          <a:xfrm>
            <a:off x="6172200" y="3088635"/>
            <a:ext cx="5597019" cy="2197016"/>
          </a:xfrm>
          <a:solidFill>
            <a:schemeClr val="accent2">
              <a:lumMod val="20000"/>
              <a:lumOff val="80000"/>
            </a:schemeClr>
          </a:solidFill>
        </p:spPr>
        <p:txBody>
          <a:bodyPr vert="horz" lIns="0" tIns="0" rIns="0" bIns="0" rtlCol="0" anchor="t">
            <a:normAutofit/>
          </a:bodyPr>
          <a:lstStyle/>
          <a:p>
            <a:r>
              <a:rPr lang="en-US" sz="2200" dirty="0">
                <a:latin typeface="Trebuchet MS"/>
                <a:ea typeface="Tahoma"/>
                <a:cs typeface="Tahoma"/>
              </a:rPr>
              <a:t>Examples of questions:</a:t>
            </a:r>
            <a:endParaRPr lang="en-US" sz="2200" b="0" dirty="0">
              <a:solidFill>
                <a:srgbClr val="333333"/>
              </a:solidFill>
              <a:latin typeface="Trebuchet MS"/>
              <a:ea typeface="Tahoma"/>
              <a:cs typeface="Tahoma"/>
            </a:endParaRPr>
          </a:p>
          <a:p>
            <a:pPr marL="685800" lvl="1" indent="-342900">
              <a:spcBef>
                <a:spcPct val="20000"/>
              </a:spcBef>
              <a:spcAft>
                <a:spcPct val="0"/>
              </a:spcAft>
              <a:buSzPct val="100000"/>
              <a:buFont typeface="Wingdings" panose="05000000000000000000" pitchFamily="2" charset="2"/>
              <a:buChar char="§"/>
            </a:pPr>
            <a:r>
              <a:rPr lang="en-US" sz="2200" dirty="0">
                <a:solidFill>
                  <a:srgbClr val="333333"/>
                </a:solidFill>
                <a:latin typeface="Trebuchet MS"/>
                <a:ea typeface="Tahoma"/>
                <a:cs typeface="Tahoma"/>
              </a:rPr>
              <a:t>What type of hammer is this?</a:t>
            </a:r>
            <a:endParaRPr lang="en-US" sz="2200" dirty="0">
              <a:solidFill>
                <a:srgbClr val="40458C"/>
              </a:solidFill>
              <a:latin typeface="Trebuchet MS"/>
              <a:ea typeface="Tahoma"/>
              <a:cs typeface="Tahoma"/>
            </a:endParaRPr>
          </a:p>
          <a:p>
            <a:pPr marL="685800" lvl="1" indent="-342900">
              <a:spcBef>
                <a:spcPct val="20000"/>
              </a:spcBef>
              <a:spcAft>
                <a:spcPct val="0"/>
              </a:spcAft>
              <a:buSzPct val="100000"/>
              <a:buFont typeface="Wingdings" panose="05000000000000000000" pitchFamily="2" charset="2"/>
              <a:buChar char="§"/>
            </a:pPr>
            <a:r>
              <a:rPr lang="en-US" sz="2200" dirty="0">
                <a:solidFill>
                  <a:srgbClr val="333333"/>
                </a:solidFill>
                <a:latin typeface="Trebuchet MS"/>
                <a:ea typeface="Tahoma"/>
                <a:cs typeface="Tahoma"/>
              </a:rPr>
              <a:t>How do you use this type of hammer?</a:t>
            </a:r>
            <a:endParaRPr lang="en-US" sz="2200" dirty="0">
              <a:solidFill>
                <a:srgbClr val="40458C"/>
              </a:solidFill>
              <a:latin typeface="Trebuchet MS"/>
              <a:ea typeface="Tahoma"/>
              <a:cs typeface="Tahoma"/>
            </a:endParaRPr>
          </a:p>
          <a:p>
            <a:pPr marL="685800" lvl="1" indent="-342900">
              <a:spcBef>
                <a:spcPct val="20000"/>
              </a:spcBef>
              <a:spcAft>
                <a:spcPct val="0"/>
              </a:spcAft>
              <a:buSzPct val="100000"/>
              <a:buFont typeface="Wingdings" panose="05000000000000000000" pitchFamily="2" charset="2"/>
              <a:buChar char="§"/>
            </a:pPr>
            <a:r>
              <a:rPr lang="en-US" sz="2200" dirty="0">
                <a:solidFill>
                  <a:srgbClr val="333333"/>
                </a:solidFill>
                <a:latin typeface="Trebuchet MS"/>
                <a:ea typeface="Tahoma"/>
                <a:cs typeface="Tahoma"/>
              </a:rPr>
              <a:t>Which type of hammer should you use in this situation?</a:t>
            </a:r>
            <a:endParaRPr lang="en-US" sz="2200" dirty="0">
              <a:solidFill>
                <a:srgbClr val="40458C"/>
              </a:solidFill>
              <a:latin typeface="Trebuchet MS"/>
              <a:ea typeface="Tahoma"/>
              <a:cs typeface="Tahoma"/>
            </a:endParaRPr>
          </a:p>
          <a:p>
            <a:pPr>
              <a:spcBef>
                <a:spcPct val="20000"/>
              </a:spcBef>
              <a:spcAft>
                <a:spcPct val="0"/>
              </a:spcAft>
            </a:pPr>
            <a:endParaRPr lang="en-US" sz="2400" b="0" dirty="0">
              <a:solidFill>
                <a:schemeClr val="tx1"/>
              </a:solidFill>
            </a:endParaRPr>
          </a:p>
        </p:txBody>
      </p:sp>
      <p:sp>
        <p:nvSpPr>
          <p:cNvPr id="4" name="Footer Placeholder 3">
            <a:extLst>
              <a:ext uri="{FF2B5EF4-FFF2-40B4-BE49-F238E27FC236}">
                <a16:creationId xmlns:a16="http://schemas.microsoft.com/office/drawing/2014/main" id="{EC340CC9-19F6-9144-8117-7989FBB86C83}"/>
              </a:ext>
            </a:extLst>
          </p:cNvPr>
          <p:cNvSpPr>
            <a:spLocks noGrp="1"/>
          </p:cNvSpPr>
          <p:nvPr>
            <p:ph type="ftr" sz="quarter" idx="3"/>
          </p:nvPr>
        </p:nvSpPr>
        <p:spPr/>
        <p:txBody>
          <a:bodyPr/>
          <a:lstStyle/>
          <a:p>
            <a:pPr marL="0" marR="0" lvl="0" indent="0" algn="l" defTabSz="912721" rtl="0" eaLnBrk="1" fontAlgn="auto" latinLnBrk="0" hangingPunct="1">
              <a:lnSpc>
                <a:spcPct val="100000"/>
              </a:lnSpc>
              <a:spcBef>
                <a:spcPts val="0"/>
              </a:spcBef>
              <a:spcAft>
                <a:spcPts val="0"/>
              </a:spcAft>
              <a:buClrTx/>
              <a:buSzTx/>
              <a:buFontTx/>
              <a:buNone/>
              <a:tabLst/>
              <a:defRPr/>
            </a:pPr>
            <a:r>
              <a:rPr kumimoji="0" lang="nl-NL" sz="1000" b="0" i="0" u="none" strike="noStrike" kern="1200" cap="none" spc="0" normalizeH="0" baseline="0" noProof="0">
                <a:ln>
                  <a:noFill/>
                </a:ln>
                <a:solidFill>
                  <a:prstClr val="white"/>
                </a:solidFill>
                <a:effectLst/>
                <a:uLnTx/>
                <a:uFillTx/>
                <a:latin typeface="Arial Bold"/>
                <a:ea typeface="+mn-ea"/>
                <a:cs typeface="Arial Bold"/>
              </a:rPr>
              <a:t>TOT&amp;M Unit 5 V1 2026</a:t>
            </a:r>
            <a:endParaRPr kumimoji="0" lang="en-US" sz="1000" b="0" i="0" u="none" strike="noStrike" kern="1200" cap="none" spc="0" normalizeH="0" baseline="0" noProof="0">
              <a:ln>
                <a:noFill/>
              </a:ln>
              <a:solidFill>
                <a:prstClr val="white"/>
              </a:solidFill>
              <a:effectLst/>
              <a:uLnTx/>
              <a:uFillTx/>
              <a:latin typeface="Arial Bold"/>
              <a:ea typeface="+mn-ea"/>
              <a:cs typeface="Arial Bold"/>
            </a:endParaRPr>
          </a:p>
        </p:txBody>
      </p:sp>
      <p:sp>
        <p:nvSpPr>
          <p:cNvPr id="7" name="Content Placeholder 2">
            <a:extLst>
              <a:ext uri="{FF2B5EF4-FFF2-40B4-BE49-F238E27FC236}">
                <a16:creationId xmlns:a16="http://schemas.microsoft.com/office/drawing/2014/main" id="{99549FF9-BA7B-6315-749C-9A1F8B4959C1}"/>
              </a:ext>
            </a:extLst>
          </p:cNvPr>
          <p:cNvSpPr txBox="1">
            <a:spLocks/>
          </p:cNvSpPr>
          <p:nvPr/>
        </p:nvSpPr>
        <p:spPr>
          <a:xfrm>
            <a:off x="594937" y="3099740"/>
            <a:ext cx="5452144" cy="2197015"/>
          </a:xfrm>
          <a:prstGeom prst="rect">
            <a:avLst/>
          </a:prstGeom>
          <a:solidFill>
            <a:schemeClr val="accent1">
              <a:lumMod val="20000"/>
              <a:lumOff val="80000"/>
            </a:schemeClr>
          </a:solidFill>
        </p:spPr>
        <p:txBody>
          <a:bodyPr vert="horz" lIns="0" tIns="0" rIns="0" bIns="0" rtlCol="0" anchor="t">
            <a:normAutofit fontScale="92500"/>
          </a:bodyPr>
          <a:lstStyle>
            <a:lvl1pPr marL="0" indent="0" algn="l" defTabSz="685800" rtl="0" eaLnBrk="1" latinLnBrk="0" hangingPunct="1">
              <a:lnSpc>
                <a:spcPct val="90000"/>
              </a:lnSpc>
              <a:spcBef>
                <a:spcPts val="0"/>
              </a:spcBef>
              <a:spcAft>
                <a:spcPts val="750"/>
              </a:spcAft>
              <a:buClr>
                <a:schemeClr val="accent2"/>
              </a:buClr>
              <a:buSzPct val="80000"/>
              <a:buFontTx/>
              <a:buNone/>
              <a:defRPr sz="2100" b="1" kern="1200">
                <a:solidFill>
                  <a:schemeClr val="accent2"/>
                </a:solidFill>
                <a:latin typeface="+mn-lt"/>
                <a:ea typeface="+mn-ea"/>
                <a:cs typeface="+mn-cs"/>
              </a:defRPr>
            </a:lvl1pPr>
            <a:lvl2pPr marL="342900" indent="0" algn="l" defTabSz="685800" rtl="0" eaLnBrk="1" latinLnBrk="0" hangingPunct="1">
              <a:lnSpc>
                <a:spcPct val="100000"/>
              </a:lnSpc>
              <a:spcBef>
                <a:spcPts val="375"/>
              </a:spcBef>
              <a:spcAft>
                <a:spcPts val="750"/>
              </a:spcAft>
              <a:buClr>
                <a:schemeClr val="accent2"/>
              </a:buClr>
              <a:buSzPct val="80000"/>
              <a:buFont typeface="Wingdings" panose="05000000000000000000" pitchFamily="2" charset="2"/>
              <a:buNone/>
              <a:defRPr sz="2100" kern="1200">
                <a:solidFill>
                  <a:schemeClr val="tx1"/>
                </a:solidFill>
                <a:latin typeface="+mn-lt"/>
                <a:ea typeface="+mn-ea"/>
                <a:cs typeface="+mn-cs"/>
              </a:defRPr>
            </a:lvl2pPr>
            <a:lvl3pPr marL="857250" indent="-171450" algn="l" defTabSz="685800" rtl="0" eaLnBrk="1" latinLnBrk="0" hangingPunct="1">
              <a:lnSpc>
                <a:spcPct val="100000"/>
              </a:lnSpc>
              <a:spcBef>
                <a:spcPts val="375"/>
              </a:spcBef>
              <a:spcAft>
                <a:spcPts val="750"/>
              </a:spcAft>
              <a:buClr>
                <a:schemeClr val="accent2"/>
              </a:buClr>
              <a:buSzPct val="80000"/>
              <a:buFont typeface="Wingdings" panose="05000000000000000000" pitchFamily="2" charset="2"/>
              <a:buChar char="§"/>
              <a:defRPr sz="2100" kern="1200">
                <a:solidFill>
                  <a:schemeClr val="tx1"/>
                </a:solidFill>
                <a:latin typeface="+mn-lt"/>
                <a:ea typeface="+mn-ea"/>
                <a:cs typeface="+mn-cs"/>
              </a:defRPr>
            </a:lvl3pPr>
            <a:lvl4pPr marL="1200150" indent="-171450" algn="l" defTabSz="685800" rtl="0" eaLnBrk="1" latinLnBrk="0" hangingPunct="1">
              <a:lnSpc>
                <a:spcPct val="120000"/>
              </a:lnSpc>
              <a:spcBef>
                <a:spcPts val="375"/>
              </a:spcBef>
              <a:buFont typeface="Wingdings" panose="05000000000000000000" pitchFamily="2" charset="2"/>
              <a:buChar char="§"/>
              <a:defRPr sz="1350" kern="1200">
                <a:solidFill>
                  <a:schemeClr val="tx1"/>
                </a:solidFill>
                <a:latin typeface="+mn-lt"/>
                <a:ea typeface="+mn-ea"/>
                <a:cs typeface="+mn-cs"/>
              </a:defRPr>
            </a:lvl4pPr>
            <a:lvl5pPr marL="1543050" indent="-171450" algn="l" defTabSz="685800" rtl="0" eaLnBrk="1" latinLnBrk="0" hangingPunct="1">
              <a:lnSpc>
                <a:spcPct val="120000"/>
              </a:lnSpc>
              <a:spcBef>
                <a:spcPts val="375"/>
              </a:spcBef>
              <a:buFont typeface="Wingdings" panose="05000000000000000000" pitchFamily="2" charset="2"/>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r>
              <a:rPr lang="en-US" sz="2400" dirty="0">
                <a:latin typeface="Trebuchet MS"/>
                <a:ea typeface="Tahoma"/>
                <a:cs typeface="Tahoma"/>
              </a:rPr>
              <a:t>Cognitive levels: </a:t>
            </a:r>
            <a:endParaRPr lang="en-US" sz="2400" b="0" dirty="0">
              <a:solidFill>
                <a:srgbClr val="333333"/>
              </a:solidFill>
              <a:latin typeface="Trebuchet MS"/>
              <a:ea typeface="Tahoma"/>
              <a:cs typeface="Tahoma"/>
            </a:endParaRPr>
          </a:p>
          <a:p>
            <a:pPr marL="685800" lvl="1" indent="-342900">
              <a:lnSpc>
                <a:spcPct val="110000"/>
              </a:lnSpc>
              <a:spcBef>
                <a:spcPct val="20000"/>
              </a:spcBef>
              <a:spcAft>
                <a:spcPct val="0"/>
              </a:spcAft>
              <a:buSzPct val="100000"/>
              <a:buFont typeface="Wingdings" panose="05000000000000000000" pitchFamily="2" charset="2"/>
              <a:buChar char="§"/>
            </a:pPr>
            <a:r>
              <a:rPr lang="en-US" sz="2400" dirty="0">
                <a:solidFill>
                  <a:srgbClr val="333333"/>
                </a:solidFill>
                <a:latin typeface="Trebuchet MS"/>
                <a:ea typeface="Tahoma"/>
                <a:cs typeface="Tahoma"/>
              </a:rPr>
              <a:t>What? (Knowledge and concepts)</a:t>
            </a:r>
          </a:p>
          <a:p>
            <a:pPr marL="685800" lvl="1" indent="-342900">
              <a:lnSpc>
                <a:spcPct val="110000"/>
              </a:lnSpc>
              <a:spcBef>
                <a:spcPct val="20000"/>
              </a:spcBef>
              <a:spcAft>
                <a:spcPct val="0"/>
              </a:spcAft>
              <a:buSzPct val="100000"/>
              <a:buFont typeface="Wingdings" panose="05000000000000000000" pitchFamily="2" charset="2"/>
              <a:buChar char="§"/>
            </a:pPr>
            <a:r>
              <a:rPr lang="en-US" sz="2400" dirty="0">
                <a:solidFill>
                  <a:srgbClr val="333333"/>
                </a:solidFill>
                <a:latin typeface="Trebuchet MS"/>
                <a:ea typeface="Tahoma"/>
                <a:cs typeface="Tahoma"/>
              </a:rPr>
              <a:t>How?  (Procedures and performances)</a:t>
            </a:r>
          </a:p>
          <a:p>
            <a:pPr marL="685800" lvl="1" indent="-342900">
              <a:lnSpc>
                <a:spcPct val="110000"/>
              </a:lnSpc>
              <a:spcBef>
                <a:spcPct val="20000"/>
              </a:spcBef>
              <a:spcAft>
                <a:spcPct val="0"/>
              </a:spcAft>
              <a:buSzPct val="100000"/>
              <a:buFont typeface="Wingdings" panose="05000000000000000000" pitchFamily="2" charset="2"/>
              <a:buChar char="§"/>
            </a:pPr>
            <a:r>
              <a:rPr lang="en-US" sz="2400" dirty="0">
                <a:solidFill>
                  <a:srgbClr val="333333"/>
                </a:solidFill>
                <a:latin typeface="Trebuchet MS"/>
                <a:ea typeface="Tahoma"/>
                <a:cs typeface="Tahoma"/>
              </a:rPr>
              <a:t>Why?  (Problem solving and reasoning)</a:t>
            </a:r>
          </a:p>
          <a:p>
            <a:pPr marL="342900" indent="-342900">
              <a:buFont typeface="Wingdings" panose="05000000000000000000" pitchFamily="2" charset="2"/>
              <a:buChar char="§"/>
            </a:pPr>
            <a:endParaRPr lang="en-US" sz="2400" b="0" dirty="0">
              <a:solidFill>
                <a:srgbClr val="000000"/>
              </a:solidFill>
              <a:latin typeface="Trebuchet MS"/>
              <a:ea typeface="Tahoma"/>
              <a:cs typeface="Tahoma"/>
            </a:endParaRPr>
          </a:p>
          <a:p>
            <a:pPr marL="457200" indent="-457200">
              <a:buFont typeface="Trebuchet MS"/>
              <a:buAutoNum type="arabicPeriod"/>
            </a:pPr>
            <a:endParaRPr lang="en-US" sz="2400" b="0" dirty="0">
              <a:solidFill>
                <a:schemeClr val="tx1"/>
              </a:solidFill>
            </a:endParaRPr>
          </a:p>
        </p:txBody>
      </p:sp>
      <p:sp>
        <p:nvSpPr>
          <p:cNvPr id="9" name="Content Placeholder 2">
            <a:extLst>
              <a:ext uri="{FF2B5EF4-FFF2-40B4-BE49-F238E27FC236}">
                <a16:creationId xmlns:a16="http://schemas.microsoft.com/office/drawing/2014/main" id="{14CCF9C3-44BB-7801-73C0-AECA7040DEE0}"/>
              </a:ext>
            </a:extLst>
          </p:cNvPr>
          <p:cNvSpPr txBox="1">
            <a:spLocks/>
          </p:cNvSpPr>
          <p:nvPr/>
        </p:nvSpPr>
        <p:spPr>
          <a:xfrm>
            <a:off x="1507619" y="2027234"/>
            <a:ext cx="10261600" cy="1044696"/>
          </a:xfrm>
          <a:prstGeom prst="rect">
            <a:avLst/>
          </a:prstGeom>
        </p:spPr>
        <p:txBody>
          <a:bodyPr vert="horz" lIns="0" tIns="0" rIns="0" bIns="0" rtlCol="0" anchor="t">
            <a:normAutofit/>
          </a:bodyPr>
          <a:lstStyle>
            <a:lvl1pPr marL="0" indent="0" algn="l" defTabSz="685800" rtl="0" eaLnBrk="1" latinLnBrk="0" hangingPunct="1">
              <a:lnSpc>
                <a:spcPct val="90000"/>
              </a:lnSpc>
              <a:spcBef>
                <a:spcPts val="0"/>
              </a:spcBef>
              <a:spcAft>
                <a:spcPts val="750"/>
              </a:spcAft>
              <a:buClr>
                <a:schemeClr val="accent2"/>
              </a:buClr>
              <a:buSzPct val="80000"/>
              <a:buFontTx/>
              <a:buNone/>
              <a:defRPr sz="2100" b="1" kern="1200">
                <a:solidFill>
                  <a:schemeClr val="accent2"/>
                </a:solidFill>
                <a:latin typeface="+mn-lt"/>
                <a:ea typeface="+mn-ea"/>
                <a:cs typeface="+mn-cs"/>
              </a:defRPr>
            </a:lvl1pPr>
            <a:lvl2pPr marL="342900" indent="0" algn="l" defTabSz="685800" rtl="0" eaLnBrk="1" latinLnBrk="0" hangingPunct="1">
              <a:lnSpc>
                <a:spcPct val="100000"/>
              </a:lnSpc>
              <a:spcBef>
                <a:spcPts val="375"/>
              </a:spcBef>
              <a:spcAft>
                <a:spcPts val="750"/>
              </a:spcAft>
              <a:buClr>
                <a:schemeClr val="accent2"/>
              </a:buClr>
              <a:buSzPct val="80000"/>
              <a:buFont typeface="Wingdings" panose="05000000000000000000" pitchFamily="2" charset="2"/>
              <a:buNone/>
              <a:defRPr sz="2100" kern="1200">
                <a:solidFill>
                  <a:schemeClr val="tx1"/>
                </a:solidFill>
                <a:latin typeface="+mn-lt"/>
                <a:ea typeface="+mn-ea"/>
                <a:cs typeface="+mn-cs"/>
              </a:defRPr>
            </a:lvl2pPr>
            <a:lvl3pPr marL="857250" indent="-171450" algn="l" defTabSz="685800" rtl="0" eaLnBrk="1" latinLnBrk="0" hangingPunct="1">
              <a:lnSpc>
                <a:spcPct val="100000"/>
              </a:lnSpc>
              <a:spcBef>
                <a:spcPts val="375"/>
              </a:spcBef>
              <a:spcAft>
                <a:spcPts val="750"/>
              </a:spcAft>
              <a:buClr>
                <a:schemeClr val="accent2"/>
              </a:buClr>
              <a:buSzPct val="80000"/>
              <a:buFont typeface="Wingdings" panose="05000000000000000000" pitchFamily="2" charset="2"/>
              <a:buChar char="§"/>
              <a:defRPr sz="2100" kern="1200">
                <a:solidFill>
                  <a:schemeClr val="tx1"/>
                </a:solidFill>
                <a:latin typeface="+mn-lt"/>
                <a:ea typeface="+mn-ea"/>
                <a:cs typeface="+mn-cs"/>
              </a:defRPr>
            </a:lvl3pPr>
            <a:lvl4pPr marL="1200150" indent="-171450" algn="l" defTabSz="685800" rtl="0" eaLnBrk="1" latinLnBrk="0" hangingPunct="1">
              <a:lnSpc>
                <a:spcPct val="120000"/>
              </a:lnSpc>
              <a:spcBef>
                <a:spcPts val="375"/>
              </a:spcBef>
              <a:buFont typeface="Wingdings" panose="05000000000000000000" pitchFamily="2" charset="2"/>
              <a:buChar char="§"/>
              <a:defRPr sz="1350" kern="1200">
                <a:solidFill>
                  <a:schemeClr val="tx1"/>
                </a:solidFill>
                <a:latin typeface="+mn-lt"/>
                <a:ea typeface="+mn-ea"/>
                <a:cs typeface="+mn-cs"/>
              </a:defRPr>
            </a:lvl4pPr>
            <a:lvl5pPr marL="1543050" indent="-171450" algn="l" defTabSz="685800" rtl="0" eaLnBrk="1" latinLnBrk="0" hangingPunct="1">
              <a:lnSpc>
                <a:spcPct val="120000"/>
              </a:lnSpc>
              <a:spcBef>
                <a:spcPts val="375"/>
              </a:spcBef>
              <a:buFont typeface="Wingdings" panose="05000000000000000000" pitchFamily="2" charset="2"/>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a:lnSpc>
                <a:spcPct val="100000"/>
              </a:lnSpc>
              <a:spcBef>
                <a:spcPct val="20000"/>
              </a:spcBef>
              <a:spcAft>
                <a:spcPct val="0"/>
              </a:spcAft>
            </a:pPr>
            <a:r>
              <a:rPr lang="en-US" sz="2400" b="0" dirty="0">
                <a:solidFill>
                  <a:schemeClr val="tx1"/>
                </a:solidFill>
                <a:latin typeface="Trebuchet MS"/>
                <a:ea typeface="Tahoma"/>
                <a:cs typeface="Tahoma"/>
              </a:rPr>
              <a:t>If writing or adapting questions, consider cognitive levels.</a:t>
            </a:r>
          </a:p>
        </p:txBody>
      </p:sp>
      <p:sp>
        <p:nvSpPr>
          <p:cNvPr id="6" name="Slide Number Placeholder 10">
            <a:extLst>
              <a:ext uri="{FF2B5EF4-FFF2-40B4-BE49-F238E27FC236}">
                <a16:creationId xmlns:a16="http://schemas.microsoft.com/office/drawing/2014/main" id="{B8ED3081-1929-2F06-0D34-649B5DE3AEF4}"/>
              </a:ext>
            </a:extLst>
          </p:cNvPr>
          <p:cNvSpPr txBox="1">
            <a:spLocks/>
          </p:cNvSpPr>
          <p:nvPr/>
        </p:nvSpPr>
        <p:spPr>
          <a:xfrm>
            <a:off x="10821547" y="6225484"/>
            <a:ext cx="532253" cy="365125"/>
          </a:xfrm>
          <a:prstGeom prst="rect">
            <a:avLst/>
          </a:prstGeom>
        </p:spPr>
        <p:txBody>
          <a:bodyPr vert="horz" lIns="0" tIns="0" rIns="0" bIns="0" rtlCol="0" anchor="b" anchorCtr="0"/>
          <a:lstStyle>
            <a:defPPr>
              <a:defRPr lang="en-US"/>
            </a:defPPr>
            <a:lvl1pPr marL="0" algn="r" defTabSz="912721" rtl="0" eaLnBrk="1" latinLnBrk="0" hangingPunct="1">
              <a:defRPr sz="1200" kern="1200">
                <a:solidFill>
                  <a:schemeClr val="tx1">
                    <a:tint val="75000"/>
                  </a:schemeClr>
                </a:solidFill>
                <a:latin typeface="+mn-lt"/>
                <a:ea typeface="+mn-ea"/>
                <a:cs typeface="+mn-cs"/>
              </a:defRPr>
            </a:lvl1pPr>
            <a:lvl2pPr marL="456360" algn="l" defTabSz="912721" rtl="0" eaLnBrk="1" latinLnBrk="0" hangingPunct="1">
              <a:defRPr sz="1800" kern="1200">
                <a:solidFill>
                  <a:schemeClr val="tx1"/>
                </a:solidFill>
                <a:latin typeface="+mn-lt"/>
                <a:ea typeface="+mn-ea"/>
                <a:cs typeface="+mn-cs"/>
              </a:defRPr>
            </a:lvl2pPr>
            <a:lvl3pPr marL="912721" algn="l" defTabSz="912721" rtl="0" eaLnBrk="1" latinLnBrk="0" hangingPunct="1">
              <a:defRPr sz="1800" kern="1200">
                <a:solidFill>
                  <a:schemeClr val="tx1"/>
                </a:solidFill>
                <a:latin typeface="+mn-lt"/>
                <a:ea typeface="+mn-ea"/>
                <a:cs typeface="+mn-cs"/>
              </a:defRPr>
            </a:lvl3pPr>
            <a:lvl4pPr marL="1369081" algn="l" defTabSz="912721" rtl="0" eaLnBrk="1" latinLnBrk="0" hangingPunct="1">
              <a:defRPr sz="1800" kern="1200">
                <a:solidFill>
                  <a:schemeClr val="tx1"/>
                </a:solidFill>
                <a:latin typeface="+mn-lt"/>
                <a:ea typeface="+mn-ea"/>
                <a:cs typeface="+mn-cs"/>
              </a:defRPr>
            </a:lvl4pPr>
            <a:lvl5pPr marL="1825442" algn="l" defTabSz="912721" rtl="0" eaLnBrk="1" latinLnBrk="0" hangingPunct="1">
              <a:defRPr sz="1800" kern="1200">
                <a:solidFill>
                  <a:schemeClr val="tx1"/>
                </a:solidFill>
                <a:latin typeface="+mn-lt"/>
                <a:ea typeface="+mn-ea"/>
                <a:cs typeface="+mn-cs"/>
              </a:defRPr>
            </a:lvl5pPr>
            <a:lvl6pPr marL="2281801" algn="l" defTabSz="912721" rtl="0" eaLnBrk="1" latinLnBrk="0" hangingPunct="1">
              <a:defRPr sz="1800" kern="1200">
                <a:solidFill>
                  <a:schemeClr val="tx1"/>
                </a:solidFill>
                <a:latin typeface="+mn-lt"/>
                <a:ea typeface="+mn-ea"/>
                <a:cs typeface="+mn-cs"/>
              </a:defRPr>
            </a:lvl6pPr>
            <a:lvl7pPr marL="2738163" algn="l" defTabSz="912721" rtl="0" eaLnBrk="1" latinLnBrk="0" hangingPunct="1">
              <a:defRPr sz="1800" kern="1200">
                <a:solidFill>
                  <a:schemeClr val="tx1"/>
                </a:solidFill>
                <a:latin typeface="+mn-lt"/>
                <a:ea typeface="+mn-ea"/>
                <a:cs typeface="+mn-cs"/>
              </a:defRPr>
            </a:lvl7pPr>
            <a:lvl8pPr marL="3194522" algn="l" defTabSz="912721" rtl="0" eaLnBrk="1" latinLnBrk="0" hangingPunct="1">
              <a:defRPr sz="1800" kern="1200">
                <a:solidFill>
                  <a:schemeClr val="tx1"/>
                </a:solidFill>
                <a:latin typeface="+mn-lt"/>
                <a:ea typeface="+mn-ea"/>
                <a:cs typeface="+mn-cs"/>
              </a:defRPr>
            </a:lvl8pPr>
            <a:lvl9pPr marL="3650880" algn="l" defTabSz="912721" rtl="0" eaLnBrk="1" latinLnBrk="0" hangingPunct="1">
              <a:defRPr sz="1800" kern="1200">
                <a:solidFill>
                  <a:schemeClr val="tx1"/>
                </a:solidFill>
                <a:latin typeface="+mn-lt"/>
                <a:ea typeface="+mn-ea"/>
                <a:cs typeface="+mn-cs"/>
              </a:defRPr>
            </a:lvl9pPr>
          </a:lstStyle>
          <a:p>
            <a:fld id="{15573E5C-EF74-034A-A019-612A408567C7}" type="slidenum">
              <a:rPr lang="en-US" smtClean="0"/>
              <a:pPr/>
              <a:t>22</a:t>
            </a:fld>
            <a:endParaRPr lang="en-US"/>
          </a:p>
        </p:txBody>
      </p:sp>
      <p:sp>
        <p:nvSpPr>
          <p:cNvPr id="5" name="Footer Placeholder 6">
            <a:extLst>
              <a:ext uri="{FF2B5EF4-FFF2-40B4-BE49-F238E27FC236}">
                <a16:creationId xmlns:a16="http://schemas.microsoft.com/office/drawing/2014/main" id="{F802A46E-57F0-C1B1-4B8B-F05F280EDBAD}"/>
              </a:ext>
            </a:extLst>
          </p:cNvPr>
          <p:cNvSpPr txBox="1">
            <a:spLocks/>
          </p:cNvSpPr>
          <p:nvPr/>
        </p:nvSpPr>
        <p:spPr>
          <a:xfrm>
            <a:off x="8796528" y="6210970"/>
            <a:ext cx="2029968" cy="365125"/>
          </a:xfrm>
          <a:prstGeom prst="rect">
            <a:avLst/>
          </a:prstGeom>
        </p:spPr>
        <p:txBody>
          <a:bodyPr vert="horz" lIns="0" tIns="0" rIns="0" bIns="0" rtlCol="0" anchor="b" anchorCtr="0"/>
          <a:lstStyle>
            <a:defPPr>
              <a:defRPr lang="en-US"/>
            </a:defPPr>
            <a:lvl1pPr marL="0" algn="l" defTabSz="912721" rtl="0" eaLnBrk="1" latinLnBrk="0" hangingPunct="1">
              <a:defRPr sz="1200" kern="1200">
                <a:solidFill>
                  <a:schemeClr val="tx1">
                    <a:tint val="75000"/>
                  </a:schemeClr>
                </a:solidFill>
                <a:latin typeface="+mn-lt"/>
                <a:ea typeface="+mn-ea"/>
                <a:cs typeface="+mn-cs"/>
              </a:defRPr>
            </a:lvl1pPr>
            <a:lvl2pPr marL="456360" algn="l" defTabSz="912721" rtl="0" eaLnBrk="1" latinLnBrk="0" hangingPunct="1">
              <a:defRPr sz="1800" kern="1200">
                <a:solidFill>
                  <a:schemeClr val="tx1"/>
                </a:solidFill>
                <a:latin typeface="+mn-lt"/>
                <a:ea typeface="+mn-ea"/>
                <a:cs typeface="+mn-cs"/>
              </a:defRPr>
            </a:lvl2pPr>
            <a:lvl3pPr marL="912721" algn="l" defTabSz="912721" rtl="0" eaLnBrk="1" latinLnBrk="0" hangingPunct="1">
              <a:defRPr sz="1800" kern="1200">
                <a:solidFill>
                  <a:schemeClr val="tx1"/>
                </a:solidFill>
                <a:latin typeface="+mn-lt"/>
                <a:ea typeface="+mn-ea"/>
                <a:cs typeface="+mn-cs"/>
              </a:defRPr>
            </a:lvl3pPr>
            <a:lvl4pPr marL="1369081" algn="l" defTabSz="912721" rtl="0" eaLnBrk="1" latinLnBrk="0" hangingPunct="1">
              <a:defRPr sz="1800" kern="1200">
                <a:solidFill>
                  <a:schemeClr val="tx1"/>
                </a:solidFill>
                <a:latin typeface="+mn-lt"/>
                <a:ea typeface="+mn-ea"/>
                <a:cs typeface="+mn-cs"/>
              </a:defRPr>
            </a:lvl4pPr>
            <a:lvl5pPr marL="1825442" algn="l" defTabSz="912721" rtl="0" eaLnBrk="1" latinLnBrk="0" hangingPunct="1">
              <a:defRPr sz="1800" kern="1200">
                <a:solidFill>
                  <a:schemeClr val="tx1"/>
                </a:solidFill>
                <a:latin typeface="+mn-lt"/>
                <a:ea typeface="+mn-ea"/>
                <a:cs typeface="+mn-cs"/>
              </a:defRPr>
            </a:lvl5pPr>
            <a:lvl6pPr marL="2281801" algn="l" defTabSz="912721" rtl="0" eaLnBrk="1" latinLnBrk="0" hangingPunct="1">
              <a:defRPr sz="1800" kern="1200">
                <a:solidFill>
                  <a:schemeClr val="tx1"/>
                </a:solidFill>
                <a:latin typeface="+mn-lt"/>
                <a:ea typeface="+mn-ea"/>
                <a:cs typeface="+mn-cs"/>
              </a:defRPr>
            </a:lvl6pPr>
            <a:lvl7pPr marL="2738163" algn="l" defTabSz="912721" rtl="0" eaLnBrk="1" latinLnBrk="0" hangingPunct="1">
              <a:defRPr sz="1800" kern="1200">
                <a:solidFill>
                  <a:schemeClr val="tx1"/>
                </a:solidFill>
                <a:latin typeface="+mn-lt"/>
                <a:ea typeface="+mn-ea"/>
                <a:cs typeface="+mn-cs"/>
              </a:defRPr>
            </a:lvl7pPr>
            <a:lvl8pPr marL="3194522" algn="l" defTabSz="912721" rtl="0" eaLnBrk="1" latinLnBrk="0" hangingPunct="1">
              <a:defRPr sz="1800" kern="1200">
                <a:solidFill>
                  <a:schemeClr val="tx1"/>
                </a:solidFill>
                <a:latin typeface="+mn-lt"/>
                <a:ea typeface="+mn-ea"/>
                <a:cs typeface="+mn-cs"/>
              </a:defRPr>
            </a:lvl8pPr>
            <a:lvl9pPr marL="3650880" algn="l" defTabSz="912721" rtl="0" eaLnBrk="1" latinLnBrk="0" hangingPunct="1">
              <a:defRPr sz="1800" kern="1200">
                <a:solidFill>
                  <a:schemeClr val="tx1"/>
                </a:solidFill>
                <a:latin typeface="+mn-lt"/>
                <a:ea typeface="+mn-ea"/>
                <a:cs typeface="+mn-cs"/>
              </a:defRPr>
            </a:lvl9pPr>
          </a:lstStyle>
          <a:p>
            <a:r>
              <a:rPr lang="nl-NL" dirty="0">
                <a:solidFill>
                  <a:schemeClr val="bg1">
                    <a:lumMod val="65000"/>
                  </a:schemeClr>
                </a:solidFill>
              </a:rPr>
              <a:t>TOT&amp;M Unit 5 v1 2026</a:t>
            </a:r>
            <a:endParaRPr lang="en-US" dirty="0">
              <a:solidFill>
                <a:schemeClr val="bg1">
                  <a:lumMod val="65000"/>
                </a:schemeClr>
              </a:solidFill>
            </a:endParaRPr>
          </a:p>
        </p:txBody>
      </p:sp>
      <p:sp>
        <p:nvSpPr>
          <p:cNvPr id="8" name="Slide Number Placeholder 7">
            <a:extLst>
              <a:ext uri="{FF2B5EF4-FFF2-40B4-BE49-F238E27FC236}">
                <a16:creationId xmlns:a16="http://schemas.microsoft.com/office/drawing/2014/main" id="{F8660C6C-14C9-059D-681E-20A09ED2718F}"/>
              </a:ext>
            </a:extLst>
          </p:cNvPr>
          <p:cNvSpPr>
            <a:spLocks noGrp="1"/>
          </p:cNvSpPr>
          <p:nvPr>
            <p:ph type="sldNum" sz="quarter" idx="12"/>
          </p:nvPr>
        </p:nvSpPr>
        <p:spPr/>
        <p:txBody>
          <a:bodyPr/>
          <a:lstStyle/>
          <a:p>
            <a:fld id="{15573E5C-EF74-034A-A019-612A408567C7}" type="slidenum">
              <a:rPr lang="en-US" smtClean="0"/>
              <a:pPr/>
              <a:t>22</a:t>
            </a:fld>
            <a:endParaRPr lang="en-US"/>
          </a:p>
        </p:txBody>
      </p:sp>
    </p:spTree>
    <p:custDataLst>
      <p:tags r:id="rId1"/>
    </p:custDataLst>
    <p:extLst>
      <p:ext uri="{BB962C8B-B14F-4D97-AF65-F5344CB8AC3E}">
        <p14:creationId xmlns:p14="http://schemas.microsoft.com/office/powerpoint/2010/main" val="11708246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7">
                                            <p:txEl>
                                              <p:pRg st="2" end="2"/>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7">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D308F5F4-B878-0752-E654-57F9E476976F}"/>
              </a:ext>
            </a:extLst>
          </p:cNvPr>
          <p:cNvSpPr>
            <a:spLocks noGrp="1"/>
          </p:cNvSpPr>
          <p:nvPr>
            <p:ph type="title"/>
          </p:nvPr>
        </p:nvSpPr>
        <p:spPr/>
        <p:txBody>
          <a:bodyPr>
            <a:normAutofit fontScale="90000"/>
          </a:bodyPr>
          <a:lstStyle/>
          <a:p>
            <a:r>
              <a:rPr lang="en-US" dirty="0">
                <a:solidFill>
                  <a:schemeClr val="accent2"/>
                </a:solidFill>
              </a:rPr>
              <a:t>Practice activity:</a:t>
            </a:r>
            <a:r>
              <a:rPr lang="en-US" dirty="0"/>
              <a:t> Mapping test questions to learning objectives</a:t>
            </a:r>
          </a:p>
        </p:txBody>
      </p:sp>
      <p:sp>
        <p:nvSpPr>
          <p:cNvPr id="2" name="Footer Placeholder 1">
            <a:extLst>
              <a:ext uri="{FF2B5EF4-FFF2-40B4-BE49-F238E27FC236}">
                <a16:creationId xmlns:a16="http://schemas.microsoft.com/office/drawing/2014/main" id="{CA79E5D8-9F2E-3726-4EBF-FE9E1E7A88DA}"/>
              </a:ext>
            </a:extLst>
          </p:cNvPr>
          <p:cNvSpPr>
            <a:spLocks noGrp="1"/>
          </p:cNvSpPr>
          <p:nvPr>
            <p:ph type="ftr" sz="quarter" idx="3"/>
          </p:nvPr>
        </p:nvSpPr>
        <p:spPr/>
        <p:txBody>
          <a:bodyPr/>
          <a:lstStyle/>
          <a:p>
            <a:r>
              <a:rPr lang="nl-NL"/>
              <a:t>TOT&amp;M Unit 5 V1 2026</a:t>
            </a:r>
            <a:endParaRPr lang="en-US"/>
          </a:p>
        </p:txBody>
      </p:sp>
      <p:sp>
        <p:nvSpPr>
          <p:cNvPr id="3" name="Slide Number Placeholder 2">
            <a:extLst>
              <a:ext uri="{FF2B5EF4-FFF2-40B4-BE49-F238E27FC236}">
                <a16:creationId xmlns:a16="http://schemas.microsoft.com/office/drawing/2014/main" id="{076AA719-4AB4-649C-9137-18D1D98C186E}"/>
              </a:ext>
            </a:extLst>
          </p:cNvPr>
          <p:cNvSpPr>
            <a:spLocks noGrp="1"/>
          </p:cNvSpPr>
          <p:nvPr>
            <p:ph type="sldNum" sz="quarter" idx="12"/>
          </p:nvPr>
        </p:nvSpPr>
        <p:spPr/>
        <p:txBody>
          <a:bodyPr/>
          <a:lstStyle/>
          <a:p>
            <a:fld id="{15573E5C-EF74-034A-A019-612A408567C7}" type="slidenum">
              <a:rPr lang="en-US" smtClean="0"/>
              <a:pPr/>
              <a:t>23</a:t>
            </a:fld>
            <a:endParaRPr lang="en-US"/>
          </a:p>
        </p:txBody>
      </p:sp>
      <p:sp>
        <p:nvSpPr>
          <p:cNvPr id="4" name="Content Placeholder 2">
            <a:extLst>
              <a:ext uri="{FF2B5EF4-FFF2-40B4-BE49-F238E27FC236}">
                <a16:creationId xmlns:a16="http://schemas.microsoft.com/office/drawing/2014/main" id="{91105028-9133-C3C9-4CF4-4192F4C3B66E}"/>
              </a:ext>
            </a:extLst>
          </p:cNvPr>
          <p:cNvSpPr txBox="1">
            <a:spLocks/>
          </p:cNvSpPr>
          <p:nvPr/>
        </p:nvSpPr>
        <p:spPr>
          <a:xfrm>
            <a:off x="4521925" y="1294277"/>
            <a:ext cx="7593669" cy="6392223"/>
          </a:xfrm>
          <a:prstGeom prst="rect">
            <a:avLst/>
          </a:prstGeom>
        </p:spPr>
        <p:txBody>
          <a:bodyPr vert="horz" lIns="0" tIns="0" rIns="0" bIns="0" rtlCol="0" anchor="t">
            <a:noAutofit/>
          </a:bodyPr>
          <a:lstStyle>
            <a:lvl1pPr marL="171450" indent="-171450" algn="l" defTabSz="685800" rtl="0" eaLnBrk="1" latinLnBrk="0" hangingPunct="1">
              <a:lnSpc>
                <a:spcPct val="90000"/>
              </a:lnSpc>
              <a:spcBef>
                <a:spcPts val="0"/>
              </a:spcBef>
              <a:spcAft>
                <a:spcPts val="1200"/>
              </a:spcAft>
              <a:buClr>
                <a:schemeClr val="accent2"/>
              </a:buClr>
              <a:buSzPct val="80000"/>
              <a:buFont typeface="Wingdings" panose="05000000000000000000" pitchFamily="2" charset="2"/>
              <a:buChar char="§"/>
              <a:defRPr sz="2700" b="0" kern="1200">
                <a:solidFill>
                  <a:schemeClr val="tx1"/>
                </a:solidFill>
                <a:latin typeface="+mn-lt"/>
                <a:ea typeface="+mn-ea"/>
                <a:cs typeface="+mn-cs"/>
              </a:defRPr>
            </a:lvl1pPr>
            <a:lvl2pPr marL="514350" indent="-171450" algn="l" defTabSz="685800" rtl="0" eaLnBrk="1" latinLnBrk="0" hangingPunct="1">
              <a:lnSpc>
                <a:spcPct val="100000"/>
              </a:lnSpc>
              <a:spcBef>
                <a:spcPts val="375"/>
              </a:spcBef>
              <a:spcAft>
                <a:spcPts val="750"/>
              </a:spcAft>
              <a:buClr>
                <a:schemeClr val="accent2"/>
              </a:buClr>
              <a:buSzPct val="80000"/>
              <a:buFont typeface="Wingdings" panose="05000000000000000000" pitchFamily="2" charset="2"/>
              <a:buChar char="§"/>
              <a:defRPr sz="2100" kern="1200">
                <a:solidFill>
                  <a:schemeClr val="tx1"/>
                </a:solidFill>
                <a:latin typeface="+mn-lt"/>
                <a:ea typeface="+mn-ea"/>
                <a:cs typeface="+mn-cs"/>
              </a:defRPr>
            </a:lvl2pPr>
            <a:lvl3pPr marL="857250" indent="-171450" algn="l" defTabSz="685800" rtl="0" eaLnBrk="1" latinLnBrk="0" hangingPunct="1">
              <a:lnSpc>
                <a:spcPct val="100000"/>
              </a:lnSpc>
              <a:spcBef>
                <a:spcPts val="375"/>
              </a:spcBef>
              <a:spcAft>
                <a:spcPts val="750"/>
              </a:spcAft>
              <a:buClr>
                <a:schemeClr val="accent2"/>
              </a:buClr>
              <a:buSzPct val="80000"/>
              <a:buFont typeface="Wingdings" panose="05000000000000000000" pitchFamily="2" charset="2"/>
              <a:buChar char="§"/>
              <a:defRPr sz="2100" kern="1200">
                <a:solidFill>
                  <a:schemeClr val="tx1"/>
                </a:solidFill>
                <a:latin typeface="+mn-lt"/>
                <a:ea typeface="+mn-ea"/>
                <a:cs typeface="+mn-cs"/>
              </a:defRPr>
            </a:lvl3pPr>
            <a:lvl4pPr marL="1200150" indent="-171450" algn="l" defTabSz="685800" rtl="0" eaLnBrk="1" latinLnBrk="0" hangingPunct="1">
              <a:lnSpc>
                <a:spcPct val="120000"/>
              </a:lnSpc>
              <a:spcBef>
                <a:spcPts val="375"/>
              </a:spcBef>
              <a:buFont typeface="Wingdings" panose="05000000000000000000" pitchFamily="2" charset="2"/>
              <a:buChar char="§"/>
              <a:defRPr sz="1350" kern="1200">
                <a:solidFill>
                  <a:schemeClr val="tx1"/>
                </a:solidFill>
                <a:latin typeface="+mn-lt"/>
                <a:ea typeface="+mn-ea"/>
                <a:cs typeface="+mn-cs"/>
              </a:defRPr>
            </a:lvl4pPr>
            <a:lvl5pPr marL="1543050" indent="-171450" algn="l" defTabSz="685800" rtl="0" eaLnBrk="1" latinLnBrk="0" hangingPunct="1">
              <a:lnSpc>
                <a:spcPct val="120000"/>
              </a:lnSpc>
              <a:spcBef>
                <a:spcPts val="375"/>
              </a:spcBef>
              <a:buFont typeface="Wingdings" panose="05000000000000000000" pitchFamily="2" charset="2"/>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fontAlgn="base">
              <a:buNone/>
            </a:pPr>
            <a:r>
              <a:rPr lang="en-US" sz="2000" b="1" dirty="0">
                <a:solidFill>
                  <a:srgbClr val="F26C32"/>
                </a:solidFill>
                <a:latin typeface="+mj-lt"/>
              </a:rPr>
              <a:t>Step 1: Identify learning objectives for module</a:t>
            </a:r>
          </a:p>
          <a:p>
            <a:pPr fontAlgn="base"/>
            <a:r>
              <a:rPr lang="en-US" sz="2000" dirty="0">
                <a:latin typeface="+mj-lt"/>
              </a:rPr>
              <a:t>Module learning objectives are found in the Instructor Guide</a:t>
            </a:r>
          </a:p>
          <a:p>
            <a:pPr>
              <a:spcAft>
                <a:spcPts val="0"/>
              </a:spcAft>
            </a:pPr>
            <a:r>
              <a:rPr lang="en-US" sz="2000" dirty="0">
                <a:solidFill>
                  <a:srgbClr val="000000"/>
                </a:solidFill>
                <a:latin typeface="+mj-lt"/>
              </a:rPr>
              <a:t>Find module objectives in the Instructor Guide</a:t>
            </a:r>
          </a:p>
          <a:p>
            <a:pPr lvl="1"/>
            <a:r>
              <a:rPr lang="en-US" sz="1800" dirty="0">
                <a:solidFill>
                  <a:srgbClr val="000000"/>
                </a:solidFill>
                <a:latin typeface="+mj-lt"/>
              </a:rPr>
              <a:t>Review At-a-glance agenda and Module objectives</a:t>
            </a:r>
            <a:endParaRPr lang="en-US" dirty="0"/>
          </a:p>
          <a:p>
            <a:pPr marL="0" indent="0" fontAlgn="base">
              <a:buNone/>
            </a:pPr>
            <a:endParaRPr lang="en-US" sz="2000" b="1" dirty="0">
              <a:solidFill>
                <a:srgbClr val="F26C32"/>
              </a:solidFill>
              <a:latin typeface="+mj-lt"/>
            </a:endParaRPr>
          </a:p>
          <a:p>
            <a:pPr marL="0" indent="0" fontAlgn="base">
              <a:buNone/>
            </a:pPr>
            <a:r>
              <a:rPr lang="en-US" sz="2000" b="1" dirty="0">
                <a:solidFill>
                  <a:srgbClr val="F26C32"/>
                </a:solidFill>
                <a:latin typeface="+mj-lt"/>
              </a:rPr>
              <a:t>Step 2: Identify test question(s) relevant to learning objective(s)</a:t>
            </a:r>
          </a:p>
          <a:p>
            <a:r>
              <a:rPr lang="en-US" sz="2000" dirty="0"/>
              <a:t>Open the test bank questions for module </a:t>
            </a:r>
            <a:r>
              <a:rPr lang="en-US" sz="2000" dirty="0">
                <a:solidFill>
                  <a:srgbClr val="FF0000"/>
                </a:solidFill>
                <a:highlight>
                  <a:srgbClr val="FFFF00"/>
                </a:highlight>
              </a:rPr>
              <a:t>of instructor's choice</a:t>
            </a:r>
          </a:p>
          <a:p>
            <a:r>
              <a:rPr lang="en-US" sz="2000" dirty="0"/>
              <a:t>Read question </a:t>
            </a:r>
            <a:r>
              <a:rPr lang="en-US" sz="2000" dirty="0">
                <a:solidFill>
                  <a:srgbClr val="FF0000"/>
                </a:solidFill>
                <a:highlight>
                  <a:srgbClr val="FFFF00"/>
                </a:highlight>
              </a:rPr>
              <a:t>of instructor's choice</a:t>
            </a:r>
          </a:p>
          <a:p>
            <a:r>
              <a:rPr lang="en-US" sz="2000" dirty="0"/>
              <a:t>Which module objective does the question address? </a:t>
            </a:r>
          </a:p>
          <a:p>
            <a:pPr marL="0" indent="0" fontAlgn="base">
              <a:buFont typeface="Wingdings" panose="05000000000000000000" pitchFamily="2" charset="2"/>
              <a:buNone/>
            </a:pPr>
            <a:endParaRPr lang="en-US" sz="2000" b="1" dirty="0">
              <a:solidFill>
                <a:srgbClr val="F26C32"/>
              </a:solidFill>
              <a:latin typeface="+mj-lt"/>
            </a:endParaRPr>
          </a:p>
          <a:p>
            <a:pPr marL="0" indent="0" fontAlgn="base">
              <a:buFont typeface="Wingdings" panose="05000000000000000000" pitchFamily="2" charset="2"/>
              <a:buNone/>
            </a:pPr>
            <a:endParaRPr lang="en-US" sz="2000" b="1" dirty="0">
              <a:solidFill>
                <a:srgbClr val="F26C32"/>
              </a:solidFill>
              <a:latin typeface="+mj-lt"/>
            </a:endParaRPr>
          </a:p>
          <a:p>
            <a:pPr marL="0" indent="0" fontAlgn="base">
              <a:buFont typeface="Wingdings" panose="05000000000000000000" pitchFamily="2" charset="2"/>
              <a:buNone/>
            </a:pPr>
            <a:endParaRPr lang="en-US" sz="2000" b="1" dirty="0">
              <a:solidFill>
                <a:srgbClr val="F26C32"/>
              </a:solidFill>
              <a:latin typeface="+mj-lt"/>
            </a:endParaRPr>
          </a:p>
          <a:p>
            <a:pPr marL="0" indent="0" fontAlgn="base">
              <a:buFont typeface="Wingdings" panose="05000000000000000000" pitchFamily="2" charset="2"/>
              <a:buNone/>
            </a:pPr>
            <a:endParaRPr lang="en-US" sz="2000" b="1" dirty="0">
              <a:solidFill>
                <a:srgbClr val="F26C32"/>
              </a:solidFill>
              <a:latin typeface="+mj-lt"/>
            </a:endParaRPr>
          </a:p>
          <a:p>
            <a:pPr marL="0" indent="0" fontAlgn="base">
              <a:buFont typeface="Wingdings" panose="05000000000000000000" pitchFamily="2" charset="2"/>
              <a:buNone/>
            </a:pPr>
            <a:endParaRPr lang="en-US" sz="2000" b="1" dirty="0">
              <a:solidFill>
                <a:srgbClr val="F26C32"/>
              </a:solidFill>
              <a:latin typeface="+mj-lt"/>
              <a:cs typeface="Segoe UI"/>
            </a:endParaRPr>
          </a:p>
          <a:p>
            <a:pPr marL="0" indent="0">
              <a:buFont typeface="Wingdings" panose="05000000000000000000" pitchFamily="2" charset="2"/>
              <a:buNone/>
            </a:pPr>
            <a:endParaRPr lang="en-US" sz="2000" i="1" dirty="0">
              <a:solidFill>
                <a:schemeClr val="accent2"/>
              </a:solidFill>
              <a:latin typeface="Trebuchet MS"/>
              <a:ea typeface="Calibri"/>
              <a:cs typeface="Calibri"/>
            </a:endParaRPr>
          </a:p>
        </p:txBody>
      </p:sp>
    </p:spTree>
    <p:custDataLst>
      <p:tags r:id="rId1"/>
    </p:custDataLst>
    <p:extLst>
      <p:ext uri="{BB962C8B-B14F-4D97-AF65-F5344CB8AC3E}">
        <p14:creationId xmlns:p14="http://schemas.microsoft.com/office/powerpoint/2010/main" val="386619981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07C9B0-CB97-C74A-8340-898C10DC214F}"/>
              </a:ext>
            </a:extLst>
          </p:cNvPr>
          <p:cNvSpPr>
            <a:spLocks noGrp="1"/>
          </p:cNvSpPr>
          <p:nvPr>
            <p:ph type="title"/>
          </p:nvPr>
        </p:nvSpPr>
        <p:spPr>
          <a:xfrm>
            <a:off x="914400" y="914402"/>
            <a:ext cx="10515600" cy="766763"/>
          </a:xfrm>
        </p:spPr>
        <p:txBody>
          <a:bodyPr anchor="t">
            <a:normAutofit/>
          </a:bodyPr>
          <a:lstStyle/>
          <a:p>
            <a:r>
              <a:rPr lang="fr-FR"/>
              <a:t>In </a:t>
            </a:r>
            <a:r>
              <a:rPr lang="fr-FR" err="1"/>
              <a:t>summary</a:t>
            </a:r>
          </a:p>
        </p:txBody>
      </p:sp>
      <p:sp>
        <p:nvSpPr>
          <p:cNvPr id="3" name="Content Placeholder 2">
            <a:extLst>
              <a:ext uri="{FF2B5EF4-FFF2-40B4-BE49-F238E27FC236}">
                <a16:creationId xmlns:a16="http://schemas.microsoft.com/office/drawing/2014/main" id="{859B3396-8DDF-5E41-988A-2F933A66445C}"/>
              </a:ext>
            </a:extLst>
          </p:cNvPr>
          <p:cNvSpPr>
            <a:spLocks noGrp="1"/>
          </p:cNvSpPr>
          <p:nvPr>
            <p:ph sz="half" idx="2"/>
          </p:nvPr>
        </p:nvSpPr>
        <p:spPr>
          <a:xfrm>
            <a:off x="798724" y="1600659"/>
            <a:ext cx="5460750" cy="3657600"/>
          </a:xfrm>
        </p:spPr>
        <p:txBody>
          <a:bodyPr vert="horz" lIns="0" tIns="0" rIns="0" bIns="0" rtlCol="0">
            <a:noAutofit/>
          </a:bodyPr>
          <a:lstStyle/>
          <a:p>
            <a:pPr marL="342900" indent="-342900">
              <a:lnSpc>
                <a:spcPct val="90000"/>
              </a:lnSpc>
              <a:buFont typeface="Wingdings" panose="05000000000000000000" pitchFamily="2" charset="2"/>
              <a:buChar char="§"/>
            </a:pPr>
            <a:r>
              <a:rPr lang="en-US" sz="2400" b="0"/>
              <a:t>Pre-posttest questions assess knowledge of module learning objectives</a:t>
            </a:r>
          </a:p>
          <a:p>
            <a:pPr marL="342900" indent="-342900">
              <a:lnSpc>
                <a:spcPct val="90000"/>
              </a:lnSpc>
              <a:buFont typeface="Wingdings" panose="05000000000000000000" pitchFamily="2" charset="2"/>
              <a:buChar char="§"/>
            </a:pPr>
            <a:r>
              <a:rPr lang="en-US" sz="2400" b="0"/>
              <a:t>Each module has a test bank of 10 questions</a:t>
            </a:r>
          </a:p>
          <a:p>
            <a:pPr marL="342900" indent="-342900">
              <a:lnSpc>
                <a:spcPct val="90000"/>
              </a:lnSpc>
              <a:buFont typeface="Wingdings" panose="05000000000000000000" pitchFamily="2" charset="2"/>
              <a:buChar char="§"/>
            </a:pPr>
            <a:r>
              <a:rPr lang="en-US" sz="2400" b="0"/>
              <a:t>You can select questions from the test bank, modify them as needed, and/or create your own questions based on module content</a:t>
            </a:r>
          </a:p>
          <a:p>
            <a:pPr marL="342900" indent="-342900">
              <a:lnSpc>
                <a:spcPct val="90000"/>
              </a:lnSpc>
              <a:buFont typeface="Wingdings" panose="05000000000000000000" pitchFamily="2" charset="2"/>
              <a:buChar char="§"/>
            </a:pPr>
            <a:r>
              <a:rPr lang="en-US" sz="2400" b="0"/>
              <a:t>Questions may be translated as needed</a:t>
            </a:r>
          </a:p>
          <a:p>
            <a:pPr marL="342900" indent="-342900">
              <a:lnSpc>
                <a:spcPct val="90000"/>
              </a:lnSpc>
              <a:buFont typeface="Wingdings" panose="05000000000000000000" pitchFamily="2" charset="2"/>
              <a:buChar char="§"/>
            </a:pPr>
            <a:endParaRPr lang="en-US" sz="2400" b="0"/>
          </a:p>
          <a:p>
            <a:pPr marL="457200" indent="-457200">
              <a:lnSpc>
                <a:spcPct val="90000"/>
              </a:lnSpc>
              <a:buFont typeface="+mj-lt"/>
              <a:buAutoNum type="arabicPeriod"/>
            </a:pPr>
            <a:endParaRPr lang="en-US" sz="2400" b="0"/>
          </a:p>
        </p:txBody>
      </p:sp>
      <p:pic>
        <p:nvPicPr>
          <p:cNvPr id="10" name="Picture 9" descr="Bubble sheet test paper and pencil">
            <a:extLst>
              <a:ext uri="{FF2B5EF4-FFF2-40B4-BE49-F238E27FC236}">
                <a16:creationId xmlns:a16="http://schemas.microsoft.com/office/drawing/2014/main" id="{05A3EBDE-954C-216E-20BD-607ECCAFB8E1}"/>
              </a:ext>
            </a:extLst>
          </p:cNvPr>
          <p:cNvPicPr>
            <a:picLocks noChangeAspect="1"/>
          </p:cNvPicPr>
          <p:nvPr/>
        </p:nvPicPr>
        <p:blipFill>
          <a:blip r:embed="rId4" cstate="screen">
            <a:extLst>
              <a:ext uri="{28A0092B-C50C-407E-A947-70E740481C1C}">
                <a14:useLocalDpi xmlns:a14="http://schemas.microsoft.com/office/drawing/2010/main"/>
              </a:ext>
            </a:extLst>
          </a:blip>
          <a:srcRect l="8340" r="2" b="2"/>
          <a:stretch>
            <a:fillRect/>
          </a:stretch>
        </p:blipFill>
        <p:spPr>
          <a:xfrm>
            <a:off x="6386513" y="1866900"/>
            <a:ext cx="5157787" cy="3657600"/>
          </a:xfrm>
          <a:prstGeom prst="rect">
            <a:avLst/>
          </a:prstGeom>
          <a:noFill/>
        </p:spPr>
      </p:pic>
      <p:sp>
        <p:nvSpPr>
          <p:cNvPr id="4" name="Footer Placeholder 3">
            <a:extLst>
              <a:ext uri="{FF2B5EF4-FFF2-40B4-BE49-F238E27FC236}">
                <a16:creationId xmlns:a16="http://schemas.microsoft.com/office/drawing/2014/main" id="{F84E35C9-7F78-CF77-FD18-48963A819D33}"/>
              </a:ext>
            </a:extLst>
          </p:cNvPr>
          <p:cNvSpPr>
            <a:spLocks noGrp="1"/>
          </p:cNvSpPr>
          <p:nvPr>
            <p:ph type="ftr" sz="quarter" idx="3"/>
          </p:nvPr>
        </p:nvSpPr>
        <p:spPr/>
        <p:txBody>
          <a:bodyPr/>
          <a:lstStyle/>
          <a:p>
            <a:r>
              <a:rPr lang="nl-NL"/>
              <a:t>TOT&amp;M Unit 5 V1 2026</a:t>
            </a:r>
            <a:endParaRPr lang="en-US"/>
          </a:p>
        </p:txBody>
      </p:sp>
      <p:sp>
        <p:nvSpPr>
          <p:cNvPr id="6" name="Slide Number Placeholder 5">
            <a:extLst>
              <a:ext uri="{FF2B5EF4-FFF2-40B4-BE49-F238E27FC236}">
                <a16:creationId xmlns:a16="http://schemas.microsoft.com/office/drawing/2014/main" id="{B805DD41-E0B0-DC6D-BA39-7B695031B5CA}"/>
              </a:ext>
            </a:extLst>
          </p:cNvPr>
          <p:cNvSpPr>
            <a:spLocks noGrp="1"/>
          </p:cNvSpPr>
          <p:nvPr>
            <p:ph type="sldNum" sz="quarter" idx="12"/>
          </p:nvPr>
        </p:nvSpPr>
        <p:spPr/>
        <p:txBody>
          <a:bodyPr/>
          <a:lstStyle/>
          <a:p>
            <a:fld id="{15573E5C-EF74-034A-A019-612A408567C7}" type="slidenum">
              <a:rPr lang="en-US" smtClean="0"/>
              <a:pPr/>
              <a:t>24</a:t>
            </a:fld>
            <a:endParaRPr lang="en-US"/>
          </a:p>
        </p:txBody>
      </p:sp>
    </p:spTree>
    <p:custDataLst>
      <p:tags r:id="rId1"/>
    </p:custDataLst>
    <p:extLst>
      <p:ext uri="{BB962C8B-B14F-4D97-AF65-F5344CB8AC3E}">
        <p14:creationId xmlns:p14="http://schemas.microsoft.com/office/powerpoint/2010/main" val="343680345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fontScale="90000"/>
          </a:bodyPr>
          <a:lstStyle/>
          <a:p>
            <a:r>
              <a:rPr lang="en-US" dirty="0">
                <a:latin typeface="Trebuchet MS"/>
              </a:rPr>
              <a:t>Study and adaptation of module content</a:t>
            </a:r>
            <a:br>
              <a:rPr lang="en-US" dirty="0">
                <a:latin typeface="Trebuchet MS"/>
              </a:rPr>
            </a:br>
            <a:br>
              <a:rPr lang="en-US" dirty="0">
                <a:latin typeface="Trebuchet MS"/>
              </a:rPr>
            </a:br>
            <a:br>
              <a:rPr lang="en-US" dirty="0">
                <a:latin typeface="Trebuchet MS"/>
              </a:rPr>
            </a:br>
            <a:endParaRPr lang="en-US" sz="2700" dirty="0">
              <a:latin typeface="Trebuchet MS" panose="020B0603020202020204" pitchFamily="34" charset="0"/>
            </a:endParaRPr>
          </a:p>
        </p:txBody>
      </p:sp>
      <p:sp>
        <p:nvSpPr>
          <p:cNvPr id="2" name="Footer Placeholder 1">
            <a:extLst>
              <a:ext uri="{FF2B5EF4-FFF2-40B4-BE49-F238E27FC236}">
                <a16:creationId xmlns:a16="http://schemas.microsoft.com/office/drawing/2014/main" id="{EA154A10-FAF6-8FC3-BE56-12A5CAC2A8BB}"/>
              </a:ext>
            </a:extLst>
          </p:cNvPr>
          <p:cNvSpPr>
            <a:spLocks noGrp="1"/>
          </p:cNvSpPr>
          <p:nvPr>
            <p:ph type="ftr" sz="quarter" idx="3"/>
          </p:nvPr>
        </p:nvSpPr>
        <p:spPr/>
        <p:txBody>
          <a:bodyPr/>
          <a:lstStyle/>
          <a:p>
            <a:r>
              <a:rPr lang="nl-NL"/>
              <a:t>TOT&amp;M Unit 5 V1 2026</a:t>
            </a:r>
            <a:endParaRPr lang="en-US"/>
          </a:p>
        </p:txBody>
      </p:sp>
      <p:sp>
        <p:nvSpPr>
          <p:cNvPr id="4" name="Slide Number Placeholder 3">
            <a:extLst>
              <a:ext uri="{FF2B5EF4-FFF2-40B4-BE49-F238E27FC236}">
                <a16:creationId xmlns:a16="http://schemas.microsoft.com/office/drawing/2014/main" id="{BC064E39-AA1C-4B03-8B20-F01032EC05DD}"/>
              </a:ext>
            </a:extLst>
          </p:cNvPr>
          <p:cNvSpPr>
            <a:spLocks noGrp="1"/>
          </p:cNvSpPr>
          <p:nvPr>
            <p:ph type="sldNum" sz="quarter" idx="14"/>
          </p:nvPr>
        </p:nvSpPr>
        <p:spPr/>
        <p:txBody>
          <a:bodyPr/>
          <a:lstStyle/>
          <a:p>
            <a:fld id="{15573E5C-EF74-034A-A019-612A408567C7}" type="slidenum">
              <a:rPr lang="en-US" smtClean="0"/>
              <a:pPr/>
              <a:t>25</a:t>
            </a:fld>
            <a:endParaRPr lang="en-US"/>
          </a:p>
        </p:txBody>
      </p:sp>
    </p:spTree>
    <p:custDataLst>
      <p:tags r:id="rId1"/>
    </p:custDataLst>
    <p:extLst>
      <p:ext uri="{BB962C8B-B14F-4D97-AF65-F5344CB8AC3E}">
        <p14:creationId xmlns:p14="http://schemas.microsoft.com/office/powerpoint/2010/main" val="68723604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3">
            <a:extLst>
              <a:ext uri="{FF2B5EF4-FFF2-40B4-BE49-F238E27FC236}">
                <a16:creationId xmlns:a16="http://schemas.microsoft.com/office/drawing/2014/main" id="{86D33743-2253-7C62-8107-F0439F560CEA}"/>
              </a:ext>
            </a:extLst>
          </p:cNvPr>
          <p:cNvSpPr>
            <a:spLocks noGrp="1"/>
          </p:cNvSpPr>
          <p:nvPr>
            <p:ph type="title"/>
          </p:nvPr>
        </p:nvSpPr>
        <p:spPr>
          <a:xfrm>
            <a:off x="1929239" y="518722"/>
            <a:ext cx="8656699" cy="599659"/>
          </a:xfrm>
        </p:spPr>
        <p:txBody>
          <a:bodyPr/>
          <a:lstStyle/>
          <a:p>
            <a:r>
              <a:rPr lang="en-US" dirty="0"/>
              <a:t>Group work: steps overview</a:t>
            </a:r>
          </a:p>
        </p:txBody>
      </p:sp>
      <p:graphicFrame>
        <p:nvGraphicFramePr>
          <p:cNvPr id="7" name="Diagram 6">
            <a:extLst>
              <a:ext uri="{FF2B5EF4-FFF2-40B4-BE49-F238E27FC236}">
                <a16:creationId xmlns:a16="http://schemas.microsoft.com/office/drawing/2014/main" id="{6807225A-20C5-375E-2C4F-3F05EE5A15FE}"/>
              </a:ext>
            </a:extLst>
          </p:cNvPr>
          <p:cNvGraphicFramePr/>
          <p:nvPr>
            <p:extLst>
              <p:ext uri="{D42A27DB-BD31-4B8C-83A1-F6EECF244321}">
                <p14:modId xmlns:p14="http://schemas.microsoft.com/office/powerpoint/2010/main" val="26121483"/>
              </p:ext>
            </p:extLst>
          </p:nvPr>
        </p:nvGraphicFramePr>
        <p:xfrm>
          <a:off x="1045111" y="1967456"/>
          <a:ext cx="10233269" cy="3580685"/>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2" name="Slide Number Placeholder 10">
            <a:extLst>
              <a:ext uri="{FF2B5EF4-FFF2-40B4-BE49-F238E27FC236}">
                <a16:creationId xmlns:a16="http://schemas.microsoft.com/office/drawing/2014/main" id="{1C147A5A-8E49-5695-0B94-4F04FFD7589F}"/>
              </a:ext>
            </a:extLst>
          </p:cNvPr>
          <p:cNvSpPr txBox="1">
            <a:spLocks/>
          </p:cNvSpPr>
          <p:nvPr/>
        </p:nvSpPr>
        <p:spPr>
          <a:xfrm>
            <a:off x="10821547" y="6225484"/>
            <a:ext cx="532253" cy="365125"/>
          </a:xfrm>
          <a:prstGeom prst="rect">
            <a:avLst/>
          </a:prstGeom>
        </p:spPr>
        <p:txBody>
          <a:bodyPr vert="horz" lIns="0" tIns="0" rIns="0" bIns="0" rtlCol="0" anchor="b" anchorCtr="0"/>
          <a:lstStyle>
            <a:defPPr>
              <a:defRPr lang="en-US"/>
            </a:defPPr>
            <a:lvl1pPr marL="0" algn="r" defTabSz="912721" rtl="0" eaLnBrk="1" latinLnBrk="0" hangingPunct="1">
              <a:defRPr sz="1200" kern="1200">
                <a:solidFill>
                  <a:schemeClr val="tx1">
                    <a:tint val="75000"/>
                  </a:schemeClr>
                </a:solidFill>
                <a:latin typeface="+mn-lt"/>
                <a:ea typeface="+mn-ea"/>
                <a:cs typeface="+mn-cs"/>
              </a:defRPr>
            </a:lvl1pPr>
            <a:lvl2pPr marL="456360" algn="l" defTabSz="912721" rtl="0" eaLnBrk="1" latinLnBrk="0" hangingPunct="1">
              <a:defRPr sz="1800" kern="1200">
                <a:solidFill>
                  <a:schemeClr val="tx1"/>
                </a:solidFill>
                <a:latin typeface="+mn-lt"/>
                <a:ea typeface="+mn-ea"/>
                <a:cs typeface="+mn-cs"/>
              </a:defRPr>
            </a:lvl2pPr>
            <a:lvl3pPr marL="912721" algn="l" defTabSz="912721" rtl="0" eaLnBrk="1" latinLnBrk="0" hangingPunct="1">
              <a:defRPr sz="1800" kern="1200">
                <a:solidFill>
                  <a:schemeClr val="tx1"/>
                </a:solidFill>
                <a:latin typeface="+mn-lt"/>
                <a:ea typeface="+mn-ea"/>
                <a:cs typeface="+mn-cs"/>
              </a:defRPr>
            </a:lvl3pPr>
            <a:lvl4pPr marL="1369081" algn="l" defTabSz="912721" rtl="0" eaLnBrk="1" latinLnBrk="0" hangingPunct="1">
              <a:defRPr sz="1800" kern="1200">
                <a:solidFill>
                  <a:schemeClr val="tx1"/>
                </a:solidFill>
                <a:latin typeface="+mn-lt"/>
                <a:ea typeface="+mn-ea"/>
                <a:cs typeface="+mn-cs"/>
              </a:defRPr>
            </a:lvl4pPr>
            <a:lvl5pPr marL="1825442" algn="l" defTabSz="912721" rtl="0" eaLnBrk="1" latinLnBrk="0" hangingPunct="1">
              <a:defRPr sz="1800" kern="1200">
                <a:solidFill>
                  <a:schemeClr val="tx1"/>
                </a:solidFill>
                <a:latin typeface="+mn-lt"/>
                <a:ea typeface="+mn-ea"/>
                <a:cs typeface="+mn-cs"/>
              </a:defRPr>
            </a:lvl5pPr>
            <a:lvl6pPr marL="2281801" algn="l" defTabSz="912721" rtl="0" eaLnBrk="1" latinLnBrk="0" hangingPunct="1">
              <a:defRPr sz="1800" kern="1200">
                <a:solidFill>
                  <a:schemeClr val="tx1"/>
                </a:solidFill>
                <a:latin typeface="+mn-lt"/>
                <a:ea typeface="+mn-ea"/>
                <a:cs typeface="+mn-cs"/>
              </a:defRPr>
            </a:lvl6pPr>
            <a:lvl7pPr marL="2738163" algn="l" defTabSz="912721" rtl="0" eaLnBrk="1" latinLnBrk="0" hangingPunct="1">
              <a:defRPr sz="1800" kern="1200">
                <a:solidFill>
                  <a:schemeClr val="tx1"/>
                </a:solidFill>
                <a:latin typeface="+mn-lt"/>
                <a:ea typeface="+mn-ea"/>
                <a:cs typeface="+mn-cs"/>
              </a:defRPr>
            </a:lvl7pPr>
            <a:lvl8pPr marL="3194522" algn="l" defTabSz="912721" rtl="0" eaLnBrk="1" latinLnBrk="0" hangingPunct="1">
              <a:defRPr sz="1800" kern="1200">
                <a:solidFill>
                  <a:schemeClr val="tx1"/>
                </a:solidFill>
                <a:latin typeface="+mn-lt"/>
                <a:ea typeface="+mn-ea"/>
                <a:cs typeface="+mn-cs"/>
              </a:defRPr>
            </a:lvl8pPr>
            <a:lvl9pPr marL="3650880" algn="l" defTabSz="912721" rtl="0" eaLnBrk="1" latinLnBrk="0" hangingPunct="1">
              <a:defRPr sz="1800" kern="1200">
                <a:solidFill>
                  <a:schemeClr val="tx1"/>
                </a:solidFill>
                <a:latin typeface="+mn-lt"/>
                <a:ea typeface="+mn-ea"/>
                <a:cs typeface="+mn-cs"/>
              </a:defRPr>
            </a:lvl9pPr>
          </a:lstStyle>
          <a:p>
            <a:fld id="{15573E5C-EF74-034A-A019-612A408567C7}" type="slidenum">
              <a:rPr lang="en-US" smtClean="0"/>
              <a:pPr/>
              <a:t>26</a:t>
            </a:fld>
            <a:endParaRPr lang="en-US" dirty="0"/>
          </a:p>
        </p:txBody>
      </p:sp>
      <p:sp>
        <p:nvSpPr>
          <p:cNvPr id="3" name="Footer Placeholder 3">
            <a:extLst>
              <a:ext uri="{FF2B5EF4-FFF2-40B4-BE49-F238E27FC236}">
                <a16:creationId xmlns:a16="http://schemas.microsoft.com/office/drawing/2014/main" id="{C4910BD0-F123-26B0-68E3-64A438E0E75B}"/>
              </a:ext>
            </a:extLst>
          </p:cNvPr>
          <p:cNvSpPr txBox="1">
            <a:spLocks/>
          </p:cNvSpPr>
          <p:nvPr/>
        </p:nvSpPr>
        <p:spPr>
          <a:xfrm>
            <a:off x="7504021" y="6247733"/>
            <a:ext cx="2818480" cy="365125"/>
          </a:xfrm>
          <a:prstGeom prst="rect">
            <a:avLst/>
          </a:prstGeom>
        </p:spPr>
        <p:txBody>
          <a:bodyPr vert="horz" lIns="0" tIns="0" rIns="0" bIns="0" rtlCol="0" anchor="b" anchorCtr="0"/>
          <a:lstStyle>
            <a:defPPr>
              <a:defRPr lang="en-US"/>
            </a:defPPr>
            <a:lvl1pPr algn="r">
              <a:defRPr sz="1200">
                <a:solidFill>
                  <a:schemeClr val="tx1">
                    <a:tint val="75000"/>
                  </a:schemeClr>
                </a:solidFill>
              </a:defRPr>
            </a:lvl1pPr>
            <a:lvl2pPr marL="456360" algn="l" defTabSz="912721" rtl="0" eaLnBrk="1" latinLnBrk="0" hangingPunct="1">
              <a:defRPr sz="1800" kern="1200">
                <a:solidFill>
                  <a:schemeClr val="tx1"/>
                </a:solidFill>
                <a:latin typeface="+mn-lt"/>
                <a:ea typeface="+mn-ea"/>
                <a:cs typeface="+mn-cs"/>
              </a:defRPr>
            </a:lvl2pPr>
            <a:lvl3pPr marL="912721" algn="l" defTabSz="912721" rtl="0" eaLnBrk="1" latinLnBrk="0" hangingPunct="1">
              <a:defRPr sz="1800" kern="1200">
                <a:solidFill>
                  <a:schemeClr val="tx1"/>
                </a:solidFill>
                <a:latin typeface="+mn-lt"/>
                <a:ea typeface="+mn-ea"/>
                <a:cs typeface="+mn-cs"/>
              </a:defRPr>
            </a:lvl3pPr>
            <a:lvl4pPr marL="1369081" algn="l" defTabSz="912721" rtl="0" eaLnBrk="1" latinLnBrk="0" hangingPunct="1">
              <a:defRPr sz="1800" kern="1200">
                <a:solidFill>
                  <a:schemeClr val="tx1"/>
                </a:solidFill>
                <a:latin typeface="+mn-lt"/>
                <a:ea typeface="+mn-ea"/>
                <a:cs typeface="+mn-cs"/>
              </a:defRPr>
            </a:lvl4pPr>
            <a:lvl5pPr marL="1825442" algn="l" defTabSz="912721" rtl="0" eaLnBrk="1" latinLnBrk="0" hangingPunct="1">
              <a:defRPr sz="1800" kern="1200">
                <a:solidFill>
                  <a:schemeClr val="tx1"/>
                </a:solidFill>
                <a:latin typeface="+mn-lt"/>
                <a:ea typeface="+mn-ea"/>
                <a:cs typeface="+mn-cs"/>
              </a:defRPr>
            </a:lvl5pPr>
            <a:lvl6pPr marL="2281801" algn="l" defTabSz="912721" rtl="0" eaLnBrk="1" latinLnBrk="0" hangingPunct="1">
              <a:defRPr sz="1800" kern="1200">
                <a:solidFill>
                  <a:schemeClr val="tx1"/>
                </a:solidFill>
                <a:latin typeface="+mn-lt"/>
                <a:ea typeface="+mn-ea"/>
                <a:cs typeface="+mn-cs"/>
              </a:defRPr>
            </a:lvl6pPr>
            <a:lvl7pPr marL="2738163" algn="l" defTabSz="912721" rtl="0" eaLnBrk="1" latinLnBrk="0" hangingPunct="1">
              <a:defRPr sz="1800" kern="1200">
                <a:solidFill>
                  <a:schemeClr val="tx1"/>
                </a:solidFill>
                <a:latin typeface="+mn-lt"/>
                <a:ea typeface="+mn-ea"/>
                <a:cs typeface="+mn-cs"/>
              </a:defRPr>
            </a:lvl7pPr>
            <a:lvl8pPr marL="3194522" algn="l" defTabSz="912721" rtl="0" eaLnBrk="1" latinLnBrk="0" hangingPunct="1">
              <a:defRPr sz="1800" kern="1200">
                <a:solidFill>
                  <a:schemeClr val="tx1"/>
                </a:solidFill>
                <a:latin typeface="+mn-lt"/>
                <a:ea typeface="+mn-ea"/>
                <a:cs typeface="+mn-cs"/>
              </a:defRPr>
            </a:lvl8pPr>
            <a:lvl9pPr marL="3650880" algn="l" defTabSz="912721" rtl="0" eaLnBrk="1" latinLnBrk="0" hangingPunct="1">
              <a:defRPr sz="1800" kern="1200">
                <a:solidFill>
                  <a:schemeClr val="tx1"/>
                </a:solidFill>
                <a:latin typeface="+mn-lt"/>
                <a:ea typeface="+mn-ea"/>
                <a:cs typeface="+mn-cs"/>
              </a:defRPr>
            </a:lvl9pPr>
          </a:lstStyle>
          <a:p>
            <a:r>
              <a:rPr lang="nl-NL" dirty="0">
                <a:solidFill>
                  <a:schemeClr val="bg1">
                    <a:lumMod val="65000"/>
                  </a:schemeClr>
                </a:solidFill>
              </a:rPr>
              <a:t>TOT&amp;M Unit 5 v1 2026</a:t>
            </a:r>
            <a:endParaRPr lang="en-US" dirty="0">
              <a:solidFill>
                <a:schemeClr val="bg1">
                  <a:lumMod val="65000"/>
                </a:schemeClr>
              </a:solidFill>
            </a:endParaRPr>
          </a:p>
        </p:txBody>
      </p:sp>
      <p:sp>
        <p:nvSpPr>
          <p:cNvPr id="4" name="Footer Placeholder 3">
            <a:extLst>
              <a:ext uri="{FF2B5EF4-FFF2-40B4-BE49-F238E27FC236}">
                <a16:creationId xmlns:a16="http://schemas.microsoft.com/office/drawing/2014/main" id="{6D8FED7B-515E-C901-FF88-3B0A3A9AF536}"/>
              </a:ext>
            </a:extLst>
          </p:cNvPr>
          <p:cNvSpPr>
            <a:spLocks noGrp="1"/>
          </p:cNvSpPr>
          <p:nvPr>
            <p:ph type="ftr" sz="quarter" idx="11"/>
          </p:nvPr>
        </p:nvSpPr>
        <p:spPr/>
        <p:txBody>
          <a:bodyPr/>
          <a:lstStyle/>
          <a:p>
            <a:r>
              <a:rPr lang="nl-NL"/>
              <a:t>TOT&amp;M Unit 5 V1 2026</a:t>
            </a:r>
            <a:endParaRPr lang="en-US"/>
          </a:p>
        </p:txBody>
      </p:sp>
      <p:sp>
        <p:nvSpPr>
          <p:cNvPr id="5" name="Slide Number Placeholder 4">
            <a:extLst>
              <a:ext uri="{FF2B5EF4-FFF2-40B4-BE49-F238E27FC236}">
                <a16:creationId xmlns:a16="http://schemas.microsoft.com/office/drawing/2014/main" id="{196AB76D-03AE-CE7B-7E22-3EAF516D5C91}"/>
              </a:ext>
            </a:extLst>
          </p:cNvPr>
          <p:cNvSpPr>
            <a:spLocks noGrp="1"/>
          </p:cNvSpPr>
          <p:nvPr>
            <p:ph type="sldNum" sz="quarter" idx="12"/>
          </p:nvPr>
        </p:nvSpPr>
        <p:spPr/>
        <p:txBody>
          <a:bodyPr/>
          <a:lstStyle/>
          <a:p>
            <a:fld id="{15573E5C-EF74-034A-A019-612A408567C7}" type="slidenum">
              <a:rPr lang="en-US" smtClean="0"/>
              <a:pPr/>
              <a:t>26</a:t>
            </a:fld>
            <a:endParaRPr lang="en-US"/>
          </a:p>
        </p:txBody>
      </p:sp>
    </p:spTree>
    <p:custDataLst>
      <p:tags r:id="rId1"/>
    </p:custDataLst>
    <p:extLst>
      <p:ext uri="{BB962C8B-B14F-4D97-AF65-F5344CB8AC3E}">
        <p14:creationId xmlns:p14="http://schemas.microsoft.com/office/powerpoint/2010/main" val="327898840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54DDAD8-2F6D-2D5C-CB0D-15AB8FCA4EC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2C4CD08-B4AA-B3E6-D7E4-5FA99EDD8234}"/>
              </a:ext>
            </a:extLst>
          </p:cNvPr>
          <p:cNvSpPr>
            <a:spLocks noGrp="1"/>
          </p:cNvSpPr>
          <p:nvPr>
            <p:ph type="title"/>
          </p:nvPr>
        </p:nvSpPr>
        <p:spPr/>
        <p:txBody>
          <a:bodyPr/>
          <a:lstStyle/>
          <a:p>
            <a:r>
              <a:rPr lang="en-US" dirty="0"/>
              <a:t>Activity</a:t>
            </a:r>
            <a:br>
              <a:rPr lang="en-US" dirty="0"/>
            </a:br>
            <a:r>
              <a:rPr lang="en-US" sz="2400" dirty="0"/>
              <a:t>Discuss your module</a:t>
            </a:r>
          </a:p>
        </p:txBody>
      </p:sp>
      <p:sp>
        <p:nvSpPr>
          <p:cNvPr id="3" name="Content Placeholder 2">
            <a:extLst>
              <a:ext uri="{FF2B5EF4-FFF2-40B4-BE49-F238E27FC236}">
                <a16:creationId xmlns:a16="http://schemas.microsoft.com/office/drawing/2014/main" id="{E0579E11-8870-749F-1C68-4696542078D5}"/>
              </a:ext>
            </a:extLst>
          </p:cNvPr>
          <p:cNvSpPr>
            <a:spLocks noGrp="1"/>
          </p:cNvSpPr>
          <p:nvPr>
            <p:ph idx="1"/>
          </p:nvPr>
        </p:nvSpPr>
        <p:spPr>
          <a:xfrm>
            <a:off x="4598331" y="1371600"/>
            <a:ext cx="7073462" cy="5317958"/>
          </a:xfrm>
        </p:spPr>
        <p:txBody>
          <a:bodyPr vert="horz" lIns="0" tIns="0" rIns="0" bIns="0" rtlCol="0" anchor="t">
            <a:noAutofit/>
          </a:bodyPr>
          <a:lstStyle/>
          <a:p>
            <a:pPr marL="0" indent="0" rtl="0">
              <a:buNone/>
            </a:pPr>
            <a:r>
              <a:rPr lang="en-US" sz="2400" b="1" baseline="0" dirty="0">
                <a:solidFill>
                  <a:srgbClr val="F26C32"/>
                </a:solidFill>
                <a:ea typeface="Segoe UI"/>
                <a:cs typeface="Segoe UI"/>
              </a:rPr>
              <a:t>Step 1: Group work</a:t>
            </a:r>
            <a:r>
              <a:rPr lang="en-US" sz="2400" dirty="0">
                <a:ea typeface="Segoe UI"/>
                <a:cs typeface="Segoe UI"/>
              </a:rPr>
              <a:t>​ </a:t>
            </a:r>
            <a:r>
              <a:rPr lang="en-US" sz="2400" b="1" dirty="0">
                <a:solidFill>
                  <a:srgbClr val="F26C32"/>
                </a:solidFill>
                <a:cs typeface="Segoe UI"/>
              </a:rPr>
              <a:t>- Discuss your module</a:t>
            </a:r>
          </a:p>
          <a:p>
            <a:r>
              <a:rPr lang="en-GB" sz="2400" dirty="0"/>
              <a:t>If group members had adapted different modules, each participant will provide an overview of the module they adapted to the group</a:t>
            </a:r>
          </a:p>
          <a:p>
            <a:r>
              <a:rPr lang="en-US" sz="2400" dirty="0">
                <a:ea typeface="Arial"/>
                <a:cs typeface="Arial"/>
              </a:rPr>
              <a:t>Each</a:t>
            </a:r>
            <a:r>
              <a:rPr lang="en-US" sz="2400" baseline="0" dirty="0">
                <a:ea typeface="Arial"/>
                <a:cs typeface="Arial"/>
              </a:rPr>
              <a:t> participant will discuss their module with their group members</a:t>
            </a:r>
            <a:r>
              <a:rPr lang="en-US" sz="2400" dirty="0">
                <a:ea typeface="Arial"/>
                <a:cs typeface="Arial"/>
              </a:rPr>
              <a:t> and get feedback.</a:t>
            </a:r>
          </a:p>
          <a:p>
            <a:r>
              <a:rPr lang="en-US" sz="2400" baseline="0" dirty="0">
                <a:ea typeface="Arial"/>
                <a:cs typeface="Arial"/>
              </a:rPr>
              <a:t>Identify what changes you have made and why and discuss need </a:t>
            </a:r>
            <a:r>
              <a:rPr lang="en-US" sz="2400" dirty="0">
                <a:ea typeface="Arial"/>
                <a:cs typeface="Arial"/>
              </a:rPr>
              <a:t>for additional changes among the group.</a:t>
            </a:r>
            <a:endParaRPr lang="en-US" sz="2400" baseline="0" dirty="0">
              <a:ea typeface="Arial"/>
              <a:cs typeface="Arial"/>
            </a:endParaRPr>
          </a:p>
          <a:p>
            <a:pPr marL="0" lvl="0" indent="0" rtl="0">
              <a:buNone/>
            </a:pPr>
            <a:endParaRPr lang="en-US" sz="2400" i="1" dirty="0">
              <a:solidFill>
                <a:schemeClr val="accent2"/>
              </a:solidFill>
              <a:ea typeface="Calibri"/>
              <a:cs typeface="Calibri"/>
            </a:endParaRPr>
          </a:p>
        </p:txBody>
      </p:sp>
      <p:sp>
        <p:nvSpPr>
          <p:cNvPr id="4" name="Footer Placeholder 3">
            <a:extLst>
              <a:ext uri="{FF2B5EF4-FFF2-40B4-BE49-F238E27FC236}">
                <a16:creationId xmlns:a16="http://schemas.microsoft.com/office/drawing/2014/main" id="{AE49675D-7BA1-B63B-1EC1-3EB1096EEA21}"/>
              </a:ext>
            </a:extLst>
          </p:cNvPr>
          <p:cNvSpPr>
            <a:spLocks noGrp="1"/>
          </p:cNvSpPr>
          <p:nvPr>
            <p:ph type="ftr" sz="quarter" idx="3"/>
          </p:nvPr>
        </p:nvSpPr>
        <p:spPr/>
        <p:txBody>
          <a:bodyPr/>
          <a:lstStyle/>
          <a:p>
            <a:r>
              <a:rPr lang="nl-NL"/>
              <a:t>TOT&amp;M Unit 5 V1 2026</a:t>
            </a:r>
            <a:endParaRPr lang="en-US" dirty="0"/>
          </a:p>
        </p:txBody>
      </p:sp>
      <p:sp>
        <p:nvSpPr>
          <p:cNvPr id="6" name="Slide Number Placeholder 5">
            <a:extLst>
              <a:ext uri="{FF2B5EF4-FFF2-40B4-BE49-F238E27FC236}">
                <a16:creationId xmlns:a16="http://schemas.microsoft.com/office/drawing/2014/main" id="{6B476AE3-80EF-4C0A-74B5-1B9BD100C586}"/>
              </a:ext>
            </a:extLst>
          </p:cNvPr>
          <p:cNvSpPr>
            <a:spLocks noGrp="1"/>
          </p:cNvSpPr>
          <p:nvPr>
            <p:ph type="sldNum" sz="quarter" idx="12"/>
          </p:nvPr>
        </p:nvSpPr>
        <p:spPr/>
        <p:txBody>
          <a:bodyPr/>
          <a:lstStyle/>
          <a:p>
            <a:fld id="{15573E5C-EF74-034A-A019-612A408567C7}" type="slidenum">
              <a:rPr lang="en-US" smtClean="0"/>
              <a:pPr/>
              <a:t>27</a:t>
            </a:fld>
            <a:endParaRPr lang="en-US"/>
          </a:p>
        </p:txBody>
      </p:sp>
    </p:spTree>
    <p:custDataLst>
      <p:tags r:id="rId1"/>
    </p:custDataLst>
    <p:extLst>
      <p:ext uri="{BB962C8B-B14F-4D97-AF65-F5344CB8AC3E}">
        <p14:creationId xmlns:p14="http://schemas.microsoft.com/office/powerpoint/2010/main" val="239033708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468054D-E531-489E-FB23-4592F23C74C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8252A95-5707-A5B7-5218-CA9FE725C24D}"/>
              </a:ext>
            </a:extLst>
          </p:cNvPr>
          <p:cNvSpPr>
            <a:spLocks noGrp="1"/>
          </p:cNvSpPr>
          <p:nvPr>
            <p:ph type="title"/>
          </p:nvPr>
        </p:nvSpPr>
        <p:spPr/>
        <p:txBody>
          <a:bodyPr/>
          <a:lstStyle/>
          <a:p>
            <a:r>
              <a:rPr lang="en-US" dirty="0"/>
              <a:t>Activity</a:t>
            </a:r>
            <a:br>
              <a:rPr lang="en-US" dirty="0"/>
            </a:br>
            <a:r>
              <a:rPr lang="en-US" sz="2400" dirty="0"/>
              <a:t>Select a portion(s) of a module(s) to facilitate</a:t>
            </a:r>
          </a:p>
        </p:txBody>
      </p:sp>
      <p:sp>
        <p:nvSpPr>
          <p:cNvPr id="3" name="Content Placeholder 2">
            <a:extLst>
              <a:ext uri="{FF2B5EF4-FFF2-40B4-BE49-F238E27FC236}">
                <a16:creationId xmlns:a16="http://schemas.microsoft.com/office/drawing/2014/main" id="{00B63E75-97A6-C631-5834-F8E1C6A9953D}"/>
              </a:ext>
            </a:extLst>
          </p:cNvPr>
          <p:cNvSpPr>
            <a:spLocks noGrp="1"/>
          </p:cNvSpPr>
          <p:nvPr>
            <p:ph idx="1"/>
          </p:nvPr>
        </p:nvSpPr>
        <p:spPr>
          <a:xfrm>
            <a:off x="4941277" y="465777"/>
            <a:ext cx="6752492" cy="6392223"/>
          </a:xfrm>
        </p:spPr>
        <p:txBody>
          <a:bodyPr vert="horz" lIns="0" tIns="0" rIns="0" bIns="0" rtlCol="0" anchor="t">
            <a:noAutofit/>
          </a:bodyPr>
          <a:lstStyle/>
          <a:p>
            <a:pPr marL="0" indent="0" fontAlgn="base">
              <a:buNone/>
            </a:pPr>
            <a:r>
              <a:rPr lang="en-US" sz="2200" b="1" i="0" u="none" strike="noStrike" dirty="0">
                <a:solidFill>
                  <a:srgbClr val="F26C32"/>
                </a:solidFill>
                <a:effectLst/>
                <a:latin typeface="+mj-lt"/>
              </a:rPr>
              <a:t>Step 2: Group work</a:t>
            </a:r>
            <a:r>
              <a:rPr lang="en-US" sz="2200" b="1" dirty="0">
                <a:solidFill>
                  <a:srgbClr val="F26C32"/>
                </a:solidFill>
                <a:latin typeface="+mj-lt"/>
                <a:cs typeface="Segoe UI"/>
              </a:rPr>
              <a:t>​, individual or group facilitation - Select a portion(s) of a module(s) to facilitate</a:t>
            </a:r>
          </a:p>
          <a:p>
            <a:pPr fontAlgn="base"/>
            <a:r>
              <a:rPr lang="en-US" sz="2200" dirty="0">
                <a:solidFill>
                  <a:srgbClr val="000000"/>
                </a:solidFill>
              </a:rPr>
              <a:t>Each group will select </a:t>
            </a:r>
            <a:r>
              <a:rPr lang="en-US" sz="2200" b="1" dirty="0">
                <a:solidFill>
                  <a:srgbClr val="000000"/>
                </a:solidFill>
              </a:rPr>
              <a:t>portions</a:t>
            </a:r>
            <a:r>
              <a:rPr lang="en-US" sz="2200" dirty="0">
                <a:solidFill>
                  <a:srgbClr val="000000"/>
                </a:solidFill>
              </a:rPr>
              <a:t> of the module(s) they have adapted to present to the whole group.</a:t>
            </a:r>
          </a:p>
          <a:p>
            <a:pPr lvl="1"/>
            <a:r>
              <a:rPr lang="en-US" sz="2000" dirty="0">
                <a:solidFill>
                  <a:srgbClr val="000000"/>
                </a:solidFill>
                <a:latin typeface="+mj-lt"/>
              </a:rPr>
              <a:t>If multiple participants adapted the same module, each participant will present a different portion of the module.</a:t>
            </a:r>
          </a:p>
          <a:p>
            <a:pPr lvl="1"/>
            <a:r>
              <a:rPr lang="en-US" sz="2000" dirty="0">
                <a:solidFill>
                  <a:srgbClr val="000000"/>
                </a:solidFill>
              </a:rPr>
              <a:t>(Group facilitation) If participants adapted different modules, the group will decide collaboratively which portions each participant will present to create a single, unified presentation.</a:t>
            </a:r>
          </a:p>
          <a:p>
            <a:r>
              <a:rPr lang="en-US" sz="2200" b="0" i="0" u="none" strike="noStrike" dirty="0">
                <a:solidFill>
                  <a:srgbClr val="000000"/>
                </a:solidFill>
                <a:effectLst/>
                <a:latin typeface="+mj-lt"/>
              </a:rPr>
              <a:t>Each participant </a:t>
            </a:r>
            <a:r>
              <a:rPr lang="en-US" sz="2200" dirty="0">
                <a:solidFill>
                  <a:srgbClr val="000000"/>
                </a:solidFill>
                <a:latin typeface="+mj-lt"/>
              </a:rPr>
              <a:t>should</a:t>
            </a:r>
            <a:r>
              <a:rPr lang="en-US" sz="2200" b="0" i="0" u="none" strike="noStrike" dirty="0">
                <a:solidFill>
                  <a:srgbClr val="000000"/>
                </a:solidFill>
                <a:effectLst/>
                <a:latin typeface="+mj-lt"/>
              </a:rPr>
              <a:t> cover:</a:t>
            </a:r>
            <a:r>
              <a:rPr lang="en-US" sz="2200" b="0" i="0" dirty="0">
                <a:solidFill>
                  <a:srgbClr val="000000"/>
                </a:solidFill>
                <a:effectLst/>
                <a:latin typeface="+mj-lt"/>
              </a:rPr>
              <a:t>​</a:t>
            </a:r>
            <a:endParaRPr lang="en-US" sz="2200" dirty="0"/>
          </a:p>
          <a:p>
            <a:pPr lvl="1" fontAlgn="base">
              <a:spcAft>
                <a:spcPts val="400"/>
              </a:spcAft>
            </a:pPr>
            <a:r>
              <a:rPr lang="en-US" sz="2200" dirty="0">
                <a:solidFill>
                  <a:srgbClr val="000000"/>
                </a:solidFill>
                <a:latin typeface="Trebuchet MS"/>
              </a:rPr>
              <a:t>D</a:t>
            </a:r>
            <a:r>
              <a:rPr lang="en-US" sz="2200" i="0" u="none" strike="noStrike" dirty="0">
                <a:solidFill>
                  <a:srgbClr val="000000"/>
                </a:solidFill>
                <a:effectLst/>
                <a:latin typeface="Trebuchet MS"/>
              </a:rPr>
              <a:t>idactic content</a:t>
            </a:r>
            <a:r>
              <a:rPr lang="en-US" sz="2200" i="0" dirty="0">
                <a:solidFill>
                  <a:srgbClr val="000000"/>
                </a:solidFill>
                <a:effectLst/>
                <a:latin typeface="Trebuchet MS"/>
              </a:rPr>
              <a:t>​</a:t>
            </a:r>
          </a:p>
          <a:p>
            <a:pPr lvl="1" fontAlgn="base">
              <a:spcAft>
                <a:spcPts val="400"/>
              </a:spcAft>
            </a:pPr>
            <a:r>
              <a:rPr lang="en-US" sz="2200" dirty="0">
                <a:solidFill>
                  <a:srgbClr val="000000"/>
                </a:solidFill>
                <a:latin typeface="Trebuchet MS"/>
              </a:rPr>
              <a:t>Introduce at least one engagement (ex. ice breaker, discussion, or activity)</a:t>
            </a:r>
          </a:p>
          <a:p>
            <a:pPr lvl="1" fontAlgn="base">
              <a:spcAft>
                <a:spcPts val="400"/>
              </a:spcAft>
            </a:pPr>
            <a:r>
              <a:rPr lang="en-US" sz="2200" i="0" dirty="0">
                <a:solidFill>
                  <a:srgbClr val="000000"/>
                </a:solidFill>
                <a:effectLst/>
                <a:latin typeface="Trebuchet MS"/>
              </a:rPr>
              <a:t>At least one </a:t>
            </a:r>
            <a:r>
              <a:rPr lang="en-US" sz="2200" dirty="0">
                <a:solidFill>
                  <a:srgbClr val="000000"/>
                </a:solidFill>
                <a:latin typeface="Trebuchet MS"/>
              </a:rPr>
              <a:t>test question</a:t>
            </a:r>
            <a:endParaRPr lang="en-US" sz="2200" i="0" dirty="0">
              <a:solidFill>
                <a:srgbClr val="000000"/>
              </a:solidFill>
              <a:effectLst/>
              <a:latin typeface="Trebuchet MS"/>
            </a:endParaRPr>
          </a:p>
          <a:p>
            <a:pPr marL="0" lvl="0" indent="0" rtl="0">
              <a:buNone/>
            </a:pPr>
            <a:endParaRPr lang="en-US" sz="2000" i="1" dirty="0">
              <a:solidFill>
                <a:schemeClr val="accent2"/>
              </a:solidFill>
              <a:latin typeface="Trebuchet MS"/>
              <a:ea typeface="Calibri"/>
              <a:cs typeface="Calibri"/>
            </a:endParaRPr>
          </a:p>
        </p:txBody>
      </p:sp>
      <p:sp>
        <p:nvSpPr>
          <p:cNvPr id="4" name="Footer Placeholder 3">
            <a:extLst>
              <a:ext uri="{FF2B5EF4-FFF2-40B4-BE49-F238E27FC236}">
                <a16:creationId xmlns:a16="http://schemas.microsoft.com/office/drawing/2014/main" id="{8ADFED06-80C5-713B-2338-86F1ECFCF89E}"/>
              </a:ext>
            </a:extLst>
          </p:cNvPr>
          <p:cNvSpPr>
            <a:spLocks noGrp="1"/>
          </p:cNvSpPr>
          <p:nvPr>
            <p:ph type="ftr" sz="quarter" idx="3"/>
          </p:nvPr>
        </p:nvSpPr>
        <p:spPr/>
        <p:txBody>
          <a:bodyPr/>
          <a:lstStyle/>
          <a:p>
            <a:r>
              <a:rPr lang="nl-NL"/>
              <a:t>TOT&amp;M Unit 5 V1 2026</a:t>
            </a:r>
            <a:endParaRPr lang="en-US"/>
          </a:p>
        </p:txBody>
      </p:sp>
      <p:sp>
        <p:nvSpPr>
          <p:cNvPr id="6" name="Slide Number Placeholder 5">
            <a:extLst>
              <a:ext uri="{FF2B5EF4-FFF2-40B4-BE49-F238E27FC236}">
                <a16:creationId xmlns:a16="http://schemas.microsoft.com/office/drawing/2014/main" id="{C65CCC85-82CA-62B6-EBC0-50EBE1929106}"/>
              </a:ext>
            </a:extLst>
          </p:cNvPr>
          <p:cNvSpPr>
            <a:spLocks noGrp="1"/>
          </p:cNvSpPr>
          <p:nvPr>
            <p:ph type="sldNum" sz="quarter" idx="12"/>
          </p:nvPr>
        </p:nvSpPr>
        <p:spPr/>
        <p:txBody>
          <a:bodyPr/>
          <a:lstStyle/>
          <a:p>
            <a:fld id="{15573E5C-EF74-034A-A019-612A408567C7}" type="slidenum">
              <a:rPr lang="en-US" smtClean="0"/>
              <a:pPr/>
              <a:t>28</a:t>
            </a:fld>
            <a:endParaRPr lang="en-US"/>
          </a:p>
        </p:txBody>
      </p:sp>
    </p:spTree>
    <p:custDataLst>
      <p:tags r:id="rId1"/>
    </p:custDataLst>
    <p:extLst>
      <p:ext uri="{BB962C8B-B14F-4D97-AF65-F5344CB8AC3E}">
        <p14:creationId xmlns:p14="http://schemas.microsoft.com/office/powerpoint/2010/main" val="56998315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54DDAD8-2F6D-2D5C-CB0D-15AB8FCA4EC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2C4CD08-B4AA-B3E6-D7E4-5FA99EDD8234}"/>
              </a:ext>
            </a:extLst>
          </p:cNvPr>
          <p:cNvSpPr>
            <a:spLocks noGrp="1"/>
          </p:cNvSpPr>
          <p:nvPr>
            <p:ph type="title"/>
          </p:nvPr>
        </p:nvSpPr>
        <p:spPr/>
        <p:txBody>
          <a:bodyPr/>
          <a:lstStyle/>
          <a:p>
            <a:r>
              <a:rPr lang="en-US" dirty="0"/>
              <a:t>Activity: Select/ customize test question</a:t>
            </a:r>
            <a:br>
              <a:rPr lang="en-US" dirty="0"/>
            </a:br>
            <a:endParaRPr lang="en-US" sz="2400" dirty="0"/>
          </a:p>
        </p:txBody>
      </p:sp>
      <p:sp>
        <p:nvSpPr>
          <p:cNvPr id="3" name="Content Placeholder 2">
            <a:extLst>
              <a:ext uri="{FF2B5EF4-FFF2-40B4-BE49-F238E27FC236}">
                <a16:creationId xmlns:a16="http://schemas.microsoft.com/office/drawing/2014/main" id="{E0579E11-8870-749F-1C68-4696542078D5}"/>
              </a:ext>
            </a:extLst>
          </p:cNvPr>
          <p:cNvSpPr>
            <a:spLocks noGrp="1"/>
          </p:cNvSpPr>
          <p:nvPr>
            <p:ph idx="1"/>
          </p:nvPr>
        </p:nvSpPr>
        <p:spPr>
          <a:xfrm>
            <a:off x="4656083" y="722870"/>
            <a:ext cx="7073462" cy="5719971"/>
          </a:xfrm>
        </p:spPr>
        <p:txBody>
          <a:bodyPr vert="horz" lIns="0" tIns="0" rIns="0" bIns="0" rtlCol="0" anchor="t">
            <a:noAutofit/>
          </a:bodyPr>
          <a:lstStyle/>
          <a:p>
            <a:pPr marL="0" indent="0">
              <a:buNone/>
            </a:pPr>
            <a:r>
              <a:rPr lang="en-US" sz="2100" b="1" dirty="0">
                <a:solidFill>
                  <a:schemeClr val="accent2"/>
                </a:solidFill>
              </a:rPr>
              <a:t>Step 3: Add test bank question</a:t>
            </a:r>
          </a:p>
          <a:p>
            <a:r>
              <a:rPr lang="en-US" sz="2100" i="0" u="none" strike="noStrike" dirty="0">
                <a:effectLst/>
                <a:cs typeface="Arial"/>
              </a:rPr>
              <a:t>Review the test bank for the module you will be presenting</a:t>
            </a:r>
          </a:p>
          <a:p>
            <a:r>
              <a:rPr lang="en-US" sz="2100" b="0" i="0" u="none" strike="noStrike" dirty="0">
                <a:solidFill>
                  <a:srgbClr val="000000"/>
                </a:solidFill>
                <a:effectLst/>
              </a:rPr>
              <a:t>After you decide on the portion(s) of the module(s) you will present, choose a test question for the participants to answer</a:t>
            </a:r>
            <a:r>
              <a:rPr lang="en-US" sz="2100" dirty="0">
                <a:solidFill>
                  <a:srgbClr val="000000"/>
                </a:solidFill>
              </a:rPr>
              <a:t> from the module test bank (or create your own)</a:t>
            </a:r>
            <a:endParaRPr lang="en-US" sz="2100" b="0" i="0" u="none" strike="noStrike" dirty="0">
              <a:solidFill>
                <a:srgbClr val="000000"/>
              </a:solidFill>
              <a:effectLst/>
            </a:endParaRPr>
          </a:p>
          <a:p>
            <a:pPr lvl="1"/>
            <a:r>
              <a:rPr lang="en-US" dirty="0">
                <a:solidFill>
                  <a:srgbClr val="000000"/>
                </a:solidFill>
              </a:rPr>
              <a:t>The answer to the question should clearly be addressed within the content that you will cover.</a:t>
            </a:r>
          </a:p>
          <a:p>
            <a:pPr lvl="1"/>
            <a:r>
              <a:rPr lang="en-US" dirty="0">
                <a:cs typeface="Arial"/>
              </a:rPr>
              <a:t>You may customize/revise the selected questions if needed or if no questions exists, you will write a question and provide multiple choice answers</a:t>
            </a:r>
            <a:endParaRPr lang="en-US" dirty="0">
              <a:solidFill>
                <a:srgbClr val="000000"/>
              </a:solidFill>
            </a:endParaRPr>
          </a:p>
          <a:p>
            <a:pPr algn="l" rtl="0" fontAlgn="base"/>
            <a:r>
              <a:rPr lang="en-US" sz="2100" b="0" i="0" dirty="0">
                <a:solidFill>
                  <a:srgbClr val="000000"/>
                </a:solidFill>
                <a:effectLst/>
              </a:rPr>
              <a:t>Add ONE question with answer choices at the end of your presentation that you will give</a:t>
            </a:r>
          </a:p>
          <a:p>
            <a:pPr algn="l" rtl="0" fontAlgn="base"/>
            <a:r>
              <a:rPr lang="en-US" sz="2100" dirty="0">
                <a:solidFill>
                  <a:srgbClr val="000000"/>
                </a:solidFill>
              </a:rPr>
              <a:t>We will test the audience to see if they can answer your question</a:t>
            </a:r>
            <a:endParaRPr lang="en-US" sz="2100" b="0" i="0" dirty="0">
              <a:solidFill>
                <a:srgbClr val="000000"/>
              </a:solidFill>
              <a:effectLst/>
            </a:endParaRPr>
          </a:p>
        </p:txBody>
      </p:sp>
      <p:sp>
        <p:nvSpPr>
          <p:cNvPr id="4" name="Footer Placeholder 3">
            <a:extLst>
              <a:ext uri="{FF2B5EF4-FFF2-40B4-BE49-F238E27FC236}">
                <a16:creationId xmlns:a16="http://schemas.microsoft.com/office/drawing/2014/main" id="{A54513F7-8A22-B7BD-A4B6-96E73DFE0057}"/>
              </a:ext>
            </a:extLst>
          </p:cNvPr>
          <p:cNvSpPr>
            <a:spLocks noGrp="1"/>
          </p:cNvSpPr>
          <p:nvPr>
            <p:ph type="ftr" sz="quarter" idx="3"/>
          </p:nvPr>
        </p:nvSpPr>
        <p:spPr/>
        <p:txBody>
          <a:bodyPr/>
          <a:lstStyle/>
          <a:p>
            <a:r>
              <a:rPr lang="nl-NL"/>
              <a:t>TOT&amp;M Unit 5 V1 2026</a:t>
            </a:r>
            <a:endParaRPr lang="en-US"/>
          </a:p>
        </p:txBody>
      </p:sp>
      <p:sp>
        <p:nvSpPr>
          <p:cNvPr id="6" name="Slide Number Placeholder 5">
            <a:extLst>
              <a:ext uri="{FF2B5EF4-FFF2-40B4-BE49-F238E27FC236}">
                <a16:creationId xmlns:a16="http://schemas.microsoft.com/office/drawing/2014/main" id="{23ADD597-3568-9E1B-83DB-AC34A0509E8A}"/>
              </a:ext>
            </a:extLst>
          </p:cNvPr>
          <p:cNvSpPr>
            <a:spLocks noGrp="1"/>
          </p:cNvSpPr>
          <p:nvPr>
            <p:ph type="sldNum" sz="quarter" idx="12"/>
          </p:nvPr>
        </p:nvSpPr>
        <p:spPr/>
        <p:txBody>
          <a:bodyPr/>
          <a:lstStyle/>
          <a:p>
            <a:fld id="{15573E5C-EF74-034A-A019-612A408567C7}" type="slidenum">
              <a:rPr lang="en-US" smtClean="0"/>
              <a:pPr/>
              <a:t>29</a:t>
            </a:fld>
            <a:endParaRPr lang="en-US"/>
          </a:p>
        </p:txBody>
      </p:sp>
    </p:spTree>
    <p:custDataLst>
      <p:tags r:id="rId1"/>
    </p:custDataLst>
    <p:extLst>
      <p:ext uri="{BB962C8B-B14F-4D97-AF65-F5344CB8AC3E}">
        <p14:creationId xmlns:p14="http://schemas.microsoft.com/office/powerpoint/2010/main" val="87951224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B5DB4F48-2D04-4A41-9C16-36289D4DA41C}"/>
              </a:ext>
            </a:extLst>
          </p:cNvPr>
          <p:cNvSpPr>
            <a:spLocks noGrp="1"/>
          </p:cNvSpPr>
          <p:nvPr>
            <p:ph type="title"/>
          </p:nvPr>
        </p:nvSpPr>
        <p:spPr>
          <a:xfrm>
            <a:off x="586436" y="716436"/>
            <a:ext cx="10282997" cy="521833"/>
          </a:xfrm>
        </p:spPr>
        <p:txBody>
          <a:bodyPr/>
          <a:lstStyle/>
          <a:p>
            <a:r>
              <a:rPr lang="en-US">
                <a:latin typeface="Calibri"/>
                <a:ea typeface="Calibri"/>
                <a:cs typeface="Posterama"/>
              </a:rPr>
              <a:t>Zoom interface</a:t>
            </a:r>
          </a:p>
        </p:txBody>
      </p:sp>
      <p:grpSp>
        <p:nvGrpSpPr>
          <p:cNvPr id="25" name="Group 24">
            <a:extLst>
              <a:ext uri="{FF2B5EF4-FFF2-40B4-BE49-F238E27FC236}">
                <a16:creationId xmlns:a16="http://schemas.microsoft.com/office/drawing/2014/main" id="{B2CFCE0A-112E-5D4E-88FC-62AEDE91D426}"/>
              </a:ext>
            </a:extLst>
          </p:cNvPr>
          <p:cNvGrpSpPr/>
          <p:nvPr/>
        </p:nvGrpSpPr>
        <p:grpSpPr>
          <a:xfrm>
            <a:off x="0" y="3377268"/>
            <a:ext cx="12192000" cy="584080"/>
            <a:chOff x="0" y="3377268"/>
            <a:chExt cx="12192000" cy="584080"/>
          </a:xfrm>
        </p:grpSpPr>
        <p:pic>
          <p:nvPicPr>
            <p:cNvPr id="6" name="Picture 5">
              <a:extLst>
                <a:ext uri="{FF2B5EF4-FFF2-40B4-BE49-F238E27FC236}">
                  <a16:creationId xmlns:a16="http://schemas.microsoft.com/office/drawing/2014/main" id="{B69B9E4D-00E0-9145-B854-13792B33926F}"/>
                </a:ext>
              </a:extLst>
            </p:cNvPr>
            <p:cNvPicPr>
              <a:picLocks noChangeAspect="1"/>
            </p:cNvPicPr>
            <p:nvPr/>
          </p:nvPicPr>
          <p:blipFill rotWithShape="1">
            <a:blip r:embed="rId4">
              <a:extLst>
                <a:ext uri="{28A0092B-C50C-407E-A947-70E740481C1C}">
                  <a14:useLocalDpi xmlns:a14="http://schemas.microsoft.com/office/drawing/2010/main"/>
                </a:ext>
              </a:extLst>
            </a:blip>
            <a:srcRect r="87672"/>
            <a:stretch/>
          </p:blipFill>
          <p:spPr>
            <a:xfrm>
              <a:off x="0" y="3377269"/>
              <a:ext cx="1910795" cy="584079"/>
            </a:xfrm>
            <a:prstGeom prst="rect">
              <a:avLst/>
            </a:prstGeom>
          </p:spPr>
        </p:pic>
        <p:pic>
          <p:nvPicPr>
            <p:cNvPr id="8" name="Picture 7">
              <a:extLst>
                <a:ext uri="{FF2B5EF4-FFF2-40B4-BE49-F238E27FC236}">
                  <a16:creationId xmlns:a16="http://schemas.microsoft.com/office/drawing/2014/main" id="{EC2F8DE2-A3DC-F74C-B9B7-A265392AC03D}"/>
                </a:ext>
              </a:extLst>
            </p:cNvPr>
            <p:cNvPicPr>
              <a:picLocks noChangeAspect="1"/>
            </p:cNvPicPr>
            <p:nvPr/>
          </p:nvPicPr>
          <p:blipFill rotWithShape="1">
            <a:blip r:embed="rId4">
              <a:extLst>
                <a:ext uri="{28A0092B-C50C-407E-A947-70E740481C1C}">
                  <a14:useLocalDpi xmlns:a14="http://schemas.microsoft.com/office/drawing/2010/main"/>
                </a:ext>
              </a:extLst>
            </a:blip>
            <a:srcRect l="23443" r="17386"/>
            <a:stretch/>
          </p:blipFill>
          <p:spPr>
            <a:xfrm>
              <a:off x="1910795" y="3377269"/>
              <a:ext cx="9171212" cy="584079"/>
            </a:xfrm>
            <a:prstGeom prst="rect">
              <a:avLst/>
            </a:prstGeom>
          </p:spPr>
        </p:pic>
        <p:pic>
          <p:nvPicPr>
            <p:cNvPr id="9" name="Picture 8">
              <a:extLst>
                <a:ext uri="{FF2B5EF4-FFF2-40B4-BE49-F238E27FC236}">
                  <a16:creationId xmlns:a16="http://schemas.microsoft.com/office/drawing/2014/main" id="{85D6EFEC-FB08-0946-9B1B-0ADAD1165DC5}"/>
                </a:ext>
              </a:extLst>
            </p:cNvPr>
            <p:cNvPicPr>
              <a:picLocks noChangeAspect="1"/>
            </p:cNvPicPr>
            <p:nvPr/>
          </p:nvPicPr>
          <p:blipFill rotWithShape="1">
            <a:blip r:embed="rId4">
              <a:extLst>
                <a:ext uri="{28A0092B-C50C-407E-A947-70E740481C1C}">
                  <a14:useLocalDpi xmlns:a14="http://schemas.microsoft.com/office/drawing/2010/main"/>
                </a:ext>
              </a:extLst>
            </a:blip>
            <a:srcRect l="92660"/>
            <a:stretch/>
          </p:blipFill>
          <p:spPr>
            <a:xfrm>
              <a:off x="11054308" y="3377268"/>
              <a:ext cx="1137692" cy="584079"/>
            </a:xfrm>
            <a:prstGeom prst="rect">
              <a:avLst/>
            </a:prstGeom>
          </p:spPr>
        </p:pic>
      </p:grpSp>
      <p:sp>
        <p:nvSpPr>
          <p:cNvPr id="7" name="Rectangle: Rounded Corners 9">
            <a:extLst>
              <a:ext uri="{FF2B5EF4-FFF2-40B4-BE49-F238E27FC236}">
                <a16:creationId xmlns:a16="http://schemas.microsoft.com/office/drawing/2014/main" id="{1DCDD259-FE85-9746-8FA7-7A6EFDDD17EC}"/>
              </a:ext>
            </a:extLst>
          </p:cNvPr>
          <p:cNvSpPr/>
          <p:nvPr/>
        </p:nvSpPr>
        <p:spPr>
          <a:xfrm>
            <a:off x="4034310" y="3379342"/>
            <a:ext cx="632604" cy="546340"/>
          </a:xfrm>
          <a:prstGeom prst="roundRect">
            <a:avLst/>
          </a:prstGeom>
          <a:noFill/>
          <a:ln w="57150">
            <a:solidFill>
              <a:srgbClr val="F26C32"/>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en-US"/>
          </a:p>
        </p:txBody>
      </p:sp>
      <p:sp>
        <p:nvSpPr>
          <p:cNvPr id="10" name="Rectangle: Rounded Corners 9">
            <a:extLst>
              <a:ext uri="{FF2B5EF4-FFF2-40B4-BE49-F238E27FC236}">
                <a16:creationId xmlns:a16="http://schemas.microsoft.com/office/drawing/2014/main" id="{8C6818AC-E1E9-0A44-9A9E-85A8BD4F1F66}"/>
              </a:ext>
            </a:extLst>
          </p:cNvPr>
          <p:cNvSpPr/>
          <p:nvPr/>
        </p:nvSpPr>
        <p:spPr>
          <a:xfrm>
            <a:off x="8556978" y="3396137"/>
            <a:ext cx="776208" cy="546340"/>
          </a:xfrm>
          <a:prstGeom prst="roundRect">
            <a:avLst/>
          </a:prstGeom>
          <a:noFill/>
          <a:ln w="57150">
            <a:solidFill>
              <a:srgbClr val="00B050"/>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en-US"/>
          </a:p>
        </p:txBody>
      </p:sp>
      <p:grpSp>
        <p:nvGrpSpPr>
          <p:cNvPr id="21" name="Group 20">
            <a:extLst>
              <a:ext uri="{FF2B5EF4-FFF2-40B4-BE49-F238E27FC236}">
                <a16:creationId xmlns:a16="http://schemas.microsoft.com/office/drawing/2014/main" id="{9711EBAB-951A-0F4D-A162-7D1FB3B19B45}"/>
              </a:ext>
            </a:extLst>
          </p:cNvPr>
          <p:cNvGrpSpPr/>
          <p:nvPr/>
        </p:nvGrpSpPr>
        <p:grpSpPr>
          <a:xfrm>
            <a:off x="8231260" y="4243105"/>
            <a:ext cx="3003921" cy="1689065"/>
            <a:chOff x="8469133" y="4277615"/>
            <a:chExt cx="2528176" cy="1255604"/>
          </a:xfrm>
        </p:grpSpPr>
        <p:pic>
          <p:nvPicPr>
            <p:cNvPr id="12" name="Picture 11" descr="A picture containing text, electronics&#10;&#10;Description automatically generated">
              <a:extLst>
                <a:ext uri="{FF2B5EF4-FFF2-40B4-BE49-F238E27FC236}">
                  <a16:creationId xmlns:a16="http://schemas.microsoft.com/office/drawing/2014/main" id="{6B35D3ED-F0B8-1B45-93BE-1780FDE547CD}"/>
                </a:ext>
              </a:extLst>
            </p:cNvPr>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8469133" y="4277615"/>
              <a:ext cx="2528176" cy="1255604"/>
            </a:xfrm>
            <a:prstGeom prst="rect">
              <a:avLst/>
            </a:prstGeom>
          </p:spPr>
        </p:pic>
        <p:sp>
          <p:nvSpPr>
            <p:cNvPr id="14" name="Rectangle: Rounded Corners 9">
              <a:extLst>
                <a:ext uri="{FF2B5EF4-FFF2-40B4-BE49-F238E27FC236}">
                  <a16:creationId xmlns:a16="http://schemas.microsoft.com/office/drawing/2014/main" id="{5A81A1D6-29D1-FA49-9622-54ED301058FF}"/>
                </a:ext>
              </a:extLst>
            </p:cNvPr>
            <p:cNvSpPr/>
            <p:nvPr/>
          </p:nvSpPr>
          <p:spPr>
            <a:xfrm>
              <a:off x="8469133" y="5111709"/>
              <a:ext cx="2528176" cy="297180"/>
            </a:xfrm>
            <a:prstGeom prst="roundRect">
              <a:avLst/>
            </a:prstGeom>
            <a:noFill/>
            <a:ln w="57150">
              <a:solidFill>
                <a:srgbClr val="00B050"/>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en-US"/>
            </a:p>
          </p:txBody>
        </p:sp>
      </p:grpSp>
      <p:sp>
        <p:nvSpPr>
          <p:cNvPr id="16" name="TextBox 15">
            <a:extLst>
              <a:ext uri="{FF2B5EF4-FFF2-40B4-BE49-F238E27FC236}">
                <a16:creationId xmlns:a16="http://schemas.microsoft.com/office/drawing/2014/main" id="{98D3DD0A-F7B6-F448-90EF-EDF0EDAC739A}"/>
              </a:ext>
            </a:extLst>
          </p:cNvPr>
          <p:cNvSpPr txBox="1"/>
          <p:nvPr/>
        </p:nvSpPr>
        <p:spPr>
          <a:xfrm>
            <a:off x="475823" y="1501943"/>
            <a:ext cx="6987968" cy="1370824"/>
          </a:xfrm>
          <a:prstGeom prst="rect">
            <a:avLst/>
          </a:prstGeom>
          <a:noFill/>
        </p:spPr>
        <p:txBody>
          <a:bodyPr wrap="square">
            <a:spAutoFit/>
          </a:bodyPr>
          <a:lstStyle/>
          <a:p>
            <a:pPr marL="342900" indent="-342900">
              <a:lnSpc>
                <a:spcPts val="3380"/>
              </a:lnSpc>
              <a:spcAft>
                <a:spcPts val="1200"/>
              </a:spcAft>
              <a:buSzPct val="85000"/>
              <a:buFont typeface="Arial" panose="020B0604020202020204" pitchFamily="34" charset="0"/>
              <a:buChar char="•"/>
            </a:pPr>
            <a:r>
              <a:rPr lang="en-US" sz="240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Send a message</a:t>
            </a:r>
            <a:r>
              <a:rPr lang="en-US" sz="2400" b="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 </a:t>
            </a:r>
            <a:r>
              <a:rPr lang="en-US" sz="2400" b="1">
                <a:solidFill>
                  <a:srgbClr val="F26C32"/>
                </a:solidFill>
                <a:latin typeface="Open Sans" panose="020B0606030504020204" pitchFamily="34" charset="0"/>
                <a:ea typeface="Open Sans" panose="020B0606030504020204" pitchFamily="34" charset="0"/>
                <a:cs typeface="Open Sans" panose="020B0606030504020204" pitchFamily="34" charset="0"/>
              </a:rPr>
              <a:t>To: Everyone </a:t>
            </a:r>
            <a:r>
              <a:rPr lang="en-US" sz="240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on the </a:t>
            </a:r>
            <a:r>
              <a:rPr lang="en-US" sz="2400" b="1">
                <a:solidFill>
                  <a:srgbClr val="F26C32"/>
                </a:solidFill>
                <a:latin typeface="Open Sans" panose="020B0606030504020204" pitchFamily="34" charset="0"/>
                <a:ea typeface="Open Sans" panose="020B0606030504020204" pitchFamily="34" charset="0"/>
                <a:cs typeface="Open Sans" panose="020B0606030504020204" pitchFamily="34" charset="0"/>
              </a:rPr>
              <a:t>chat</a:t>
            </a:r>
            <a:r>
              <a:rPr lang="en-US" sz="2400" b="1">
                <a:solidFill>
                  <a:srgbClr val="FFC000"/>
                </a:solidFill>
                <a:latin typeface="Open Sans" panose="020B0606030504020204" pitchFamily="34" charset="0"/>
                <a:ea typeface="Open Sans" panose="020B0606030504020204" pitchFamily="34" charset="0"/>
                <a:cs typeface="Open Sans" panose="020B0606030504020204" pitchFamily="34" charset="0"/>
              </a:rPr>
              <a:t> </a:t>
            </a:r>
            <a:r>
              <a:rPr lang="en-US" sz="2400" b="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for questions and comments</a:t>
            </a:r>
            <a:r>
              <a:rPr lang="en-US" sz="240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 during plenary presentations and discussions. </a:t>
            </a:r>
            <a:endParaRPr lang="en-US" sz="2400" b="1">
              <a:solidFill>
                <a:srgbClr val="FFC000"/>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7" name="TextBox 16">
            <a:extLst>
              <a:ext uri="{FF2B5EF4-FFF2-40B4-BE49-F238E27FC236}">
                <a16:creationId xmlns:a16="http://schemas.microsoft.com/office/drawing/2014/main" id="{579E8AAF-E35D-8744-B750-CE956D347D4A}"/>
              </a:ext>
            </a:extLst>
          </p:cNvPr>
          <p:cNvSpPr txBox="1"/>
          <p:nvPr/>
        </p:nvSpPr>
        <p:spPr>
          <a:xfrm>
            <a:off x="475823" y="4365100"/>
            <a:ext cx="7456598" cy="1960730"/>
          </a:xfrm>
          <a:prstGeom prst="rect">
            <a:avLst/>
          </a:prstGeom>
          <a:noFill/>
        </p:spPr>
        <p:txBody>
          <a:bodyPr wrap="square">
            <a:spAutoFit/>
          </a:bodyPr>
          <a:lstStyle/>
          <a:p>
            <a:pPr marL="342900" indent="-342900">
              <a:lnSpc>
                <a:spcPts val="3380"/>
              </a:lnSpc>
              <a:spcAft>
                <a:spcPts val="1200"/>
              </a:spcAft>
              <a:buSzPct val="85000"/>
              <a:buFont typeface="Arial" panose="020B0604020202020204" pitchFamily="34" charset="0"/>
              <a:buChar char="•"/>
            </a:pPr>
            <a:r>
              <a:rPr lang="en-US" sz="240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To ask </a:t>
            </a:r>
            <a:r>
              <a:rPr lang="en-US" sz="2400" b="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for an intervention, </a:t>
            </a:r>
            <a:r>
              <a:rPr lang="en-US" sz="240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click </a:t>
            </a:r>
            <a:r>
              <a:rPr lang="en-US" sz="2400" b="1">
                <a:solidFill>
                  <a:srgbClr val="00B050"/>
                </a:solidFill>
                <a:latin typeface="Open Sans" panose="020B0606030504020204" pitchFamily="34" charset="0"/>
                <a:ea typeface="Open Sans" panose="020B0606030504020204" pitchFamily="34" charset="0"/>
                <a:cs typeface="Open Sans" panose="020B0606030504020204" pitchFamily="34" charset="0"/>
              </a:rPr>
              <a:t>reactions</a:t>
            </a:r>
            <a:r>
              <a:rPr lang="en-US" sz="240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 and </a:t>
            </a:r>
            <a:r>
              <a:rPr lang="en-US" sz="2400" b="1">
                <a:solidFill>
                  <a:srgbClr val="00B050"/>
                </a:solidFill>
                <a:latin typeface="Open Sans" panose="020B0606030504020204" pitchFamily="34" charset="0"/>
                <a:ea typeface="Open Sans" panose="020B0606030504020204" pitchFamily="34" charset="0"/>
                <a:cs typeface="Open Sans" panose="020B0606030504020204" pitchFamily="34" charset="0"/>
              </a:rPr>
              <a:t>raise your hand</a:t>
            </a:r>
            <a:r>
              <a:rPr lang="en-US" sz="2400">
                <a:solidFill>
                  <a:srgbClr val="00B050"/>
                </a:solidFill>
                <a:latin typeface="Open Sans" panose="020B0606030504020204" pitchFamily="34" charset="0"/>
                <a:ea typeface="Open Sans" panose="020B0606030504020204" pitchFamily="34" charset="0"/>
                <a:cs typeface="Open Sans" panose="020B0606030504020204" pitchFamily="34" charset="0"/>
              </a:rPr>
              <a:t> </a:t>
            </a:r>
            <a:r>
              <a:rPr lang="en-US" sz="240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and wait for the facilitator to give you the floor.</a:t>
            </a:r>
          </a:p>
          <a:p>
            <a:pPr marL="342900" indent="-342900">
              <a:lnSpc>
                <a:spcPts val="3380"/>
              </a:lnSpc>
              <a:spcAft>
                <a:spcPts val="1200"/>
              </a:spcAft>
              <a:buSzPct val="85000"/>
              <a:buFont typeface="Arial" panose="020B0604020202020204" pitchFamily="34" charset="0"/>
              <a:buChar char="•"/>
            </a:pPr>
            <a:endParaRPr lang="en-US" sz="2400">
              <a:latin typeface="Open Sans" panose="020B0606030504020204" pitchFamily="34" charset="0"/>
              <a:ea typeface="Open Sans" panose="020B0606030504020204" pitchFamily="34" charset="0"/>
              <a:cs typeface="Open Sans" panose="020B0606030504020204" pitchFamily="34" charset="0"/>
            </a:endParaRPr>
          </a:p>
        </p:txBody>
      </p:sp>
      <p:grpSp>
        <p:nvGrpSpPr>
          <p:cNvPr id="24" name="Group 23">
            <a:extLst>
              <a:ext uri="{FF2B5EF4-FFF2-40B4-BE49-F238E27FC236}">
                <a16:creationId xmlns:a16="http://schemas.microsoft.com/office/drawing/2014/main" id="{0E62B492-FC67-5F4F-BA35-191BBFD1D3E5}"/>
              </a:ext>
            </a:extLst>
          </p:cNvPr>
          <p:cNvGrpSpPr/>
          <p:nvPr/>
        </p:nvGrpSpPr>
        <p:grpSpPr>
          <a:xfrm>
            <a:off x="7315200" y="1615214"/>
            <a:ext cx="4611127" cy="1370823"/>
            <a:chOff x="7762609" y="2141590"/>
            <a:chExt cx="4089032" cy="1145461"/>
          </a:xfrm>
        </p:grpSpPr>
        <p:pic>
          <p:nvPicPr>
            <p:cNvPr id="20" name="Picture 2" descr="Graphical user interface, text, application&#10;&#10;Description automatically generated">
              <a:extLst>
                <a:ext uri="{FF2B5EF4-FFF2-40B4-BE49-F238E27FC236}">
                  <a16:creationId xmlns:a16="http://schemas.microsoft.com/office/drawing/2014/main" id="{22BB5CC0-C60C-4F47-80E1-38123C3F6C3E}"/>
                </a:ext>
              </a:extLst>
            </p:cNvPr>
            <p:cNvPicPr>
              <a:picLocks noChangeAspect="1"/>
            </p:cNvPicPr>
            <p:nvPr/>
          </p:nvPicPr>
          <p:blipFill rotWithShape="1">
            <a:blip r:embed="rId6"/>
            <a:srcRect l="10278" t="60697" r="9868" b="15513"/>
            <a:stretch/>
          </p:blipFill>
          <p:spPr>
            <a:xfrm>
              <a:off x="7762609" y="2141590"/>
              <a:ext cx="4089032" cy="1145461"/>
            </a:xfrm>
            <a:prstGeom prst="rect">
              <a:avLst/>
            </a:prstGeom>
          </p:spPr>
        </p:pic>
        <p:sp>
          <p:nvSpPr>
            <p:cNvPr id="23" name="Rectangle: Rounded Corners 9">
              <a:extLst>
                <a:ext uri="{FF2B5EF4-FFF2-40B4-BE49-F238E27FC236}">
                  <a16:creationId xmlns:a16="http://schemas.microsoft.com/office/drawing/2014/main" id="{71EB9FDF-D59B-1B4E-BB37-400EABA79EBE}"/>
                </a:ext>
              </a:extLst>
            </p:cNvPr>
            <p:cNvSpPr/>
            <p:nvPr/>
          </p:nvSpPr>
          <p:spPr>
            <a:xfrm>
              <a:off x="7900534" y="2392781"/>
              <a:ext cx="1232036" cy="346640"/>
            </a:xfrm>
            <a:prstGeom prst="roundRect">
              <a:avLst/>
            </a:prstGeom>
            <a:noFill/>
            <a:ln w="57150">
              <a:solidFill>
                <a:srgbClr val="F26C32"/>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en-US"/>
            </a:p>
          </p:txBody>
        </p:sp>
      </p:grpSp>
      <p:pic>
        <p:nvPicPr>
          <p:cNvPr id="3" name="Picture 2">
            <a:extLst>
              <a:ext uri="{FF2B5EF4-FFF2-40B4-BE49-F238E27FC236}">
                <a16:creationId xmlns:a16="http://schemas.microsoft.com/office/drawing/2014/main" id="{2CC308C6-094C-D5E3-70A0-6BA469397B9C}"/>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7520815" y="3349901"/>
            <a:ext cx="827848" cy="588894"/>
          </a:xfrm>
          <a:prstGeom prst="rect">
            <a:avLst/>
          </a:prstGeom>
          <a:ln>
            <a:solidFill>
              <a:srgbClr val="F26C32"/>
            </a:solidFill>
          </a:ln>
        </p:spPr>
      </p:pic>
      <p:sp>
        <p:nvSpPr>
          <p:cNvPr id="11" name="Rectangle: Rounded Corners 9">
            <a:extLst>
              <a:ext uri="{FF2B5EF4-FFF2-40B4-BE49-F238E27FC236}">
                <a16:creationId xmlns:a16="http://schemas.microsoft.com/office/drawing/2014/main" id="{B24E04C7-1043-0D0D-E493-D61466F5683B}"/>
              </a:ext>
            </a:extLst>
          </p:cNvPr>
          <p:cNvSpPr/>
          <p:nvPr/>
        </p:nvSpPr>
        <p:spPr>
          <a:xfrm>
            <a:off x="7621232" y="3377133"/>
            <a:ext cx="632604" cy="546340"/>
          </a:xfrm>
          <a:prstGeom prst="roundRect">
            <a:avLst/>
          </a:prstGeom>
          <a:noFill/>
          <a:ln w="57150">
            <a:solidFill>
              <a:srgbClr val="F26C32"/>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en-US"/>
          </a:p>
        </p:txBody>
      </p:sp>
      <p:grpSp>
        <p:nvGrpSpPr>
          <p:cNvPr id="19" name="Agrupar 18">
            <a:extLst>
              <a:ext uri="{FF2B5EF4-FFF2-40B4-BE49-F238E27FC236}">
                <a16:creationId xmlns:a16="http://schemas.microsoft.com/office/drawing/2014/main" id="{59D0A5F1-AE3D-D124-335D-1B10F0A5AC5B}"/>
              </a:ext>
            </a:extLst>
          </p:cNvPr>
          <p:cNvGrpSpPr/>
          <p:nvPr/>
        </p:nvGrpSpPr>
        <p:grpSpPr>
          <a:xfrm>
            <a:off x="10849071" y="-15843"/>
            <a:ext cx="1335386" cy="851738"/>
            <a:chOff x="10622734" y="89781"/>
            <a:chExt cx="1335386" cy="851738"/>
          </a:xfrm>
        </p:grpSpPr>
        <p:sp>
          <p:nvSpPr>
            <p:cNvPr id="15" name="CaixaDeTexto 14">
              <a:extLst>
                <a:ext uri="{FF2B5EF4-FFF2-40B4-BE49-F238E27FC236}">
                  <a16:creationId xmlns:a16="http://schemas.microsoft.com/office/drawing/2014/main" id="{E1E04F04-F3AE-DC05-8A7B-ECF6037C7C19}"/>
                </a:ext>
              </a:extLst>
            </p:cNvPr>
            <p:cNvSpPr txBox="1"/>
            <p:nvPr/>
          </p:nvSpPr>
          <p:spPr>
            <a:xfrm>
              <a:off x="10622734" y="633742"/>
              <a:ext cx="1335386" cy="307777"/>
            </a:xfrm>
            <a:prstGeom prst="rect">
              <a:avLst/>
            </a:prstGeom>
            <a:noFill/>
            <a:ln>
              <a:solidFill>
                <a:schemeClr val="bg1"/>
              </a:solidFill>
            </a:ln>
          </p:spPr>
          <p:txBody>
            <a:bodyPr rot="0" spcFirstLastPara="0" vertOverflow="overflow" horzOverflow="overflow" vert="horz" wrap="square" lIns="0" tIns="45720" rIns="0" bIns="45720" numCol="1" spcCol="0" rtlCol="0" fromWordArt="0" anchor="t" anchorCtr="0" forceAA="0" compatLnSpc="1">
              <a:prstTxWarp prst="textNoShape">
                <a:avLst/>
              </a:prstTxWarp>
              <a:spAutoFit/>
            </a:bodyPr>
            <a:lstStyle/>
            <a:p>
              <a:r>
                <a:rPr lang="pt-PT" sz="1400" i="1" dirty="0">
                  <a:solidFill>
                    <a:srgbClr val="F26C32"/>
                  </a:solidFill>
                </a:rPr>
                <a:t>virtual </a:t>
              </a:r>
              <a:r>
                <a:rPr lang="pt-PT" sz="1400" i="1" dirty="0" err="1">
                  <a:solidFill>
                    <a:srgbClr val="F26C32"/>
                  </a:solidFill>
                </a:rPr>
                <a:t>delivery</a:t>
              </a:r>
            </a:p>
          </p:txBody>
        </p:sp>
        <p:pic>
          <p:nvPicPr>
            <p:cNvPr id="18" name="Gráfico 17" descr="Reunião online com preenchimento sólido">
              <a:extLst>
                <a:ext uri="{FF2B5EF4-FFF2-40B4-BE49-F238E27FC236}">
                  <a16:creationId xmlns:a16="http://schemas.microsoft.com/office/drawing/2014/main" id="{3F9C3E90-FCC5-AE22-FDE1-F15A090EDDE1}"/>
                </a:ext>
              </a:extLst>
            </p:cNvPr>
            <p:cNvPicPr>
              <a:picLocks noChangeAspect="1"/>
            </p:cNvPicPr>
            <p:nvPr/>
          </p:nvPicPr>
          <p:blipFill>
            <a:blip>
              <a:extLst>
                <a:ext uri="{96DAC541-7B7A-43D3-8B79-37D633B846F1}">
                  <asvg:svgBlip xmlns:asvg="http://schemas.microsoft.com/office/drawing/2016/SVG/main" r:embed="rId8"/>
                </a:ext>
              </a:extLst>
            </a:blip>
            <a:stretch>
              <a:fillRect/>
            </a:stretch>
          </p:blipFill>
          <p:spPr>
            <a:xfrm>
              <a:off x="11018068" y="89781"/>
              <a:ext cx="642798" cy="641892"/>
            </a:xfrm>
            <a:prstGeom prst="rect">
              <a:avLst/>
            </a:prstGeom>
          </p:spPr>
        </p:pic>
      </p:grpSp>
      <p:sp>
        <p:nvSpPr>
          <p:cNvPr id="22" name="Footer Placeholder 21">
            <a:extLst>
              <a:ext uri="{FF2B5EF4-FFF2-40B4-BE49-F238E27FC236}">
                <a16:creationId xmlns:a16="http://schemas.microsoft.com/office/drawing/2014/main" id="{CDA8A481-882E-181F-8D9B-90B8170028C0}"/>
              </a:ext>
            </a:extLst>
          </p:cNvPr>
          <p:cNvSpPr>
            <a:spLocks noGrp="1"/>
          </p:cNvSpPr>
          <p:nvPr>
            <p:ph type="ftr" sz="quarter" idx="3"/>
          </p:nvPr>
        </p:nvSpPr>
        <p:spPr/>
        <p:txBody>
          <a:bodyPr/>
          <a:lstStyle/>
          <a:p>
            <a:r>
              <a:rPr lang="nl-NL"/>
              <a:t>TOT&amp;M Unit 5 V1 2026</a:t>
            </a:r>
            <a:endParaRPr lang="en-US"/>
          </a:p>
        </p:txBody>
      </p:sp>
      <p:sp>
        <p:nvSpPr>
          <p:cNvPr id="26" name="Slide Number Placeholder 25">
            <a:extLst>
              <a:ext uri="{FF2B5EF4-FFF2-40B4-BE49-F238E27FC236}">
                <a16:creationId xmlns:a16="http://schemas.microsoft.com/office/drawing/2014/main" id="{55E4833C-2AEF-81D2-C6AC-1F76053376C6}"/>
              </a:ext>
            </a:extLst>
          </p:cNvPr>
          <p:cNvSpPr>
            <a:spLocks noGrp="1"/>
          </p:cNvSpPr>
          <p:nvPr>
            <p:ph type="sldNum" sz="quarter" idx="4"/>
          </p:nvPr>
        </p:nvSpPr>
        <p:spPr/>
        <p:txBody>
          <a:bodyPr/>
          <a:lstStyle/>
          <a:p>
            <a:fld id="{7698B45C-09C7-497B-9261-07F290CB2D4C}" type="slidenum">
              <a:rPr lang="en-US" smtClean="0"/>
              <a:pPr/>
              <a:t>3</a:t>
            </a:fld>
            <a:endParaRPr lang="en-US"/>
          </a:p>
        </p:txBody>
      </p:sp>
      <p:sp>
        <p:nvSpPr>
          <p:cNvPr id="2" name="Footer Placeholder 7">
            <a:extLst>
              <a:ext uri="{FF2B5EF4-FFF2-40B4-BE49-F238E27FC236}">
                <a16:creationId xmlns:a16="http://schemas.microsoft.com/office/drawing/2014/main" id="{4B8A5FEC-00FC-86AC-628D-039709C60E5D}"/>
              </a:ext>
            </a:extLst>
          </p:cNvPr>
          <p:cNvSpPr txBox="1">
            <a:spLocks/>
          </p:cNvSpPr>
          <p:nvPr/>
        </p:nvSpPr>
        <p:spPr>
          <a:xfrm>
            <a:off x="8799136" y="6297337"/>
            <a:ext cx="2029968" cy="365125"/>
          </a:xfrm>
          <a:prstGeom prst="rect">
            <a:avLst/>
          </a:prstGeom>
        </p:spPr>
        <p:txBody>
          <a:bodyPr vert="horz" lIns="91440" tIns="45720" rIns="91440" bIns="45720" rtlCol="0" anchor="ctr" anchorCtr="0"/>
          <a:lstStyle>
            <a:defPPr>
              <a:defRPr lang="en-US"/>
            </a:defPPr>
            <a:lvl1pPr marL="0" algn="l" defTabSz="912721" rtl="0" eaLnBrk="1" latinLnBrk="0" hangingPunct="1">
              <a:defRPr sz="1000" b="0" i="0" kern="1200">
                <a:solidFill>
                  <a:schemeClr val="bg1"/>
                </a:solidFill>
                <a:latin typeface="Arial Bold"/>
                <a:ea typeface="+mn-ea"/>
                <a:cs typeface="Arial Bold"/>
              </a:defRPr>
            </a:lvl1pPr>
            <a:lvl2pPr marL="456360" algn="l" defTabSz="912721" rtl="0" eaLnBrk="1" latinLnBrk="0" hangingPunct="1">
              <a:defRPr sz="1800" kern="1200">
                <a:solidFill>
                  <a:schemeClr val="tx1"/>
                </a:solidFill>
                <a:latin typeface="+mn-lt"/>
                <a:ea typeface="+mn-ea"/>
                <a:cs typeface="+mn-cs"/>
              </a:defRPr>
            </a:lvl2pPr>
            <a:lvl3pPr marL="912721" algn="l" defTabSz="912721" rtl="0" eaLnBrk="1" latinLnBrk="0" hangingPunct="1">
              <a:defRPr sz="1800" kern="1200">
                <a:solidFill>
                  <a:schemeClr val="tx1"/>
                </a:solidFill>
                <a:latin typeface="+mn-lt"/>
                <a:ea typeface="+mn-ea"/>
                <a:cs typeface="+mn-cs"/>
              </a:defRPr>
            </a:lvl3pPr>
            <a:lvl4pPr marL="1369081" algn="l" defTabSz="912721" rtl="0" eaLnBrk="1" latinLnBrk="0" hangingPunct="1">
              <a:defRPr sz="1800" kern="1200">
                <a:solidFill>
                  <a:schemeClr val="tx1"/>
                </a:solidFill>
                <a:latin typeface="+mn-lt"/>
                <a:ea typeface="+mn-ea"/>
                <a:cs typeface="+mn-cs"/>
              </a:defRPr>
            </a:lvl4pPr>
            <a:lvl5pPr marL="1825442" algn="l" defTabSz="912721" rtl="0" eaLnBrk="1" latinLnBrk="0" hangingPunct="1">
              <a:defRPr sz="1800" kern="1200">
                <a:solidFill>
                  <a:schemeClr val="tx1"/>
                </a:solidFill>
                <a:latin typeface="+mn-lt"/>
                <a:ea typeface="+mn-ea"/>
                <a:cs typeface="+mn-cs"/>
              </a:defRPr>
            </a:lvl5pPr>
            <a:lvl6pPr marL="2281801" algn="l" defTabSz="912721" rtl="0" eaLnBrk="1" latinLnBrk="0" hangingPunct="1">
              <a:defRPr sz="1800" kern="1200">
                <a:solidFill>
                  <a:schemeClr val="tx1"/>
                </a:solidFill>
                <a:latin typeface="+mn-lt"/>
                <a:ea typeface="+mn-ea"/>
                <a:cs typeface="+mn-cs"/>
              </a:defRPr>
            </a:lvl6pPr>
            <a:lvl7pPr marL="2738163" algn="l" defTabSz="912721" rtl="0" eaLnBrk="1" latinLnBrk="0" hangingPunct="1">
              <a:defRPr sz="1800" kern="1200">
                <a:solidFill>
                  <a:schemeClr val="tx1"/>
                </a:solidFill>
                <a:latin typeface="+mn-lt"/>
                <a:ea typeface="+mn-ea"/>
                <a:cs typeface="+mn-cs"/>
              </a:defRPr>
            </a:lvl7pPr>
            <a:lvl8pPr marL="3194522" algn="l" defTabSz="912721" rtl="0" eaLnBrk="1" latinLnBrk="0" hangingPunct="1">
              <a:defRPr sz="1800" kern="1200">
                <a:solidFill>
                  <a:schemeClr val="tx1"/>
                </a:solidFill>
                <a:latin typeface="+mn-lt"/>
                <a:ea typeface="+mn-ea"/>
                <a:cs typeface="+mn-cs"/>
              </a:defRPr>
            </a:lvl8pPr>
            <a:lvl9pPr marL="3650880" algn="l" defTabSz="912721" rtl="0" eaLnBrk="1" latinLnBrk="0" hangingPunct="1">
              <a:defRPr sz="1800" kern="1200">
                <a:solidFill>
                  <a:schemeClr val="tx1"/>
                </a:solidFill>
                <a:latin typeface="+mn-lt"/>
                <a:ea typeface="+mn-ea"/>
                <a:cs typeface="+mn-cs"/>
              </a:defRPr>
            </a:lvl9pPr>
          </a:lstStyle>
          <a:p>
            <a:r>
              <a:rPr lang="nl-NL" sz="1200" dirty="0">
                <a:solidFill>
                  <a:schemeClr val="bg1">
                    <a:lumMod val="65000"/>
                  </a:schemeClr>
                </a:solidFill>
                <a:latin typeface="+mn-lt"/>
                <a:cs typeface="+mn-cs"/>
              </a:rPr>
              <a:t>TOT&amp;M Unit 5 V1 2026</a:t>
            </a:r>
            <a:endParaRPr lang="en-US" sz="1200" dirty="0">
              <a:solidFill>
                <a:schemeClr val="bg1">
                  <a:lumMod val="65000"/>
                </a:schemeClr>
              </a:solidFill>
              <a:latin typeface="+mn-lt"/>
              <a:cs typeface="+mn-cs"/>
            </a:endParaRPr>
          </a:p>
          <a:p>
            <a:endParaRPr lang="en-US" sz="1200" dirty="0"/>
          </a:p>
        </p:txBody>
      </p:sp>
      <p:sp>
        <p:nvSpPr>
          <p:cNvPr id="5" name="Slide Number Placeholder 8">
            <a:extLst>
              <a:ext uri="{FF2B5EF4-FFF2-40B4-BE49-F238E27FC236}">
                <a16:creationId xmlns:a16="http://schemas.microsoft.com/office/drawing/2014/main" id="{3F5FC24A-4157-7AEE-02A4-019F6E818291}"/>
              </a:ext>
            </a:extLst>
          </p:cNvPr>
          <p:cNvSpPr txBox="1">
            <a:spLocks/>
          </p:cNvSpPr>
          <p:nvPr/>
        </p:nvSpPr>
        <p:spPr>
          <a:xfrm>
            <a:off x="10829104" y="6210971"/>
            <a:ext cx="532253" cy="291749"/>
          </a:xfrm>
          <a:prstGeom prst="rect">
            <a:avLst/>
          </a:prstGeom>
        </p:spPr>
        <p:txBody>
          <a:bodyPr/>
          <a:lstStyle>
            <a:defPPr>
              <a:defRPr lang="en-US"/>
            </a:defPPr>
            <a:lvl1pPr marL="0" algn="l" defTabSz="912721" rtl="0" eaLnBrk="1" latinLnBrk="0" hangingPunct="1">
              <a:defRPr sz="1800" kern="1200">
                <a:solidFill>
                  <a:schemeClr val="tx1"/>
                </a:solidFill>
                <a:latin typeface="+mn-lt"/>
                <a:ea typeface="+mn-ea"/>
                <a:cs typeface="+mn-cs"/>
              </a:defRPr>
            </a:lvl1pPr>
            <a:lvl2pPr marL="456360" algn="l" defTabSz="912721" rtl="0" eaLnBrk="1" latinLnBrk="0" hangingPunct="1">
              <a:defRPr sz="1800" kern="1200">
                <a:solidFill>
                  <a:schemeClr val="tx1"/>
                </a:solidFill>
                <a:latin typeface="+mn-lt"/>
                <a:ea typeface="+mn-ea"/>
                <a:cs typeface="+mn-cs"/>
              </a:defRPr>
            </a:lvl2pPr>
            <a:lvl3pPr marL="912721" algn="l" defTabSz="912721" rtl="0" eaLnBrk="1" latinLnBrk="0" hangingPunct="1">
              <a:defRPr sz="1800" kern="1200">
                <a:solidFill>
                  <a:schemeClr val="tx1"/>
                </a:solidFill>
                <a:latin typeface="+mn-lt"/>
                <a:ea typeface="+mn-ea"/>
                <a:cs typeface="+mn-cs"/>
              </a:defRPr>
            </a:lvl3pPr>
            <a:lvl4pPr marL="1369081" algn="l" defTabSz="912721" rtl="0" eaLnBrk="1" latinLnBrk="0" hangingPunct="1">
              <a:defRPr sz="1800" kern="1200">
                <a:solidFill>
                  <a:schemeClr val="tx1"/>
                </a:solidFill>
                <a:latin typeface="+mn-lt"/>
                <a:ea typeface="+mn-ea"/>
                <a:cs typeface="+mn-cs"/>
              </a:defRPr>
            </a:lvl4pPr>
            <a:lvl5pPr marL="1825442" algn="l" defTabSz="912721" rtl="0" eaLnBrk="1" latinLnBrk="0" hangingPunct="1">
              <a:defRPr sz="1800" kern="1200">
                <a:solidFill>
                  <a:schemeClr val="tx1"/>
                </a:solidFill>
                <a:latin typeface="+mn-lt"/>
                <a:ea typeface="+mn-ea"/>
                <a:cs typeface="+mn-cs"/>
              </a:defRPr>
            </a:lvl5pPr>
            <a:lvl6pPr marL="2281801" algn="l" defTabSz="912721" rtl="0" eaLnBrk="1" latinLnBrk="0" hangingPunct="1">
              <a:defRPr sz="1800" kern="1200">
                <a:solidFill>
                  <a:schemeClr val="tx1"/>
                </a:solidFill>
                <a:latin typeface="+mn-lt"/>
                <a:ea typeface="+mn-ea"/>
                <a:cs typeface="+mn-cs"/>
              </a:defRPr>
            </a:lvl6pPr>
            <a:lvl7pPr marL="2738163" algn="l" defTabSz="912721" rtl="0" eaLnBrk="1" latinLnBrk="0" hangingPunct="1">
              <a:defRPr sz="1800" kern="1200">
                <a:solidFill>
                  <a:schemeClr val="tx1"/>
                </a:solidFill>
                <a:latin typeface="+mn-lt"/>
                <a:ea typeface="+mn-ea"/>
                <a:cs typeface="+mn-cs"/>
              </a:defRPr>
            </a:lvl7pPr>
            <a:lvl8pPr marL="3194522" algn="l" defTabSz="912721" rtl="0" eaLnBrk="1" latinLnBrk="0" hangingPunct="1">
              <a:defRPr sz="1800" kern="1200">
                <a:solidFill>
                  <a:schemeClr val="tx1"/>
                </a:solidFill>
                <a:latin typeface="+mn-lt"/>
                <a:ea typeface="+mn-ea"/>
                <a:cs typeface="+mn-cs"/>
              </a:defRPr>
            </a:lvl8pPr>
            <a:lvl9pPr marL="3650880" algn="l" defTabSz="912721" rtl="0" eaLnBrk="1" latinLnBrk="0" hangingPunct="1">
              <a:defRPr sz="1800" kern="1200">
                <a:solidFill>
                  <a:schemeClr val="tx1"/>
                </a:solidFill>
                <a:latin typeface="+mn-lt"/>
                <a:ea typeface="+mn-ea"/>
                <a:cs typeface="+mn-cs"/>
              </a:defRPr>
            </a:lvl9pPr>
          </a:lstStyle>
          <a:p>
            <a:fld id="{15573E5C-EF74-034A-A019-612A408567C7}" type="slidenum">
              <a:rPr lang="en-US" sz="1200" smtClean="0">
                <a:solidFill>
                  <a:schemeClr val="bg1">
                    <a:lumMod val="65000"/>
                  </a:schemeClr>
                </a:solidFill>
              </a:rPr>
              <a:pPr/>
              <a:t>3</a:t>
            </a:fld>
            <a:endParaRPr lang="en-US" sz="1200" dirty="0">
              <a:solidFill>
                <a:schemeClr val="bg1">
                  <a:lumMod val="65000"/>
                </a:schemeClr>
              </a:solidFill>
            </a:endParaRPr>
          </a:p>
        </p:txBody>
      </p:sp>
    </p:spTree>
    <p:custDataLst>
      <p:tags r:id="rId1"/>
    </p:custDataLst>
    <p:extLst>
      <p:ext uri="{BB962C8B-B14F-4D97-AF65-F5344CB8AC3E}">
        <p14:creationId xmlns:p14="http://schemas.microsoft.com/office/powerpoint/2010/main" val="15285140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4"/>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7"/>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1"/>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0"/>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0" grpId="0" animBg="1"/>
      <p:bldP spid="16" grpId="0"/>
      <p:bldP spid="17" grpId="0"/>
      <p:bldP spid="11"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9D0F9EF2-DF8C-4835-6382-D929F5DCA224}"/>
              </a:ext>
            </a:extLst>
          </p:cNvPr>
          <p:cNvSpPr>
            <a:spLocks noGrp="1"/>
          </p:cNvSpPr>
          <p:nvPr>
            <p:ph type="title"/>
          </p:nvPr>
        </p:nvSpPr>
        <p:spPr>
          <a:xfrm>
            <a:off x="838201" y="500238"/>
            <a:ext cx="10515600" cy="709862"/>
          </a:xfrm>
        </p:spPr>
        <p:txBody>
          <a:bodyPr>
            <a:normAutofit fontScale="90000"/>
          </a:bodyPr>
          <a:lstStyle/>
          <a:p>
            <a:r>
              <a:rPr lang="en-US"/>
              <a:t>Example: Use instructor guide to identify relevant learning objective(s)</a:t>
            </a:r>
          </a:p>
        </p:txBody>
      </p:sp>
      <p:pic>
        <p:nvPicPr>
          <p:cNvPr id="9" name="Picture 8">
            <a:extLst>
              <a:ext uri="{FF2B5EF4-FFF2-40B4-BE49-F238E27FC236}">
                <a16:creationId xmlns:a16="http://schemas.microsoft.com/office/drawing/2014/main" id="{E6E49DD2-0A0D-69DD-5F19-D596A6B9266A}"/>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l="16196" t="19273" r="54632" b="20121"/>
          <a:stretch/>
        </p:blipFill>
        <p:spPr>
          <a:xfrm>
            <a:off x="1741267" y="1500547"/>
            <a:ext cx="3207886" cy="4443052"/>
          </a:xfrm>
          <a:prstGeom prst="rect">
            <a:avLst/>
          </a:prstGeom>
          <a:ln w="6350">
            <a:solidFill>
              <a:schemeClr val="tx1"/>
            </a:solidFill>
          </a:ln>
        </p:spPr>
      </p:pic>
      <p:grpSp>
        <p:nvGrpSpPr>
          <p:cNvPr id="22" name="Group 21">
            <a:extLst>
              <a:ext uri="{FF2B5EF4-FFF2-40B4-BE49-F238E27FC236}">
                <a16:creationId xmlns:a16="http://schemas.microsoft.com/office/drawing/2014/main" id="{0751DA92-C27B-8F99-F12C-936B502E9DED}"/>
              </a:ext>
            </a:extLst>
          </p:cNvPr>
          <p:cNvGrpSpPr/>
          <p:nvPr/>
        </p:nvGrpSpPr>
        <p:grpSpPr>
          <a:xfrm>
            <a:off x="473178" y="3864989"/>
            <a:ext cx="4419333" cy="923330"/>
            <a:chOff x="473178" y="3864989"/>
            <a:chExt cx="4419333" cy="923330"/>
          </a:xfrm>
        </p:grpSpPr>
        <p:sp>
          <p:nvSpPr>
            <p:cNvPr id="11" name="Rectangle 10">
              <a:extLst>
                <a:ext uri="{FF2B5EF4-FFF2-40B4-BE49-F238E27FC236}">
                  <a16:creationId xmlns:a16="http://schemas.microsoft.com/office/drawing/2014/main" id="{CBEE3F4C-5B12-8005-CD9A-2B012DD7FDB1}"/>
                </a:ext>
              </a:extLst>
            </p:cNvPr>
            <p:cNvSpPr/>
            <p:nvPr/>
          </p:nvSpPr>
          <p:spPr>
            <a:xfrm>
              <a:off x="1932495" y="4187032"/>
              <a:ext cx="2960016" cy="460382"/>
            </a:xfrm>
            <a:prstGeom prst="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Box 11">
              <a:extLst>
                <a:ext uri="{FF2B5EF4-FFF2-40B4-BE49-F238E27FC236}">
                  <a16:creationId xmlns:a16="http://schemas.microsoft.com/office/drawing/2014/main" id="{17A942EF-9B8B-A33D-5BE9-5A4FA512D751}"/>
                </a:ext>
              </a:extLst>
            </p:cNvPr>
            <p:cNvSpPr txBox="1"/>
            <p:nvPr/>
          </p:nvSpPr>
          <p:spPr>
            <a:xfrm>
              <a:off x="473178" y="3864989"/>
              <a:ext cx="1611902" cy="923330"/>
            </a:xfrm>
            <a:prstGeom prst="rect">
              <a:avLst/>
            </a:prstGeom>
            <a:noFill/>
          </p:spPr>
          <p:txBody>
            <a:bodyPr wrap="square" rtlCol="0">
              <a:spAutoFit/>
            </a:bodyPr>
            <a:lstStyle/>
            <a:p>
              <a:r>
                <a:rPr lang="en-US">
                  <a:solidFill>
                    <a:srgbClr val="FF0000"/>
                  </a:solidFill>
                </a:rPr>
                <a:t>You select this portion to present</a:t>
              </a:r>
            </a:p>
          </p:txBody>
        </p:sp>
      </p:grpSp>
      <p:pic>
        <p:nvPicPr>
          <p:cNvPr id="17" name="Picture 16">
            <a:extLst>
              <a:ext uri="{FF2B5EF4-FFF2-40B4-BE49-F238E27FC236}">
                <a16:creationId xmlns:a16="http://schemas.microsoft.com/office/drawing/2014/main" id="{5CCCA388-15DC-46C6-D121-9F3180E3F3FC}"/>
              </a:ext>
            </a:extLst>
          </p:cNvPr>
          <p:cNvPicPr>
            <a:picLocks noChangeAspect="1"/>
          </p:cNvPicPr>
          <p:nvPr/>
        </p:nvPicPr>
        <p:blipFill>
          <a:blip r:embed="rId5"/>
          <a:stretch>
            <a:fillRect/>
          </a:stretch>
        </p:blipFill>
        <p:spPr>
          <a:xfrm>
            <a:off x="5176183" y="1746214"/>
            <a:ext cx="6839905" cy="4077269"/>
          </a:xfrm>
          <a:prstGeom prst="rect">
            <a:avLst/>
          </a:prstGeom>
        </p:spPr>
      </p:pic>
      <p:grpSp>
        <p:nvGrpSpPr>
          <p:cNvPr id="23" name="Group 22">
            <a:extLst>
              <a:ext uri="{FF2B5EF4-FFF2-40B4-BE49-F238E27FC236}">
                <a16:creationId xmlns:a16="http://schemas.microsoft.com/office/drawing/2014/main" id="{6D57DF0E-6C24-38A6-123E-A21C75AC2806}"/>
              </a:ext>
            </a:extLst>
          </p:cNvPr>
          <p:cNvGrpSpPr/>
          <p:nvPr/>
        </p:nvGrpSpPr>
        <p:grpSpPr>
          <a:xfrm>
            <a:off x="4892511" y="1358727"/>
            <a:ext cx="6385089" cy="3022048"/>
            <a:chOff x="4892511" y="1358727"/>
            <a:chExt cx="6385089" cy="3022048"/>
          </a:xfrm>
        </p:grpSpPr>
        <p:sp>
          <p:nvSpPr>
            <p:cNvPr id="18" name="Rectangle 17">
              <a:extLst>
                <a:ext uri="{FF2B5EF4-FFF2-40B4-BE49-F238E27FC236}">
                  <a16:creationId xmlns:a16="http://schemas.microsoft.com/office/drawing/2014/main" id="{24E0CE8F-37C7-E2CC-590A-1D1DDBC27550}"/>
                </a:ext>
              </a:extLst>
            </p:cNvPr>
            <p:cNvSpPr/>
            <p:nvPr/>
          </p:nvSpPr>
          <p:spPr>
            <a:xfrm>
              <a:off x="6172200" y="3846134"/>
              <a:ext cx="4354733" cy="264931"/>
            </a:xfrm>
            <a:prstGeom prst="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0" name="Straight Arrow Connector 19">
              <a:extLst>
                <a:ext uri="{FF2B5EF4-FFF2-40B4-BE49-F238E27FC236}">
                  <a16:creationId xmlns:a16="http://schemas.microsoft.com/office/drawing/2014/main" id="{F86BCA43-02D6-EE53-5CFB-2ACDD83F9A4C}"/>
                </a:ext>
              </a:extLst>
            </p:cNvPr>
            <p:cNvCxnSpPr>
              <a:cxnSpLocks/>
            </p:cNvCxnSpPr>
            <p:nvPr/>
          </p:nvCxnSpPr>
          <p:spPr>
            <a:xfrm flipV="1">
              <a:off x="4892511" y="4026505"/>
              <a:ext cx="1203488" cy="354270"/>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21" name="TextBox 20">
              <a:extLst>
                <a:ext uri="{FF2B5EF4-FFF2-40B4-BE49-F238E27FC236}">
                  <a16:creationId xmlns:a16="http://schemas.microsoft.com/office/drawing/2014/main" id="{E999FC2E-7833-F131-73C3-859C9CAFEC6D}"/>
                </a:ext>
              </a:extLst>
            </p:cNvPr>
            <p:cNvSpPr txBox="1"/>
            <p:nvPr/>
          </p:nvSpPr>
          <p:spPr>
            <a:xfrm>
              <a:off x="5753492" y="1358727"/>
              <a:ext cx="5524108" cy="646331"/>
            </a:xfrm>
            <a:prstGeom prst="rect">
              <a:avLst/>
            </a:prstGeom>
            <a:noFill/>
          </p:spPr>
          <p:txBody>
            <a:bodyPr wrap="square" rtlCol="0">
              <a:spAutoFit/>
            </a:bodyPr>
            <a:lstStyle/>
            <a:p>
              <a:pPr algn="ctr"/>
              <a:r>
                <a:rPr lang="en-US">
                  <a:solidFill>
                    <a:srgbClr val="FF0000"/>
                  </a:solidFill>
                </a:rPr>
                <a:t>Find the associated module objective(s) in the instructor guide</a:t>
              </a:r>
            </a:p>
          </p:txBody>
        </p:sp>
      </p:grpSp>
      <p:sp>
        <p:nvSpPr>
          <p:cNvPr id="2" name="Footer Placeholder 1">
            <a:extLst>
              <a:ext uri="{FF2B5EF4-FFF2-40B4-BE49-F238E27FC236}">
                <a16:creationId xmlns:a16="http://schemas.microsoft.com/office/drawing/2014/main" id="{E0A7333A-B695-F6FC-EF07-224610389753}"/>
              </a:ext>
            </a:extLst>
          </p:cNvPr>
          <p:cNvSpPr>
            <a:spLocks noGrp="1"/>
          </p:cNvSpPr>
          <p:nvPr>
            <p:ph type="ftr" sz="quarter" idx="3"/>
          </p:nvPr>
        </p:nvSpPr>
        <p:spPr/>
        <p:txBody>
          <a:bodyPr/>
          <a:lstStyle/>
          <a:p>
            <a:r>
              <a:rPr lang="nl-NL"/>
              <a:t>TOT&amp;M Unit 5 V1 2026</a:t>
            </a:r>
            <a:endParaRPr lang="en-US"/>
          </a:p>
        </p:txBody>
      </p:sp>
      <p:sp>
        <p:nvSpPr>
          <p:cNvPr id="3" name="Slide Number Placeholder 2">
            <a:extLst>
              <a:ext uri="{FF2B5EF4-FFF2-40B4-BE49-F238E27FC236}">
                <a16:creationId xmlns:a16="http://schemas.microsoft.com/office/drawing/2014/main" id="{D55DCCFA-129A-5935-162E-6A22308611B9}"/>
              </a:ext>
            </a:extLst>
          </p:cNvPr>
          <p:cNvSpPr>
            <a:spLocks noGrp="1"/>
          </p:cNvSpPr>
          <p:nvPr>
            <p:ph type="sldNum" sz="quarter" idx="12"/>
          </p:nvPr>
        </p:nvSpPr>
        <p:spPr/>
        <p:txBody>
          <a:bodyPr/>
          <a:lstStyle/>
          <a:p>
            <a:fld id="{15573E5C-EF74-034A-A019-612A408567C7}" type="slidenum">
              <a:rPr lang="en-US" smtClean="0"/>
              <a:pPr/>
              <a:t>30</a:t>
            </a:fld>
            <a:endParaRPr lang="en-US"/>
          </a:p>
        </p:txBody>
      </p:sp>
    </p:spTree>
    <p:custDataLst>
      <p:tags r:id="rId1"/>
    </p:custDataLst>
    <p:extLst>
      <p:ext uri="{BB962C8B-B14F-4D97-AF65-F5344CB8AC3E}">
        <p14:creationId xmlns:p14="http://schemas.microsoft.com/office/powerpoint/2010/main" val="17948370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5EACF35-3848-E776-7975-F14C5ACBBFA1}"/>
            </a:ext>
          </a:extLst>
        </p:cNvPr>
        <p:cNvGrpSpPr/>
        <p:nvPr/>
      </p:nvGrpSpPr>
      <p:grpSpPr>
        <a:xfrm>
          <a:off x="0" y="0"/>
          <a:ext cx="0" cy="0"/>
          <a:chOff x="0" y="0"/>
          <a:chExt cx="0" cy="0"/>
        </a:xfrm>
      </p:grpSpPr>
      <p:pic>
        <p:nvPicPr>
          <p:cNvPr id="18" name="Picture 17">
            <a:extLst>
              <a:ext uri="{FF2B5EF4-FFF2-40B4-BE49-F238E27FC236}">
                <a16:creationId xmlns:a16="http://schemas.microsoft.com/office/drawing/2014/main" id="{6C94826E-56FF-E39B-C821-AE024458D314}"/>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128464" y="1191014"/>
            <a:ext cx="3696663" cy="4747847"/>
          </a:xfrm>
          <a:prstGeom prst="rect">
            <a:avLst/>
          </a:prstGeom>
        </p:spPr>
      </p:pic>
      <p:sp>
        <p:nvSpPr>
          <p:cNvPr id="6" name="Title 5">
            <a:extLst>
              <a:ext uri="{FF2B5EF4-FFF2-40B4-BE49-F238E27FC236}">
                <a16:creationId xmlns:a16="http://schemas.microsoft.com/office/drawing/2014/main" id="{EC7ABA93-DA24-59C8-CF16-65F5D6184226}"/>
              </a:ext>
            </a:extLst>
          </p:cNvPr>
          <p:cNvSpPr>
            <a:spLocks noGrp="1"/>
          </p:cNvSpPr>
          <p:nvPr>
            <p:ph type="title"/>
          </p:nvPr>
        </p:nvSpPr>
        <p:spPr>
          <a:xfrm>
            <a:off x="838201" y="500238"/>
            <a:ext cx="10515600" cy="709862"/>
          </a:xfrm>
        </p:spPr>
        <p:txBody>
          <a:bodyPr>
            <a:normAutofit fontScale="90000"/>
          </a:bodyPr>
          <a:lstStyle/>
          <a:p>
            <a:r>
              <a:rPr lang="en-US" dirty="0"/>
              <a:t>Example: Identify question relevant to learning objective</a:t>
            </a:r>
          </a:p>
        </p:txBody>
      </p:sp>
      <p:sp>
        <p:nvSpPr>
          <p:cNvPr id="8" name="TextBox 7">
            <a:extLst>
              <a:ext uri="{FF2B5EF4-FFF2-40B4-BE49-F238E27FC236}">
                <a16:creationId xmlns:a16="http://schemas.microsoft.com/office/drawing/2014/main" id="{8F2D4EEC-56B3-D6EB-5343-DBFC9B2DAD6B}"/>
              </a:ext>
            </a:extLst>
          </p:cNvPr>
          <p:cNvSpPr txBox="1"/>
          <p:nvPr/>
        </p:nvSpPr>
        <p:spPr>
          <a:xfrm>
            <a:off x="5726361" y="3790711"/>
            <a:ext cx="5796745" cy="2308324"/>
          </a:xfrm>
          <a:prstGeom prst="rect">
            <a:avLst/>
          </a:prstGeom>
          <a:noFill/>
        </p:spPr>
        <p:txBody>
          <a:bodyPr wrap="square" rtlCol="0">
            <a:spAutoFit/>
          </a:bodyPr>
          <a:lstStyle/>
          <a:p>
            <a:r>
              <a:rPr lang="en-US" dirty="0">
                <a:solidFill>
                  <a:srgbClr val="FF0000"/>
                </a:solidFill>
              </a:rPr>
              <a:t>Ask:</a:t>
            </a:r>
          </a:p>
          <a:p>
            <a:r>
              <a:rPr lang="en-US" dirty="0">
                <a:solidFill>
                  <a:srgbClr val="FF0000"/>
                </a:solidFill>
              </a:rPr>
              <a:t>Do I need to modify the question or answer choices?</a:t>
            </a:r>
          </a:p>
          <a:p>
            <a:endParaRPr lang="en-US" dirty="0">
              <a:solidFill>
                <a:srgbClr val="FF0000"/>
              </a:solidFill>
            </a:endParaRPr>
          </a:p>
          <a:p>
            <a:r>
              <a:rPr lang="en-US" dirty="0">
                <a:solidFill>
                  <a:srgbClr val="FF0000"/>
                </a:solidFill>
              </a:rPr>
              <a:t>Example: Change international standards to national standards in answer choice b.</a:t>
            </a:r>
          </a:p>
          <a:p>
            <a:endParaRPr lang="en-US" dirty="0">
              <a:solidFill>
                <a:srgbClr val="FF0000"/>
              </a:solidFill>
            </a:endParaRPr>
          </a:p>
          <a:p>
            <a:r>
              <a:rPr lang="en-US" dirty="0">
                <a:solidFill>
                  <a:srgbClr val="FF0000"/>
                </a:solidFill>
              </a:rPr>
              <a:t>*You may also write a test question if there is not one that is relevant</a:t>
            </a:r>
          </a:p>
        </p:txBody>
      </p:sp>
      <p:sp>
        <p:nvSpPr>
          <p:cNvPr id="2" name="Footer Placeholder 1">
            <a:extLst>
              <a:ext uri="{FF2B5EF4-FFF2-40B4-BE49-F238E27FC236}">
                <a16:creationId xmlns:a16="http://schemas.microsoft.com/office/drawing/2014/main" id="{4E54F06A-1F13-BF5A-4C4D-4C13316A7B0A}"/>
              </a:ext>
            </a:extLst>
          </p:cNvPr>
          <p:cNvSpPr>
            <a:spLocks noGrp="1"/>
          </p:cNvSpPr>
          <p:nvPr>
            <p:ph type="ftr" sz="quarter" idx="3"/>
          </p:nvPr>
        </p:nvSpPr>
        <p:spPr/>
        <p:txBody>
          <a:bodyPr/>
          <a:lstStyle/>
          <a:p>
            <a:r>
              <a:rPr lang="nl-NL"/>
              <a:t>TOT&amp;M Unit 5 V1 2026</a:t>
            </a:r>
            <a:endParaRPr lang="en-US"/>
          </a:p>
        </p:txBody>
      </p:sp>
      <p:sp>
        <p:nvSpPr>
          <p:cNvPr id="5" name="Slide Number Placeholder 4">
            <a:extLst>
              <a:ext uri="{FF2B5EF4-FFF2-40B4-BE49-F238E27FC236}">
                <a16:creationId xmlns:a16="http://schemas.microsoft.com/office/drawing/2014/main" id="{233DE426-0D42-7526-47AF-FB22011A3AEA}"/>
              </a:ext>
            </a:extLst>
          </p:cNvPr>
          <p:cNvSpPr>
            <a:spLocks noGrp="1"/>
          </p:cNvSpPr>
          <p:nvPr>
            <p:ph type="sldNum" sz="quarter" idx="12"/>
          </p:nvPr>
        </p:nvSpPr>
        <p:spPr/>
        <p:txBody>
          <a:bodyPr/>
          <a:lstStyle/>
          <a:p>
            <a:fld id="{15573E5C-EF74-034A-A019-612A408567C7}" type="slidenum">
              <a:rPr lang="en-US" smtClean="0"/>
              <a:pPr/>
              <a:t>31</a:t>
            </a:fld>
            <a:endParaRPr lang="en-US"/>
          </a:p>
        </p:txBody>
      </p:sp>
      <p:grpSp>
        <p:nvGrpSpPr>
          <p:cNvPr id="16" name="Group 15">
            <a:extLst>
              <a:ext uri="{FF2B5EF4-FFF2-40B4-BE49-F238E27FC236}">
                <a16:creationId xmlns:a16="http://schemas.microsoft.com/office/drawing/2014/main" id="{C16F0D35-6152-3774-EB92-8E01AF04C4E7}"/>
              </a:ext>
            </a:extLst>
          </p:cNvPr>
          <p:cNvGrpSpPr/>
          <p:nvPr/>
        </p:nvGrpSpPr>
        <p:grpSpPr>
          <a:xfrm>
            <a:off x="1538640" y="1770255"/>
            <a:ext cx="9006145" cy="3791560"/>
            <a:chOff x="1538640" y="1770255"/>
            <a:chExt cx="9006145" cy="3791560"/>
          </a:xfrm>
        </p:grpSpPr>
        <p:grpSp>
          <p:nvGrpSpPr>
            <p:cNvPr id="13" name="Group 12">
              <a:extLst>
                <a:ext uri="{FF2B5EF4-FFF2-40B4-BE49-F238E27FC236}">
                  <a16:creationId xmlns:a16="http://schemas.microsoft.com/office/drawing/2014/main" id="{69BC9AA2-F517-1B6D-748C-BC6FCEFBBE12}"/>
                </a:ext>
              </a:extLst>
            </p:cNvPr>
            <p:cNvGrpSpPr/>
            <p:nvPr/>
          </p:nvGrpSpPr>
          <p:grpSpPr>
            <a:xfrm>
              <a:off x="1538640" y="2768797"/>
              <a:ext cx="4391533" cy="2793018"/>
              <a:chOff x="1538640" y="3429000"/>
              <a:chExt cx="4121635" cy="2132814"/>
            </a:xfrm>
          </p:grpSpPr>
          <p:sp>
            <p:nvSpPr>
              <p:cNvPr id="14" name="Rectangle 13">
                <a:extLst>
                  <a:ext uri="{FF2B5EF4-FFF2-40B4-BE49-F238E27FC236}">
                    <a16:creationId xmlns:a16="http://schemas.microsoft.com/office/drawing/2014/main" id="{75E47E14-25B4-05E5-A53D-2B46D226B087}"/>
                  </a:ext>
                </a:extLst>
              </p:cNvPr>
              <p:cNvSpPr/>
              <p:nvPr/>
            </p:nvSpPr>
            <p:spPr>
              <a:xfrm>
                <a:off x="1538640" y="5128564"/>
                <a:ext cx="3000217" cy="433250"/>
              </a:xfrm>
              <a:prstGeom prst="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3" name="Straight Arrow Connector 2">
                <a:extLst>
                  <a:ext uri="{FF2B5EF4-FFF2-40B4-BE49-F238E27FC236}">
                    <a16:creationId xmlns:a16="http://schemas.microsoft.com/office/drawing/2014/main" id="{0354308F-2068-6E79-127C-1E5F2AEAC957}"/>
                  </a:ext>
                </a:extLst>
              </p:cNvPr>
              <p:cNvCxnSpPr/>
              <p:nvPr/>
            </p:nvCxnSpPr>
            <p:spPr>
              <a:xfrm flipV="1">
                <a:off x="4487159" y="3429000"/>
                <a:ext cx="1173116" cy="1601415"/>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grpSp>
        <p:pic>
          <p:nvPicPr>
            <p:cNvPr id="12" name="Picture 11">
              <a:extLst>
                <a:ext uri="{FF2B5EF4-FFF2-40B4-BE49-F238E27FC236}">
                  <a16:creationId xmlns:a16="http://schemas.microsoft.com/office/drawing/2014/main" id="{DA732326-E6C3-60FA-47AF-87677DEFBCAE}"/>
                </a:ext>
              </a:extLst>
            </p:cNvPr>
            <p:cNvPicPr>
              <a:picLocks noChangeAspect="1"/>
            </p:cNvPicPr>
            <p:nvPr/>
          </p:nvPicPr>
          <p:blipFill>
            <a:blip r:embed="rId5"/>
            <a:stretch>
              <a:fillRect/>
            </a:stretch>
          </p:blipFill>
          <p:spPr>
            <a:xfrm>
              <a:off x="6172200" y="1770255"/>
              <a:ext cx="4372585" cy="1181265"/>
            </a:xfrm>
            <a:prstGeom prst="rect">
              <a:avLst/>
            </a:prstGeom>
            <a:ln w="38100">
              <a:solidFill>
                <a:srgbClr val="FF0000"/>
              </a:solidFill>
            </a:ln>
          </p:spPr>
        </p:pic>
      </p:grpSp>
    </p:spTree>
    <p:custDataLst>
      <p:tags r:id="rId1"/>
    </p:custDataLst>
    <p:extLst>
      <p:ext uri="{BB962C8B-B14F-4D97-AF65-F5344CB8AC3E}">
        <p14:creationId xmlns:p14="http://schemas.microsoft.com/office/powerpoint/2010/main" val="38270813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F740CF-25A5-72FC-4C6E-02AD9C01A674}"/>
              </a:ext>
            </a:extLst>
          </p:cNvPr>
          <p:cNvSpPr>
            <a:spLocks noGrp="1"/>
          </p:cNvSpPr>
          <p:nvPr>
            <p:ph type="title"/>
          </p:nvPr>
        </p:nvSpPr>
        <p:spPr/>
        <p:txBody>
          <a:bodyPr/>
          <a:lstStyle/>
          <a:p>
            <a:r>
              <a:rPr lang="en-US"/>
              <a:t>Knowledge Check</a:t>
            </a:r>
          </a:p>
        </p:txBody>
      </p:sp>
      <p:sp>
        <p:nvSpPr>
          <p:cNvPr id="3" name="Content Placeholder 2">
            <a:extLst>
              <a:ext uri="{FF2B5EF4-FFF2-40B4-BE49-F238E27FC236}">
                <a16:creationId xmlns:a16="http://schemas.microsoft.com/office/drawing/2014/main" id="{3002D680-31EB-B18C-3126-E021D87DF179}"/>
              </a:ext>
            </a:extLst>
          </p:cNvPr>
          <p:cNvSpPr>
            <a:spLocks noGrp="1"/>
          </p:cNvSpPr>
          <p:nvPr>
            <p:ph idx="1"/>
          </p:nvPr>
        </p:nvSpPr>
        <p:spPr>
          <a:xfrm>
            <a:off x="5118507" y="2568742"/>
            <a:ext cx="6292516" cy="3596326"/>
          </a:xfrm>
        </p:spPr>
        <p:txBody>
          <a:bodyPr>
            <a:normAutofit/>
          </a:bodyPr>
          <a:lstStyle/>
          <a:p>
            <a:pPr marL="514350" indent="-514350">
              <a:buFont typeface="+mj-lt"/>
              <a:buAutoNum type="alphaLcParenR"/>
            </a:pPr>
            <a:r>
              <a:rPr lang="en-US" sz="2200"/>
              <a:t>The questions should be closely related to the module/session learning objectives.</a:t>
            </a:r>
          </a:p>
          <a:p>
            <a:pPr marL="514350" indent="-514350">
              <a:buFont typeface="+mj-lt"/>
              <a:buAutoNum type="alphaLcParenR"/>
            </a:pPr>
            <a:r>
              <a:rPr lang="en-US" sz="2200"/>
              <a:t>The questions should be taken directly from the learning package and not adapted.</a:t>
            </a:r>
          </a:p>
          <a:p>
            <a:pPr marL="514350" indent="-514350">
              <a:buFont typeface="+mj-lt"/>
              <a:buAutoNum type="alphaLcParenR"/>
            </a:pPr>
            <a:r>
              <a:rPr lang="en-US" sz="2200"/>
              <a:t>What, How, and Why questions may be used interchangeably because they assess the same cognitive levels.</a:t>
            </a:r>
          </a:p>
          <a:p>
            <a:pPr marL="514350" indent="-514350">
              <a:buFont typeface="+mj-lt"/>
              <a:buAutoNum type="alphaLcParenR"/>
            </a:pPr>
            <a:r>
              <a:rPr lang="en-US" sz="2200"/>
              <a:t>Test questions should not be translated as the meaning may not stay the same.</a:t>
            </a:r>
          </a:p>
          <a:p>
            <a:pPr marL="514350" indent="-514350">
              <a:buFont typeface="+mj-lt"/>
              <a:buAutoNum type="alphaLcParenR"/>
            </a:pPr>
            <a:endParaRPr lang="en-US"/>
          </a:p>
        </p:txBody>
      </p:sp>
      <p:sp>
        <p:nvSpPr>
          <p:cNvPr id="7" name="TextBox 6">
            <a:extLst>
              <a:ext uri="{FF2B5EF4-FFF2-40B4-BE49-F238E27FC236}">
                <a16:creationId xmlns:a16="http://schemas.microsoft.com/office/drawing/2014/main" id="{B9CDEC2A-CFF6-DA81-26D3-A06746409160}"/>
              </a:ext>
            </a:extLst>
          </p:cNvPr>
          <p:cNvSpPr txBox="1"/>
          <p:nvPr/>
        </p:nvSpPr>
        <p:spPr>
          <a:xfrm>
            <a:off x="4993244" y="1244093"/>
            <a:ext cx="6733699" cy="954107"/>
          </a:xfrm>
          <a:prstGeom prst="rect">
            <a:avLst/>
          </a:prstGeom>
          <a:noFill/>
        </p:spPr>
        <p:txBody>
          <a:bodyPr wrap="square">
            <a:spAutoFit/>
          </a:bodyPr>
          <a:lstStyle/>
          <a:p>
            <a:r>
              <a:rPr lang="en-US" sz="2800"/>
              <a:t>Which of the following is true about pre-posttest assessments?</a:t>
            </a:r>
          </a:p>
        </p:txBody>
      </p:sp>
      <p:sp>
        <p:nvSpPr>
          <p:cNvPr id="8" name="TextBox 7">
            <a:extLst>
              <a:ext uri="{FF2B5EF4-FFF2-40B4-BE49-F238E27FC236}">
                <a16:creationId xmlns:a16="http://schemas.microsoft.com/office/drawing/2014/main" id="{EA6AF76C-4D55-D958-421A-7E02AF515C45}"/>
              </a:ext>
            </a:extLst>
          </p:cNvPr>
          <p:cNvSpPr txBox="1"/>
          <p:nvPr/>
        </p:nvSpPr>
        <p:spPr>
          <a:xfrm>
            <a:off x="5266190" y="281905"/>
            <a:ext cx="7060676" cy="830997"/>
          </a:xfrm>
          <a:prstGeom prst="rect">
            <a:avLst/>
          </a:prstGeom>
          <a:noFill/>
        </p:spPr>
        <p:txBody>
          <a:bodyPr wrap="square" rtlCol="0">
            <a:spAutoFit/>
          </a:bodyPr>
          <a:lstStyle/>
          <a:p>
            <a:r>
              <a:rPr lang="en-US" sz="2400" dirty="0">
                <a:solidFill>
                  <a:srgbClr val="FF0000"/>
                </a:solidFill>
              </a:rPr>
              <a:t>You can use this slide format for your presentation</a:t>
            </a:r>
          </a:p>
        </p:txBody>
      </p:sp>
      <p:sp>
        <p:nvSpPr>
          <p:cNvPr id="5" name="Footer Placeholder 4">
            <a:extLst>
              <a:ext uri="{FF2B5EF4-FFF2-40B4-BE49-F238E27FC236}">
                <a16:creationId xmlns:a16="http://schemas.microsoft.com/office/drawing/2014/main" id="{5E7AC285-D45C-F66F-22CA-A0F2E8BC7641}"/>
              </a:ext>
            </a:extLst>
          </p:cNvPr>
          <p:cNvSpPr>
            <a:spLocks noGrp="1"/>
          </p:cNvSpPr>
          <p:nvPr>
            <p:ph type="ftr" sz="quarter" idx="3"/>
          </p:nvPr>
        </p:nvSpPr>
        <p:spPr/>
        <p:txBody>
          <a:bodyPr/>
          <a:lstStyle/>
          <a:p>
            <a:r>
              <a:rPr lang="nl-NL"/>
              <a:t>TOT&amp;M Unit 5 V1 2026</a:t>
            </a:r>
            <a:endParaRPr lang="en-US"/>
          </a:p>
        </p:txBody>
      </p:sp>
      <p:sp>
        <p:nvSpPr>
          <p:cNvPr id="6" name="Slide Number Placeholder 5">
            <a:extLst>
              <a:ext uri="{FF2B5EF4-FFF2-40B4-BE49-F238E27FC236}">
                <a16:creationId xmlns:a16="http://schemas.microsoft.com/office/drawing/2014/main" id="{3D94678C-AF00-0863-3F0A-03D174C15813}"/>
              </a:ext>
            </a:extLst>
          </p:cNvPr>
          <p:cNvSpPr>
            <a:spLocks noGrp="1"/>
          </p:cNvSpPr>
          <p:nvPr>
            <p:ph type="sldNum" sz="quarter" idx="12"/>
          </p:nvPr>
        </p:nvSpPr>
        <p:spPr/>
        <p:txBody>
          <a:bodyPr/>
          <a:lstStyle/>
          <a:p>
            <a:fld id="{15573E5C-EF74-034A-A019-612A408567C7}" type="slidenum">
              <a:rPr lang="en-US" smtClean="0"/>
              <a:pPr/>
              <a:t>32</a:t>
            </a:fld>
            <a:endParaRPr lang="en-US"/>
          </a:p>
        </p:txBody>
      </p:sp>
    </p:spTree>
    <p:custDataLst>
      <p:tags r:id="rId1"/>
    </p:custDataLst>
    <p:extLst>
      <p:ext uri="{BB962C8B-B14F-4D97-AF65-F5344CB8AC3E}">
        <p14:creationId xmlns:p14="http://schemas.microsoft.com/office/powerpoint/2010/main" val="39874221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F303A8C-AACF-DFBB-BC17-465D6AF2ADE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D054FDC-F3F0-C0CF-2548-48E2A52514CC}"/>
              </a:ext>
            </a:extLst>
          </p:cNvPr>
          <p:cNvSpPr>
            <a:spLocks noGrp="1"/>
          </p:cNvSpPr>
          <p:nvPr>
            <p:ph type="title"/>
          </p:nvPr>
        </p:nvSpPr>
        <p:spPr/>
        <p:txBody>
          <a:bodyPr/>
          <a:lstStyle/>
          <a:p>
            <a:r>
              <a:rPr lang="en-US" dirty="0"/>
              <a:t>Activity</a:t>
            </a:r>
            <a:br>
              <a:rPr lang="en-US" dirty="0"/>
            </a:br>
            <a:r>
              <a:rPr lang="en-US" sz="2400" dirty="0"/>
              <a:t>Submit your final presentation</a:t>
            </a:r>
          </a:p>
        </p:txBody>
      </p:sp>
      <p:sp>
        <p:nvSpPr>
          <p:cNvPr id="3" name="Content Placeholder 2">
            <a:extLst>
              <a:ext uri="{FF2B5EF4-FFF2-40B4-BE49-F238E27FC236}">
                <a16:creationId xmlns:a16="http://schemas.microsoft.com/office/drawing/2014/main" id="{16074FAC-C589-54E3-105A-086F67540E27}"/>
              </a:ext>
            </a:extLst>
          </p:cNvPr>
          <p:cNvSpPr>
            <a:spLocks noGrp="1"/>
          </p:cNvSpPr>
          <p:nvPr>
            <p:ph idx="1"/>
          </p:nvPr>
        </p:nvSpPr>
        <p:spPr>
          <a:xfrm>
            <a:off x="5099200" y="1097567"/>
            <a:ext cx="6394570" cy="6392223"/>
          </a:xfrm>
        </p:spPr>
        <p:txBody>
          <a:bodyPr vert="horz" lIns="0" tIns="0" rIns="0" bIns="0" rtlCol="0" anchor="t">
            <a:noAutofit/>
          </a:bodyPr>
          <a:lstStyle/>
          <a:p>
            <a:pPr marL="0" indent="0" fontAlgn="base">
              <a:buNone/>
            </a:pPr>
            <a:r>
              <a:rPr lang="en-US" sz="2400" b="1" dirty="0">
                <a:solidFill>
                  <a:schemeClr val="accent2"/>
                </a:solidFill>
                <a:latin typeface="+mj-lt"/>
              </a:rPr>
              <a:t>Step 4: Send your finalized presentation</a:t>
            </a:r>
            <a:endParaRPr lang="en-US" sz="2400" b="1" i="0" dirty="0">
              <a:solidFill>
                <a:schemeClr val="accent2"/>
              </a:solidFill>
              <a:effectLst/>
              <a:latin typeface="+mj-lt"/>
            </a:endParaRPr>
          </a:p>
          <a:p>
            <a:pPr fontAlgn="base"/>
            <a:r>
              <a:rPr lang="en-US" sz="2400" dirty="0">
                <a:highlight>
                  <a:srgbClr val="FFFF00"/>
                </a:highlight>
                <a:latin typeface="+mj-lt"/>
              </a:rPr>
              <a:t>U</a:t>
            </a:r>
            <a:r>
              <a:rPr lang="en-US" sz="2400" b="0" i="0" strike="noStrike" dirty="0">
                <a:effectLst/>
                <a:highlight>
                  <a:srgbClr val="FFFF00"/>
                </a:highlight>
                <a:latin typeface="+mj-lt"/>
              </a:rPr>
              <a:t>pload final presentation (PPT or equivalent) to Google classroom or other online learning platform by </a:t>
            </a:r>
            <a:r>
              <a:rPr lang="en-US" sz="2400" b="0" i="0" strike="noStrike" dirty="0">
                <a:solidFill>
                  <a:srgbClr val="FF0000"/>
                </a:solidFill>
                <a:effectLst/>
                <a:highlight>
                  <a:srgbClr val="FFFF00"/>
                </a:highlight>
                <a:latin typeface="+mj-lt"/>
              </a:rPr>
              <a:t>[Insert date]</a:t>
            </a:r>
            <a:r>
              <a:rPr lang="en-US" sz="2400" b="0" i="0" strike="noStrike" dirty="0">
                <a:effectLst/>
                <a:highlight>
                  <a:srgbClr val="FFFF00"/>
                </a:highlight>
                <a:latin typeface="+mj-lt"/>
              </a:rPr>
              <a:t>.</a:t>
            </a:r>
          </a:p>
          <a:p>
            <a:pPr fontAlgn="base"/>
            <a:r>
              <a:rPr lang="en-US" sz="2400" b="0" i="0" strike="noStrike" dirty="0">
                <a:effectLst/>
                <a:highlight>
                  <a:srgbClr val="FFFF00"/>
                </a:highlight>
                <a:latin typeface="+mj-lt"/>
              </a:rPr>
              <a:t>Email final PPTs.  </a:t>
            </a:r>
          </a:p>
          <a:p>
            <a:pPr fontAlgn="base"/>
            <a:r>
              <a:rPr lang="en-US" sz="2400" b="0" i="0" strike="noStrike" dirty="0">
                <a:effectLst/>
                <a:highlight>
                  <a:srgbClr val="FFFF00"/>
                </a:highlight>
                <a:latin typeface="+mj-lt"/>
              </a:rPr>
              <a:t>Alternatively, participants can use their own computers</a:t>
            </a:r>
            <a:r>
              <a:rPr lang="en-US" sz="2400" dirty="0">
                <a:highlight>
                  <a:srgbClr val="FFFF00"/>
                </a:highlight>
                <a:latin typeface="+mj-lt"/>
              </a:rPr>
              <a:t> to present</a:t>
            </a:r>
            <a:r>
              <a:rPr lang="en-US" sz="2400" b="0" i="0" strike="noStrike" dirty="0">
                <a:effectLst/>
                <a:highlight>
                  <a:srgbClr val="FFFF00"/>
                </a:highlight>
                <a:latin typeface="+mj-lt"/>
              </a:rPr>
              <a:t>.</a:t>
            </a:r>
          </a:p>
          <a:p>
            <a:pPr marL="0" lvl="0" indent="0" rtl="0">
              <a:buNone/>
            </a:pPr>
            <a:endParaRPr lang="en-US" sz="2000" i="1" dirty="0">
              <a:solidFill>
                <a:schemeClr val="accent2"/>
              </a:solidFill>
              <a:latin typeface="Trebuchet MS"/>
              <a:ea typeface="Calibri"/>
              <a:cs typeface="Calibri"/>
            </a:endParaRPr>
          </a:p>
        </p:txBody>
      </p:sp>
      <p:sp>
        <p:nvSpPr>
          <p:cNvPr id="4" name="Footer Placeholder 3">
            <a:extLst>
              <a:ext uri="{FF2B5EF4-FFF2-40B4-BE49-F238E27FC236}">
                <a16:creationId xmlns:a16="http://schemas.microsoft.com/office/drawing/2014/main" id="{F5466DFD-66CC-5F19-057F-1FA3E2AD6575}"/>
              </a:ext>
            </a:extLst>
          </p:cNvPr>
          <p:cNvSpPr>
            <a:spLocks noGrp="1"/>
          </p:cNvSpPr>
          <p:nvPr>
            <p:ph type="ftr" sz="quarter" idx="3"/>
          </p:nvPr>
        </p:nvSpPr>
        <p:spPr/>
        <p:txBody>
          <a:bodyPr/>
          <a:lstStyle/>
          <a:p>
            <a:r>
              <a:rPr lang="nl-NL"/>
              <a:t>TOT&amp;M Unit 5 V1 2026</a:t>
            </a:r>
            <a:endParaRPr lang="en-US"/>
          </a:p>
        </p:txBody>
      </p:sp>
      <p:sp>
        <p:nvSpPr>
          <p:cNvPr id="6" name="Slide Number Placeholder 5">
            <a:extLst>
              <a:ext uri="{FF2B5EF4-FFF2-40B4-BE49-F238E27FC236}">
                <a16:creationId xmlns:a16="http://schemas.microsoft.com/office/drawing/2014/main" id="{19C67024-99D7-6814-857E-4E1B1315EEA1}"/>
              </a:ext>
            </a:extLst>
          </p:cNvPr>
          <p:cNvSpPr>
            <a:spLocks noGrp="1"/>
          </p:cNvSpPr>
          <p:nvPr>
            <p:ph type="sldNum" sz="quarter" idx="12"/>
          </p:nvPr>
        </p:nvSpPr>
        <p:spPr/>
        <p:txBody>
          <a:bodyPr/>
          <a:lstStyle/>
          <a:p>
            <a:fld id="{15573E5C-EF74-034A-A019-612A408567C7}" type="slidenum">
              <a:rPr lang="en-US" smtClean="0"/>
              <a:pPr/>
              <a:t>33</a:t>
            </a:fld>
            <a:endParaRPr lang="en-US"/>
          </a:p>
        </p:txBody>
      </p:sp>
    </p:spTree>
    <p:custDataLst>
      <p:tags r:id="rId1"/>
    </p:custDataLst>
    <p:extLst>
      <p:ext uri="{BB962C8B-B14F-4D97-AF65-F5344CB8AC3E}">
        <p14:creationId xmlns:p14="http://schemas.microsoft.com/office/powerpoint/2010/main" val="111846288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C8D923F-127D-3946-94FA-72D80BC52A33}"/>
              </a:ext>
            </a:extLst>
          </p:cNvPr>
          <p:cNvSpPr>
            <a:spLocks noGrp="1"/>
          </p:cNvSpPr>
          <p:nvPr>
            <p:ph type="title"/>
          </p:nvPr>
        </p:nvSpPr>
        <p:spPr/>
        <p:txBody>
          <a:bodyPr/>
          <a:lstStyle/>
          <a:p>
            <a:r>
              <a:rPr lang="en-US"/>
              <a:t>Questions?</a:t>
            </a:r>
          </a:p>
        </p:txBody>
      </p:sp>
      <p:sp>
        <p:nvSpPr>
          <p:cNvPr id="3" name="Footer Placeholder 2">
            <a:extLst>
              <a:ext uri="{FF2B5EF4-FFF2-40B4-BE49-F238E27FC236}">
                <a16:creationId xmlns:a16="http://schemas.microsoft.com/office/drawing/2014/main" id="{811DA138-5284-445F-E15D-D6F2F35234A9}"/>
              </a:ext>
            </a:extLst>
          </p:cNvPr>
          <p:cNvSpPr>
            <a:spLocks noGrp="1"/>
          </p:cNvSpPr>
          <p:nvPr>
            <p:ph type="ftr" sz="quarter" idx="3"/>
          </p:nvPr>
        </p:nvSpPr>
        <p:spPr/>
        <p:txBody>
          <a:bodyPr/>
          <a:lstStyle/>
          <a:p>
            <a:r>
              <a:rPr lang="nl-NL"/>
              <a:t>TOT&amp;M Unit 5 V1 2026</a:t>
            </a:r>
            <a:endParaRPr lang="en-US"/>
          </a:p>
        </p:txBody>
      </p:sp>
      <p:sp>
        <p:nvSpPr>
          <p:cNvPr id="4" name="Slide Number Placeholder 3">
            <a:extLst>
              <a:ext uri="{FF2B5EF4-FFF2-40B4-BE49-F238E27FC236}">
                <a16:creationId xmlns:a16="http://schemas.microsoft.com/office/drawing/2014/main" id="{02360081-DBD4-5528-B8EF-ABBD99FEC312}"/>
              </a:ext>
            </a:extLst>
          </p:cNvPr>
          <p:cNvSpPr>
            <a:spLocks noGrp="1"/>
          </p:cNvSpPr>
          <p:nvPr>
            <p:ph type="sldNum" sz="quarter" idx="10"/>
          </p:nvPr>
        </p:nvSpPr>
        <p:spPr/>
        <p:txBody>
          <a:bodyPr/>
          <a:lstStyle/>
          <a:p>
            <a:fld id="{15573E5C-EF74-034A-A019-612A408567C7}" type="slidenum">
              <a:rPr lang="en-US" smtClean="0"/>
              <a:pPr/>
              <a:t>34</a:t>
            </a:fld>
            <a:endParaRPr lang="en-US"/>
          </a:p>
        </p:txBody>
      </p:sp>
    </p:spTree>
    <p:custDataLst>
      <p:tags r:id="rId1"/>
    </p:custDataLst>
    <p:extLst>
      <p:ext uri="{BB962C8B-B14F-4D97-AF65-F5344CB8AC3E}">
        <p14:creationId xmlns:p14="http://schemas.microsoft.com/office/powerpoint/2010/main" val="2633917299"/>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54DDAD8-2F6D-2D5C-CB0D-15AB8FCA4EC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2C4CD08-B4AA-B3E6-D7E4-5FA99EDD8234}"/>
              </a:ext>
            </a:extLst>
          </p:cNvPr>
          <p:cNvSpPr>
            <a:spLocks noGrp="1"/>
          </p:cNvSpPr>
          <p:nvPr>
            <p:ph type="title"/>
          </p:nvPr>
        </p:nvSpPr>
        <p:spPr>
          <a:xfrm>
            <a:off x="914401" y="1371600"/>
            <a:ext cx="3320716" cy="2394284"/>
          </a:xfrm>
        </p:spPr>
        <p:txBody>
          <a:bodyPr anchor="t">
            <a:normAutofit/>
          </a:bodyPr>
          <a:lstStyle/>
          <a:p>
            <a:r>
              <a:rPr lang="en-US"/>
              <a:t>Groupwork</a:t>
            </a:r>
            <a:endParaRPr lang="en-US">
              <a:highlight>
                <a:srgbClr val="FFFF00"/>
              </a:highlight>
            </a:endParaRPr>
          </a:p>
        </p:txBody>
      </p:sp>
      <p:sp>
        <p:nvSpPr>
          <p:cNvPr id="10" name="Text Placeholder 3">
            <a:extLst>
              <a:ext uri="{FF2B5EF4-FFF2-40B4-BE49-F238E27FC236}">
                <a16:creationId xmlns:a16="http://schemas.microsoft.com/office/drawing/2014/main" id="{6DA110CE-F3CD-563B-D7B2-DC25982531C3}"/>
              </a:ext>
            </a:extLst>
          </p:cNvPr>
          <p:cNvSpPr>
            <a:spLocks noGrp="1"/>
          </p:cNvSpPr>
          <p:nvPr>
            <p:ph type="body" sz="quarter" idx="13"/>
          </p:nvPr>
        </p:nvSpPr>
        <p:spPr>
          <a:xfrm>
            <a:off x="5036161" y="646323"/>
            <a:ext cx="6597651" cy="1203158"/>
          </a:xfrm>
        </p:spPr>
        <p:txBody>
          <a:bodyPr vert="horz" lIns="0" tIns="0" rIns="0" bIns="0" rtlCol="0" anchor="t">
            <a:normAutofit/>
          </a:bodyPr>
          <a:lstStyle/>
          <a:p>
            <a:r>
              <a:rPr lang="en-US" dirty="0">
                <a:highlight>
                  <a:srgbClr val="FFFF00"/>
                </a:highlight>
              </a:rPr>
              <a:t>Reminder Module assignment and grouping:</a:t>
            </a:r>
          </a:p>
        </p:txBody>
      </p:sp>
      <p:graphicFrame>
        <p:nvGraphicFramePr>
          <p:cNvPr id="4" name="Table 3">
            <a:extLst>
              <a:ext uri="{FF2B5EF4-FFF2-40B4-BE49-F238E27FC236}">
                <a16:creationId xmlns:a16="http://schemas.microsoft.com/office/drawing/2014/main" id="{8D1D0C8F-F11B-0489-45D0-4BF6D52BA189}"/>
              </a:ext>
            </a:extLst>
          </p:cNvPr>
          <p:cNvGraphicFramePr>
            <a:graphicFrameLocks noGrp="1"/>
          </p:cNvGraphicFramePr>
          <p:nvPr>
            <p:extLst>
              <p:ext uri="{D42A27DB-BD31-4B8C-83A1-F6EECF244321}">
                <p14:modId xmlns:p14="http://schemas.microsoft.com/office/powerpoint/2010/main" val="908563289"/>
              </p:ext>
            </p:extLst>
          </p:nvPr>
        </p:nvGraphicFramePr>
        <p:xfrm>
          <a:off x="4865783" y="1643349"/>
          <a:ext cx="6355268" cy="4311320"/>
        </p:xfrm>
        <a:graphic>
          <a:graphicData uri="http://schemas.openxmlformats.org/drawingml/2006/table">
            <a:tbl>
              <a:tblPr firstRow="1" bandRow="1">
                <a:tableStyleId>{21E4AEA4-8DFA-4A89-87EB-49C32662AFE0}</a:tableStyleId>
              </a:tblPr>
              <a:tblGrid>
                <a:gridCol w="1476998">
                  <a:extLst>
                    <a:ext uri="{9D8B030D-6E8A-4147-A177-3AD203B41FA5}">
                      <a16:colId xmlns:a16="http://schemas.microsoft.com/office/drawing/2014/main" val="207425104"/>
                    </a:ext>
                  </a:extLst>
                </a:gridCol>
                <a:gridCol w="1549542">
                  <a:extLst>
                    <a:ext uri="{9D8B030D-6E8A-4147-A177-3AD203B41FA5}">
                      <a16:colId xmlns:a16="http://schemas.microsoft.com/office/drawing/2014/main" val="2695767678"/>
                    </a:ext>
                  </a:extLst>
                </a:gridCol>
                <a:gridCol w="3328728">
                  <a:extLst>
                    <a:ext uri="{9D8B030D-6E8A-4147-A177-3AD203B41FA5}">
                      <a16:colId xmlns:a16="http://schemas.microsoft.com/office/drawing/2014/main" val="1102593284"/>
                    </a:ext>
                  </a:extLst>
                </a:gridCol>
              </a:tblGrid>
              <a:tr h="331640">
                <a:tc>
                  <a:txBody>
                    <a:bodyPr/>
                    <a:lstStyle/>
                    <a:p>
                      <a:pPr fontAlgn="b"/>
                      <a:r>
                        <a:rPr lang="en-US" sz="1400">
                          <a:solidFill>
                            <a:srgbClr val="404040"/>
                          </a:solidFill>
                          <a:effectLst/>
                        </a:rPr>
                        <a:t>Group 1</a:t>
                      </a:r>
                    </a:p>
                  </a:txBody>
                  <a:tcPr marL="100484" marR="5234" marT="50242" marB="50242" anchor="b"/>
                </a:tc>
                <a:tc>
                  <a:txBody>
                    <a:bodyPr/>
                    <a:lstStyle/>
                    <a:p>
                      <a:pPr fontAlgn="b"/>
                      <a:endParaRPr lang="en-US" sz="1400">
                        <a:solidFill>
                          <a:srgbClr val="404040"/>
                        </a:solidFill>
                        <a:effectLst/>
                      </a:endParaRPr>
                    </a:p>
                  </a:txBody>
                  <a:tcPr marL="100484" marR="5234" marT="50242" marB="50242" anchor="b"/>
                </a:tc>
                <a:tc>
                  <a:txBody>
                    <a:bodyPr/>
                    <a:lstStyle/>
                    <a:p>
                      <a:pPr fontAlgn="b"/>
                      <a:r>
                        <a:rPr lang="en-US" sz="1400">
                          <a:solidFill>
                            <a:srgbClr val="404040"/>
                          </a:solidFill>
                          <a:effectLst/>
                        </a:rPr>
                        <a:t>Module</a:t>
                      </a:r>
                    </a:p>
                  </a:txBody>
                  <a:tcPr marL="100484" marR="5234" marT="50242" marB="50242" anchor="b"/>
                </a:tc>
                <a:extLst>
                  <a:ext uri="{0D108BD9-81ED-4DB2-BD59-A6C34878D82A}">
                    <a16:rowId xmlns:a16="http://schemas.microsoft.com/office/drawing/2014/main" val="3298715843"/>
                  </a:ext>
                </a:extLst>
              </a:tr>
              <a:tr h="331640">
                <a:tc>
                  <a:txBody>
                    <a:bodyPr/>
                    <a:lstStyle/>
                    <a:p>
                      <a:pPr fontAlgn="ctr"/>
                      <a:endParaRPr lang="en-US" sz="1400">
                        <a:solidFill>
                          <a:srgbClr val="404040"/>
                        </a:solidFill>
                        <a:effectLst/>
                      </a:endParaRPr>
                    </a:p>
                  </a:txBody>
                  <a:tcPr marL="100484" marR="5234" marT="50242" marB="50242" anchor="ctr"/>
                </a:tc>
                <a:tc>
                  <a:txBody>
                    <a:bodyPr/>
                    <a:lstStyle/>
                    <a:p>
                      <a:pPr fontAlgn="ctr"/>
                      <a:endParaRPr lang="en-US" sz="1400">
                        <a:solidFill>
                          <a:srgbClr val="404040"/>
                        </a:solidFill>
                        <a:effectLst/>
                      </a:endParaRPr>
                    </a:p>
                  </a:txBody>
                  <a:tcPr marL="100484" marR="5234" marT="50242" marB="50242" anchor="ctr"/>
                </a:tc>
                <a:tc>
                  <a:txBody>
                    <a:bodyPr/>
                    <a:lstStyle/>
                    <a:p>
                      <a:pPr fontAlgn="ctr"/>
                      <a:endParaRPr lang="en-US" sz="1400">
                        <a:solidFill>
                          <a:srgbClr val="404040"/>
                        </a:solidFill>
                        <a:effectLst/>
                      </a:endParaRPr>
                    </a:p>
                  </a:txBody>
                  <a:tcPr marL="100484" marR="5234" marT="50242" marB="50242" anchor="ctr"/>
                </a:tc>
                <a:extLst>
                  <a:ext uri="{0D108BD9-81ED-4DB2-BD59-A6C34878D82A}">
                    <a16:rowId xmlns:a16="http://schemas.microsoft.com/office/drawing/2014/main" val="1095910998"/>
                  </a:ext>
                </a:extLst>
              </a:tr>
              <a:tr h="331640">
                <a:tc>
                  <a:txBody>
                    <a:bodyPr/>
                    <a:lstStyle/>
                    <a:p>
                      <a:pPr fontAlgn="ctr"/>
                      <a:endParaRPr lang="en-US" sz="1400">
                        <a:solidFill>
                          <a:srgbClr val="404040"/>
                        </a:solidFill>
                        <a:effectLst/>
                      </a:endParaRPr>
                    </a:p>
                  </a:txBody>
                  <a:tcPr marL="100484" marR="5234" marT="50242" marB="50242" anchor="ctr"/>
                </a:tc>
                <a:tc>
                  <a:txBody>
                    <a:bodyPr/>
                    <a:lstStyle/>
                    <a:p>
                      <a:pPr fontAlgn="ctr"/>
                      <a:endParaRPr lang="en-US" sz="1400" err="1">
                        <a:solidFill>
                          <a:srgbClr val="404040"/>
                        </a:solidFill>
                        <a:effectLst/>
                      </a:endParaRPr>
                    </a:p>
                  </a:txBody>
                  <a:tcPr marL="100484" marR="5234" marT="50242" marB="50242" anchor="ctr"/>
                </a:tc>
                <a:tc>
                  <a:txBody>
                    <a:bodyPr/>
                    <a:lstStyle/>
                    <a:p>
                      <a:pPr fontAlgn="ctr"/>
                      <a:endParaRPr lang="en-US" sz="1400">
                        <a:solidFill>
                          <a:srgbClr val="404040"/>
                        </a:solidFill>
                        <a:effectLst/>
                      </a:endParaRPr>
                    </a:p>
                  </a:txBody>
                  <a:tcPr marL="100484" marR="5234" marT="50242" marB="50242" anchor="ctr"/>
                </a:tc>
                <a:extLst>
                  <a:ext uri="{0D108BD9-81ED-4DB2-BD59-A6C34878D82A}">
                    <a16:rowId xmlns:a16="http://schemas.microsoft.com/office/drawing/2014/main" val="883643231"/>
                  </a:ext>
                </a:extLst>
              </a:tr>
              <a:tr h="331640">
                <a:tc>
                  <a:txBody>
                    <a:bodyPr/>
                    <a:lstStyle/>
                    <a:p>
                      <a:pPr fontAlgn="ctr"/>
                      <a:endParaRPr lang="en-US" sz="1400">
                        <a:solidFill>
                          <a:srgbClr val="404040"/>
                        </a:solidFill>
                        <a:effectLst/>
                      </a:endParaRPr>
                    </a:p>
                  </a:txBody>
                  <a:tcPr marL="100484" marR="5234" marT="50242" marB="50242" anchor="ctr"/>
                </a:tc>
                <a:tc>
                  <a:txBody>
                    <a:bodyPr/>
                    <a:lstStyle/>
                    <a:p>
                      <a:pPr fontAlgn="ctr"/>
                      <a:endParaRPr lang="en-US" sz="1400" err="1">
                        <a:solidFill>
                          <a:srgbClr val="404040"/>
                        </a:solidFill>
                        <a:effectLst/>
                      </a:endParaRPr>
                    </a:p>
                  </a:txBody>
                  <a:tcPr marL="100484" marR="5234" marT="50242" marB="50242" anchor="ctr"/>
                </a:tc>
                <a:tc>
                  <a:txBody>
                    <a:bodyPr/>
                    <a:lstStyle/>
                    <a:p>
                      <a:pPr fontAlgn="ctr"/>
                      <a:endParaRPr lang="en-US" sz="1400">
                        <a:solidFill>
                          <a:srgbClr val="404040"/>
                        </a:solidFill>
                        <a:effectLst/>
                      </a:endParaRPr>
                    </a:p>
                  </a:txBody>
                  <a:tcPr marL="100484" marR="5234" marT="50242" marB="50242" anchor="ctr"/>
                </a:tc>
                <a:extLst>
                  <a:ext uri="{0D108BD9-81ED-4DB2-BD59-A6C34878D82A}">
                    <a16:rowId xmlns:a16="http://schemas.microsoft.com/office/drawing/2014/main" val="1082614347"/>
                  </a:ext>
                </a:extLst>
              </a:tr>
              <a:tr h="331640">
                <a:tc>
                  <a:txBody>
                    <a:bodyPr/>
                    <a:lstStyle/>
                    <a:p>
                      <a:pPr fontAlgn="ctr"/>
                      <a:r>
                        <a:rPr lang="en-US" sz="1400">
                          <a:solidFill>
                            <a:srgbClr val="404040"/>
                          </a:solidFill>
                          <a:effectLst/>
                        </a:rPr>
                        <a:t>Group 2</a:t>
                      </a:r>
                    </a:p>
                  </a:txBody>
                  <a:tcPr marL="100484" marR="5234" marT="50242" marB="50242" anchor="ctr">
                    <a:solidFill>
                      <a:srgbClr val="ED7D31"/>
                    </a:solidFill>
                  </a:tcPr>
                </a:tc>
                <a:tc>
                  <a:txBody>
                    <a:bodyPr/>
                    <a:lstStyle/>
                    <a:p>
                      <a:pPr fontAlgn="b"/>
                      <a:endParaRPr lang="en-US" sz="1400">
                        <a:solidFill>
                          <a:srgbClr val="404040"/>
                        </a:solidFill>
                        <a:effectLst/>
                      </a:endParaRPr>
                    </a:p>
                  </a:txBody>
                  <a:tcPr marL="100484" marR="5234" marT="50242" marB="50242" anchor="b">
                    <a:solidFill>
                      <a:srgbClr val="ED7D31"/>
                    </a:solidFill>
                  </a:tcPr>
                </a:tc>
                <a:tc>
                  <a:txBody>
                    <a:bodyPr/>
                    <a:lstStyle/>
                    <a:p>
                      <a:pPr fontAlgn="b"/>
                      <a:endParaRPr lang="en-US" sz="1400">
                        <a:solidFill>
                          <a:srgbClr val="404040"/>
                        </a:solidFill>
                        <a:effectLst/>
                      </a:endParaRPr>
                    </a:p>
                  </a:txBody>
                  <a:tcPr marL="100484" marR="5234" marT="50242" marB="50242" anchor="b">
                    <a:solidFill>
                      <a:srgbClr val="ED7D31"/>
                    </a:solidFill>
                  </a:tcPr>
                </a:tc>
                <a:extLst>
                  <a:ext uri="{0D108BD9-81ED-4DB2-BD59-A6C34878D82A}">
                    <a16:rowId xmlns:a16="http://schemas.microsoft.com/office/drawing/2014/main" val="3833768166"/>
                  </a:ext>
                </a:extLst>
              </a:tr>
              <a:tr h="331640">
                <a:tc>
                  <a:txBody>
                    <a:bodyPr/>
                    <a:lstStyle/>
                    <a:p>
                      <a:pPr fontAlgn="ctr"/>
                      <a:endParaRPr lang="en-US" sz="1400">
                        <a:solidFill>
                          <a:srgbClr val="404040"/>
                        </a:solidFill>
                        <a:effectLst/>
                      </a:endParaRPr>
                    </a:p>
                  </a:txBody>
                  <a:tcPr marL="100484" marR="5234" marT="50242" marB="50242" anchor="ctr"/>
                </a:tc>
                <a:tc>
                  <a:txBody>
                    <a:bodyPr/>
                    <a:lstStyle/>
                    <a:p>
                      <a:pPr fontAlgn="ctr"/>
                      <a:endParaRPr lang="en-US" sz="1400" err="1">
                        <a:solidFill>
                          <a:srgbClr val="404040"/>
                        </a:solidFill>
                        <a:effectLst/>
                      </a:endParaRPr>
                    </a:p>
                  </a:txBody>
                  <a:tcPr marL="100484" marR="5234" marT="50242" marB="50242" anchor="ctr"/>
                </a:tc>
                <a:tc>
                  <a:txBody>
                    <a:bodyPr/>
                    <a:lstStyle/>
                    <a:p>
                      <a:pPr fontAlgn="ctr"/>
                      <a:endParaRPr lang="en-US" sz="1400">
                        <a:solidFill>
                          <a:srgbClr val="404040"/>
                        </a:solidFill>
                        <a:effectLst/>
                      </a:endParaRPr>
                    </a:p>
                  </a:txBody>
                  <a:tcPr marL="100484" marR="5234" marT="50242" marB="50242" anchor="ctr"/>
                </a:tc>
                <a:extLst>
                  <a:ext uri="{0D108BD9-81ED-4DB2-BD59-A6C34878D82A}">
                    <a16:rowId xmlns:a16="http://schemas.microsoft.com/office/drawing/2014/main" val="3642112245"/>
                  </a:ext>
                </a:extLst>
              </a:tr>
              <a:tr h="331640">
                <a:tc>
                  <a:txBody>
                    <a:bodyPr/>
                    <a:lstStyle/>
                    <a:p>
                      <a:pPr fontAlgn="ctr"/>
                      <a:endParaRPr lang="en-US" sz="1400">
                        <a:solidFill>
                          <a:srgbClr val="404040"/>
                        </a:solidFill>
                        <a:effectLst/>
                      </a:endParaRPr>
                    </a:p>
                  </a:txBody>
                  <a:tcPr marL="100484" marR="5234" marT="50242" marB="50242" anchor="ctr"/>
                </a:tc>
                <a:tc>
                  <a:txBody>
                    <a:bodyPr/>
                    <a:lstStyle/>
                    <a:p>
                      <a:pPr fontAlgn="ctr"/>
                      <a:endParaRPr lang="en-US" sz="1400" err="1">
                        <a:solidFill>
                          <a:srgbClr val="404040"/>
                        </a:solidFill>
                        <a:effectLst/>
                      </a:endParaRPr>
                    </a:p>
                  </a:txBody>
                  <a:tcPr marL="100484" marR="5234" marT="50242" marB="50242" anchor="ctr"/>
                </a:tc>
                <a:tc>
                  <a:txBody>
                    <a:bodyPr/>
                    <a:lstStyle/>
                    <a:p>
                      <a:pPr fontAlgn="ctr"/>
                      <a:endParaRPr lang="en-US" sz="1400">
                        <a:solidFill>
                          <a:srgbClr val="404040"/>
                        </a:solidFill>
                        <a:effectLst/>
                      </a:endParaRPr>
                    </a:p>
                  </a:txBody>
                  <a:tcPr marL="100484" marR="5234" marT="50242" marB="50242" anchor="ctr"/>
                </a:tc>
                <a:extLst>
                  <a:ext uri="{0D108BD9-81ED-4DB2-BD59-A6C34878D82A}">
                    <a16:rowId xmlns:a16="http://schemas.microsoft.com/office/drawing/2014/main" val="75991773"/>
                  </a:ext>
                </a:extLst>
              </a:tr>
              <a:tr h="331640">
                <a:tc>
                  <a:txBody>
                    <a:bodyPr/>
                    <a:lstStyle/>
                    <a:p>
                      <a:pPr fontAlgn="ctr"/>
                      <a:endParaRPr lang="en-US" sz="1400">
                        <a:solidFill>
                          <a:srgbClr val="404040"/>
                        </a:solidFill>
                        <a:effectLst/>
                      </a:endParaRPr>
                    </a:p>
                  </a:txBody>
                  <a:tcPr marL="100484" marR="5234" marT="50242" marB="50242" anchor="ctr"/>
                </a:tc>
                <a:tc>
                  <a:txBody>
                    <a:bodyPr/>
                    <a:lstStyle/>
                    <a:p>
                      <a:pPr fontAlgn="ctr"/>
                      <a:endParaRPr lang="en-US" sz="1400">
                        <a:solidFill>
                          <a:srgbClr val="404040"/>
                        </a:solidFill>
                        <a:effectLst/>
                      </a:endParaRPr>
                    </a:p>
                  </a:txBody>
                  <a:tcPr marL="100484" marR="5234" marT="50242" marB="50242" anchor="ctr"/>
                </a:tc>
                <a:tc>
                  <a:txBody>
                    <a:bodyPr/>
                    <a:lstStyle/>
                    <a:p>
                      <a:pPr fontAlgn="ctr"/>
                      <a:endParaRPr lang="en-US" sz="1400">
                        <a:solidFill>
                          <a:srgbClr val="404040"/>
                        </a:solidFill>
                        <a:effectLst/>
                      </a:endParaRPr>
                    </a:p>
                  </a:txBody>
                  <a:tcPr marL="100484" marR="5234" marT="50242" marB="50242" anchor="ctr"/>
                </a:tc>
                <a:extLst>
                  <a:ext uri="{0D108BD9-81ED-4DB2-BD59-A6C34878D82A}">
                    <a16:rowId xmlns:a16="http://schemas.microsoft.com/office/drawing/2014/main" val="1569329043"/>
                  </a:ext>
                </a:extLst>
              </a:tr>
              <a:tr h="331640">
                <a:tc>
                  <a:txBody>
                    <a:bodyPr/>
                    <a:lstStyle/>
                    <a:p>
                      <a:pPr fontAlgn="ctr"/>
                      <a:endParaRPr lang="en-US" sz="1400">
                        <a:solidFill>
                          <a:srgbClr val="404040"/>
                        </a:solidFill>
                        <a:effectLst/>
                      </a:endParaRPr>
                    </a:p>
                  </a:txBody>
                  <a:tcPr marL="100484" marR="5234" marT="50242" marB="50242" anchor="ctr"/>
                </a:tc>
                <a:tc>
                  <a:txBody>
                    <a:bodyPr/>
                    <a:lstStyle/>
                    <a:p>
                      <a:pPr fontAlgn="ctr"/>
                      <a:endParaRPr lang="en-US" sz="1400" err="1">
                        <a:solidFill>
                          <a:srgbClr val="404040"/>
                        </a:solidFill>
                        <a:effectLst/>
                      </a:endParaRPr>
                    </a:p>
                  </a:txBody>
                  <a:tcPr marL="100484" marR="5234" marT="50242" marB="50242" anchor="ctr"/>
                </a:tc>
                <a:tc>
                  <a:txBody>
                    <a:bodyPr/>
                    <a:lstStyle/>
                    <a:p>
                      <a:pPr fontAlgn="ctr"/>
                      <a:endParaRPr lang="en-US" sz="1400">
                        <a:solidFill>
                          <a:srgbClr val="404040"/>
                        </a:solidFill>
                        <a:effectLst/>
                      </a:endParaRPr>
                    </a:p>
                  </a:txBody>
                  <a:tcPr marL="100484" marR="5234" marT="50242" marB="50242" anchor="ctr"/>
                </a:tc>
                <a:extLst>
                  <a:ext uri="{0D108BD9-81ED-4DB2-BD59-A6C34878D82A}">
                    <a16:rowId xmlns:a16="http://schemas.microsoft.com/office/drawing/2014/main" val="1343342889"/>
                  </a:ext>
                </a:extLst>
              </a:tr>
              <a:tr h="331640">
                <a:tc>
                  <a:txBody>
                    <a:bodyPr/>
                    <a:lstStyle/>
                    <a:p>
                      <a:pPr fontAlgn="ctr"/>
                      <a:r>
                        <a:rPr lang="en-US" sz="1400">
                          <a:solidFill>
                            <a:srgbClr val="404040"/>
                          </a:solidFill>
                          <a:effectLst/>
                        </a:rPr>
                        <a:t>Group 3</a:t>
                      </a:r>
                    </a:p>
                  </a:txBody>
                  <a:tcPr marL="100484" marR="5234" marT="50242" marB="50242" anchor="ctr">
                    <a:solidFill>
                      <a:srgbClr val="ED7D31"/>
                    </a:solidFill>
                  </a:tcPr>
                </a:tc>
                <a:tc>
                  <a:txBody>
                    <a:bodyPr/>
                    <a:lstStyle/>
                    <a:p>
                      <a:pPr fontAlgn="b"/>
                      <a:endParaRPr lang="en-US" sz="1400">
                        <a:solidFill>
                          <a:srgbClr val="404040"/>
                        </a:solidFill>
                        <a:effectLst/>
                      </a:endParaRPr>
                    </a:p>
                  </a:txBody>
                  <a:tcPr marL="100484" marR="5234" marT="50242" marB="50242" anchor="b">
                    <a:solidFill>
                      <a:srgbClr val="ED7D31"/>
                    </a:solidFill>
                  </a:tcPr>
                </a:tc>
                <a:tc>
                  <a:txBody>
                    <a:bodyPr/>
                    <a:lstStyle/>
                    <a:p>
                      <a:pPr fontAlgn="b"/>
                      <a:endParaRPr lang="en-US" sz="1400">
                        <a:solidFill>
                          <a:srgbClr val="404040"/>
                        </a:solidFill>
                        <a:effectLst/>
                      </a:endParaRPr>
                    </a:p>
                  </a:txBody>
                  <a:tcPr marL="100484" marR="5234" marT="50242" marB="50242" anchor="b">
                    <a:solidFill>
                      <a:srgbClr val="ED7D31"/>
                    </a:solidFill>
                  </a:tcPr>
                </a:tc>
                <a:extLst>
                  <a:ext uri="{0D108BD9-81ED-4DB2-BD59-A6C34878D82A}">
                    <a16:rowId xmlns:a16="http://schemas.microsoft.com/office/drawing/2014/main" val="3598543502"/>
                  </a:ext>
                </a:extLst>
              </a:tr>
              <a:tr h="331640">
                <a:tc>
                  <a:txBody>
                    <a:bodyPr/>
                    <a:lstStyle/>
                    <a:p>
                      <a:pPr fontAlgn="ctr"/>
                      <a:endParaRPr lang="en-US" sz="1400" err="1">
                        <a:solidFill>
                          <a:srgbClr val="404040"/>
                        </a:solidFill>
                        <a:effectLst/>
                      </a:endParaRPr>
                    </a:p>
                  </a:txBody>
                  <a:tcPr marL="100484" marR="5234" marT="50242" marB="50242" anchor="ctr"/>
                </a:tc>
                <a:tc>
                  <a:txBody>
                    <a:bodyPr/>
                    <a:lstStyle/>
                    <a:p>
                      <a:pPr fontAlgn="ctr"/>
                      <a:endParaRPr lang="en-US" sz="1400" err="1">
                        <a:solidFill>
                          <a:srgbClr val="404040"/>
                        </a:solidFill>
                        <a:effectLst/>
                      </a:endParaRPr>
                    </a:p>
                  </a:txBody>
                  <a:tcPr marL="100484" marR="5234" marT="50242" marB="50242" anchor="ctr"/>
                </a:tc>
                <a:tc>
                  <a:txBody>
                    <a:bodyPr/>
                    <a:lstStyle/>
                    <a:p>
                      <a:pPr fontAlgn="ctr"/>
                      <a:endParaRPr lang="en-US" sz="1400">
                        <a:solidFill>
                          <a:srgbClr val="404040"/>
                        </a:solidFill>
                        <a:effectLst/>
                      </a:endParaRPr>
                    </a:p>
                  </a:txBody>
                  <a:tcPr marL="100484" marR="5234" marT="50242" marB="50242" anchor="ctr"/>
                </a:tc>
                <a:extLst>
                  <a:ext uri="{0D108BD9-81ED-4DB2-BD59-A6C34878D82A}">
                    <a16:rowId xmlns:a16="http://schemas.microsoft.com/office/drawing/2014/main" val="2062832366"/>
                  </a:ext>
                </a:extLst>
              </a:tr>
              <a:tr h="331640">
                <a:tc>
                  <a:txBody>
                    <a:bodyPr/>
                    <a:lstStyle/>
                    <a:p>
                      <a:pPr fontAlgn="ctr"/>
                      <a:endParaRPr lang="en-US" sz="1400" err="1">
                        <a:solidFill>
                          <a:srgbClr val="404040"/>
                        </a:solidFill>
                        <a:effectLst/>
                      </a:endParaRPr>
                    </a:p>
                  </a:txBody>
                  <a:tcPr marL="100484" marR="5234" marT="50242" marB="50242" anchor="ctr"/>
                </a:tc>
                <a:tc>
                  <a:txBody>
                    <a:bodyPr/>
                    <a:lstStyle/>
                    <a:p>
                      <a:pPr fontAlgn="ctr"/>
                      <a:endParaRPr lang="en-US" sz="1400" err="1">
                        <a:solidFill>
                          <a:srgbClr val="404040"/>
                        </a:solidFill>
                        <a:effectLst/>
                      </a:endParaRPr>
                    </a:p>
                  </a:txBody>
                  <a:tcPr marL="100484" marR="5234" marT="50242" marB="50242" anchor="ctr"/>
                </a:tc>
                <a:tc>
                  <a:txBody>
                    <a:bodyPr/>
                    <a:lstStyle/>
                    <a:p>
                      <a:pPr fontAlgn="ctr"/>
                      <a:endParaRPr lang="en-US" sz="1400">
                        <a:solidFill>
                          <a:srgbClr val="404040"/>
                        </a:solidFill>
                        <a:effectLst/>
                      </a:endParaRPr>
                    </a:p>
                  </a:txBody>
                  <a:tcPr marL="100484" marR="5234" marT="50242" marB="50242" anchor="ctr"/>
                </a:tc>
                <a:extLst>
                  <a:ext uri="{0D108BD9-81ED-4DB2-BD59-A6C34878D82A}">
                    <a16:rowId xmlns:a16="http://schemas.microsoft.com/office/drawing/2014/main" val="1214525293"/>
                  </a:ext>
                </a:extLst>
              </a:tr>
              <a:tr h="331640">
                <a:tc>
                  <a:txBody>
                    <a:bodyPr/>
                    <a:lstStyle/>
                    <a:p>
                      <a:pPr fontAlgn="ctr"/>
                      <a:endParaRPr lang="en-US" sz="1400">
                        <a:solidFill>
                          <a:srgbClr val="404040"/>
                        </a:solidFill>
                        <a:effectLst/>
                      </a:endParaRPr>
                    </a:p>
                  </a:txBody>
                  <a:tcPr marL="100484" marR="5234" marT="50242" marB="50242" anchor="ctr"/>
                </a:tc>
                <a:tc>
                  <a:txBody>
                    <a:bodyPr/>
                    <a:lstStyle/>
                    <a:p>
                      <a:pPr fontAlgn="ctr"/>
                      <a:endParaRPr lang="en-US" sz="1400" err="1">
                        <a:solidFill>
                          <a:srgbClr val="404040"/>
                        </a:solidFill>
                        <a:effectLst/>
                      </a:endParaRPr>
                    </a:p>
                  </a:txBody>
                  <a:tcPr marL="100484" marR="5234" marT="50242" marB="50242" anchor="ctr"/>
                </a:tc>
                <a:tc>
                  <a:txBody>
                    <a:bodyPr/>
                    <a:lstStyle/>
                    <a:p>
                      <a:pPr fontAlgn="ctr"/>
                      <a:endParaRPr lang="en-US" sz="1400">
                        <a:solidFill>
                          <a:srgbClr val="404040"/>
                        </a:solidFill>
                        <a:effectLst/>
                      </a:endParaRPr>
                    </a:p>
                  </a:txBody>
                  <a:tcPr marL="100484" marR="5234" marT="50242" marB="50242" anchor="ctr"/>
                </a:tc>
                <a:extLst>
                  <a:ext uri="{0D108BD9-81ED-4DB2-BD59-A6C34878D82A}">
                    <a16:rowId xmlns:a16="http://schemas.microsoft.com/office/drawing/2014/main" val="3591010605"/>
                  </a:ext>
                </a:extLst>
              </a:tr>
            </a:tbl>
          </a:graphicData>
        </a:graphic>
      </p:graphicFrame>
      <p:sp>
        <p:nvSpPr>
          <p:cNvPr id="3" name="Footer Placeholder 2">
            <a:extLst>
              <a:ext uri="{FF2B5EF4-FFF2-40B4-BE49-F238E27FC236}">
                <a16:creationId xmlns:a16="http://schemas.microsoft.com/office/drawing/2014/main" id="{63884E06-F180-9381-C780-41134B447420}"/>
              </a:ext>
            </a:extLst>
          </p:cNvPr>
          <p:cNvSpPr>
            <a:spLocks noGrp="1"/>
          </p:cNvSpPr>
          <p:nvPr>
            <p:ph type="ftr" sz="quarter" idx="3"/>
          </p:nvPr>
        </p:nvSpPr>
        <p:spPr/>
        <p:txBody>
          <a:bodyPr/>
          <a:lstStyle/>
          <a:p>
            <a:r>
              <a:rPr lang="nl-NL"/>
              <a:t>TOT&amp;M Unit 5 V1 2026</a:t>
            </a:r>
            <a:endParaRPr lang="en-US" dirty="0"/>
          </a:p>
        </p:txBody>
      </p:sp>
      <p:sp>
        <p:nvSpPr>
          <p:cNvPr id="6" name="Slide Number Placeholder 5">
            <a:extLst>
              <a:ext uri="{FF2B5EF4-FFF2-40B4-BE49-F238E27FC236}">
                <a16:creationId xmlns:a16="http://schemas.microsoft.com/office/drawing/2014/main" id="{F343F0DA-499E-919B-FE14-688EDF067C03}"/>
              </a:ext>
            </a:extLst>
          </p:cNvPr>
          <p:cNvSpPr>
            <a:spLocks noGrp="1"/>
          </p:cNvSpPr>
          <p:nvPr>
            <p:ph type="sldNum" sz="quarter" idx="14"/>
          </p:nvPr>
        </p:nvSpPr>
        <p:spPr/>
        <p:txBody>
          <a:bodyPr/>
          <a:lstStyle/>
          <a:p>
            <a:fld id="{15573E5C-EF74-034A-A019-612A408567C7}" type="slidenum">
              <a:rPr lang="en-US" smtClean="0"/>
              <a:pPr/>
              <a:t>35</a:t>
            </a:fld>
            <a:endParaRPr lang="en-US"/>
          </a:p>
        </p:txBody>
      </p:sp>
      <p:sp>
        <p:nvSpPr>
          <p:cNvPr id="5" name="CaixaDeTexto 4">
            <a:extLst>
              <a:ext uri="{FF2B5EF4-FFF2-40B4-BE49-F238E27FC236}">
                <a16:creationId xmlns:a16="http://schemas.microsoft.com/office/drawing/2014/main" id="{0D53647C-20AC-CC85-E8A2-D12B3E767912}"/>
              </a:ext>
            </a:extLst>
          </p:cNvPr>
          <p:cNvSpPr txBox="1"/>
          <p:nvPr/>
        </p:nvSpPr>
        <p:spPr>
          <a:xfrm>
            <a:off x="4654570" y="0"/>
            <a:ext cx="4141958" cy="584775"/>
          </a:xfrm>
          <a:prstGeom prst="rect">
            <a:avLst/>
          </a:prstGeom>
          <a:noFill/>
          <a:ln>
            <a:solidFill>
              <a:schemeClr val="bg1"/>
            </a:solidFill>
          </a:ln>
        </p:spPr>
        <p:txBody>
          <a:bodyPr rot="0" spcFirstLastPara="0" vert="horz" wrap="square" lIns="0" tIns="45720" rIns="0" bIns="45720" numCol="1" spcCol="0" rtlCol="0" fromWordArt="0" anchor="t" anchorCtr="0" forceAA="0" compatLnSpc="1">
            <a:prstTxWarp prst="textNoShape">
              <a:avLst/>
            </a:prstTxWarp>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pt-PT" sz="3200" dirty="0">
                <a:solidFill>
                  <a:srgbClr val="FF0000"/>
                </a:solidFill>
              </a:rPr>
              <a:t>[PLACEHOLDER SLIDE]</a:t>
            </a:r>
          </a:p>
        </p:txBody>
      </p:sp>
    </p:spTree>
    <p:custDataLst>
      <p:tags r:id="rId1"/>
    </p:custDataLst>
    <p:extLst>
      <p:ext uri="{BB962C8B-B14F-4D97-AF65-F5344CB8AC3E}">
        <p14:creationId xmlns:p14="http://schemas.microsoft.com/office/powerpoint/2010/main" val="55966111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p:cNvSpPr>
            <a:spLocks noGrp="1"/>
          </p:cNvSpPr>
          <p:nvPr>
            <p:ph type="body" sz="quarter" idx="11"/>
          </p:nvPr>
        </p:nvSpPr>
        <p:spPr>
          <a:xfrm>
            <a:off x="914400" y="3070162"/>
            <a:ext cx="6503195" cy="715366"/>
          </a:xfrm>
        </p:spPr>
        <p:txBody>
          <a:bodyPr vert="horz" lIns="0" tIns="0" rIns="0" bIns="0" rtlCol="0" anchor="t">
            <a:noAutofit/>
          </a:bodyPr>
          <a:lstStyle/>
          <a:p>
            <a:pPr marL="0" indent="0">
              <a:buNone/>
            </a:pPr>
            <a:r>
              <a:rPr lang="en-US" sz="2200" b="1" dirty="0">
                <a:solidFill>
                  <a:schemeClr val="tx2"/>
                </a:solidFill>
              </a:rPr>
              <a:t>Click the link below or scan the QR code:</a:t>
            </a:r>
          </a:p>
          <a:p>
            <a:pPr marL="0" indent="0">
              <a:buNone/>
            </a:pPr>
            <a:r>
              <a:rPr lang="en-US" u="sng" dirty="0">
                <a:highlight>
                  <a:srgbClr val="FFFF00"/>
                </a:highlight>
                <a:ea typeface="+mn-lt"/>
                <a:cs typeface="+mn-lt"/>
              </a:rPr>
              <a:t>Insert link</a:t>
            </a:r>
          </a:p>
        </p:txBody>
      </p:sp>
      <p:sp>
        <p:nvSpPr>
          <p:cNvPr id="13" name="Slide Number Placeholder 12"/>
          <p:cNvSpPr>
            <a:spLocks noGrp="1"/>
          </p:cNvSpPr>
          <p:nvPr>
            <p:ph type="sldNum" sz="quarter" idx="12"/>
          </p:nvPr>
        </p:nvSpPr>
        <p:spPr/>
        <p:txBody>
          <a:bodyPr/>
          <a:lstStyle/>
          <a:p>
            <a:fld id="{15573E5C-EF74-034A-A019-612A408567C7}" type="slidenum">
              <a:rPr lang="en-US" smtClean="0"/>
              <a:pPr/>
              <a:t>36</a:t>
            </a:fld>
            <a:endParaRPr lang="en-US"/>
          </a:p>
        </p:txBody>
      </p:sp>
      <p:sp>
        <p:nvSpPr>
          <p:cNvPr id="3" name="Rectangle 2">
            <a:extLst>
              <a:ext uri="{FF2B5EF4-FFF2-40B4-BE49-F238E27FC236}">
                <a16:creationId xmlns:a16="http://schemas.microsoft.com/office/drawing/2014/main" id="{4F30A929-3BE4-E991-600D-C8A3E47E7EB7}"/>
              </a:ext>
            </a:extLst>
          </p:cNvPr>
          <p:cNvSpPr/>
          <p:nvPr/>
        </p:nvSpPr>
        <p:spPr>
          <a:xfrm>
            <a:off x="7830000" y="1510747"/>
            <a:ext cx="3600000" cy="3600000"/>
          </a:xfrm>
          <a:prstGeom prst="rect">
            <a:avLst/>
          </a:prstGeom>
          <a:solidFill>
            <a:srgbClr val="FFFF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dirty="0">
                <a:solidFill>
                  <a:schemeClr val="tx1"/>
                </a:solidFill>
              </a:rPr>
              <a:t>Insert QR code</a:t>
            </a:r>
          </a:p>
        </p:txBody>
      </p:sp>
      <p:sp>
        <p:nvSpPr>
          <p:cNvPr id="6" name="Title 1">
            <a:extLst>
              <a:ext uri="{FF2B5EF4-FFF2-40B4-BE49-F238E27FC236}">
                <a16:creationId xmlns:a16="http://schemas.microsoft.com/office/drawing/2014/main" id="{79C253F3-3BFA-FD92-1259-955DEC0EC874}"/>
              </a:ext>
            </a:extLst>
          </p:cNvPr>
          <p:cNvSpPr txBox="1">
            <a:spLocks/>
          </p:cNvSpPr>
          <p:nvPr/>
        </p:nvSpPr>
        <p:spPr>
          <a:xfrm>
            <a:off x="914400" y="737440"/>
            <a:ext cx="10515600" cy="709862"/>
          </a:xfrm>
          <a:prstGeom prst="rect">
            <a:avLst/>
          </a:prstGeom>
        </p:spPr>
        <p:txBody>
          <a:bodyPr vert="horz" lIns="0" tIns="0" rIns="0" bIns="0" rtlCol="0" anchor="t" anchorCtr="0">
            <a:noAutofit/>
          </a:bodyPr>
          <a:lstStyle>
            <a:lvl1pPr algn="l" defTabSz="914400" rtl="0" eaLnBrk="1" latinLnBrk="0" hangingPunct="1">
              <a:lnSpc>
                <a:spcPct val="90000"/>
              </a:lnSpc>
              <a:spcBef>
                <a:spcPct val="0"/>
              </a:spcBef>
              <a:buNone/>
              <a:defRPr sz="4000" b="1" kern="1200">
                <a:solidFill>
                  <a:schemeClr val="tx2"/>
                </a:solidFill>
                <a:latin typeface="+mj-lt"/>
                <a:ea typeface="+mj-ea"/>
                <a:cs typeface="+mj-cs"/>
              </a:defRPr>
            </a:lvl1pPr>
          </a:lstStyle>
          <a:p>
            <a:r>
              <a:rPr lang="en-US" sz="3200" dirty="0"/>
              <a:t>Daily evaluation</a:t>
            </a:r>
            <a:endParaRPr lang="en-US" sz="3200" dirty="0">
              <a:solidFill>
                <a:schemeClr val="accent2"/>
              </a:solidFill>
            </a:endParaRPr>
          </a:p>
        </p:txBody>
      </p:sp>
      <p:sp>
        <p:nvSpPr>
          <p:cNvPr id="7" name="CaixaDeTexto 4">
            <a:extLst>
              <a:ext uri="{FF2B5EF4-FFF2-40B4-BE49-F238E27FC236}">
                <a16:creationId xmlns:a16="http://schemas.microsoft.com/office/drawing/2014/main" id="{F1632706-4834-5E6D-4890-C19B2D55F9A2}"/>
              </a:ext>
            </a:extLst>
          </p:cNvPr>
          <p:cNvSpPr txBox="1"/>
          <p:nvPr/>
        </p:nvSpPr>
        <p:spPr>
          <a:xfrm>
            <a:off x="4769479" y="382616"/>
            <a:ext cx="4141958" cy="584775"/>
          </a:xfrm>
          <a:prstGeom prst="rect">
            <a:avLst/>
          </a:prstGeom>
          <a:noFill/>
          <a:ln>
            <a:solidFill>
              <a:schemeClr val="bg1"/>
            </a:solidFill>
          </a:ln>
        </p:spPr>
        <p:txBody>
          <a:bodyPr rot="0" spcFirstLastPara="0" vert="horz" wrap="square" lIns="0" tIns="45720" rIns="0" bIns="45720" numCol="1" spcCol="0" rtlCol="0" fromWordArt="0" anchor="t" anchorCtr="0" forceAA="0" compatLnSpc="1">
            <a:prstTxWarp prst="textNoShape">
              <a:avLst/>
            </a:prstTxWarp>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pt-PT" sz="3200" dirty="0">
                <a:solidFill>
                  <a:srgbClr val="FF0000"/>
                </a:solidFill>
              </a:rPr>
              <a:t>[PLACEHOLDER SLIDE]</a:t>
            </a:r>
          </a:p>
        </p:txBody>
      </p:sp>
      <p:sp>
        <p:nvSpPr>
          <p:cNvPr id="2" name="Footer Placeholder 2">
            <a:extLst>
              <a:ext uri="{FF2B5EF4-FFF2-40B4-BE49-F238E27FC236}">
                <a16:creationId xmlns:a16="http://schemas.microsoft.com/office/drawing/2014/main" id="{1E0A56E9-DDC6-58F3-194D-A4040A06212D}"/>
              </a:ext>
            </a:extLst>
          </p:cNvPr>
          <p:cNvSpPr>
            <a:spLocks noGrp="1"/>
          </p:cNvSpPr>
          <p:nvPr>
            <p:ph type="ftr" sz="quarter" idx="3"/>
          </p:nvPr>
        </p:nvSpPr>
        <p:spPr>
          <a:xfrm>
            <a:off x="8796528" y="6210970"/>
            <a:ext cx="2029968" cy="365125"/>
          </a:xfrm>
        </p:spPr>
        <p:txBody>
          <a:bodyPr/>
          <a:lstStyle/>
          <a:p>
            <a:r>
              <a:rPr lang="nl-NL"/>
              <a:t>TOT&amp;M Unit 5 V1 2026</a:t>
            </a:r>
            <a:endParaRPr lang="en-US" dirty="0"/>
          </a:p>
        </p:txBody>
      </p:sp>
    </p:spTree>
    <p:custDataLst>
      <p:tags r:id="rId1"/>
    </p:custDataLst>
    <p:extLst>
      <p:ext uri="{BB962C8B-B14F-4D97-AF65-F5344CB8AC3E}">
        <p14:creationId xmlns:p14="http://schemas.microsoft.com/office/powerpoint/2010/main" val="125078177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85E321-9211-1DD6-B7FC-F65B7EB251F8}"/>
              </a:ext>
            </a:extLst>
          </p:cNvPr>
          <p:cNvSpPr>
            <a:spLocks noGrp="1"/>
          </p:cNvSpPr>
          <p:nvPr>
            <p:ph type="title"/>
          </p:nvPr>
        </p:nvSpPr>
        <p:spPr/>
        <p:txBody>
          <a:bodyPr/>
          <a:lstStyle/>
          <a:p>
            <a:r>
              <a:rPr lang="fr-FR" dirty="0"/>
              <a:t>For TOT&amp;M </a:t>
            </a:r>
            <a:r>
              <a:rPr lang="fr-FR" dirty="0" err="1"/>
              <a:t>facilitators</a:t>
            </a:r>
            <a:r>
              <a:rPr lang="fr-FR" dirty="0"/>
              <a:t> </a:t>
            </a:r>
            <a:r>
              <a:rPr lang="fr-FR" dirty="0" err="1"/>
              <a:t>only</a:t>
            </a:r>
            <a:endParaRPr lang="fr-FR" dirty="0"/>
          </a:p>
        </p:txBody>
      </p:sp>
      <p:sp>
        <p:nvSpPr>
          <p:cNvPr id="3" name="Content Placeholder 2">
            <a:extLst>
              <a:ext uri="{FF2B5EF4-FFF2-40B4-BE49-F238E27FC236}">
                <a16:creationId xmlns:a16="http://schemas.microsoft.com/office/drawing/2014/main" id="{EA2FFF49-8C62-3910-C78C-217C5189AAE9}"/>
              </a:ext>
            </a:extLst>
          </p:cNvPr>
          <p:cNvSpPr>
            <a:spLocks noGrp="1"/>
          </p:cNvSpPr>
          <p:nvPr>
            <p:ph idx="1"/>
          </p:nvPr>
        </p:nvSpPr>
        <p:spPr>
          <a:xfrm>
            <a:off x="4924697" y="812394"/>
            <a:ext cx="6831873" cy="5233212"/>
          </a:xfrm>
        </p:spPr>
        <p:txBody>
          <a:bodyPr vert="horz" lIns="0" tIns="0" rIns="0" bIns="0" rtlCol="0" anchor="t">
            <a:normAutofit fontScale="92500" lnSpcReduction="10000"/>
          </a:bodyPr>
          <a:lstStyle/>
          <a:p>
            <a:pPr marL="0" indent="0">
              <a:lnSpc>
                <a:spcPct val="120000"/>
              </a:lnSpc>
              <a:buNone/>
            </a:pPr>
            <a:r>
              <a:rPr lang="en-US" sz="2400" dirty="0"/>
              <a:t>To facilitate some of the activities included in this presentation you may want to use applications that enhance virtual interactivity. If you have the possibility to subscribe to a paid account, </a:t>
            </a:r>
            <a:r>
              <a:rPr lang="en-US" sz="2400" dirty="0" err="1">
                <a:hlinkClick r:id="rId4"/>
              </a:rPr>
              <a:t>Slido</a:t>
            </a:r>
            <a:r>
              <a:rPr lang="en-US" sz="2400" dirty="0"/>
              <a:t> offers many ways to enhance the learners’ experience. The ones listed below are either completely or partially free of charge:</a:t>
            </a:r>
          </a:p>
          <a:p>
            <a:pPr>
              <a:lnSpc>
                <a:spcPct val="120000"/>
              </a:lnSpc>
            </a:pPr>
            <a:r>
              <a:rPr lang="en-US" sz="2400" dirty="0"/>
              <a:t> </a:t>
            </a:r>
            <a:r>
              <a:rPr lang="en-US" sz="2400" dirty="0" err="1"/>
              <a:t>Mentimeter</a:t>
            </a:r>
            <a:r>
              <a:rPr lang="en-US" sz="2400" dirty="0"/>
              <a:t>, more information available at: </a:t>
            </a:r>
            <a:r>
              <a:rPr lang="en-US" sz="2400" dirty="0">
                <a:hlinkClick r:id="rId5"/>
              </a:rPr>
              <a:t>https://www.mentimeter.com/</a:t>
            </a:r>
            <a:endParaRPr lang="en-US" sz="2400" dirty="0"/>
          </a:p>
          <a:p>
            <a:pPr>
              <a:lnSpc>
                <a:spcPct val="120000"/>
              </a:lnSpc>
            </a:pPr>
            <a:r>
              <a:rPr lang="en-US" sz="2400" dirty="0"/>
              <a:t> Miro, more information available at: </a:t>
            </a:r>
            <a:r>
              <a:rPr lang="en-US" sz="2400" dirty="0">
                <a:hlinkClick r:id="rId6"/>
              </a:rPr>
              <a:t>https://miro.com/</a:t>
            </a:r>
            <a:endParaRPr lang="en-US" sz="2400" dirty="0"/>
          </a:p>
          <a:p>
            <a:pPr>
              <a:lnSpc>
                <a:spcPct val="120000"/>
              </a:lnSpc>
            </a:pPr>
            <a:r>
              <a:rPr lang="en-US" sz="2400" dirty="0"/>
              <a:t>Kahoot!, more information available at: </a:t>
            </a:r>
            <a:r>
              <a:rPr lang="en-US" sz="2400" dirty="0">
                <a:hlinkClick r:id="rId7"/>
              </a:rPr>
              <a:t>https://kahoot.com/</a:t>
            </a:r>
            <a:r>
              <a:rPr lang="en-US" sz="2400" dirty="0"/>
              <a:t> </a:t>
            </a:r>
          </a:p>
        </p:txBody>
      </p:sp>
      <p:grpSp>
        <p:nvGrpSpPr>
          <p:cNvPr id="5" name="Agrupar 4">
            <a:extLst>
              <a:ext uri="{FF2B5EF4-FFF2-40B4-BE49-F238E27FC236}">
                <a16:creationId xmlns:a16="http://schemas.microsoft.com/office/drawing/2014/main" id="{A07E275A-8FB8-4F4E-59E3-C0E96E560F20}"/>
              </a:ext>
            </a:extLst>
          </p:cNvPr>
          <p:cNvGrpSpPr/>
          <p:nvPr/>
        </p:nvGrpSpPr>
        <p:grpSpPr>
          <a:xfrm>
            <a:off x="10849071" y="-15843"/>
            <a:ext cx="1335386" cy="851738"/>
            <a:chOff x="10849071" y="-15843"/>
            <a:chExt cx="1335386" cy="851738"/>
          </a:xfrm>
        </p:grpSpPr>
        <p:sp>
          <p:nvSpPr>
            <p:cNvPr id="6" name="CaixaDeTexto 1">
              <a:extLst>
                <a:ext uri="{FF2B5EF4-FFF2-40B4-BE49-F238E27FC236}">
                  <a16:creationId xmlns:a16="http://schemas.microsoft.com/office/drawing/2014/main" id="{6EB9E737-5079-991B-EECE-4107516B2C5D}"/>
                </a:ext>
              </a:extLst>
            </p:cNvPr>
            <p:cNvSpPr txBox="1"/>
            <p:nvPr/>
          </p:nvSpPr>
          <p:spPr>
            <a:xfrm>
              <a:off x="10849071" y="528118"/>
              <a:ext cx="1335386" cy="307777"/>
            </a:xfrm>
            <a:prstGeom prst="rect">
              <a:avLst/>
            </a:prstGeom>
            <a:solidFill>
              <a:schemeClr val="bg1"/>
            </a:solidFill>
            <a:ln>
              <a:solidFill>
                <a:schemeClr val="bg1"/>
              </a:solidFill>
            </a:ln>
          </p:spPr>
          <p:txBody>
            <a:bodyPr rot="0" spcFirstLastPara="0" vert="horz" wrap="square" lIns="0" tIns="45720" rIns="0" bIns="45720" numCol="1" spcCol="0" rtlCol="0" fromWordArt="0" anchor="t" anchorCtr="0" forceAA="0" compatLnSpc="1">
              <a:prstTxWarp prst="textNoShape">
                <a:avLst/>
              </a:prstTxWarp>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pt-PT" sz="1400" i="1" dirty="0">
                  <a:solidFill>
                    <a:srgbClr val="F26C32"/>
                  </a:solidFill>
                </a:rPr>
                <a:t>virtual </a:t>
              </a:r>
              <a:r>
                <a:rPr lang="pt-PT" sz="1400" i="1" dirty="0" err="1">
                  <a:solidFill>
                    <a:srgbClr val="F26C32"/>
                  </a:solidFill>
                </a:rPr>
                <a:t>delivery</a:t>
              </a:r>
              <a:endParaRPr lang="pt-PT" sz="1400" i="1">
                <a:solidFill>
                  <a:srgbClr val="F26C32"/>
                </a:solidFill>
              </a:endParaRPr>
            </a:p>
          </p:txBody>
        </p:sp>
        <p:pic>
          <p:nvPicPr>
            <p:cNvPr id="7" name="Gráfico 2" descr="Reunião online com preenchimento sólido">
              <a:extLst>
                <a:ext uri="{FF2B5EF4-FFF2-40B4-BE49-F238E27FC236}">
                  <a16:creationId xmlns:a16="http://schemas.microsoft.com/office/drawing/2014/main" id="{B18071BD-536A-AEAE-933A-952AC235A9A1}"/>
                </a:ext>
              </a:extLst>
            </p:cNvPr>
            <p:cNvPicPr>
              <a:picLocks noChangeAspect="1"/>
            </p:cNvPicPr>
            <p:nvPr/>
          </p:nvPicPr>
          <p:blipFill>
            <a:blip>
              <a:extLst>
                <a:ext uri="{96DAC541-7B7A-43D3-8B79-37D633B846F1}">
                  <asvg:svgBlip xmlns:asvg="http://schemas.microsoft.com/office/drawing/2016/SVG/main" r:embed="rId8"/>
                </a:ext>
              </a:extLst>
            </a:blip>
            <a:stretch>
              <a:fillRect/>
            </a:stretch>
          </p:blipFill>
          <p:spPr>
            <a:xfrm>
              <a:off x="11244405" y="-15843"/>
              <a:ext cx="642798" cy="641892"/>
            </a:xfrm>
            <a:prstGeom prst="rect">
              <a:avLst/>
            </a:prstGeom>
          </p:spPr>
        </p:pic>
      </p:grpSp>
      <p:sp>
        <p:nvSpPr>
          <p:cNvPr id="8" name="Footer Placeholder 7">
            <a:extLst>
              <a:ext uri="{FF2B5EF4-FFF2-40B4-BE49-F238E27FC236}">
                <a16:creationId xmlns:a16="http://schemas.microsoft.com/office/drawing/2014/main" id="{8DCE0221-2511-578D-F693-4E1FB1B1358B}"/>
              </a:ext>
            </a:extLst>
          </p:cNvPr>
          <p:cNvSpPr>
            <a:spLocks noGrp="1"/>
          </p:cNvSpPr>
          <p:nvPr>
            <p:ph type="ftr" sz="quarter" idx="3"/>
          </p:nvPr>
        </p:nvSpPr>
        <p:spPr/>
        <p:txBody>
          <a:bodyPr/>
          <a:lstStyle/>
          <a:p>
            <a:r>
              <a:rPr lang="nl-NL"/>
              <a:t>TOT&amp;M Unit 5 V1 2026</a:t>
            </a:r>
            <a:endParaRPr lang="en-US" dirty="0"/>
          </a:p>
        </p:txBody>
      </p:sp>
      <p:sp>
        <p:nvSpPr>
          <p:cNvPr id="9" name="Slide Number Placeholder 8">
            <a:extLst>
              <a:ext uri="{FF2B5EF4-FFF2-40B4-BE49-F238E27FC236}">
                <a16:creationId xmlns:a16="http://schemas.microsoft.com/office/drawing/2014/main" id="{A3F14648-5FCF-80A9-9AAE-70EB80497557}"/>
              </a:ext>
            </a:extLst>
          </p:cNvPr>
          <p:cNvSpPr>
            <a:spLocks noGrp="1"/>
          </p:cNvSpPr>
          <p:nvPr>
            <p:ph type="sldNum" sz="quarter" idx="12"/>
          </p:nvPr>
        </p:nvSpPr>
        <p:spPr/>
        <p:txBody>
          <a:bodyPr/>
          <a:lstStyle/>
          <a:p>
            <a:fld id="{15573E5C-EF74-034A-A019-612A408567C7}" type="slidenum">
              <a:rPr lang="en-US" smtClean="0"/>
              <a:pPr/>
              <a:t>4</a:t>
            </a:fld>
            <a:endParaRPr lang="en-US" dirty="0"/>
          </a:p>
        </p:txBody>
      </p:sp>
    </p:spTree>
    <p:custDataLst>
      <p:tags r:id="rId1"/>
    </p:custDataLst>
    <p:extLst>
      <p:ext uri="{BB962C8B-B14F-4D97-AF65-F5344CB8AC3E}">
        <p14:creationId xmlns:p14="http://schemas.microsoft.com/office/powerpoint/2010/main" val="2150565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85E321-9211-1DD6-B7FC-F65B7EB251F8}"/>
              </a:ext>
            </a:extLst>
          </p:cNvPr>
          <p:cNvSpPr>
            <a:spLocks noGrp="1"/>
          </p:cNvSpPr>
          <p:nvPr>
            <p:ph type="title"/>
          </p:nvPr>
        </p:nvSpPr>
        <p:spPr/>
        <p:txBody>
          <a:bodyPr/>
          <a:lstStyle/>
          <a:p>
            <a:r>
              <a:rPr lang="fr-FR"/>
              <a:t>For </a:t>
            </a:r>
            <a:r>
              <a:rPr lang="fr-FR" err="1"/>
              <a:t>facilitators</a:t>
            </a:r>
            <a:r>
              <a:rPr lang="fr-FR"/>
              <a:t> </a:t>
            </a:r>
            <a:r>
              <a:rPr lang="fr-FR" err="1"/>
              <a:t>only</a:t>
            </a:r>
            <a:endParaRPr lang="fr-FR"/>
          </a:p>
        </p:txBody>
      </p:sp>
      <p:sp>
        <p:nvSpPr>
          <p:cNvPr id="3" name="Content Placeholder 2">
            <a:extLst>
              <a:ext uri="{FF2B5EF4-FFF2-40B4-BE49-F238E27FC236}">
                <a16:creationId xmlns:a16="http://schemas.microsoft.com/office/drawing/2014/main" id="{EA2FFF49-8C62-3910-C78C-217C5189AAE9}"/>
              </a:ext>
            </a:extLst>
          </p:cNvPr>
          <p:cNvSpPr>
            <a:spLocks noGrp="1"/>
          </p:cNvSpPr>
          <p:nvPr>
            <p:ph idx="1"/>
          </p:nvPr>
        </p:nvSpPr>
        <p:spPr>
          <a:xfrm>
            <a:off x="4968815" y="723689"/>
            <a:ext cx="6384985" cy="6084389"/>
          </a:xfrm>
        </p:spPr>
        <p:txBody>
          <a:bodyPr vert="horz" lIns="0" tIns="0" rIns="0" bIns="0" rtlCol="0" anchor="t">
            <a:normAutofit fontScale="62500" lnSpcReduction="20000"/>
          </a:bodyPr>
          <a:lstStyle/>
          <a:p>
            <a:pPr>
              <a:lnSpc>
                <a:spcPct val="120000"/>
              </a:lnSpc>
            </a:pPr>
            <a:r>
              <a:rPr lang="en-US" dirty="0"/>
              <a:t>This presentation is a ‘standard’ overview of the GLLP TOT&amp;M, that you are invited to adapt to your specific training. </a:t>
            </a:r>
          </a:p>
          <a:p>
            <a:pPr>
              <a:lnSpc>
                <a:spcPct val="120000"/>
              </a:lnSpc>
            </a:pPr>
            <a:r>
              <a:rPr lang="en-US" dirty="0"/>
              <a:t>When adapting it you are encouraged to take into consideration:</a:t>
            </a:r>
          </a:p>
          <a:p>
            <a:pPr lvl="1">
              <a:lnSpc>
                <a:spcPct val="120000"/>
              </a:lnSpc>
              <a:buFont typeface="Courier New" panose="02070309020205020404" pitchFamily="49" charset="0"/>
              <a:buChar char="o"/>
            </a:pPr>
            <a:r>
              <a:rPr lang="en-US" sz="2600" dirty="0"/>
              <a:t>The TOT&amp;M ‘model’ or design</a:t>
            </a:r>
          </a:p>
          <a:p>
            <a:pPr lvl="1">
              <a:lnSpc>
                <a:spcPct val="120000"/>
              </a:lnSpc>
              <a:buFont typeface="Courier New" panose="02070309020205020404" pitchFamily="49" charset="0"/>
              <a:buChar char="o"/>
            </a:pPr>
            <a:r>
              <a:rPr lang="en-US" sz="2600" dirty="0"/>
              <a:t>The time allotted to cover this unit in your final agenda</a:t>
            </a:r>
          </a:p>
          <a:p>
            <a:pPr lvl="1">
              <a:lnSpc>
                <a:spcPct val="120000"/>
              </a:lnSpc>
              <a:buFont typeface="Courier New" panose="02070309020205020404" pitchFamily="49" charset="0"/>
              <a:buChar char="o"/>
            </a:pPr>
            <a:r>
              <a:rPr lang="en-US" sz="2600" dirty="0"/>
              <a:t>The country/regional context, including from a cultural point of view</a:t>
            </a:r>
          </a:p>
          <a:p>
            <a:pPr lvl="1">
              <a:lnSpc>
                <a:spcPct val="120000"/>
              </a:lnSpc>
              <a:buFont typeface="Courier New" panose="02070309020205020404" pitchFamily="49" charset="0"/>
              <a:buChar char="o"/>
            </a:pPr>
            <a:r>
              <a:rPr lang="en-US" sz="2600" dirty="0"/>
              <a:t>The level of knowledge/awareness of your audience on the topic covered in this presentation</a:t>
            </a:r>
          </a:p>
          <a:p>
            <a:pPr lvl="1">
              <a:lnSpc>
                <a:spcPct val="120000"/>
              </a:lnSpc>
              <a:buFont typeface="Courier New" panose="02070309020205020404" pitchFamily="49" charset="0"/>
              <a:buChar char="o"/>
            </a:pPr>
            <a:r>
              <a:rPr lang="en-US" sz="2600" dirty="0"/>
              <a:t>The specific aspects you want to highlight</a:t>
            </a:r>
          </a:p>
          <a:p>
            <a:pPr lvl="1">
              <a:lnSpc>
                <a:spcPct val="120000"/>
              </a:lnSpc>
              <a:buFont typeface="Courier New" panose="02070309020205020404" pitchFamily="49" charset="0"/>
              <a:buChar char="o"/>
            </a:pPr>
            <a:r>
              <a:rPr lang="en-US" sz="2600" dirty="0"/>
              <a:t>The text highlighted in yellow is to be replaced/completed</a:t>
            </a:r>
          </a:p>
          <a:p>
            <a:pPr lvl="1">
              <a:lnSpc>
                <a:spcPct val="120000"/>
              </a:lnSpc>
              <a:buFont typeface="Courier New" panose="02070309020205020404" pitchFamily="49" charset="0"/>
              <a:buChar char="o"/>
            </a:pPr>
            <a:r>
              <a:rPr lang="en-US" sz="2600" dirty="0"/>
              <a:t>Proposed images/graphics may be replaced by images/graphics that better reflect your country/regional context. Please be sure to give the appropriate recognition to the source of any photographs and ensure they are free of copyright (or copyright permission has been obtained.)</a:t>
            </a:r>
          </a:p>
        </p:txBody>
      </p:sp>
      <p:sp>
        <p:nvSpPr>
          <p:cNvPr id="5" name="Footer Placeholder 4">
            <a:extLst>
              <a:ext uri="{FF2B5EF4-FFF2-40B4-BE49-F238E27FC236}">
                <a16:creationId xmlns:a16="http://schemas.microsoft.com/office/drawing/2014/main" id="{C938C5D2-A374-AAD1-925E-190556E7A418}"/>
              </a:ext>
            </a:extLst>
          </p:cNvPr>
          <p:cNvSpPr>
            <a:spLocks noGrp="1"/>
          </p:cNvSpPr>
          <p:nvPr>
            <p:ph type="ftr" sz="quarter" idx="3"/>
          </p:nvPr>
        </p:nvSpPr>
        <p:spPr/>
        <p:txBody>
          <a:bodyPr/>
          <a:lstStyle/>
          <a:p>
            <a:r>
              <a:rPr lang="nl-NL"/>
              <a:t>TOT&amp;M Unit 5 V1 2026</a:t>
            </a:r>
            <a:endParaRPr lang="en-US"/>
          </a:p>
        </p:txBody>
      </p:sp>
      <p:sp>
        <p:nvSpPr>
          <p:cNvPr id="6" name="Slide Number Placeholder 5">
            <a:extLst>
              <a:ext uri="{FF2B5EF4-FFF2-40B4-BE49-F238E27FC236}">
                <a16:creationId xmlns:a16="http://schemas.microsoft.com/office/drawing/2014/main" id="{52FF56F1-6A75-4980-6D29-C9BD4839CFC3}"/>
              </a:ext>
            </a:extLst>
          </p:cNvPr>
          <p:cNvSpPr>
            <a:spLocks noGrp="1"/>
          </p:cNvSpPr>
          <p:nvPr>
            <p:ph type="sldNum" sz="quarter" idx="12"/>
          </p:nvPr>
        </p:nvSpPr>
        <p:spPr/>
        <p:txBody>
          <a:bodyPr/>
          <a:lstStyle/>
          <a:p>
            <a:fld id="{15573E5C-EF74-034A-A019-612A408567C7}" type="slidenum">
              <a:rPr lang="en-US" smtClean="0"/>
              <a:pPr/>
              <a:t>5</a:t>
            </a:fld>
            <a:endParaRPr lang="en-US"/>
          </a:p>
        </p:txBody>
      </p:sp>
    </p:spTree>
    <p:custDataLst>
      <p:tags r:id="rId1"/>
    </p:custDataLst>
    <p:extLst>
      <p:ext uri="{BB962C8B-B14F-4D97-AF65-F5344CB8AC3E}">
        <p14:creationId xmlns:p14="http://schemas.microsoft.com/office/powerpoint/2010/main" val="145778495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1BED12-0A8E-47D5-A5BA-FB2CCD248928}"/>
              </a:ext>
            </a:extLst>
          </p:cNvPr>
          <p:cNvSpPr>
            <a:spLocks noGrp="1"/>
          </p:cNvSpPr>
          <p:nvPr>
            <p:ph type="title"/>
          </p:nvPr>
        </p:nvSpPr>
        <p:spPr/>
        <p:txBody>
          <a:bodyPr>
            <a:normAutofit/>
          </a:bodyPr>
          <a:lstStyle/>
          <a:p>
            <a:r>
              <a:rPr lang="en-US"/>
              <a:t>Learning objectives</a:t>
            </a:r>
          </a:p>
        </p:txBody>
      </p:sp>
      <p:sp>
        <p:nvSpPr>
          <p:cNvPr id="6" name="Content Placeholder 5"/>
          <p:cNvSpPr>
            <a:spLocks noGrp="1"/>
          </p:cNvSpPr>
          <p:nvPr>
            <p:ph idx="1"/>
          </p:nvPr>
        </p:nvSpPr>
        <p:spPr>
          <a:xfrm>
            <a:off x="4912851" y="1881003"/>
            <a:ext cx="6628600" cy="4695092"/>
          </a:xfrm>
        </p:spPr>
        <p:txBody>
          <a:bodyPr vert="horz" lIns="0" tIns="0" rIns="0" bIns="0" rtlCol="0" anchor="t">
            <a:noAutofit/>
          </a:bodyPr>
          <a:lstStyle/>
          <a:p>
            <a:pPr marL="396875" indent="-396875">
              <a:buSzPct val="100000"/>
            </a:pPr>
            <a:r>
              <a:rPr lang="en-US" sz="2400" dirty="0">
                <a:solidFill>
                  <a:schemeClr val="tx1">
                    <a:lumMod val="75000"/>
                    <a:lumOff val="25000"/>
                  </a:schemeClr>
                </a:solidFill>
                <a:latin typeface="+mj-lt"/>
                <a:cs typeface="Calibri"/>
              </a:rPr>
              <a:t>Identify content areas to be adapted to the audience and country context</a:t>
            </a:r>
          </a:p>
          <a:p>
            <a:pPr marL="396875" indent="-396875">
              <a:buSzPct val="100000"/>
            </a:pPr>
            <a:r>
              <a:rPr lang="en-US" sz="2400" dirty="0">
                <a:solidFill>
                  <a:schemeClr val="tx1">
                    <a:lumMod val="75000"/>
                    <a:lumOff val="25000"/>
                  </a:schemeClr>
                </a:solidFill>
                <a:latin typeface="+mj-lt"/>
                <a:cs typeface="Calibri"/>
              </a:rPr>
              <a:t>Locate the content of GLLP modules</a:t>
            </a:r>
          </a:p>
          <a:p>
            <a:pPr marL="396875" indent="-396875">
              <a:buSzPct val="100000"/>
            </a:pPr>
            <a:r>
              <a:rPr lang="en-US" sz="2400" dirty="0">
                <a:solidFill>
                  <a:schemeClr val="tx1">
                    <a:lumMod val="75000"/>
                    <a:lumOff val="25000"/>
                  </a:schemeClr>
                </a:solidFill>
                <a:latin typeface="+mj-lt"/>
                <a:cs typeface="Calibri"/>
              </a:rPr>
              <a:t>Adapt/finalize adaptation of selected GLLP modules using the four-step recommended process</a:t>
            </a:r>
          </a:p>
          <a:p>
            <a:pPr marL="396875" indent="-396875">
              <a:buSzPct val="100000"/>
            </a:pPr>
            <a:r>
              <a:rPr lang="en-US" sz="2400" dirty="0">
                <a:solidFill>
                  <a:schemeClr val="tx1">
                    <a:lumMod val="75000"/>
                    <a:lumOff val="25000"/>
                  </a:schemeClr>
                </a:solidFill>
                <a:latin typeface="+mj-lt"/>
                <a:cs typeface="Calibri"/>
              </a:rPr>
              <a:t>Update instructor and participant guides with adapted slides</a:t>
            </a:r>
          </a:p>
          <a:p>
            <a:pPr marL="396875" indent="-396875">
              <a:buSzPct val="100000"/>
            </a:pPr>
            <a:r>
              <a:rPr lang="en-US" sz="2400" dirty="0">
                <a:solidFill>
                  <a:schemeClr val="tx1">
                    <a:lumMod val="75000"/>
                    <a:lumOff val="25000"/>
                  </a:schemeClr>
                </a:solidFill>
                <a:latin typeface="+mj-lt"/>
                <a:cs typeface="Calibri"/>
              </a:rPr>
              <a:t>Customize/select pre-posttest questions</a:t>
            </a:r>
          </a:p>
          <a:p>
            <a:pPr marL="0" indent="0">
              <a:buNone/>
            </a:pPr>
            <a:endParaRPr lang="en-US" dirty="0"/>
          </a:p>
        </p:txBody>
      </p:sp>
      <p:sp>
        <p:nvSpPr>
          <p:cNvPr id="5" name="Content Placeholder 4">
            <a:extLst>
              <a:ext uri="{FF2B5EF4-FFF2-40B4-BE49-F238E27FC236}">
                <a16:creationId xmlns:a16="http://schemas.microsoft.com/office/drawing/2014/main" id="{4F593FE5-C225-4372-B4F3-0A8C6ACA487A}"/>
              </a:ext>
            </a:extLst>
          </p:cNvPr>
          <p:cNvSpPr>
            <a:spLocks noGrp="1"/>
          </p:cNvSpPr>
          <p:nvPr>
            <p:ph type="body" sz="quarter" idx="13"/>
          </p:nvPr>
        </p:nvSpPr>
        <p:spPr>
          <a:xfrm>
            <a:off x="4756150" y="892360"/>
            <a:ext cx="6597651" cy="1203158"/>
          </a:xfrm>
        </p:spPr>
        <p:txBody>
          <a:bodyPr vert="horz" lIns="0" tIns="0" rIns="0" bIns="0" rtlCol="0" anchor="t">
            <a:normAutofit/>
          </a:bodyPr>
          <a:lstStyle/>
          <a:p>
            <a:r>
              <a:rPr lang="en-US" sz="2400" dirty="0"/>
              <a:t>After completing this session, participants will be able to:</a:t>
            </a:r>
          </a:p>
        </p:txBody>
      </p:sp>
      <p:pic>
        <p:nvPicPr>
          <p:cNvPr id="7" name="Picture 6" descr="A close up of a sign&#10;&#10;Description automatically generated">
            <a:extLst>
              <a:ext uri="{FF2B5EF4-FFF2-40B4-BE49-F238E27FC236}">
                <a16:creationId xmlns:a16="http://schemas.microsoft.com/office/drawing/2014/main" id="{EF95DBD1-990B-6F4F-81A2-F8D578031285}"/>
              </a:ext>
            </a:extLst>
          </p:cNvPr>
          <p:cNvPicPr>
            <a:picLocks noChangeAspect="1"/>
          </p:cNvPicPr>
          <p:nvPr/>
        </p:nvPicPr>
        <p:blipFill>
          <a:blip r:embed="rId4" cstate="screen">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650549" y="2410720"/>
            <a:ext cx="3141861" cy="3141861"/>
          </a:xfrm>
          <a:prstGeom prst="rect">
            <a:avLst/>
          </a:prstGeom>
        </p:spPr>
      </p:pic>
      <p:sp>
        <p:nvSpPr>
          <p:cNvPr id="4" name="Footer Placeholder 3">
            <a:extLst>
              <a:ext uri="{FF2B5EF4-FFF2-40B4-BE49-F238E27FC236}">
                <a16:creationId xmlns:a16="http://schemas.microsoft.com/office/drawing/2014/main" id="{1F4A80DF-B7EF-7A2F-A424-58B3B5398974}"/>
              </a:ext>
            </a:extLst>
          </p:cNvPr>
          <p:cNvSpPr>
            <a:spLocks noGrp="1"/>
          </p:cNvSpPr>
          <p:nvPr>
            <p:ph type="ftr" sz="quarter" idx="3"/>
          </p:nvPr>
        </p:nvSpPr>
        <p:spPr/>
        <p:txBody>
          <a:bodyPr/>
          <a:lstStyle/>
          <a:p>
            <a:r>
              <a:rPr lang="nl-NL"/>
              <a:t>TOT&amp;M Unit 5 V1 2026</a:t>
            </a:r>
            <a:endParaRPr lang="en-US"/>
          </a:p>
        </p:txBody>
      </p:sp>
      <p:sp>
        <p:nvSpPr>
          <p:cNvPr id="8" name="Slide Number Placeholder 7">
            <a:extLst>
              <a:ext uri="{FF2B5EF4-FFF2-40B4-BE49-F238E27FC236}">
                <a16:creationId xmlns:a16="http://schemas.microsoft.com/office/drawing/2014/main" id="{F9FDC579-FFBC-78B9-FBBC-5FF8DB5AA42D}"/>
              </a:ext>
            </a:extLst>
          </p:cNvPr>
          <p:cNvSpPr>
            <a:spLocks noGrp="1"/>
          </p:cNvSpPr>
          <p:nvPr>
            <p:ph type="sldNum" sz="quarter" idx="14"/>
          </p:nvPr>
        </p:nvSpPr>
        <p:spPr/>
        <p:txBody>
          <a:bodyPr/>
          <a:lstStyle/>
          <a:p>
            <a:fld id="{15573E5C-EF74-034A-A019-612A408567C7}" type="slidenum">
              <a:rPr lang="en-US" smtClean="0"/>
              <a:pPr/>
              <a:t>6</a:t>
            </a:fld>
            <a:endParaRPr lang="en-US"/>
          </a:p>
        </p:txBody>
      </p:sp>
    </p:spTree>
    <p:custDataLst>
      <p:tags r:id="rId1"/>
    </p:custDataLst>
    <p:extLst>
      <p:ext uri="{BB962C8B-B14F-4D97-AF65-F5344CB8AC3E}">
        <p14:creationId xmlns:p14="http://schemas.microsoft.com/office/powerpoint/2010/main" val="16960176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E54F45A-50B3-5170-CC06-D9C96E44480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0576AFE-B779-676C-8630-CCDB0496BB92}"/>
              </a:ext>
            </a:extLst>
          </p:cNvPr>
          <p:cNvSpPr>
            <a:spLocks noGrp="1"/>
          </p:cNvSpPr>
          <p:nvPr>
            <p:ph type="title"/>
          </p:nvPr>
        </p:nvSpPr>
        <p:spPr/>
        <p:txBody>
          <a:bodyPr>
            <a:normAutofit/>
          </a:bodyPr>
          <a:lstStyle/>
          <a:p>
            <a:r>
              <a:rPr lang="en-US"/>
              <a:t>Agenda</a:t>
            </a:r>
          </a:p>
        </p:txBody>
      </p:sp>
      <p:sp>
        <p:nvSpPr>
          <p:cNvPr id="6" name="Content Placeholder 5">
            <a:extLst>
              <a:ext uri="{FF2B5EF4-FFF2-40B4-BE49-F238E27FC236}">
                <a16:creationId xmlns:a16="http://schemas.microsoft.com/office/drawing/2014/main" id="{8F49AC3E-5CD4-4ACA-763D-332ADCCAF28B}"/>
              </a:ext>
            </a:extLst>
          </p:cNvPr>
          <p:cNvSpPr>
            <a:spLocks noGrp="1"/>
          </p:cNvSpPr>
          <p:nvPr>
            <p:ph idx="1"/>
          </p:nvPr>
        </p:nvSpPr>
        <p:spPr>
          <a:xfrm>
            <a:off x="4810627" y="1638970"/>
            <a:ext cx="6292516" cy="4572000"/>
          </a:xfrm>
        </p:spPr>
        <p:txBody>
          <a:bodyPr vert="horz" lIns="0" tIns="0" rIns="0" bIns="0" rtlCol="0" anchor="t">
            <a:normAutofit/>
          </a:bodyPr>
          <a:lstStyle/>
          <a:p>
            <a:r>
              <a:rPr lang="en-US" sz="2400" dirty="0"/>
              <a:t>Instructor’s pre-work – Four-step process</a:t>
            </a:r>
          </a:p>
          <a:p>
            <a:r>
              <a:rPr lang="en-US" sz="2400" dirty="0">
                <a:solidFill>
                  <a:srgbClr val="000000"/>
                </a:solidFill>
              </a:rPr>
              <a:t>Customizing test questions</a:t>
            </a:r>
            <a:endParaRPr lang="en-US" dirty="0">
              <a:solidFill>
                <a:srgbClr val="000000"/>
              </a:solidFill>
            </a:endParaRPr>
          </a:p>
          <a:p>
            <a:r>
              <a:rPr lang="en-US" sz="2400" dirty="0">
                <a:solidFill>
                  <a:srgbClr val="000000"/>
                </a:solidFill>
              </a:rPr>
              <a:t>Study</a:t>
            </a:r>
            <a:r>
              <a:rPr lang="en-US" sz="2400" dirty="0"/>
              <a:t> and adaptation of module content</a:t>
            </a:r>
            <a:endParaRPr lang="en-US" dirty="0"/>
          </a:p>
          <a:p>
            <a:pPr marL="0" indent="0">
              <a:buNone/>
            </a:pPr>
            <a:endParaRPr lang="en-US" sz="2400" dirty="0"/>
          </a:p>
          <a:p>
            <a:pPr marL="356870" indent="-356870"/>
            <a:endParaRPr lang="en-US" dirty="0"/>
          </a:p>
        </p:txBody>
      </p:sp>
      <p:sp>
        <p:nvSpPr>
          <p:cNvPr id="3" name="Footer Placeholder 2">
            <a:extLst>
              <a:ext uri="{FF2B5EF4-FFF2-40B4-BE49-F238E27FC236}">
                <a16:creationId xmlns:a16="http://schemas.microsoft.com/office/drawing/2014/main" id="{7670D0A3-600F-B5F5-36D8-19746C5EE27B}"/>
              </a:ext>
            </a:extLst>
          </p:cNvPr>
          <p:cNvSpPr>
            <a:spLocks noGrp="1"/>
          </p:cNvSpPr>
          <p:nvPr>
            <p:ph type="ftr" sz="quarter" idx="3"/>
          </p:nvPr>
        </p:nvSpPr>
        <p:spPr/>
        <p:txBody>
          <a:bodyPr/>
          <a:lstStyle/>
          <a:p>
            <a:r>
              <a:rPr lang="nl-NL"/>
              <a:t>TOT&amp;M Unit 5 V1 2026</a:t>
            </a:r>
            <a:endParaRPr lang="en-US"/>
          </a:p>
        </p:txBody>
      </p:sp>
      <p:sp>
        <p:nvSpPr>
          <p:cNvPr id="4" name="Slide Number Placeholder 3">
            <a:extLst>
              <a:ext uri="{FF2B5EF4-FFF2-40B4-BE49-F238E27FC236}">
                <a16:creationId xmlns:a16="http://schemas.microsoft.com/office/drawing/2014/main" id="{55786704-5E12-E3F8-9FAC-1FCDEF732433}"/>
              </a:ext>
            </a:extLst>
          </p:cNvPr>
          <p:cNvSpPr>
            <a:spLocks noGrp="1"/>
          </p:cNvSpPr>
          <p:nvPr>
            <p:ph type="sldNum" sz="quarter" idx="12"/>
          </p:nvPr>
        </p:nvSpPr>
        <p:spPr/>
        <p:txBody>
          <a:bodyPr/>
          <a:lstStyle/>
          <a:p>
            <a:fld id="{15573E5C-EF74-034A-A019-612A408567C7}" type="slidenum">
              <a:rPr lang="en-US" smtClean="0"/>
              <a:pPr/>
              <a:t>7</a:t>
            </a:fld>
            <a:endParaRPr lang="en-US"/>
          </a:p>
        </p:txBody>
      </p:sp>
    </p:spTree>
    <p:custDataLst>
      <p:tags r:id="rId1"/>
    </p:custDataLst>
    <p:extLst>
      <p:ext uri="{BB962C8B-B14F-4D97-AF65-F5344CB8AC3E}">
        <p14:creationId xmlns:p14="http://schemas.microsoft.com/office/powerpoint/2010/main" val="236696265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fontScale="90000"/>
          </a:bodyPr>
          <a:lstStyle/>
          <a:p>
            <a:r>
              <a:rPr lang="en-US" dirty="0">
                <a:latin typeface="Trebuchet MS"/>
              </a:rPr>
              <a:t>Instructor’s pre-work – Four-step process</a:t>
            </a:r>
            <a:br>
              <a:rPr lang="en-US" dirty="0">
                <a:latin typeface="Trebuchet MS"/>
              </a:rPr>
            </a:br>
            <a:br>
              <a:rPr lang="en-US" dirty="0">
                <a:latin typeface="Trebuchet MS"/>
              </a:rPr>
            </a:br>
            <a:br>
              <a:rPr lang="en-US" dirty="0">
                <a:latin typeface="Trebuchet MS"/>
              </a:rPr>
            </a:br>
            <a:br>
              <a:rPr lang="en-US" dirty="0">
                <a:latin typeface="Trebuchet MS"/>
              </a:rPr>
            </a:br>
            <a:br>
              <a:rPr lang="en-US" dirty="0">
                <a:latin typeface="Trebuchet MS" panose="020B0603020202020204" pitchFamily="34" charset="0"/>
              </a:rPr>
            </a:br>
            <a:endParaRPr lang="en-US" dirty="0">
              <a:latin typeface="Trebuchet MS" panose="020B0603020202020204" pitchFamily="34" charset="0"/>
            </a:endParaRPr>
          </a:p>
        </p:txBody>
      </p:sp>
      <p:sp>
        <p:nvSpPr>
          <p:cNvPr id="2" name="Footer Placeholder 1">
            <a:extLst>
              <a:ext uri="{FF2B5EF4-FFF2-40B4-BE49-F238E27FC236}">
                <a16:creationId xmlns:a16="http://schemas.microsoft.com/office/drawing/2014/main" id="{741261AA-B566-EA6D-B8CA-DE84A52A74E3}"/>
              </a:ext>
            </a:extLst>
          </p:cNvPr>
          <p:cNvSpPr>
            <a:spLocks noGrp="1"/>
          </p:cNvSpPr>
          <p:nvPr>
            <p:ph type="ftr" sz="quarter" idx="3"/>
          </p:nvPr>
        </p:nvSpPr>
        <p:spPr/>
        <p:txBody>
          <a:bodyPr/>
          <a:lstStyle/>
          <a:p>
            <a:r>
              <a:rPr lang="nl-NL"/>
              <a:t>TOT&amp;M Unit 5 V1 2026</a:t>
            </a:r>
            <a:endParaRPr lang="en-US" dirty="0"/>
          </a:p>
        </p:txBody>
      </p:sp>
      <p:sp>
        <p:nvSpPr>
          <p:cNvPr id="4" name="Slide Number Placeholder 3">
            <a:extLst>
              <a:ext uri="{FF2B5EF4-FFF2-40B4-BE49-F238E27FC236}">
                <a16:creationId xmlns:a16="http://schemas.microsoft.com/office/drawing/2014/main" id="{2F1B3D82-38A1-D94E-3C28-7111503DE545}"/>
              </a:ext>
            </a:extLst>
          </p:cNvPr>
          <p:cNvSpPr>
            <a:spLocks noGrp="1"/>
          </p:cNvSpPr>
          <p:nvPr>
            <p:ph type="sldNum" sz="quarter" idx="14"/>
          </p:nvPr>
        </p:nvSpPr>
        <p:spPr/>
        <p:txBody>
          <a:bodyPr/>
          <a:lstStyle/>
          <a:p>
            <a:fld id="{15573E5C-EF74-034A-A019-612A408567C7}" type="slidenum">
              <a:rPr lang="en-US" smtClean="0"/>
              <a:pPr/>
              <a:t>8</a:t>
            </a:fld>
            <a:endParaRPr lang="en-US"/>
          </a:p>
        </p:txBody>
      </p:sp>
    </p:spTree>
    <p:custDataLst>
      <p:tags r:id="rId1"/>
    </p:custDataLst>
    <p:extLst>
      <p:ext uri="{BB962C8B-B14F-4D97-AF65-F5344CB8AC3E}">
        <p14:creationId xmlns:p14="http://schemas.microsoft.com/office/powerpoint/2010/main" val="107600127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07C9B0-CB97-C74A-8340-898C10DC214F}"/>
              </a:ext>
            </a:extLst>
          </p:cNvPr>
          <p:cNvSpPr>
            <a:spLocks noGrp="1"/>
          </p:cNvSpPr>
          <p:nvPr>
            <p:ph type="title"/>
          </p:nvPr>
        </p:nvSpPr>
        <p:spPr/>
        <p:txBody>
          <a:bodyPr/>
          <a:lstStyle/>
          <a:p>
            <a:r>
              <a:rPr lang="fr-FR"/>
              <a:t>Introduction</a:t>
            </a:r>
            <a:endParaRPr lang="en-BR"/>
          </a:p>
        </p:txBody>
      </p:sp>
      <p:sp>
        <p:nvSpPr>
          <p:cNvPr id="3" name="Content Placeholder 2">
            <a:extLst>
              <a:ext uri="{FF2B5EF4-FFF2-40B4-BE49-F238E27FC236}">
                <a16:creationId xmlns:a16="http://schemas.microsoft.com/office/drawing/2014/main" id="{859B3396-8DDF-5E41-988A-2F933A66445C}"/>
              </a:ext>
            </a:extLst>
          </p:cNvPr>
          <p:cNvSpPr>
            <a:spLocks noGrp="1"/>
          </p:cNvSpPr>
          <p:nvPr>
            <p:ph type="body" sz="quarter" idx="10"/>
          </p:nvPr>
        </p:nvSpPr>
        <p:spPr>
          <a:xfrm>
            <a:off x="914400" y="1486842"/>
            <a:ext cx="10915650" cy="4456757"/>
          </a:xfrm>
        </p:spPr>
        <p:txBody>
          <a:bodyPr vert="horz" lIns="0" tIns="0" rIns="0" bIns="0" rtlCol="0" anchor="t">
            <a:normAutofit lnSpcReduction="10000"/>
          </a:bodyPr>
          <a:lstStyle/>
          <a:p>
            <a:pPr marL="0" indent="0">
              <a:buNone/>
            </a:pPr>
            <a:r>
              <a:rPr lang="en-US" sz="2400" b="0" dirty="0">
                <a:solidFill>
                  <a:schemeClr val="tx1"/>
                </a:solidFill>
              </a:rPr>
              <a:t>The GLLP Learning Package was designed from a global, generic perspective.</a:t>
            </a:r>
          </a:p>
          <a:p>
            <a:endParaRPr lang="en-US" sz="2400" b="0" dirty="0">
              <a:solidFill>
                <a:schemeClr val="tx1"/>
              </a:solidFill>
            </a:endParaRPr>
          </a:p>
          <a:p>
            <a:r>
              <a:rPr lang="en-US" sz="2400" b="0" dirty="0">
                <a:solidFill>
                  <a:schemeClr val="tx1"/>
                </a:solidFill>
              </a:rPr>
              <a:t>Each module should be reviewed and adapted while taking into consideration specificities of the given country/region, such as:</a:t>
            </a:r>
          </a:p>
          <a:p>
            <a:pPr marL="685800" lvl="1" indent="-342900">
              <a:buFont typeface="Wingdings" panose="05000000000000000000" pitchFamily="2" charset="2"/>
              <a:buChar char="§"/>
            </a:pPr>
            <a:r>
              <a:rPr lang="en-US" sz="2400" b="0" dirty="0">
                <a:solidFill>
                  <a:schemeClr val="tx1"/>
                </a:solidFill>
              </a:rPr>
              <a:t>Cultural norms and language</a:t>
            </a:r>
          </a:p>
          <a:p>
            <a:pPr marL="685800" lvl="1" indent="-342900">
              <a:buFont typeface="Wingdings" panose="05000000000000000000" pitchFamily="2" charset="2"/>
              <a:buChar char="§"/>
            </a:pPr>
            <a:r>
              <a:rPr lang="en-US" sz="2400" b="0" dirty="0">
                <a:solidFill>
                  <a:schemeClr val="tx1"/>
                </a:solidFill>
              </a:rPr>
              <a:t>Legal and strategic frameworks</a:t>
            </a:r>
          </a:p>
          <a:p>
            <a:pPr marL="685800" lvl="1" indent="-342900">
              <a:buFont typeface="Wingdings" panose="05000000000000000000" pitchFamily="2" charset="2"/>
              <a:buChar char="§"/>
            </a:pPr>
            <a:r>
              <a:rPr lang="en-US" sz="2400" b="0" dirty="0">
                <a:solidFill>
                  <a:schemeClr val="tx1"/>
                </a:solidFill>
              </a:rPr>
              <a:t>Technical guidelines</a:t>
            </a:r>
          </a:p>
          <a:p>
            <a:pPr marL="685800" lvl="1" indent="-342900">
              <a:buFont typeface="Wingdings" panose="05000000000000000000" pitchFamily="2" charset="2"/>
              <a:buChar char="§"/>
            </a:pPr>
            <a:r>
              <a:rPr lang="en-US" sz="2400" b="0" dirty="0">
                <a:solidFill>
                  <a:schemeClr val="tx1"/>
                </a:solidFill>
              </a:rPr>
              <a:t>Standard Operational Procedures and checklists</a:t>
            </a:r>
          </a:p>
          <a:p>
            <a:pPr marL="685800" lvl="1" indent="-342900">
              <a:buFont typeface="Wingdings" panose="05000000000000000000" pitchFamily="2" charset="2"/>
              <a:buChar char="§"/>
            </a:pPr>
            <a:r>
              <a:rPr lang="en-US" sz="2400" b="0" dirty="0">
                <a:solidFill>
                  <a:schemeClr val="tx1"/>
                </a:solidFill>
              </a:rPr>
              <a:t>Relevant reports</a:t>
            </a:r>
          </a:p>
          <a:p>
            <a:pPr marL="685800" lvl="1" indent="-342900">
              <a:buFont typeface="Wingdings" panose="05000000000000000000" pitchFamily="2" charset="2"/>
              <a:buChar char="§"/>
            </a:pPr>
            <a:r>
              <a:rPr lang="en-US" sz="2400" b="0" dirty="0">
                <a:solidFill>
                  <a:schemeClr val="tx1"/>
                </a:solidFill>
              </a:rPr>
              <a:t>Technological/IT capacities</a:t>
            </a:r>
          </a:p>
        </p:txBody>
      </p:sp>
      <p:sp>
        <p:nvSpPr>
          <p:cNvPr id="4" name="Footer Placeholder 3">
            <a:extLst>
              <a:ext uri="{FF2B5EF4-FFF2-40B4-BE49-F238E27FC236}">
                <a16:creationId xmlns:a16="http://schemas.microsoft.com/office/drawing/2014/main" id="{EC340CC9-19F6-9144-8117-7989FBB86C83}"/>
              </a:ext>
            </a:extLst>
          </p:cNvPr>
          <p:cNvSpPr>
            <a:spLocks noGrp="1"/>
          </p:cNvSpPr>
          <p:nvPr>
            <p:ph type="ftr" sz="quarter" idx="3"/>
          </p:nvPr>
        </p:nvSpPr>
        <p:spPr/>
        <p:txBody>
          <a:bodyPr/>
          <a:lstStyle/>
          <a:p>
            <a:pPr marL="0" marR="0" lvl="0" indent="0" algn="l" defTabSz="912721" rtl="0" eaLnBrk="1" fontAlgn="auto" latinLnBrk="0" hangingPunct="1">
              <a:lnSpc>
                <a:spcPct val="100000"/>
              </a:lnSpc>
              <a:spcBef>
                <a:spcPts val="0"/>
              </a:spcBef>
              <a:spcAft>
                <a:spcPts val="0"/>
              </a:spcAft>
              <a:buClrTx/>
              <a:buSzTx/>
              <a:buFontTx/>
              <a:buNone/>
              <a:tabLst/>
              <a:defRPr/>
            </a:pPr>
            <a:r>
              <a:rPr lang="nl-NL" dirty="0">
                <a:solidFill>
                  <a:schemeClr val="bg1">
                    <a:lumMod val="65000"/>
                  </a:schemeClr>
                </a:solidFill>
                <a:latin typeface="+mj-lt"/>
                <a:cs typeface="Arial Bold"/>
              </a:rPr>
              <a:t>TOT&amp;M Unit 5 V1 2026</a:t>
            </a:r>
            <a:endParaRPr lang="en-US" dirty="0">
              <a:solidFill>
                <a:schemeClr val="bg1">
                  <a:lumMod val="65000"/>
                </a:schemeClr>
              </a:solidFill>
              <a:latin typeface="+mj-lt"/>
              <a:cs typeface="Arial Bold"/>
            </a:endParaRPr>
          </a:p>
        </p:txBody>
      </p:sp>
      <p:sp>
        <p:nvSpPr>
          <p:cNvPr id="6" name="Slide Number Placeholder 10">
            <a:extLst>
              <a:ext uri="{FF2B5EF4-FFF2-40B4-BE49-F238E27FC236}">
                <a16:creationId xmlns:a16="http://schemas.microsoft.com/office/drawing/2014/main" id="{C6743DCB-B808-E135-A3C0-7F327B627AD0}"/>
              </a:ext>
            </a:extLst>
          </p:cNvPr>
          <p:cNvSpPr txBox="1">
            <a:spLocks/>
          </p:cNvSpPr>
          <p:nvPr/>
        </p:nvSpPr>
        <p:spPr>
          <a:xfrm>
            <a:off x="10821547" y="6210970"/>
            <a:ext cx="532253" cy="365125"/>
          </a:xfrm>
          <a:prstGeom prst="rect">
            <a:avLst/>
          </a:prstGeom>
        </p:spPr>
        <p:txBody>
          <a:bodyPr vert="horz" lIns="0" tIns="0" rIns="0" bIns="0" rtlCol="0" anchor="b" anchorCtr="0"/>
          <a:lstStyle>
            <a:defPPr>
              <a:defRPr lang="en-US"/>
            </a:defPPr>
            <a:lvl1pPr marL="0" algn="r" defTabSz="912721" rtl="0" eaLnBrk="1" latinLnBrk="0" hangingPunct="1">
              <a:defRPr sz="1200" kern="1200">
                <a:solidFill>
                  <a:schemeClr val="tx1">
                    <a:tint val="75000"/>
                  </a:schemeClr>
                </a:solidFill>
                <a:latin typeface="+mn-lt"/>
                <a:ea typeface="+mn-ea"/>
                <a:cs typeface="+mn-cs"/>
              </a:defRPr>
            </a:lvl1pPr>
            <a:lvl2pPr marL="456360" algn="l" defTabSz="912721" rtl="0" eaLnBrk="1" latinLnBrk="0" hangingPunct="1">
              <a:defRPr sz="1800" kern="1200">
                <a:solidFill>
                  <a:schemeClr val="tx1"/>
                </a:solidFill>
                <a:latin typeface="+mn-lt"/>
                <a:ea typeface="+mn-ea"/>
                <a:cs typeface="+mn-cs"/>
              </a:defRPr>
            </a:lvl2pPr>
            <a:lvl3pPr marL="912721" algn="l" defTabSz="912721" rtl="0" eaLnBrk="1" latinLnBrk="0" hangingPunct="1">
              <a:defRPr sz="1800" kern="1200">
                <a:solidFill>
                  <a:schemeClr val="tx1"/>
                </a:solidFill>
                <a:latin typeface="+mn-lt"/>
                <a:ea typeface="+mn-ea"/>
                <a:cs typeface="+mn-cs"/>
              </a:defRPr>
            </a:lvl3pPr>
            <a:lvl4pPr marL="1369081" algn="l" defTabSz="912721" rtl="0" eaLnBrk="1" latinLnBrk="0" hangingPunct="1">
              <a:defRPr sz="1800" kern="1200">
                <a:solidFill>
                  <a:schemeClr val="tx1"/>
                </a:solidFill>
                <a:latin typeface="+mn-lt"/>
                <a:ea typeface="+mn-ea"/>
                <a:cs typeface="+mn-cs"/>
              </a:defRPr>
            </a:lvl4pPr>
            <a:lvl5pPr marL="1825442" algn="l" defTabSz="912721" rtl="0" eaLnBrk="1" latinLnBrk="0" hangingPunct="1">
              <a:defRPr sz="1800" kern="1200">
                <a:solidFill>
                  <a:schemeClr val="tx1"/>
                </a:solidFill>
                <a:latin typeface="+mn-lt"/>
                <a:ea typeface="+mn-ea"/>
                <a:cs typeface="+mn-cs"/>
              </a:defRPr>
            </a:lvl5pPr>
            <a:lvl6pPr marL="2281801" algn="l" defTabSz="912721" rtl="0" eaLnBrk="1" latinLnBrk="0" hangingPunct="1">
              <a:defRPr sz="1800" kern="1200">
                <a:solidFill>
                  <a:schemeClr val="tx1"/>
                </a:solidFill>
                <a:latin typeface="+mn-lt"/>
                <a:ea typeface="+mn-ea"/>
                <a:cs typeface="+mn-cs"/>
              </a:defRPr>
            </a:lvl6pPr>
            <a:lvl7pPr marL="2738163" algn="l" defTabSz="912721" rtl="0" eaLnBrk="1" latinLnBrk="0" hangingPunct="1">
              <a:defRPr sz="1800" kern="1200">
                <a:solidFill>
                  <a:schemeClr val="tx1"/>
                </a:solidFill>
                <a:latin typeface="+mn-lt"/>
                <a:ea typeface="+mn-ea"/>
                <a:cs typeface="+mn-cs"/>
              </a:defRPr>
            </a:lvl7pPr>
            <a:lvl8pPr marL="3194522" algn="l" defTabSz="912721" rtl="0" eaLnBrk="1" latinLnBrk="0" hangingPunct="1">
              <a:defRPr sz="1800" kern="1200">
                <a:solidFill>
                  <a:schemeClr val="tx1"/>
                </a:solidFill>
                <a:latin typeface="+mn-lt"/>
                <a:ea typeface="+mn-ea"/>
                <a:cs typeface="+mn-cs"/>
              </a:defRPr>
            </a:lvl8pPr>
            <a:lvl9pPr marL="3650880" algn="l" defTabSz="912721" rtl="0" eaLnBrk="1" latinLnBrk="0" hangingPunct="1">
              <a:defRPr sz="1800" kern="1200">
                <a:solidFill>
                  <a:schemeClr val="tx1"/>
                </a:solidFill>
                <a:latin typeface="+mn-lt"/>
                <a:ea typeface="+mn-ea"/>
                <a:cs typeface="+mn-cs"/>
              </a:defRPr>
            </a:lvl9pPr>
          </a:lstStyle>
          <a:p>
            <a:fld id="{15573E5C-EF74-034A-A019-612A408567C7}" type="slidenum">
              <a:rPr lang="en-US" smtClean="0"/>
              <a:pPr/>
              <a:t>9</a:t>
            </a:fld>
            <a:endParaRPr lang="en-US"/>
          </a:p>
        </p:txBody>
      </p:sp>
      <p:sp>
        <p:nvSpPr>
          <p:cNvPr id="7" name="Slide Number Placeholder 6">
            <a:extLst>
              <a:ext uri="{FF2B5EF4-FFF2-40B4-BE49-F238E27FC236}">
                <a16:creationId xmlns:a16="http://schemas.microsoft.com/office/drawing/2014/main" id="{12D92245-6AEA-9B43-416E-0BD03FE7A63B}"/>
              </a:ext>
            </a:extLst>
          </p:cNvPr>
          <p:cNvSpPr>
            <a:spLocks noGrp="1"/>
          </p:cNvSpPr>
          <p:nvPr>
            <p:ph type="sldNum" sz="quarter" idx="12"/>
          </p:nvPr>
        </p:nvSpPr>
        <p:spPr/>
        <p:txBody>
          <a:bodyPr/>
          <a:lstStyle/>
          <a:p>
            <a:fld id="{15573E5C-EF74-034A-A019-612A408567C7}" type="slidenum">
              <a:rPr lang="en-US" smtClean="0"/>
              <a:pPr/>
              <a:t>9</a:t>
            </a:fld>
            <a:endParaRPr lang="en-US" dirty="0"/>
          </a:p>
        </p:txBody>
      </p:sp>
    </p:spTree>
    <p:custDataLst>
      <p:tags r:id="rId1"/>
    </p:custDataLst>
    <p:extLst>
      <p:ext uri="{BB962C8B-B14F-4D97-AF65-F5344CB8AC3E}">
        <p14:creationId xmlns:p14="http://schemas.microsoft.com/office/powerpoint/2010/main" val="4073545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 calcmode="lin" valueType="num">
                                      <p:cBhvr additive="base">
                                        <p:cTn id="7"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2" end="2"/>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anim calcmode="lin" valueType="num">
                                      <p:cBhvr additive="base">
                                        <p:cTn id="11"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3" end="3"/>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anim calcmode="lin" valueType="num">
                                      <p:cBhvr additive="base">
                                        <p:cTn id="15"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3">
                                            <p:txEl>
                                              <p:pRg st="4" end="4"/>
                                            </p:txEl>
                                          </p:spTgt>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anim calcmode="lin" valueType="num">
                                      <p:cBhvr additive="base">
                                        <p:cTn id="19"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5" end="5"/>
                                            </p:txEl>
                                          </p:spTgt>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3">
                                            <p:txEl>
                                              <p:pRg st="6" end="6"/>
                                            </p:txEl>
                                          </p:spTgt>
                                        </p:tgtEl>
                                        <p:attrNameLst>
                                          <p:attrName>style.visibility</p:attrName>
                                        </p:attrNameLst>
                                      </p:cBhvr>
                                      <p:to>
                                        <p:strVal val="visible"/>
                                      </p:to>
                                    </p:set>
                                    <p:anim calcmode="lin" valueType="num">
                                      <p:cBhvr additive="base">
                                        <p:cTn id="23"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3">
                                            <p:txEl>
                                              <p:pRg st="6" end="6"/>
                                            </p:txEl>
                                          </p:spTgt>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3">
                                            <p:txEl>
                                              <p:pRg st="7" end="7"/>
                                            </p:txEl>
                                          </p:spTgt>
                                        </p:tgtEl>
                                        <p:attrNameLst>
                                          <p:attrName>style.visibility</p:attrName>
                                        </p:attrNameLst>
                                      </p:cBhvr>
                                      <p:to>
                                        <p:strVal val="visible"/>
                                      </p:to>
                                    </p:set>
                                    <p:anim calcmode="lin" valueType="num">
                                      <p:cBhvr additive="base">
                                        <p:cTn id="27"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3">
                                            <p:txEl>
                                              <p:pRg st="7" end="7"/>
                                            </p:txEl>
                                          </p:spTgt>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3">
                                            <p:txEl>
                                              <p:pRg st="8" end="8"/>
                                            </p:txEl>
                                          </p:spTgt>
                                        </p:tgtEl>
                                        <p:attrNameLst>
                                          <p:attrName>style.visibility</p:attrName>
                                        </p:attrNameLst>
                                      </p:cBhvr>
                                      <p:to>
                                        <p:strVal val="visible"/>
                                      </p:to>
                                    </p:set>
                                    <p:anim calcmode="lin" valueType="num">
                                      <p:cBhvr additive="base">
                                        <p:cTn id="31" dur="500" fill="hold"/>
                                        <p:tgtEl>
                                          <p:spTgt spid="3">
                                            <p:txEl>
                                              <p:pRg st="8" end="8"/>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8" end="8"/>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ARTICULATE_DESIGN_ID_MASTER" val="xp7ywQ0a"/>
  <p:tag name="SLIDO_APP_VERSION" val="1.5.2.3420"/>
  <p:tag name="SLIDO_PRESENTATION_ID" val="00000000-0000-0000-0000-000000000000"/>
  <p:tag name="SLIDO_EVENT_UUID" val="d83dd17a-11ee-447c-aa21-03c175505166"/>
  <p:tag name="SLIDO_EVENT_SECTION_UUID" val="0bb35f4c-bfaf-4e1a-ab53-f926c99503f3"/>
  <p:tag name="ARTICULATE_DESIGN_ID_GLLP PPT TEMPLATE JULY 2020" val="xA6x6T5W"/>
  <p:tag name="ARTICULATE_SLIDE_COUNT" val="36"/>
  <p:tag name="ARTICULATE_PROJECT_OPEN" val="0"/>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GLLP PPT template July 2020">
  <a:themeElements>
    <a:clrScheme name="Custom 1">
      <a:dk1>
        <a:srgbClr val="000000"/>
      </a:dk1>
      <a:lt1>
        <a:srgbClr val="FFFFFF"/>
      </a:lt1>
      <a:dk2>
        <a:srgbClr val="114C83"/>
      </a:dk2>
      <a:lt2>
        <a:srgbClr val="E7E6E6"/>
      </a:lt2>
      <a:accent1>
        <a:srgbClr val="07729C"/>
      </a:accent1>
      <a:accent2>
        <a:srgbClr val="F26C32"/>
      </a:accent2>
      <a:accent3>
        <a:srgbClr val="A1A09F"/>
      </a:accent3>
      <a:accent4>
        <a:srgbClr val="F1AF3D"/>
      </a:accent4>
      <a:accent5>
        <a:srgbClr val="114C83"/>
      </a:accent5>
      <a:accent6>
        <a:srgbClr val="AF3920"/>
      </a:accent6>
      <a:hlink>
        <a:srgbClr val="07729C"/>
      </a:hlink>
      <a:folHlink>
        <a:srgbClr val="727170"/>
      </a:folHlink>
    </a:clrScheme>
    <a:fontScheme name="GLLP">
      <a:majorFont>
        <a:latin typeface="Trebuchet MS"/>
        <a:ea typeface=""/>
        <a:cs typeface=""/>
      </a:majorFont>
      <a:minorFont>
        <a:latin typeface="Trebuchet MS"/>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5" id="{1A055E8F-465B-4841-A77B-A70258DF683C}" vid="{035D67F9-7EBA-FF41-A782-E1A2CFE7D0C6}"/>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9805538183E13A4D91A4BD666C52FC81" ma:contentTypeVersion="19" ma:contentTypeDescription="Create a new document." ma:contentTypeScope="" ma:versionID="37119bfc041c8681f97d3b0080710bb5">
  <xsd:schema xmlns:xsd="http://www.w3.org/2001/XMLSchema" xmlns:xs="http://www.w3.org/2001/XMLSchema" xmlns:p="http://schemas.microsoft.com/office/2006/metadata/properties" xmlns:ns2="e6f0be81-9d97-4737-97b2-7789c5062d58" xmlns:ns3="129451d6-aa90-46b8-8fd9-fbe75a80caf6" targetNamespace="http://schemas.microsoft.com/office/2006/metadata/properties" ma:root="true" ma:fieldsID="1a02c8957b1750eac46c5e00cffccf54" ns2:_="" ns3:_="">
    <xsd:import namespace="e6f0be81-9d97-4737-97b2-7789c5062d58"/>
    <xsd:import namespace="129451d6-aa90-46b8-8fd9-fbe75a80caf6"/>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AutoTags" minOccurs="0"/>
                <xsd:element ref="ns2:MediaServiceGenerationTime" minOccurs="0"/>
                <xsd:element ref="ns2:MediaServiceEventHashCode" minOccurs="0"/>
                <xsd:element ref="ns2:MediaServiceDateTaken" minOccurs="0"/>
                <xsd:element ref="ns2:MediaServiceOCR" minOccurs="0"/>
                <xsd:element ref="ns2:MediaServiceLocation" minOccurs="0"/>
                <xsd:element ref="ns2:MediaLengthInSeconds" minOccurs="0"/>
                <xsd:element ref="ns2:lcf76f155ced4ddcb4097134ff3c332f" minOccurs="0"/>
                <xsd:element ref="ns3:TaxCatchAll" minOccurs="0"/>
                <xsd:element ref="ns3:SharedWithUsers" minOccurs="0"/>
                <xsd:element ref="ns3:SharedWithDetails" minOccurs="0"/>
                <xsd:element ref="ns2:MediaServiceObjectDetectorVersions" minOccurs="0"/>
                <xsd:element ref="ns2:MediaServiceSearchPropertie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e6f0be81-9d97-4737-97b2-7789c5062d58"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2" nillable="true" ma:displayName="Tags" ma:internalName="MediaServiceAutoTags"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DateTaken" ma:index="15" nillable="true" ma:displayName="MediaServiceDateTaken" ma:hidden="true" ma:internalName="MediaServiceDateTake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Location" ma:index="17" nillable="true" ma:displayName="Location" ma:internalName="MediaServiceLocation" ma:readOnly="true">
      <xsd:simpleType>
        <xsd:restriction base="dms:Text"/>
      </xsd:simpleType>
    </xsd:element>
    <xsd:element name="MediaLengthInSeconds" ma:index="18" nillable="true" ma:displayName="MediaLengthInSeconds" ma:hidden="true" ma:internalName="MediaLengthInSeconds" ma:readOnly="true">
      <xsd:simpleType>
        <xsd:restriction base="dms:Unknown"/>
      </xsd:simpleType>
    </xsd:element>
    <xsd:element name="lcf76f155ced4ddcb4097134ff3c332f" ma:index="20" nillable="true" ma:taxonomy="true" ma:internalName="lcf76f155ced4ddcb4097134ff3c332f" ma:taxonomyFieldName="MediaServiceImageTags" ma:displayName="Image Tags" ma:readOnly="false" ma:fieldId="{5cf76f15-5ced-4ddc-b409-7134ff3c332f}" ma:taxonomyMulti="true" ma:sspId="aa4eac88-8ae6-4a96-90c7-97bc93c844ef"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4" nillable="true" ma:displayName="MediaServiceObjectDetectorVersions" ma:hidden="true" ma:indexed="true" ma:internalName="MediaServiceObjectDetectorVersions"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element name="MediaServiceBillingMetadata" ma:index="26"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129451d6-aa90-46b8-8fd9-fbe75a80caf6" elementFormDefault="qualified">
    <xsd:import namespace="http://schemas.microsoft.com/office/2006/documentManagement/types"/>
    <xsd:import namespace="http://schemas.microsoft.com/office/infopath/2007/PartnerControls"/>
    <xsd:element name="TaxCatchAll" ma:index="21" nillable="true" ma:displayName="Taxonomy Catch All Column" ma:hidden="true" ma:list="{764056d1-5fb6-453f-a253-4e72b727c606}" ma:internalName="TaxCatchAll" ma:showField="CatchAllData" ma:web="129451d6-aa90-46b8-8fd9-fbe75a80caf6">
      <xsd:complexType>
        <xsd:complexContent>
          <xsd:extension base="dms:MultiChoiceLookup">
            <xsd:sequence>
              <xsd:element name="Value" type="dms:Lookup" maxOccurs="unbounded" minOccurs="0" nillable="true"/>
            </xsd:sequence>
          </xsd:extension>
        </xsd:complexContent>
      </xsd:complexType>
    </xsd:element>
    <xsd:element name="SharedWithUsers" ma:index="2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3"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e6f0be81-9d97-4737-97b2-7789c5062d58">
      <Terms xmlns="http://schemas.microsoft.com/office/infopath/2007/PartnerControls"/>
    </lcf76f155ced4ddcb4097134ff3c332f>
    <TaxCatchAll xmlns="129451d6-aa90-46b8-8fd9-fbe75a80caf6"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48E3D915-446F-4A3B-84E4-37CF7F1C3B01}">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e6f0be81-9d97-4737-97b2-7789c5062d58"/>
    <ds:schemaRef ds:uri="129451d6-aa90-46b8-8fd9-fbe75a80caf6"/>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B7141CE2-3A6D-45B3-BB0E-E496741C5FCA}">
  <ds:schemaRefs>
    <ds:schemaRef ds:uri="129451d6-aa90-46b8-8fd9-fbe75a80caf6"/>
    <ds:schemaRef ds:uri="http://www.w3.org/XML/1998/namespace"/>
    <ds:schemaRef ds:uri="http://schemas.openxmlformats.org/package/2006/metadata/core-properties"/>
    <ds:schemaRef ds:uri="http://purl.org/dc/elements/1.1/"/>
    <ds:schemaRef ds:uri="http://schemas.microsoft.com/office/2006/documentManagement/types"/>
    <ds:schemaRef ds:uri="http://purl.org/dc/dcmitype/"/>
    <ds:schemaRef ds:uri="e6f0be81-9d97-4737-97b2-7789c5062d58"/>
    <ds:schemaRef ds:uri="http://schemas.microsoft.com/office/2006/metadata/properties"/>
    <ds:schemaRef ds:uri="http://purl.org/dc/terms/"/>
    <ds:schemaRef ds:uri="http://schemas.microsoft.com/office/infopath/2007/PartnerControls"/>
  </ds:schemaRefs>
</ds:datastoreItem>
</file>

<file path=customXml/itemProps3.xml><?xml version="1.0" encoding="utf-8"?>
<ds:datastoreItem xmlns:ds="http://schemas.openxmlformats.org/officeDocument/2006/customXml" ds:itemID="{10E8E845-A2A6-4A64-9D47-D4F2B7B46D5B}">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master</Template>
  <TotalTime>1797</TotalTime>
  <Words>5057</Words>
  <Application>Microsoft Office PowerPoint</Application>
  <PresentationFormat>Widescreen</PresentationFormat>
  <Paragraphs>510</Paragraphs>
  <Slides>36</Slides>
  <Notes>35</Notes>
  <HiddenSlides>4</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36</vt:i4>
      </vt:variant>
    </vt:vector>
  </HeadingPairs>
  <TitlesOfParts>
    <vt:vector size="45" baseType="lpstr">
      <vt:lpstr>Arial</vt:lpstr>
      <vt:lpstr>Arial Bold</vt:lpstr>
      <vt:lpstr>Calibri</vt:lpstr>
      <vt:lpstr>Courier New</vt:lpstr>
      <vt:lpstr>Open Sans</vt:lpstr>
      <vt:lpstr>Segoe UI</vt:lpstr>
      <vt:lpstr>Trebuchet MS</vt:lpstr>
      <vt:lpstr>Wingdings</vt:lpstr>
      <vt:lpstr>GLLP PPT template July 2020</vt:lpstr>
      <vt:lpstr>Global Laboratory  Leadership Programme   Training of Trainers and Mentors  Unit 5: Module content review and adaptation</vt:lpstr>
      <vt:lpstr>Zoom interface</vt:lpstr>
      <vt:lpstr>Zoom interface</vt:lpstr>
      <vt:lpstr>For TOT&amp;M facilitators only</vt:lpstr>
      <vt:lpstr>For facilitators only</vt:lpstr>
      <vt:lpstr>Learning objectives</vt:lpstr>
      <vt:lpstr>Agenda</vt:lpstr>
      <vt:lpstr>Instructor’s pre-work – Four-step process     </vt:lpstr>
      <vt:lpstr>Introduction</vt:lpstr>
      <vt:lpstr>Specific module areas to be adapted </vt:lpstr>
      <vt:lpstr>Reminder: Instructors’ pre-work for each module</vt:lpstr>
      <vt:lpstr>Design tips when editing slides</vt:lpstr>
      <vt:lpstr>Engage the audience</vt:lpstr>
      <vt:lpstr>Demonstration: How to replace slides in Instructor Guide (IG) and Participant Guides (PG)</vt:lpstr>
      <vt:lpstr>Adaptation and Facilitation of your module</vt:lpstr>
      <vt:lpstr>2. Adaptation of module, cont. </vt:lpstr>
      <vt:lpstr>3. Facilitation of your module</vt:lpstr>
      <vt:lpstr>Customizing test questions    </vt:lpstr>
      <vt:lpstr>PowerPoint Presentation</vt:lpstr>
      <vt:lpstr>Knowledge test questions in the GLLP Learning Package</vt:lpstr>
      <vt:lpstr>Adapting test questions</vt:lpstr>
      <vt:lpstr>Knowledge test questions and cognitive levels</vt:lpstr>
      <vt:lpstr>Practice activity: Mapping test questions to learning objectives</vt:lpstr>
      <vt:lpstr>In summary</vt:lpstr>
      <vt:lpstr>Study and adaptation of module content   </vt:lpstr>
      <vt:lpstr>Group work: steps overview</vt:lpstr>
      <vt:lpstr>Activity Discuss your module</vt:lpstr>
      <vt:lpstr>Activity Select a portion(s) of a module(s) to facilitate</vt:lpstr>
      <vt:lpstr>Activity: Select/ customize test question </vt:lpstr>
      <vt:lpstr>Example: Use instructor guide to identify relevant learning objective(s)</vt:lpstr>
      <vt:lpstr>Example: Identify question relevant to learning objective</vt:lpstr>
      <vt:lpstr>Knowledge Check</vt:lpstr>
      <vt:lpstr>Activity Submit your final presentation</vt:lpstr>
      <vt:lpstr>Questions?</vt:lpstr>
      <vt:lpstr>Groupwork</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Otim Patrick</dc:creator>
  <cp:lastModifiedBy>VAZ DRAGO, Rita Catarina</cp:lastModifiedBy>
  <cp:revision>85</cp:revision>
  <cp:lastPrinted>2016-07-15T11:07:21Z</cp:lastPrinted>
  <dcterms:created xsi:type="dcterms:W3CDTF">2021-05-10T19:42:08Z</dcterms:created>
  <dcterms:modified xsi:type="dcterms:W3CDTF">2026-05-06T15:52:56Z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NewReviewCycle">
    <vt:lpwstr/>
  </property>
  <property fmtid="{D5CDD505-2E9C-101B-9397-08002B2CF9AE}" pid="3" name="ContentTypeId">
    <vt:lpwstr>0x0101009805538183E13A4D91A4BD666C52FC81</vt:lpwstr>
  </property>
  <property fmtid="{D5CDD505-2E9C-101B-9397-08002B2CF9AE}" pid="4" name="MediaServiceImageTags">
    <vt:lpwstr/>
  </property>
  <property fmtid="{D5CDD505-2E9C-101B-9397-08002B2CF9AE}" pid="5" name="ArticulateGUID">
    <vt:lpwstr>14F1575E-E3E4-49C0-A1EA-6B5ABE0ACC87</vt:lpwstr>
  </property>
  <property fmtid="{D5CDD505-2E9C-101B-9397-08002B2CF9AE}" pid="6" name="ArticulatePath">
    <vt:lpwstr>NFP Onboarding_revised 3_Global</vt:lpwstr>
  </property>
  <property fmtid="{D5CDD505-2E9C-101B-9397-08002B2CF9AE}" pid="7" name="SlidoAppVersion">
    <vt:lpwstr>1.5.2.3420</vt:lpwstr>
  </property>
  <property fmtid="{D5CDD505-2E9C-101B-9397-08002B2CF9AE}" pid="8" name="MSIP_Label_7b94a7b8-f06c-4dfe-bdcc-9b548fd58c31_Enabled">
    <vt:lpwstr>true</vt:lpwstr>
  </property>
  <property fmtid="{D5CDD505-2E9C-101B-9397-08002B2CF9AE}" pid="9" name="MSIP_Label_7b94a7b8-f06c-4dfe-bdcc-9b548fd58c31_SetDate">
    <vt:lpwstr>2024-02-15T18:08:00Z</vt:lpwstr>
  </property>
  <property fmtid="{D5CDD505-2E9C-101B-9397-08002B2CF9AE}" pid="10" name="MSIP_Label_7b94a7b8-f06c-4dfe-bdcc-9b548fd58c31_Method">
    <vt:lpwstr>Privileged</vt:lpwstr>
  </property>
  <property fmtid="{D5CDD505-2E9C-101B-9397-08002B2CF9AE}" pid="11" name="MSIP_Label_7b94a7b8-f06c-4dfe-bdcc-9b548fd58c31_Name">
    <vt:lpwstr>7b94a7b8-f06c-4dfe-bdcc-9b548fd58c31</vt:lpwstr>
  </property>
  <property fmtid="{D5CDD505-2E9C-101B-9397-08002B2CF9AE}" pid="12" name="MSIP_Label_7b94a7b8-f06c-4dfe-bdcc-9b548fd58c31_SiteId">
    <vt:lpwstr>9ce70869-60db-44fd-abe8-d2767077fc8f</vt:lpwstr>
  </property>
  <property fmtid="{D5CDD505-2E9C-101B-9397-08002B2CF9AE}" pid="13" name="MSIP_Label_7b94a7b8-f06c-4dfe-bdcc-9b548fd58c31_ActionId">
    <vt:lpwstr>9f9cb415-6246-4635-aa1a-dec834302af1</vt:lpwstr>
  </property>
  <property fmtid="{D5CDD505-2E9C-101B-9397-08002B2CF9AE}" pid="14" name="MSIP_Label_7b94a7b8-f06c-4dfe-bdcc-9b548fd58c31_ContentBits">
    <vt:lpwstr>0</vt:lpwstr>
  </property>
</Properties>
</file>