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1.xml" ContentType="application/vnd.openxmlformats-officedocument.presentationml.tags+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2.xml" ContentType="application/vnd.openxmlformats-officedocument.presentationml.tags+xml"/>
  <Override PartName="/ppt/notesSlides/notesSlide3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43.xml" ContentType="application/vnd.openxmlformats-officedocument.presentationml.tags+xml"/>
  <Override PartName="/ppt/notesSlides/notesSlide3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44.xml" ContentType="application/vnd.openxmlformats-officedocument.presentationml.tags+xml"/>
  <Override PartName="/ppt/notesSlides/notesSlide4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45.xml" ContentType="application/vnd.openxmlformats-officedocument.presentationml.tags+xml"/>
  <Override PartName="/ppt/notesSlides/notesSlide41.xml" ContentType="application/vnd.openxmlformats-officedocument.presentationml.notesSlide+xml"/>
  <Override PartName="/ppt/tags/tag46.xml" ContentType="application/vnd.openxmlformats-officedocument.presentationml.tags+xml"/>
  <Override PartName="/ppt/notesSlides/notesSlide42.xml" ContentType="application/vnd.openxmlformats-officedocument.presentationml.notesSlide+xml"/>
  <Override PartName="/ppt/tags/tag47.xml" ContentType="application/vnd.openxmlformats-officedocument.presentationml.tags+xml"/>
  <Override PartName="/ppt/notesSlides/notesSlide43.xml" ContentType="application/vnd.openxmlformats-officedocument.presentationml.notesSlide+xml"/>
  <Override PartName="/ppt/tags/tag48.xml" ContentType="application/vnd.openxmlformats-officedocument.presentationml.tags+xml"/>
  <Override PartName="/ppt/notesSlides/notesSlide4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49.xml" ContentType="application/vnd.openxmlformats-officedocument.presentationml.tags+xml"/>
  <Override PartName="/ppt/notesSlides/notesSlide45.xml" ContentType="application/vnd.openxmlformats-officedocument.presentationml.notesSlide+xml"/>
  <Override PartName="/ppt/tags/tag50.xml" ContentType="application/vnd.openxmlformats-officedocument.presentationml.tags+xml"/>
  <Override PartName="/ppt/notesSlides/notesSlide46.xml" ContentType="application/vnd.openxmlformats-officedocument.presentationml.notesSlide+xml"/>
  <Override PartName="/ppt/tags/tag51.xml" ContentType="application/vnd.openxmlformats-officedocument.presentationml.tags+xml"/>
  <Override PartName="/ppt/notesSlides/notesSlide4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52.xml" ContentType="application/vnd.openxmlformats-officedocument.presentationml.tags+xml"/>
  <Override PartName="/ppt/notesSlides/notesSlide48.xml" ContentType="application/vnd.openxmlformats-officedocument.presentationml.notesSlide+xml"/>
  <Override PartName="/ppt/tags/tag53.xml" ContentType="application/vnd.openxmlformats-officedocument.presentationml.tags+xml"/>
  <Override PartName="/ppt/notesSlides/notesSlide49.xml" ContentType="application/vnd.openxmlformats-officedocument.presentationml.notesSlide+xml"/>
  <Override PartName="/ppt/tags/tag54.xml" ContentType="application/vnd.openxmlformats-officedocument.presentationml.tags+xml"/>
  <Override PartName="/ppt/notesSlides/notesSlide50.xml" ContentType="application/vnd.openxmlformats-officedocument.presentationml.notesSlide+xml"/>
  <Override PartName="/ppt/tags/tag55.xml" ContentType="application/vnd.openxmlformats-officedocument.presentationml.tags+xml"/>
  <Override PartName="/ppt/notesSlides/notesSlide51.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3" r:id="rId4"/>
  </p:sldMasterIdLst>
  <p:notesMasterIdLst>
    <p:notesMasterId r:id="rId59"/>
  </p:notesMasterIdLst>
  <p:handoutMasterIdLst>
    <p:handoutMasterId r:id="rId60"/>
  </p:handoutMasterIdLst>
  <p:sldIdLst>
    <p:sldId id="2147376031" r:id="rId5"/>
    <p:sldId id="2147471040" r:id="rId6"/>
    <p:sldId id="2147471041" r:id="rId7"/>
    <p:sldId id="2147471039" r:id="rId8"/>
    <p:sldId id="2147471042" r:id="rId9"/>
    <p:sldId id="265" r:id="rId10"/>
    <p:sldId id="2147375237" r:id="rId11"/>
    <p:sldId id="1286" r:id="rId12"/>
    <p:sldId id="2147375935" r:id="rId13"/>
    <p:sldId id="2147375918" r:id="rId14"/>
    <p:sldId id="2147375938" r:id="rId15"/>
    <p:sldId id="2147375934" r:id="rId16"/>
    <p:sldId id="2147375936" r:id="rId17"/>
    <p:sldId id="2147375992" r:id="rId18"/>
    <p:sldId id="2147375943" r:id="rId19"/>
    <p:sldId id="2147375919" r:id="rId20"/>
    <p:sldId id="2147375937" r:id="rId21"/>
    <p:sldId id="659" r:id="rId22"/>
    <p:sldId id="661" r:id="rId23"/>
    <p:sldId id="663" r:id="rId24"/>
    <p:sldId id="665" r:id="rId25"/>
    <p:sldId id="667" r:id="rId26"/>
    <p:sldId id="2147376046" r:id="rId27"/>
    <p:sldId id="2147376044" r:id="rId28"/>
    <p:sldId id="2147375993" r:id="rId29"/>
    <p:sldId id="2147376005" r:id="rId30"/>
    <p:sldId id="2147376007" r:id="rId31"/>
    <p:sldId id="2147376008" r:id="rId32"/>
    <p:sldId id="2147376009" r:id="rId33"/>
    <p:sldId id="2147376010" r:id="rId34"/>
    <p:sldId id="2147376011" r:id="rId35"/>
    <p:sldId id="2147376012" r:id="rId36"/>
    <p:sldId id="2147376014" r:id="rId37"/>
    <p:sldId id="2147376015" r:id="rId38"/>
    <p:sldId id="2147376016" r:id="rId39"/>
    <p:sldId id="2147471044" r:id="rId40"/>
    <p:sldId id="2147376017" r:id="rId41"/>
    <p:sldId id="2147376025" r:id="rId42"/>
    <p:sldId id="2147376026" r:id="rId43"/>
    <p:sldId id="2147376027" r:id="rId44"/>
    <p:sldId id="2147376028" r:id="rId45"/>
    <p:sldId id="2147376043" r:id="rId46"/>
    <p:sldId id="2147376022" r:id="rId47"/>
    <p:sldId id="2147376023" r:id="rId48"/>
    <p:sldId id="2147376024" r:id="rId49"/>
    <p:sldId id="2147375947" r:id="rId50"/>
    <p:sldId id="2147375999" r:id="rId51"/>
    <p:sldId id="2147376000" r:id="rId52"/>
    <p:sldId id="2147376001" r:id="rId53"/>
    <p:sldId id="2147376045" r:id="rId54"/>
    <p:sldId id="2147376047" r:id="rId55"/>
    <p:sldId id="2147375991" r:id="rId56"/>
    <p:sldId id="2147375950" r:id="rId57"/>
    <p:sldId id="2147471043" r:id="rId58"/>
  </p:sldIdLst>
  <p:sldSz cx="12192000" cy="6858000"/>
  <p:notesSz cx="9939338" cy="6805613"/>
  <p:custDataLst>
    <p:tags r:id="rId61"/>
  </p:custDataLst>
  <p:defaultTex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DV" userId="S::dolmazonv@who.int::b92e1dd3-edaf-40eb-a51e-75ddce86258f" providerId="AD"/>
  <p188:author id="{6BE0062E-5A17-DFE0-F694-AD36EFEF50DD}" name="Burton Wilcke (burton.wilcke@uvm.edu)" initials="B(" userId="S::burton.wilcke_uvm.edu#ext#@worldhealthorg.onmicrosoft.com::9afdb5b3-75c9-41a1-b1ef-c5b9113206af" providerId="AD"/>
  <p188:author id="{61BA7331-4FE4-CB1D-C94C-67ACC1F934D2}" name="Sedillo, Jennifer | APHL" initials="SA" userId="S::jennifer.sedillo_aphl.org#ext#@worldhealthorg.onmicrosoft.com::467f07e0-d8aa-44cb-9a14-f2ea16059321" providerId="AD"/>
  <p188:author id="{3592563A-9710-7A7C-7CA2-EC9F38CD882F}" name="Sedillo, Jennifer | APHL" initials="JS" userId="S::Jennifer.Sedillo@aphl.org::dbdda516-dcac-4b1b-851c-29992c83cc2f" providerId="AD"/>
  <p188:author id="{1B91B14C-9372-6FC1-E2A3-5A20CAD36640}" name="VAZ DRAGO, Rita Catarina" initials="VDRC" userId="S::vazr@who.int::ba088403-8eca-4953-a95a-1df5dda3e134" providerId="AD"/>
  <p188:author id="{17D03E54-13DE-1930-61C5-FCA14C1D2AEA}" name="Sedillo, Jennifer | APHL" initials="SJ" userId="S::jennifer.sedillo@aphl.org::dbdda516-dcac-4b1b-851c-29992c83cc2f" providerId="AD"/>
  <p188:author id="{013D599B-2988-3CE7-A335-E77A3E05FCB7}" name="Isadore, Jocelyn | APHL" initials="JI" userId="S::jocelyn.isadore@aphl.org::f75f5f23-53dc-4ade-b7ea-b46b0baf91f6"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OJO, Olubunmi   Eyitayo" initials="OE" lastIdx="2" clrIdx="6">
    <p:extLst>
      <p:ext uri="{19B8F6BF-5375-455C-9EA6-DF929625EA0E}">
        <p15:presenceInfo xmlns:p15="http://schemas.microsoft.com/office/powerpoint/2012/main" userId="S::oojo@who.int::e74b4839-531b-455b-8225-61c68a16364b" providerId="AD"/>
      </p:ext>
    </p:extLst>
  </p:cmAuthor>
  <p:cmAuthor id="1" name="BAYUGO, Yolanda" initials="BY" lastIdx="18" clrIdx="0">
    <p:extLst>
      <p:ext uri="{19B8F6BF-5375-455C-9EA6-DF929625EA0E}">
        <p15:presenceInfo xmlns:p15="http://schemas.microsoft.com/office/powerpoint/2012/main" userId="S::bayugo@who.int::1e0050b4-e34d-49a7-81ef-92fe428c2b94" providerId="AD"/>
      </p:ext>
    </p:extLst>
  </p:cmAuthor>
  <p:cmAuthor id="2" name="Barbara Pagotto" initials="BP" lastIdx="12" clrIdx="1">
    <p:extLst>
      <p:ext uri="{19B8F6BF-5375-455C-9EA6-DF929625EA0E}">
        <p15:presenceInfo xmlns:p15="http://schemas.microsoft.com/office/powerpoint/2012/main" userId="9a7ebdbd450f0699" providerId="Windows Live"/>
      </p:ext>
    </p:extLst>
  </p:cmAuthor>
  <p:cmAuthor id="3" name="FROSSARD PAGOTTO, Barbara" initials="FB" lastIdx="5" clrIdx="2">
    <p:extLst>
      <p:ext uri="{19B8F6BF-5375-455C-9EA6-DF929625EA0E}">
        <p15:presenceInfo xmlns:p15="http://schemas.microsoft.com/office/powerpoint/2012/main" userId="S::frossardb@who.int::83341cd4-25e2-40ac-9276-26cc75328b1c" providerId="AD"/>
      </p:ext>
    </p:extLst>
  </p:cmAuthor>
  <p:cmAuthor id="4" name="HOLLMEYER, Helge Gottfried" initials="HHG" lastIdx="7" clrIdx="3">
    <p:extLst>
      <p:ext uri="{19B8F6BF-5375-455C-9EA6-DF929625EA0E}">
        <p15:presenceInfo xmlns:p15="http://schemas.microsoft.com/office/powerpoint/2012/main" userId="S::hollmeyerh@who.int::361d3c64-7373-4839-a0e6-e6143af58f6e" providerId="AD"/>
      </p:ext>
    </p:extLst>
  </p:cmAuthor>
  <p:cmAuthor id="5" name="KHARA, Vibhuti" initials="KV" lastIdx="2" clrIdx="4">
    <p:extLst>
      <p:ext uri="{19B8F6BF-5375-455C-9EA6-DF929625EA0E}">
        <p15:presenceInfo xmlns:p15="http://schemas.microsoft.com/office/powerpoint/2012/main" userId="S::kharav@who.int::495d5d6a-972c-4c71-bda2-46393bef1fcf" providerId="AD"/>
      </p:ext>
    </p:extLst>
  </p:cmAuthor>
  <p:cmAuthor id="6" name="GOMEZ, Paula" initials="GP" lastIdx="9" clrIdx="5">
    <p:extLst>
      <p:ext uri="{19B8F6BF-5375-455C-9EA6-DF929625EA0E}">
        <p15:presenceInfo xmlns:p15="http://schemas.microsoft.com/office/powerpoint/2012/main" userId="S::gomezp@who.int::c93cf399-3ed7-4230-9282-8831e3fe5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6FE"/>
    <a:srgbClr val="E8FEFC"/>
    <a:srgbClr val="00BEAC"/>
    <a:srgbClr val="006600"/>
    <a:srgbClr val="1C659C"/>
    <a:srgbClr val="009286"/>
    <a:srgbClr val="0084C1"/>
    <a:srgbClr val="0CABBE"/>
    <a:srgbClr val="0085AF"/>
    <a:srgbClr val="0089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B93122-2DD2-8502-CEBF-CAD6BD6DA74B}" v="2" dt="2026-01-21T15:11:32.4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423"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tags" Target="tags/tag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utrey, Tatianna | APHL" userId="S::tatianna.autrey_aphl.org#ext#@worldhealthorg.onmicrosoft.com::5837d4d7-07d1-4408-a7b6-c4a916152ea6" providerId="AD" clId="Web-{0FB93122-2DD2-8502-CEBF-CAD6BD6DA74B}"/>
    <pc:docChg chg="modSld">
      <pc:chgData name="Autrey, Tatianna | APHL" userId="S::tatianna.autrey_aphl.org#ext#@worldhealthorg.onmicrosoft.com::5837d4d7-07d1-4408-a7b6-c4a916152ea6" providerId="AD" clId="Web-{0FB93122-2DD2-8502-CEBF-CAD6BD6DA74B}" dt="2026-01-21T15:11:32.485" v="1" actId="14100"/>
      <pc:docMkLst>
        <pc:docMk/>
      </pc:docMkLst>
      <pc:sldChg chg="modSp">
        <pc:chgData name="Autrey, Tatianna | APHL" userId="S::tatianna.autrey_aphl.org#ext#@worldhealthorg.onmicrosoft.com::5837d4d7-07d1-4408-a7b6-c4a916152ea6" providerId="AD" clId="Web-{0FB93122-2DD2-8502-CEBF-CAD6BD6DA74B}" dt="2026-01-21T15:11:32.485" v="1" actId="14100"/>
        <pc:sldMkLst>
          <pc:docMk/>
          <pc:sldMk cId="3724958933" sldId="2147375935"/>
        </pc:sldMkLst>
        <pc:picChg chg="mod">
          <ac:chgData name="Autrey, Tatianna | APHL" userId="S::tatianna.autrey_aphl.org#ext#@worldhealthorg.onmicrosoft.com::5837d4d7-07d1-4408-a7b6-c4a916152ea6" providerId="AD" clId="Web-{0FB93122-2DD2-8502-CEBF-CAD6BD6DA74B}" dt="2026-01-21T15:11:32.485" v="1" actId="14100"/>
          <ac:picMkLst>
            <pc:docMk/>
            <pc:sldMk cId="3724958933" sldId="2147375935"/>
            <ac:picMk id="5" creationId="{1954B46E-7878-9776-617B-28A5D2E57D17}"/>
          </ac:picMkLst>
        </pc:picChg>
      </pc:sldChg>
    </pc:docChg>
  </pc:docChgLst>
  <pc:docChgLst>
    <pc:chgData name="Isadore, Jocelyn | APHL" userId="f75f5f23-53dc-4ade-b7ea-b46b0baf91f6" providerId="ADAL" clId="{93531C0A-F3D0-4D6A-9D87-1AF30E926B0D}"/>
    <pc:docChg chg="undo custSel addSld delSld modSld">
      <pc:chgData name="Isadore, Jocelyn | APHL" userId="f75f5f23-53dc-4ade-b7ea-b46b0baf91f6" providerId="ADAL" clId="{93531C0A-F3D0-4D6A-9D87-1AF30E926B0D}" dt="2026-01-16T18:46:30.729" v="1771" actId="20577"/>
      <pc:docMkLst>
        <pc:docMk/>
      </pc:docMkLst>
      <pc:sldChg chg="modSp mod modNotesTx">
        <pc:chgData name="Isadore, Jocelyn | APHL" userId="f75f5f23-53dc-4ade-b7ea-b46b0baf91f6" providerId="ADAL" clId="{93531C0A-F3D0-4D6A-9D87-1AF30E926B0D}" dt="2026-01-15T18:57:15.891" v="86" actId="20577"/>
        <pc:sldMkLst>
          <pc:docMk/>
          <pc:sldMk cId="169601766" sldId="265"/>
        </pc:sldMkLst>
        <pc:spChg chg="mod">
          <ac:chgData name="Isadore, Jocelyn | APHL" userId="f75f5f23-53dc-4ade-b7ea-b46b0baf91f6" providerId="ADAL" clId="{93531C0A-F3D0-4D6A-9D87-1AF30E926B0D}" dt="2026-01-15T18:56:07.114" v="35"/>
          <ac:spMkLst>
            <pc:docMk/>
            <pc:sldMk cId="169601766" sldId="265"/>
            <ac:spMk id="5" creationId="{4F593FE5-C225-4372-B4F3-0A8C6ACA487A}"/>
          </ac:spMkLst>
        </pc:spChg>
        <pc:spChg chg="mod">
          <ac:chgData name="Isadore, Jocelyn | APHL" userId="f75f5f23-53dc-4ade-b7ea-b46b0baf91f6" providerId="ADAL" clId="{93531C0A-F3D0-4D6A-9D87-1AF30E926B0D}" dt="2026-01-15T18:56:38.763" v="36" actId="12"/>
          <ac:spMkLst>
            <pc:docMk/>
            <pc:sldMk cId="169601766" sldId="265"/>
            <ac:spMk id="6" creationId="{00000000-0000-0000-0000-000000000000}"/>
          </ac:spMkLst>
        </pc:spChg>
      </pc:sldChg>
      <pc:sldChg chg="modNotesTx">
        <pc:chgData name="Isadore, Jocelyn | APHL" userId="f75f5f23-53dc-4ade-b7ea-b46b0baf91f6" providerId="ADAL" clId="{93531C0A-F3D0-4D6A-9D87-1AF30E926B0D}" dt="2026-01-15T20:10:01.396" v="1723" actId="6549"/>
        <pc:sldMkLst>
          <pc:docMk/>
          <pc:sldMk cId="0" sldId="659"/>
        </pc:sldMkLst>
      </pc:sldChg>
      <pc:sldChg chg="modNotesTx">
        <pc:chgData name="Isadore, Jocelyn | APHL" userId="f75f5f23-53dc-4ade-b7ea-b46b0baf91f6" providerId="ADAL" clId="{93531C0A-F3D0-4D6A-9D87-1AF30E926B0D}" dt="2026-01-15T20:10:09.100" v="1725" actId="20577"/>
        <pc:sldMkLst>
          <pc:docMk/>
          <pc:sldMk cId="0" sldId="661"/>
        </pc:sldMkLst>
      </pc:sldChg>
      <pc:sldChg chg="modSp modAnim modNotesTx">
        <pc:chgData name="Isadore, Jocelyn | APHL" userId="f75f5f23-53dc-4ade-b7ea-b46b0baf91f6" providerId="ADAL" clId="{93531C0A-F3D0-4D6A-9D87-1AF30E926B0D}" dt="2026-01-15T20:10:15.752" v="1727" actId="6549"/>
        <pc:sldMkLst>
          <pc:docMk/>
          <pc:sldMk cId="0" sldId="663"/>
        </pc:sldMkLst>
        <pc:spChg chg="mod">
          <ac:chgData name="Isadore, Jocelyn | APHL" userId="f75f5f23-53dc-4ade-b7ea-b46b0baf91f6" providerId="ADAL" clId="{93531C0A-F3D0-4D6A-9D87-1AF30E926B0D}" dt="2026-01-15T19:41:04.633" v="487" actId="6549"/>
          <ac:spMkLst>
            <pc:docMk/>
            <pc:sldMk cId="0" sldId="663"/>
            <ac:spMk id="6" creationId="{00000000-0000-0000-0000-000000000000}"/>
          </ac:spMkLst>
        </pc:spChg>
      </pc:sldChg>
      <pc:sldChg chg="modNotesTx">
        <pc:chgData name="Isadore, Jocelyn | APHL" userId="f75f5f23-53dc-4ade-b7ea-b46b0baf91f6" providerId="ADAL" clId="{93531C0A-F3D0-4D6A-9D87-1AF30E926B0D}" dt="2026-01-15T20:10:20.399" v="1729" actId="6549"/>
        <pc:sldMkLst>
          <pc:docMk/>
          <pc:sldMk cId="0" sldId="665"/>
        </pc:sldMkLst>
      </pc:sldChg>
      <pc:sldChg chg="modNotesTx">
        <pc:chgData name="Isadore, Jocelyn | APHL" userId="f75f5f23-53dc-4ade-b7ea-b46b0baf91f6" providerId="ADAL" clId="{93531C0A-F3D0-4D6A-9D87-1AF30E926B0D}" dt="2026-01-15T20:10:24.135" v="1730" actId="6549"/>
        <pc:sldMkLst>
          <pc:docMk/>
          <pc:sldMk cId="0" sldId="667"/>
        </pc:sldMkLst>
      </pc:sldChg>
      <pc:sldChg chg="modSp mod modCm modNotesTx">
        <pc:chgData name="Isadore, Jocelyn | APHL" userId="f75f5f23-53dc-4ade-b7ea-b46b0baf91f6" providerId="ADAL" clId="{93531C0A-F3D0-4D6A-9D87-1AF30E926B0D}" dt="2026-01-15T19:29:57.151" v="184" actId="20577"/>
        <pc:sldMkLst>
          <pc:docMk/>
          <pc:sldMk cId="2366962657" sldId="2147375237"/>
        </pc:sldMkLst>
        <pc:spChg chg="mod">
          <ac:chgData name="Isadore, Jocelyn | APHL" userId="f75f5f23-53dc-4ade-b7ea-b46b0baf91f6" providerId="ADAL" clId="{93531C0A-F3D0-4D6A-9D87-1AF30E926B0D}" dt="2026-01-15T19:28:14.128" v="165" actId="20577"/>
          <ac:spMkLst>
            <pc:docMk/>
            <pc:sldMk cId="2366962657" sldId="2147375237"/>
            <ac:spMk id="6" creationId="{8F49AC3E-5CD4-4ACA-763D-332ADCCAF28B}"/>
          </ac:spMkLst>
        </pc:spChg>
        <pc:extLst>
          <p:ext xmlns:p="http://schemas.openxmlformats.org/presentationml/2006/main" uri="{D6D511B9-2390-475A-947B-AFAB55BFBCF1}">
            <pc226:cmChg xmlns:pc226="http://schemas.microsoft.com/office/powerpoint/2022/06/main/command" chg="mod">
              <pc226:chgData name="Isadore, Jocelyn | APHL" userId="f75f5f23-53dc-4ade-b7ea-b46b0baf91f6" providerId="ADAL" clId="{93531C0A-F3D0-4D6A-9D87-1AF30E926B0D}" dt="2026-01-15T19:28:14.128" v="165" actId="20577"/>
              <pc2:cmMkLst xmlns:pc2="http://schemas.microsoft.com/office/powerpoint/2019/9/main/command">
                <pc:docMk/>
                <pc:sldMk cId="2366962657" sldId="2147375237"/>
                <pc2:cmMk id="{23C8EA2D-2094-47FF-9ECF-1A0A7094EE93}"/>
              </pc2:cmMkLst>
            </pc226:cmChg>
          </p:ext>
        </pc:extLst>
      </pc:sldChg>
      <pc:sldChg chg="modNotesTx">
        <pc:chgData name="Isadore, Jocelyn | APHL" userId="f75f5f23-53dc-4ade-b7ea-b46b0baf91f6" providerId="ADAL" clId="{93531C0A-F3D0-4D6A-9D87-1AF30E926B0D}" dt="2026-01-15T18:57:56.388" v="122" actId="113"/>
        <pc:sldMkLst>
          <pc:docMk/>
          <pc:sldMk cId="2997396011" sldId="2147375918"/>
        </pc:sldMkLst>
      </pc:sldChg>
      <pc:sldChg chg="modSp mod modNotesTx">
        <pc:chgData name="Isadore, Jocelyn | APHL" userId="f75f5f23-53dc-4ade-b7ea-b46b0baf91f6" providerId="ADAL" clId="{93531C0A-F3D0-4D6A-9D87-1AF30E926B0D}" dt="2026-01-15T19:35:22.407" v="363" actId="113"/>
        <pc:sldMkLst>
          <pc:docMk/>
          <pc:sldMk cId="2935498548" sldId="2147375919"/>
        </pc:sldMkLst>
        <pc:picChg chg="mod">
          <ac:chgData name="Isadore, Jocelyn | APHL" userId="f75f5f23-53dc-4ade-b7ea-b46b0baf91f6" providerId="ADAL" clId="{93531C0A-F3D0-4D6A-9D87-1AF30E926B0D}" dt="2026-01-15T19:33:53.686" v="205" actId="1076"/>
          <ac:picMkLst>
            <pc:docMk/>
            <pc:sldMk cId="2935498548" sldId="2147375919"/>
            <ac:picMk id="5" creationId="{F3600FD2-DC93-0993-7442-79821388E728}"/>
          </ac:picMkLst>
        </pc:picChg>
      </pc:sldChg>
      <pc:sldChg chg="modNotesTx">
        <pc:chgData name="Isadore, Jocelyn | APHL" userId="f75f5f23-53dc-4ade-b7ea-b46b0baf91f6" providerId="ADAL" clId="{93531C0A-F3D0-4D6A-9D87-1AF30E926B0D}" dt="2026-01-15T20:09:26.111" v="1694" actId="113"/>
        <pc:sldMkLst>
          <pc:docMk/>
          <pc:sldMk cId="1412062467" sldId="2147375934"/>
        </pc:sldMkLst>
      </pc:sldChg>
      <pc:sldChg chg="modSp mod modNotesTx">
        <pc:chgData name="Isadore, Jocelyn | APHL" userId="f75f5f23-53dc-4ade-b7ea-b46b0baf91f6" providerId="ADAL" clId="{93531C0A-F3D0-4D6A-9D87-1AF30E926B0D}" dt="2026-01-15T20:08:08.723" v="1657" actId="6549"/>
        <pc:sldMkLst>
          <pc:docMk/>
          <pc:sldMk cId="3724958933" sldId="2147375935"/>
        </pc:sldMkLst>
        <pc:spChg chg="mod">
          <ac:chgData name="Isadore, Jocelyn | APHL" userId="f75f5f23-53dc-4ade-b7ea-b46b0baf91f6" providerId="ADAL" clId="{93531C0A-F3D0-4D6A-9D87-1AF30E926B0D}" dt="2026-01-15T19:32:12.634" v="204" actId="1076"/>
          <ac:spMkLst>
            <pc:docMk/>
            <pc:sldMk cId="3724958933" sldId="2147375935"/>
            <ac:spMk id="3" creationId="{00000000-0000-0000-0000-000000000000}"/>
          </ac:spMkLst>
        </pc:spChg>
        <pc:picChg chg="mod ord">
          <ac:chgData name="Isadore, Jocelyn | APHL" userId="f75f5f23-53dc-4ade-b7ea-b46b0baf91f6" providerId="ADAL" clId="{93531C0A-F3D0-4D6A-9D87-1AF30E926B0D}" dt="2026-01-15T19:32:04.411" v="203" actId="14100"/>
          <ac:picMkLst>
            <pc:docMk/>
            <pc:sldMk cId="3724958933" sldId="2147375935"/>
            <ac:picMk id="5" creationId="{1954B46E-7878-9776-617B-28A5D2E57D17}"/>
          </ac:picMkLst>
        </pc:picChg>
      </pc:sldChg>
      <pc:sldChg chg="modNotesTx">
        <pc:chgData name="Isadore, Jocelyn | APHL" userId="f75f5f23-53dc-4ade-b7ea-b46b0baf91f6" providerId="ADAL" clId="{93531C0A-F3D0-4D6A-9D87-1AF30E926B0D}" dt="2026-01-15T19:25:21.260" v="129" actId="113"/>
        <pc:sldMkLst>
          <pc:docMk/>
          <pc:sldMk cId="92537929" sldId="2147375936"/>
        </pc:sldMkLst>
      </pc:sldChg>
      <pc:sldChg chg="addSp delSp modSp mod modNotesTx">
        <pc:chgData name="Isadore, Jocelyn | APHL" userId="f75f5f23-53dc-4ade-b7ea-b46b0baf91f6" providerId="ADAL" clId="{93531C0A-F3D0-4D6A-9D87-1AF30E926B0D}" dt="2026-01-15T21:41:24.268" v="1744" actId="1036"/>
        <pc:sldMkLst>
          <pc:docMk/>
          <pc:sldMk cId="3220378050" sldId="2147375937"/>
        </pc:sldMkLst>
        <pc:spChg chg="add mod">
          <ac:chgData name="Isadore, Jocelyn | APHL" userId="f75f5f23-53dc-4ade-b7ea-b46b0baf91f6" providerId="ADAL" clId="{93531C0A-F3D0-4D6A-9D87-1AF30E926B0D}" dt="2026-01-15T21:41:18.516" v="1740" actId="108"/>
          <ac:spMkLst>
            <pc:docMk/>
            <pc:sldMk cId="3220378050" sldId="2147375937"/>
            <ac:spMk id="3" creationId="{7C7EC972-AE59-46C5-166B-A4162A7CAEE9}"/>
          </ac:spMkLst>
        </pc:spChg>
        <pc:spChg chg="add mod">
          <ac:chgData name="Isadore, Jocelyn | APHL" userId="f75f5f23-53dc-4ade-b7ea-b46b0baf91f6" providerId="ADAL" clId="{93531C0A-F3D0-4D6A-9D87-1AF30E926B0D}" dt="2026-01-15T21:41:24.268" v="1744" actId="1036"/>
          <ac:spMkLst>
            <pc:docMk/>
            <pc:sldMk cId="3220378050" sldId="2147375937"/>
            <ac:spMk id="7" creationId="{D4F2272E-905D-D206-04A0-5F468B769FA3}"/>
          </ac:spMkLst>
        </pc:spChg>
      </pc:sldChg>
      <pc:sldChg chg="modNotesTx">
        <pc:chgData name="Isadore, Jocelyn | APHL" userId="f75f5f23-53dc-4ade-b7ea-b46b0baf91f6" providerId="ADAL" clId="{93531C0A-F3D0-4D6A-9D87-1AF30E926B0D}" dt="2026-01-15T20:08:30.284" v="1673" actId="20577"/>
        <pc:sldMkLst>
          <pc:docMk/>
          <pc:sldMk cId="3817434966" sldId="2147375938"/>
        </pc:sldMkLst>
      </pc:sldChg>
      <pc:sldChg chg="modSp mod">
        <pc:chgData name="Isadore, Jocelyn | APHL" userId="f75f5f23-53dc-4ade-b7ea-b46b0baf91f6" providerId="ADAL" clId="{93531C0A-F3D0-4D6A-9D87-1AF30E926B0D}" dt="2026-01-15T19:26:13.441" v="131" actId="20577"/>
        <pc:sldMkLst>
          <pc:docMk/>
          <pc:sldMk cId="3688657643" sldId="2147375943"/>
        </pc:sldMkLst>
        <pc:spChg chg="mod">
          <ac:chgData name="Isadore, Jocelyn | APHL" userId="f75f5f23-53dc-4ade-b7ea-b46b0baf91f6" providerId="ADAL" clId="{93531C0A-F3D0-4D6A-9D87-1AF30E926B0D}" dt="2026-01-15T19:26:13.441" v="131" actId="20577"/>
          <ac:spMkLst>
            <pc:docMk/>
            <pc:sldMk cId="3688657643" sldId="2147375943"/>
            <ac:spMk id="3" creationId="{00000000-0000-0000-0000-000000000000}"/>
          </ac:spMkLst>
        </pc:spChg>
      </pc:sldChg>
      <pc:sldChg chg="modNotesTx">
        <pc:chgData name="Isadore, Jocelyn | APHL" userId="f75f5f23-53dc-4ade-b7ea-b46b0baf91f6" providerId="ADAL" clId="{93531C0A-F3D0-4D6A-9D87-1AF30E926B0D}" dt="2026-01-15T20:10:36.543" v="1732" actId="6549"/>
        <pc:sldMkLst>
          <pc:docMk/>
          <pc:sldMk cId="2438518374" sldId="2147375993"/>
        </pc:sldMkLst>
      </pc:sldChg>
      <pc:sldChg chg="modSp mod modClrScheme chgLayout modNotesTx">
        <pc:chgData name="Isadore, Jocelyn | APHL" userId="f75f5f23-53dc-4ade-b7ea-b46b0baf91f6" providerId="ADAL" clId="{93531C0A-F3D0-4D6A-9D87-1AF30E926B0D}" dt="2026-01-15T20:04:31.812" v="1484" actId="20577"/>
        <pc:sldMkLst>
          <pc:docMk/>
          <pc:sldMk cId="3860232508" sldId="2147375999"/>
        </pc:sldMkLst>
        <pc:spChg chg="mod ord">
          <ac:chgData name="Isadore, Jocelyn | APHL" userId="f75f5f23-53dc-4ade-b7ea-b46b0baf91f6" providerId="ADAL" clId="{93531C0A-F3D0-4D6A-9D87-1AF30E926B0D}" dt="2026-01-15T20:04:01.221" v="1476" actId="27636"/>
          <ac:spMkLst>
            <pc:docMk/>
            <pc:sldMk cId="3860232508" sldId="2147375999"/>
            <ac:spMk id="2" creationId="{BE07C9B0-CB97-C74A-8340-898C10DC214F}"/>
          </ac:spMkLst>
        </pc:spChg>
        <pc:spChg chg="mod ord">
          <ac:chgData name="Isadore, Jocelyn | APHL" userId="f75f5f23-53dc-4ade-b7ea-b46b0baf91f6" providerId="ADAL" clId="{93531C0A-F3D0-4D6A-9D87-1AF30E926B0D}" dt="2026-01-15T20:04:08.834" v="1477" actId="14100"/>
          <ac:spMkLst>
            <pc:docMk/>
            <pc:sldMk cId="3860232508" sldId="2147375999"/>
            <ac:spMk id="3" creationId="{FF540637-7FB5-B954-4D39-2BAE13BFC0EA}"/>
          </ac:spMkLst>
        </pc:spChg>
        <pc:spChg chg="mod ord">
          <ac:chgData name="Isadore, Jocelyn | APHL" userId="f75f5f23-53dc-4ade-b7ea-b46b0baf91f6" providerId="ADAL" clId="{93531C0A-F3D0-4D6A-9D87-1AF30E926B0D}" dt="2026-01-15T20:04:01.207" v="1475" actId="700"/>
          <ac:spMkLst>
            <pc:docMk/>
            <pc:sldMk cId="3860232508" sldId="2147375999"/>
            <ac:spMk id="5" creationId="{B060179F-BC7E-6745-8E73-8A6E0B92544A}"/>
          </ac:spMkLst>
        </pc:spChg>
        <pc:spChg chg="mod ord">
          <ac:chgData name="Isadore, Jocelyn | APHL" userId="f75f5f23-53dc-4ade-b7ea-b46b0baf91f6" providerId="ADAL" clId="{93531C0A-F3D0-4D6A-9D87-1AF30E926B0D}" dt="2026-01-15T20:04:01.207" v="1475" actId="700"/>
          <ac:spMkLst>
            <pc:docMk/>
            <pc:sldMk cId="3860232508" sldId="2147375999"/>
            <ac:spMk id="7" creationId="{BC7DAE9A-9E75-2057-BD01-8DC1A055342B}"/>
          </ac:spMkLst>
        </pc:spChg>
        <pc:picChg chg="mod">
          <ac:chgData name="Isadore, Jocelyn | APHL" userId="f75f5f23-53dc-4ade-b7ea-b46b0baf91f6" providerId="ADAL" clId="{93531C0A-F3D0-4D6A-9D87-1AF30E926B0D}" dt="2026-01-15T20:04:11.490" v="1478" actId="1076"/>
          <ac:picMkLst>
            <pc:docMk/>
            <pc:sldMk cId="3860232508" sldId="2147375999"/>
            <ac:picMk id="8" creationId="{016686E4-AAA2-1297-69E4-BB61EEA1B5C4}"/>
          </ac:picMkLst>
        </pc:picChg>
      </pc:sldChg>
      <pc:sldChg chg="modNotesTx">
        <pc:chgData name="Isadore, Jocelyn | APHL" userId="f75f5f23-53dc-4ade-b7ea-b46b0baf91f6" providerId="ADAL" clId="{93531C0A-F3D0-4D6A-9D87-1AF30E926B0D}" dt="2026-01-15T20:05:29.589" v="1559" actId="20577"/>
        <pc:sldMkLst>
          <pc:docMk/>
          <pc:sldMk cId="1212088308" sldId="2147376000"/>
        </pc:sldMkLst>
      </pc:sldChg>
      <pc:sldChg chg="modNotesTx">
        <pc:chgData name="Isadore, Jocelyn | APHL" userId="f75f5f23-53dc-4ade-b7ea-b46b0baf91f6" providerId="ADAL" clId="{93531C0A-F3D0-4D6A-9D87-1AF30E926B0D}" dt="2026-01-15T20:06:27.463" v="1656" actId="20577"/>
        <pc:sldMkLst>
          <pc:docMk/>
          <pc:sldMk cId="3157921969" sldId="2147376001"/>
        </pc:sldMkLst>
      </pc:sldChg>
      <pc:sldChg chg="modSp mod">
        <pc:chgData name="Isadore, Jocelyn | APHL" userId="f75f5f23-53dc-4ade-b7ea-b46b0baf91f6" providerId="ADAL" clId="{93531C0A-F3D0-4D6A-9D87-1AF30E926B0D}" dt="2026-01-15T19:27:24.647" v="152" actId="20577"/>
        <pc:sldMkLst>
          <pc:docMk/>
          <pc:sldMk cId="2789133117" sldId="2147376005"/>
        </pc:sldMkLst>
        <pc:spChg chg="mod">
          <ac:chgData name="Isadore, Jocelyn | APHL" userId="f75f5f23-53dc-4ade-b7ea-b46b0baf91f6" providerId="ADAL" clId="{93531C0A-F3D0-4D6A-9D87-1AF30E926B0D}" dt="2026-01-15T19:27:24.647" v="152" actId="20577"/>
          <ac:spMkLst>
            <pc:docMk/>
            <pc:sldMk cId="2789133117" sldId="2147376005"/>
            <ac:spMk id="3" creationId="{00000000-0000-0000-0000-000000000000}"/>
          </ac:spMkLst>
        </pc:spChg>
      </pc:sldChg>
      <pc:sldChg chg="modNotesTx">
        <pc:chgData name="Isadore, Jocelyn | APHL" userId="f75f5f23-53dc-4ade-b7ea-b46b0baf91f6" providerId="ADAL" clId="{93531C0A-F3D0-4D6A-9D87-1AF30E926B0D}" dt="2026-01-15T19:47:54.363" v="821" actId="6549"/>
        <pc:sldMkLst>
          <pc:docMk/>
          <pc:sldMk cId="2719284086" sldId="2147376007"/>
        </pc:sldMkLst>
      </pc:sldChg>
      <pc:sldChg chg="modNotesTx">
        <pc:chgData name="Isadore, Jocelyn | APHL" userId="f75f5f23-53dc-4ade-b7ea-b46b0baf91f6" providerId="ADAL" clId="{93531C0A-F3D0-4D6A-9D87-1AF30E926B0D}" dt="2026-01-15T19:48:41.346" v="845" actId="20577"/>
        <pc:sldMkLst>
          <pc:docMk/>
          <pc:sldMk cId="3535576666" sldId="2147376009"/>
        </pc:sldMkLst>
      </pc:sldChg>
      <pc:sldChg chg="modNotesTx">
        <pc:chgData name="Isadore, Jocelyn | APHL" userId="f75f5f23-53dc-4ade-b7ea-b46b0baf91f6" providerId="ADAL" clId="{93531C0A-F3D0-4D6A-9D87-1AF30E926B0D}" dt="2026-01-15T19:49:12.831" v="869" actId="113"/>
        <pc:sldMkLst>
          <pc:docMk/>
          <pc:sldMk cId="2763388957" sldId="2147376010"/>
        </pc:sldMkLst>
      </pc:sldChg>
      <pc:sldChg chg="modSp mod modNotesTx">
        <pc:chgData name="Isadore, Jocelyn | APHL" userId="f75f5f23-53dc-4ade-b7ea-b46b0baf91f6" providerId="ADAL" clId="{93531C0A-F3D0-4D6A-9D87-1AF30E926B0D}" dt="2026-01-15T19:50:11.127" v="928" actId="20577"/>
        <pc:sldMkLst>
          <pc:docMk/>
          <pc:sldMk cId="916229675" sldId="2147376011"/>
        </pc:sldMkLst>
        <pc:spChg chg="mod">
          <ac:chgData name="Isadore, Jocelyn | APHL" userId="f75f5f23-53dc-4ade-b7ea-b46b0baf91f6" providerId="ADAL" clId="{93531C0A-F3D0-4D6A-9D87-1AF30E926B0D}" dt="2026-01-15T19:49:58.289" v="926" actId="255"/>
          <ac:spMkLst>
            <pc:docMk/>
            <pc:sldMk cId="916229675" sldId="2147376011"/>
            <ac:spMk id="3" creationId="{62560F4C-A054-157A-96E9-B54386AD1644}"/>
          </ac:spMkLst>
        </pc:spChg>
        <pc:spChg chg="mod">
          <ac:chgData name="Isadore, Jocelyn | APHL" userId="f75f5f23-53dc-4ade-b7ea-b46b0baf91f6" providerId="ADAL" clId="{93531C0A-F3D0-4D6A-9D87-1AF30E926B0D}" dt="2026-01-15T19:50:11.127" v="928" actId="20577"/>
          <ac:spMkLst>
            <pc:docMk/>
            <pc:sldMk cId="916229675" sldId="2147376011"/>
            <ac:spMk id="6" creationId="{7A1B5702-E9C4-8ED3-AD82-F6F652A9D9B8}"/>
          </ac:spMkLst>
        </pc:spChg>
      </pc:sldChg>
      <pc:sldChg chg="modSp mod">
        <pc:chgData name="Isadore, Jocelyn | APHL" userId="f75f5f23-53dc-4ade-b7ea-b46b0baf91f6" providerId="ADAL" clId="{93531C0A-F3D0-4D6A-9D87-1AF30E926B0D}" dt="2026-01-15T19:28:38.608" v="170" actId="6549"/>
        <pc:sldMkLst>
          <pc:docMk/>
          <pc:sldMk cId="2394490502" sldId="2147376012"/>
        </pc:sldMkLst>
        <pc:spChg chg="mod">
          <ac:chgData name="Isadore, Jocelyn | APHL" userId="f75f5f23-53dc-4ade-b7ea-b46b0baf91f6" providerId="ADAL" clId="{93531C0A-F3D0-4D6A-9D87-1AF30E926B0D}" dt="2026-01-15T19:28:38.608" v="170" actId="6549"/>
          <ac:spMkLst>
            <pc:docMk/>
            <pc:sldMk cId="2394490502" sldId="2147376012"/>
            <ac:spMk id="3" creationId="{00000000-0000-0000-0000-000000000000}"/>
          </ac:spMkLst>
        </pc:spChg>
      </pc:sldChg>
      <pc:sldChg chg="modNotesTx">
        <pc:chgData name="Isadore, Jocelyn | APHL" userId="f75f5f23-53dc-4ade-b7ea-b46b0baf91f6" providerId="ADAL" clId="{93531C0A-F3D0-4D6A-9D87-1AF30E926B0D}" dt="2026-01-15T19:51:06.499" v="954" actId="113"/>
        <pc:sldMkLst>
          <pc:docMk/>
          <pc:sldMk cId="1537119299" sldId="2147376014"/>
        </pc:sldMkLst>
      </pc:sldChg>
      <pc:sldChg chg="modNotesTx">
        <pc:chgData name="Isadore, Jocelyn | APHL" userId="f75f5f23-53dc-4ade-b7ea-b46b0baf91f6" providerId="ADAL" clId="{93531C0A-F3D0-4D6A-9D87-1AF30E926B0D}" dt="2026-01-15T19:52:54.352" v="1191" actId="113"/>
        <pc:sldMkLst>
          <pc:docMk/>
          <pc:sldMk cId="873389812" sldId="2147376015"/>
        </pc:sldMkLst>
      </pc:sldChg>
      <pc:sldChg chg="modNotesTx">
        <pc:chgData name="Isadore, Jocelyn | APHL" userId="f75f5f23-53dc-4ade-b7ea-b46b0baf91f6" providerId="ADAL" clId="{93531C0A-F3D0-4D6A-9D87-1AF30E926B0D}" dt="2026-01-15T19:53:28.489" v="1215" actId="20577"/>
        <pc:sldMkLst>
          <pc:docMk/>
          <pc:sldMk cId="3826754897" sldId="2147376016"/>
        </pc:sldMkLst>
      </pc:sldChg>
      <pc:sldChg chg="modSp mod modNotesTx">
        <pc:chgData name="Isadore, Jocelyn | APHL" userId="f75f5f23-53dc-4ade-b7ea-b46b0baf91f6" providerId="ADAL" clId="{93531C0A-F3D0-4D6A-9D87-1AF30E926B0D}" dt="2026-01-15T19:55:30.782" v="1242" actId="6549"/>
        <pc:sldMkLst>
          <pc:docMk/>
          <pc:sldMk cId="2461001004" sldId="2147376017"/>
        </pc:sldMkLst>
        <pc:spChg chg="mod">
          <ac:chgData name="Isadore, Jocelyn | APHL" userId="f75f5f23-53dc-4ade-b7ea-b46b0baf91f6" providerId="ADAL" clId="{93531C0A-F3D0-4D6A-9D87-1AF30E926B0D}" dt="2026-01-15T19:54:54.533" v="1217" actId="12"/>
          <ac:spMkLst>
            <pc:docMk/>
            <pc:sldMk cId="2461001004" sldId="2147376017"/>
            <ac:spMk id="3" creationId="{62560F4C-A054-157A-96E9-B54386AD1644}"/>
          </ac:spMkLst>
        </pc:spChg>
      </pc:sldChg>
      <pc:sldChg chg="modNotesTx">
        <pc:chgData name="Isadore, Jocelyn | APHL" userId="f75f5f23-53dc-4ade-b7ea-b46b0baf91f6" providerId="ADAL" clId="{93531C0A-F3D0-4D6A-9D87-1AF30E926B0D}" dt="2026-01-15T20:01:23.246" v="1416" actId="20577"/>
        <pc:sldMkLst>
          <pc:docMk/>
          <pc:sldMk cId="1643256012" sldId="2147376022"/>
        </pc:sldMkLst>
      </pc:sldChg>
      <pc:sldChg chg="modNotesTx">
        <pc:chgData name="Isadore, Jocelyn | APHL" userId="f75f5f23-53dc-4ade-b7ea-b46b0baf91f6" providerId="ADAL" clId="{93531C0A-F3D0-4D6A-9D87-1AF30E926B0D}" dt="2026-01-15T20:02:35.786" v="1449" actId="20577"/>
        <pc:sldMkLst>
          <pc:docMk/>
          <pc:sldMk cId="3878396241" sldId="2147376023"/>
        </pc:sldMkLst>
      </pc:sldChg>
      <pc:sldChg chg="modSp mod modNotesTx">
        <pc:chgData name="Isadore, Jocelyn | APHL" userId="f75f5f23-53dc-4ade-b7ea-b46b0baf91f6" providerId="ADAL" clId="{93531C0A-F3D0-4D6A-9D87-1AF30E926B0D}" dt="2026-01-15T19:57:02.858" v="1266" actId="20577"/>
        <pc:sldMkLst>
          <pc:docMk/>
          <pc:sldMk cId="3276901979" sldId="2147376025"/>
        </pc:sldMkLst>
        <pc:spChg chg="mod">
          <ac:chgData name="Isadore, Jocelyn | APHL" userId="f75f5f23-53dc-4ade-b7ea-b46b0baf91f6" providerId="ADAL" clId="{93531C0A-F3D0-4D6A-9D87-1AF30E926B0D}" dt="2026-01-15T19:56:22.545" v="1247" actId="12"/>
          <ac:spMkLst>
            <pc:docMk/>
            <pc:sldMk cId="3276901979" sldId="2147376025"/>
            <ac:spMk id="11" creationId="{A457E4E3-3E2D-0CAD-8ECC-213E6AF5E90E}"/>
          </ac:spMkLst>
        </pc:spChg>
      </pc:sldChg>
      <pc:sldChg chg="modSp mod modNotesTx">
        <pc:chgData name="Isadore, Jocelyn | APHL" userId="f75f5f23-53dc-4ade-b7ea-b46b0baf91f6" providerId="ADAL" clId="{93531C0A-F3D0-4D6A-9D87-1AF30E926B0D}" dt="2026-01-15T19:58:01.507" v="1276" actId="20577"/>
        <pc:sldMkLst>
          <pc:docMk/>
          <pc:sldMk cId="3890516582" sldId="2147376026"/>
        </pc:sldMkLst>
        <pc:spChg chg="mod">
          <ac:chgData name="Isadore, Jocelyn | APHL" userId="f75f5f23-53dc-4ade-b7ea-b46b0baf91f6" providerId="ADAL" clId="{93531C0A-F3D0-4D6A-9D87-1AF30E926B0D}" dt="2026-01-15T19:57:46.879" v="1268" actId="11"/>
          <ac:spMkLst>
            <pc:docMk/>
            <pc:sldMk cId="3890516582" sldId="2147376026"/>
            <ac:spMk id="8" creationId="{B8256916-76A8-355D-EDE5-6FA0C7A1352A}"/>
          </ac:spMkLst>
        </pc:spChg>
      </pc:sldChg>
      <pc:sldChg chg="modNotesTx">
        <pc:chgData name="Isadore, Jocelyn | APHL" userId="f75f5f23-53dc-4ade-b7ea-b46b0baf91f6" providerId="ADAL" clId="{93531C0A-F3D0-4D6A-9D87-1AF30E926B0D}" dt="2026-01-15T19:58:37.525" v="1292" actId="20577"/>
        <pc:sldMkLst>
          <pc:docMk/>
          <pc:sldMk cId="796110567" sldId="2147376027"/>
        </pc:sldMkLst>
      </pc:sldChg>
      <pc:sldChg chg="modNotesTx">
        <pc:chgData name="Isadore, Jocelyn | APHL" userId="f75f5f23-53dc-4ade-b7ea-b46b0baf91f6" providerId="ADAL" clId="{93531C0A-F3D0-4D6A-9D87-1AF30E926B0D}" dt="2026-01-15T19:58:54.589" v="1303" actId="113"/>
        <pc:sldMkLst>
          <pc:docMk/>
          <pc:sldMk cId="3200371300" sldId="2147376028"/>
        </pc:sldMkLst>
      </pc:sldChg>
      <pc:sldChg chg="addSp delSp modSp mod">
        <pc:chgData name="Isadore, Jocelyn | APHL" userId="f75f5f23-53dc-4ade-b7ea-b46b0baf91f6" providerId="ADAL" clId="{93531C0A-F3D0-4D6A-9D87-1AF30E926B0D}" dt="2026-01-15T18:50:03.118" v="1"/>
        <pc:sldMkLst>
          <pc:docMk/>
          <pc:sldMk cId="158553802" sldId="2147376031"/>
        </pc:sldMkLst>
        <pc:spChg chg="add mod">
          <ac:chgData name="Isadore, Jocelyn | APHL" userId="f75f5f23-53dc-4ade-b7ea-b46b0baf91f6" providerId="ADAL" clId="{93531C0A-F3D0-4D6A-9D87-1AF30E926B0D}" dt="2026-01-15T18:50:03.118" v="1"/>
          <ac:spMkLst>
            <pc:docMk/>
            <pc:sldMk cId="158553802" sldId="2147376031"/>
            <ac:spMk id="4" creationId="{E2372E8E-5D41-6DE1-0B68-8C6273F40128}"/>
          </ac:spMkLst>
        </pc:spChg>
      </pc:sldChg>
      <pc:sldChg chg="modNotesTx">
        <pc:chgData name="Isadore, Jocelyn | APHL" userId="f75f5f23-53dc-4ade-b7ea-b46b0baf91f6" providerId="ADAL" clId="{93531C0A-F3D0-4D6A-9D87-1AF30E926B0D}" dt="2026-01-15T19:59:29.731" v="1356" actId="20577"/>
        <pc:sldMkLst>
          <pc:docMk/>
          <pc:sldMk cId="3318402525" sldId="2147376043"/>
        </pc:sldMkLst>
      </pc:sldChg>
      <pc:sldChg chg="modNotesTx">
        <pc:chgData name="Isadore, Jocelyn | APHL" userId="f75f5f23-53dc-4ade-b7ea-b46b0baf91f6" providerId="ADAL" clId="{93531C0A-F3D0-4D6A-9D87-1AF30E926B0D}" dt="2026-01-15T19:44:19.443" v="668" actId="20577"/>
        <pc:sldMkLst>
          <pc:docMk/>
          <pc:sldMk cId="3360978854" sldId="2147376046"/>
        </pc:sldMkLst>
      </pc:sldChg>
      <pc:sldChg chg="modNotesTx">
        <pc:chgData name="Isadore, Jocelyn | APHL" userId="f75f5f23-53dc-4ade-b7ea-b46b0baf91f6" providerId="ADAL" clId="{93531C0A-F3D0-4D6A-9D87-1AF30E926B0D}" dt="2026-01-16T18:41:26.267" v="1767" actId="113"/>
        <pc:sldMkLst>
          <pc:docMk/>
          <pc:sldMk cId="4144616459" sldId="2147376047"/>
        </pc:sldMkLst>
      </pc:sldChg>
      <pc:sldChg chg="modSp mod">
        <pc:chgData name="Isadore, Jocelyn | APHL" userId="f75f5f23-53dc-4ade-b7ea-b46b0baf91f6" providerId="ADAL" clId="{93531C0A-F3D0-4D6A-9D87-1AF30E926B0D}" dt="2026-01-16T18:46:30.729" v="1771" actId="20577"/>
        <pc:sldMkLst>
          <pc:docMk/>
          <pc:sldMk cId="21505659" sldId="2147471039"/>
        </pc:sldMkLst>
        <pc:spChg chg="mod">
          <ac:chgData name="Isadore, Jocelyn | APHL" userId="f75f5f23-53dc-4ade-b7ea-b46b0baf91f6" providerId="ADAL" clId="{93531C0A-F3D0-4D6A-9D87-1AF30E926B0D}" dt="2026-01-16T18:46:30.729" v="1771" actId="20577"/>
          <ac:spMkLst>
            <pc:docMk/>
            <pc:sldMk cId="21505659" sldId="2147471039"/>
            <ac:spMk id="2" creationId="{2B85E321-9211-1DD6-B7FC-F65B7EB251F8}"/>
          </ac:spMkLst>
        </pc:spChg>
        <pc:spChg chg="mod">
          <ac:chgData name="Isadore, Jocelyn | APHL" userId="f75f5f23-53dc-4ade-b7ea-b46b0baf91f6" providerId="ADAL" clId="{93531C0A-F3D0-4D6A-9D87-1AF30E926B0D}" dt="2026-01-15T18:52:16.610" v="12" actId="20577"/>
          <ac:spMkLst>
            <pc:docMk/>
            <pc:sldMk cId="21505659" sldId="2147471039"/>
            <ac:spMk id="3" creationId="{EA2FFF49-8C62-3910-C78C-217C5189AAE9}"/>
          </ac:spMkLst>
        </pc:spChg>
      </pc:sldChg>
      <pc:sldChg chg="addSp modSp mod">
        <pc:chgData name="Isadore, Jocelyn | APHL" userId="f75f5f23-53dc-4ade-b7ea-b46b0baf91f6" providerId="ADAL" clId="{93531C0A-F3D0-4D6A-9D87-1AF30E926B0D}" dt="2026-01-15T18:51:54.381" v="8" actId="1076"/>
        <pc:sldMkLst>
          <pc:docMk/>
          <pc:sldMk cId="3864772540" sldId="2147471040"/>
        </pc:sldMkLst>
        <pc:spChg chg="add mod">
          <ac:chgData name="Isadore, Jocelyn | APHL" userId="f75f5f23-53dc-4ade-b7ea-b46b0baf91f6" providerId="ADAL" clId="{93531C0A-F3D0-4D6A-9D87-1AF30E926B0D}" dt="2026-01-15T18:51:18.867" v="3" actId="108"/>
          <ac:spMkLst>
            <pc:docMk/>
            <pc:sldMk cId="3864772540" sldId="2147471040"/>
            <ac:spMk id="10" creationId="{9554B712-B577-DEF0-0DAF-3D7465F9896D}"/>
          </ac:spMkLst>
        </pc:spChg>
        <pc:spChg chg="add mod">
          <ac:chgData name="Isadore, Jocelyn | APHL" userId="f75f5f23-53dc-4ade-b7ea-b46b0baf91f6" providerId="ADAL" clId="{93531C0A-F3D0-4D6A-9D87-1AF30E926B0D}" dt="2026-01-15T18:51:54.381" v="8" actId="1076"/>
          <ac:spMkLst>
            <pc:docMk/>
            <pc:sldMk cId="3864772540" sldId="2147471040"/>
            <ac:spMk id="11" creationId="{5C5554B3-8ECB-2B7C-D657-B5EFBA10250D}"/>
          </ac:spMkLst>
        </pc:spChg>
      </pc:sldChg>
      <pc:sldChg chg="addSp modSp">
        <pc:chgData name="Isadore, Jocelyn | APHL" userId="f75f5f23-53dc-4ade-b7ea-b46b0baf91f6" providerId="ADAL" clId="{93531C0A-F3D0-4D6A-9D87-1AF30E926B0D}" dt="2026-01-15T18:52:01.597" v="9"/>
        <pc:sldMkLst>
          <pc:docMk/>
          <pc:sldMk cId="1528514071" sldId="2147471041"/>
        </pc:sldMkLst>
        <pc:spChg chg="add mod">
          <ac:chgData name="Isadore, Jocelyn | APHL" userId="f75f5f23-53dc-4ade-b7ea-b46b0baf91f6" providerId="ADAL" clId="{93531C0A-F3D0-4D6A-9D87-1AF30E926B0D}" dt="2026-01-15T18:52:01.597" v="9"/>
          <ac:spMkLst>
            <pc:docMk/>
            <pc:sldMk cId="1528514071" sldId="2147471041"/>
            <ac:spMk id="2" creationId="{2EB8E3C0-5228-E330-C303-7AA67F49677F}"/>
          </ac:spMkLst>
        </pc:spChg>
        <pc:spChg chg="add mod">
          <ac:chgData name="Isadore, Jocelyn | APHL" userId="f75f5f23-53dc-4ade-b7ea-b46b0baf91f6" providerId="ADAL" clId="{93531C0A-F3D0-4D6A-9D87-1AF30E926B0D}" dt="2026-01-15T18:52:01.597" v="9"/>
          <ac:spMkLst>
            <pc:docMk/>
            <pc:sldMk cId="1528514071" sldId="2147471041"/>
            <ac:spMk id="5" creationId="{8F97F741-D89E-6E34-A773-446F47A88078}"/>
          </ac:spMkLst>
        </pc:spChg>
      </pc:sldChg>
      <pc:sldChg chg="modSp mod">
        <pc:chgData name="Isadore, Jocelyn | APHL" userId="f75f5f23-53dc-4ade-b7ea-b46b0baf91f6" providerId="ADAL" clId="{93531C0A-F3D0-4D6A-9D87-1AF30E926B0D}" dt="2026-01-15T18:56:02.459" v="34" actId="27636"/>
        <pc:sldMkLst>
          <pc:docMk/>
          <pc:sldMk cId="1457784956" sldId="2147471042"/>
        </pc:sldMkLst>
        <pc:spChg chg="mod">
          <ac:chgData name="Isadore, Jocelyn | APHL" userId="f75f5f23-53dc-4ade-b7ea-b46b0baf91f6" providerId="ADAL" clId="{93531C0A-F3D0-4D6A-9D87-1AF30E926B0D}" dt="2026-01-15T18:56:02.459" v="34" actId="27636"/>
          <ac:spMkLst>
            <pc:docMk/>
            <pc:sldMk cId="1457784956" sldId="2147471042"/>
            <ac:spMk id="3" creationId="{EA2FFF49-8C62-3910-C78C-217C5189AAE9}"/>
          </ac:spMkLst>
        </pc:spChg>
      </pc:sldChg>
      <pc:sldChg chg="modSp mod">
        <pc:chgData name="Isadore, Jocelyn | APHL" userId="f75f5f23-53dc-4ade-b7ea-b46b0baf91f6" providerId="ADAL" clId="{93531C0A-F3D0-4D6A-9D87-1AF30E926B0D}" dt="2026-01-15T19:53:49.392" v="1216" actId="5793"/>
        <pc:sldMkLst>
          <pc:docMk/>
          <pc:sldMk cId="1402885116" sldId="2147471044"/>
        </pc:sldMkLst>
        <pc:spChg chg="mod">
          <ac:chgData name="Isadore, Jocelyn | APHL" userId="f75f5f23-53dc-4ade-b7ea-b46b0baf91f6" providerId="ADAL" clId="{93531C0A-F3D0-4D6A-9D87-1AF30E926B0D}" dt="2026-01-15T19:53:49.392" v="1216" actId="5793"/>
          <ac:spMkLst>
            <pc:docMk/>
            <pc:sldMk cId="1402885116" sldId="2147471044"/>
            <ac:spMk id="3" creationId="{D131D41F-821B-E23E-BF18-3E5244AC54EF}"/>
          </ac:spMkLst>
        </pc:spChg>
      </pc:sldChg>
    </pc:docChg>
  </pc:docChgLst>
  <pc:docChgLst>
    <pc:chgData name="Sedillo, Jennifer | APHL" userId="dbdda516-dcac-4b1b-851c-29992c83cc2f" providerId="ADAL" clId="{170F08EC-72D1-4305-B09F-8B2F02684BB8}"/>
    <pc:docChg chg="modSld sldOrd">
      <pc:chgData name="Sedillo, Jennifer | APHL" userId="dbdda516-dcac-4b1b-851c-29992c83cc2f" providerId="ADAL" clId="{170F08EC-72D1-4305-B09F-8B2F02684BB8}" dt="2026-01-16T20:06:46.910" v="308" actId="6549"/>
      <pc:docMkLst>
        <pc:docMk/>
      </pc:docMkLst>
      <pc:sldChg chg="ord modNotesTx">
        <pc:chgData name="Sedillo, Jennifer | APHL" userId="dbdda516-dcac-4b1b-851c-29992c83cc2f" providerId="ADAL" clId="{170F08EC-72D1-4305-B09F-8B2F02684BB8}" dt="2026-01-16T19:36:25.700" v="12" actId="20578"/>
        <pc:sldMkLst>
          <pc:docMk/>
          <pc:sldMk cId="3318402525" sldId="2147376043"/>
        </pc:sldMkLst>
      </pc:sldChg>
      <pc:sldChg chg="modNotesTx">
        <pc:chgData name="Sedillo, Jennifer | APHL" userId="dbdda516-dcac-4b1b-851c-29992c83cc2f" providerId="ADAL" clId="{170F08EC-72D1-4305-B09F-8B2F02684BB8}" dt="2026-01-16T19:57:30.795" v="133" actId="20577"/>
        <pc:sldMkLst>
          <pc:docMk/>
          <pc:sldMk cId="2932693430" sldId="2147376045"/>
        </pc:sldMkLst>
      </pc:sldChg>
      <pc:sldChg chg="modNotesTx">
        <pc:chgData name="Sedillo, Jennifer | APHL" userId="dbdda516-dcac-4b1b-851c-29992c83cc2f" providerId="ADAL" clId="{170F08EC-72D1-4305-B09F-8B2F02684BB8}" dt="2026-01-16T20:06:46.910" v="308" actId="6549"/>
        <pc:sldMkLst>
          <pc:docMk/>
          <pc:sldMk cId="4144616459" sldId="2147376047"/>
        </pc:sldMkLst>
      </pc:sldChg>
    </pc:docChg>
  </pc:docChgLst>
  <pc:docChgLst>
    <pc:chgData name="Burton Wilcke (burton.wilcke@uvm.edu)" userId="S::burton.wilcke_uvm.edu#ext#@worldhealthorg.onmicrosoft.com::9afdb5b3-75c9-41a1-b1ef-c5b9113206af" providerId="AD" clId="Web-{6D3AB6D5-FD4A-E21E-CC17-EE79C749D1E5}"/>
    <pc:docChg chg="mod modSld">
      <pc:chgData name="Burton Wilcke (burton.wilcke@uvm.edu)" userId="S::burton.wilcke_uvm.edu#ext#@worldhealthorg.onmicrosoft.com::9afdb5b3-75c9-41a1-b1ef-c5b9113206af" providerId="AD" clId="Web-{6D3AB6D5-FD4A-E21E-CC17-EE79C749D1E5}" dt="2025-12-30T21:10:03.426" v="2"/>
      <pc:docMkLst>
        <pc:docMk/>
      </pc:docMkLst>
      <pc:sldChg chg="modNotes">
        <pc:chgData name="Burton Wilcke (burton.wilcke@uvm.edu)" userId="S::burton.wilcke_uvm.edu#ext#@worldhealthorg.onmicrosoft.com::9afdb5b3-75c9-41a1-b1ef-c5b9113206af" providerId="AD" clId="Web-{6D3AB6D5-FD4A-E21E-CC17-EE79C749D1E5}" dt="2025-12-30T21:10:03.426" v="2"/>
        <pc:sldMkLst>
          <pc:docMk/>
          <pc:sldMk cId="3130461363" sldId="214737600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dLbl>
              <c:idx val="1"/>
              <c:tx>
                <c:rich>
                  <a:bodyPr/>
                  <a:lstStyle/>
                  <a:p>
                    <a:r>
                      <a:rPr lang="en-US"/>
                      <a:t>30%-</a:t>
                    </a:r>
                    <a:fld id="{8F483EBD-FF4B-46B5-B049-83844657BF1A}"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DF5-486D-9CBD-AC3B21DCB42B}"/>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see</c:v>
                </c:pt>
                <c:pt idx="1">
                  <c:v>see, hear</c:v>
                </c:pt>
                <c:pt idx="2">
                  <c:v>see, hear, do</c:v>
                </c:pt>
              </c:strCache>
            </c:strRef>
          </c:cat>
          <c:val>
            <c:numRef>
              <c:f>Sheet1!$B$2:$B$5</c:f>
              <c:numCache>
                <c:formatCode>0%</c:formatCode>
                <c:ptCount val="4"/>
                <c:pt idx="0">
                  <c:v>0.1</c:v>
                </c:pt>
                <c:pt idx="1">
                  <c:v>0.4</c:v>
                </c:pt>
                <c:pt idx="2">
                  <c:v>0.9</c:v>
                </c:pt>
              </c:numCache>
            </c:numRef>
          </c:val>
          <c:extLst>
            <c:ext xmlns:c16="http://schemas.microsoft.com/office/drawing/2014/chart" uri="{C3380CC4-5D6E-409C-BE32-E72D297353CC}">
              <c16:uniqueId val="{00000000-6DF5-486D-9CBD-AC3B21DCB42B}"/>
            </c:ext>
          </c:extLst>
        </c:ser>
        <c:dLbls>
          <c:dLblPos val="outEnd"/>
          <c:showLegendKey val="0"/>
          <c:showVal val="1"/>
          <c:showCatName val="0"/>
          <c:showSerName val="0"/>
          <c:showPercent val="0"/>
          <c:showBubbleSize val="0"/>
        </c:dLbls>
        <c:gapWidth val="73"/>
        <c:overlap val="-34"/>
        <c:axId val="570879184"/>
        <c:axId val="768259535"/>
      </c:barChart>
      <c:catAx>
        <c:axId val="570879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accent2">
                    <a:lumMod val="75000"/>
                  </a:schemeClr>
                </a:solidFill>
                <a:latin typeface="+mn-lt"/>
                <a:ea typeface="+mn-ea"/>
                <a:cs typeface="+mn-cs"/>
              </a:defRPr>
            </a:pPr>
            <a:endParaRPr lang="en-US"/>
          </a:p>
        </c:txPr>
        <c:crossAx val="768259535"/>
        <c:crosses val="autoZero"/>
        <c:auto val="1"/>
        <c:lblAlgn val="ctr"/>
        <c:lblOffset val="100"/>
        <c:noMultiLvlLbl val="0"/>
      </c:catAx>
      <c:valAx>
        <c:axId val="768259535"/>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708791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svg"/><Relationship Id="rId1" Type="http://schemas.openxmlformats.org/officeDocument/2006/relationships/image" Target="../media/image40.svg"/><Relationship Id="rId5" Type="http://schemas.openxmlformats.org/officeDocument/2006/relationships/image" Target="../media/image44.svg"/><Relationship Id="rId4" Type="http://schemas.openxmlformats.org/officeDocument/2006/relationships/image" Target="../media/image43.svg"/></Relationships>
</file>

<file path=ppt/diagrams/_rels/drawing1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svg"/><Relationship Id="rId1" Type="http://schemas.openxmlformats.org/officeDocument/2006/relationships/image" Target="../media/image40.svg"/><Relationship Id="rId5" Type="http://schemas.openxmlformats.org/officeDocument/2006/relationships/image" Target="../media/image44.svg"/><Relationship Id="rId4" Type="http://schemas.openxmlformats.org/officeDocument/2006/relationships/image" Target="../media/image43.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ADAF92-5F02-40CD-B7D0-457CF9B0F175}"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US"/>
        </a:p>
      </dgm:t>
    </dgm:pt>
    <dgm:pt modelId="{91B11E34-5423-4271-B934-2655E0C06A07}">
      <dgm:prSet phldrT="[Text]"/>
      <dgm:spPr/>
      <dgm:t>
        <a:bodyPr/>
        <a:lstStyle/>
        <a:p>
          <a:pPr>
            <a:buSzPts val="1200"/>
            <a:buFont typeface="Symbol" panose="05050102010706020507" pitchFamily="18" charset="2"/>
            <a:buChar char="·"/>
          </a:pPr>
          <a:r>
            <a:rPr lang="en-US" b="1"/>
            <a:t>Prepares to facilitate</a:t>
          </a:r>
        </a:p>
      </dgm:t>
    </dgm:pt>
    <dgm:pt modelId="{DFC656AC-7D4B-46F1-912E-CD66C0261923}" type="parTrans" cxnId="{6EAAE6BF-C54B-456F-8F30-821078E2006E}">
      <dgm:prSet/>
      <dgm:spPr/>
      <dgm:t>
        <a:bodyPr/>
        <a:lstStyle/>
        <a:p>
          <a:endParaRPr lang="en-US"/>
        </a:p>
      </dgm:t>
    </dgm:pt>
    <dgm:pt modelId="{C8B8A5B3-AA33-460A-AD51-68A61B9D02E0}" type="sibTrans" cxnId="{6EAAE6BF-C54B-456F-8F30-821078E2006E}">
      <dgm:prSet/>
      <dgm:spPr/>
      <dgm:t>
        <a:bodyPr/>
        <a:lstStyle/>
        <a:p>
          <a:endParaRPr lang="en-US"/>
        </a:p>
      </dgm:t>
    </dgm:pt>
    <dgm:pt modelId="{1DCE6171-7701-4BCC-8FC9-C668B1243CE9}">
      <dgm:prSet phldrT="[Text]"/>
      <dgm:spPr/>
      <dgm:t>
        <a:bodyPr/>
        <a:lstStyle/>
        <a:p>
          <a:pPr>
            <a:buSzPts val="1200"/>
            <a:buFont typeface="Symbol" panose="05050102010706020507" pitchFamily="18" charset="2"/>
            <a:buChar char="·"/>
          </a:pPr>
          <a:r>
            <a:rPr lang="en-US" b="1"/>
            <a:t>Creates a positive learning environment</a:t>
          </a:r>
        </a:p>
      </dgm:t>
    </dgm:pt>
    <dgm:pt modelId="{783BFD56-A9FA-42AB-B7D5-7C7BAC1B4973}" type="parTrans" cxnId="{510BCC42-34BD-417D-9B51-8810E242D46E}">
      <dgm:prSet/>
      <dgm:spPr/>
      <dgm:t>
        <a:bodyPr/>
        <a:lstStyle/>
        <a:p>
          <a:endParaRPr lang="en-US"/>
        </a:p>
      </dgm:t>
    </dgm:pt>
    <dgm:pt modelId="{9109AF89-9BEF-4871-B11C-32887CC28254}" type="sibTrans" cxnId="{510BCC42-34BD-417D-9B51-8810E242D46E}">
      <dgm:prSet/>
      <dgm:spPr/>
      <dgm:t>
        <a:bodyPr/>
        <a:lstStyle/>
        <a:p>
          <a:endParaRPr lang="en-US"/>
        </a:p>
      </dgm:t>
    </dgm:pt>
    <dgm:pt modelId="{E1B09282-5ED6-4271-9C49-6A3F07062145}">
      <dgm:prSet phldrT="[Text]"/>
      <dgm:spPr/>
      <dgm:t>
        <a:bodyPr/>
        <a:lstStyle/>
        <a:p>
          <a:pPr>
            <a:buSzPts val="1200"/>
            <a:buFont typeface="Symbol" panose="05050102010706020507" pitchFamily="18" charset="2"/>
            <a:buChar char="·"/>
          </a:pPr>
          <a:r>
            <a:rPr lang="en-US" b="1"/>
            <a:t>Engages learners</a:t>
          </a:r>
        </a:p>
      </dgm:t>
    </dgm:pt>
    <dgm:pt modelId="{5B77BD66-1663-4CD1-8C74-5F5A29FA99B5}" type="parTrans" cxnId="{7F2A801F-F6C5-43FB-9AB4-2E5FE50F9A89}">
      <dgm:prSet/>
      <dgm:spPr/>
      <dgm:t>
        <a:bodyPr/>
        <a:lstStyle/>
        <a:p>
          <a:endParaRPr lang="en-US"/>
        </a:p>
      </dgm:t>
    </dgm:pt>
    <dgm:pt modelId="{7503B96D-5164-41C2-9DB6-A35D7FD0D786}" type="sibTrans" cxnId="{7F2A801F-F6C5-43FB-9AB4-2E5FE50F9A89}">
      <dgm:prSet/>
      <dgm:spPr/>
      <dgm:t>
        <a:bodyPr/>
        <a:lstStyle/>
        <a:p>
          <a:endParaRPr lang="en-US"/>
        </a:p>
      </dgm:t>
    </dgm:pt>
    <dgm:pt modelId="{BCAB66D6-8DE0-42BA-A5BC-BCBC8B9B21D1}">
      <dgm:prSet phldrT="[Text]"/>
      <dgm:spPr/>
      <dgm:t>
        <a:bodyPr/>
        <a:lstStyle/>
        <a:p>
          <a:r>
            <a:rPr lang="en-US" b="1"/>
            <a:t>Assesses learning</a:t>
          </a:r>
        </a:p>
      </dgm:t>
    </dgm:pt>
    <dgm:pt modelId="{C5AC0843-475B-4342-A7FA-3F7CD71C5423}" type="parTrans" cxnId="{3E273449-AFEE-4CC0-8223-B2DA28428EF7}">
      <dgm:prSet/>
      <dgm:spPr/>
      <dgm:t>
        <a:bodyPr/>
        <a:lstStyle/>
        <a:p>
          <a:endParaRPr lang="en-US"/>
        </a:p>
      </dgm:t>
    </dgm:pt>
    <dgm:pt modelId="{6E419548-3777-47DA-9B0E-0BA76DDE2B05}" type="sibTrans" cxnId="{3E273449-AFEE-4CC0-8223-B2DA28428EF7}">
      <dgm:prSet/>
      <dgm:spPr/>
      <dgm:t>
        <a:bodyPr/>
        <a:lstStyle/>
        <a:p>
          <a:endParaRPr lang="en-US"/>
        </a:p>
      </dgm:t>
    </dgm:pt>
    <dgm:pt modelId="{A0FA9BAC-A9FD-435F-89AD-6BC7D8957946}">
      <dgm:prSet phldrT="[Text]"/>
      <dgm:spPr/>
      <dgm:t>
        <a:bodyPr/>
        <a:lstStyle/>
        <a:p>
          <a:pPr>
            <a:buSzPts val="1200"/>
            <a:buFont typeface="Symbol" panose="05050102010706020507" pitchFamily="18" charset="2"/>
            <a:buChar char="·"/>
          </a:pPr>
          <a:r>
            <a:rPr lang="en-US" b="1"/>
            <a:t>Fosters learning</a:t>
          </a:r>
        </a:p>
      </dgm:t>
    </dgm:pt>
    <dgm:pt modelId="{ECB8BBD0-6505-4543-9EBC-244A97D519E6}" type="parTrans" cxnId="{B4EE5839-A4AF-452F-9A1F-34F8D04510DB}">
      <dgm:prSet/>
      <dgm:spPr/>
      <dgm:t>
        <a:bodyPr/>
        <a:lstStyle/>
        <a:p>
          <a:endParaRPr lang="en-US"/>
        </a:p>
      </dgm:t>
    </dgm:pt>
    <dgm:pt modelId="{70D1ECB9-35C6-4F4E-9F00-ED87438AA447}" type="sibTrans" cxnId="{B4EE5839-A4AF-452F-9A1F-34F8D04510DB}">
      <dgm:prSet/>
      <dgm:spPr/>
      <dgm:t>
        <a:bodyPr/>
        <a:lstStyle/>
        <a:p>
          <a:endParaRPr lang="en-US"/>
        </a:p>
      </dgm:t>
    </dgm:pt>
    <dgm:pt modelId="{0B0B50CB-6A52-435F-8B83-EA312B832296}" type="pres">
      <dgm:prSet presAssocID="{5FADAF92-5F02-40CD-B7D0-457CF9B0F175}" presName="diagram" presStyleCnt="0">
        <dgm:presLayoutVars>
          <dgm:dir/>
          <dgm:resizeHandles val="exact"/>
        </dgm:presLayoutVars>
      </dgm:prSet>
      <dgm:spPr/>
    </dgm:pt>
    <dgm:pt modelId="{10D65DDB-D9DB-4641-BB6C-5A077261C1E9}" type="pres">
      <dgm:prSet presAssocID="{91B11E34-5423-4271-B934-2655E0C06A07}" presName="node" presStyleLbl="node1" presStyleIdx="0" presStyleCnt="5">
        <dgm:presLayoutVars>
          <dgm:bulletEnabled val="1"/>
        </dgm:presLayoutVars>
      </dgm:prSet>
      <dgm:spPr/>
    </dgm:pt>
    <dgm:pt modelId="{CC7A6FA6-9AF5-4641-A84B-756F3A2B70FC}" type="pres">
      <dgm:prSet presAssocID="{C8B8A5B3-AA33-460A-AD51-68A61B9D02E0}" presName="sibTrans" presStyleCnt="0"/>
      <dgm:spPr/>
    </dgm:pt>
    <dgm:pt modelId="{3D70FB1B-5ECB-4620-B93C-7EE1BADF5DA7}" type="pres">
      <dgm:prSet presAssocID="{1DCE6171-7701-4BCC-8FC9-C668B1243CE9}" presName="node" presStyleLbl="node1" presStyleIdx="1" presStyleCnt="5">
        <dgm:presLayoutVars>
          <dgm:bulletEnabled val="1"/>
        </dgm:presLayoutVars>
      </dgm:prSet>
      <dgm:spPr/>
    </dgm:pt>
    <dgm:pt modelId="{A295DE81-F826-4823-96F8-1794CD077EE3}" type="pres">
      <dgm:prSet presAssocID="{9109AF89-9BEF-4871-B11C-32887CC28254}" presName="sibTrans" presStyleCnt="0"/>
      <dgm:spPr/>
    </dgm:pt>
    <dgm:pt modelId="{C625AD09-FBA4-4FC1-B32A-C6140BDCA29A}" type="pres">
      <dgm:prSet presAssocID="{E1B09282-5ED6-4271-9C49-6A3F07062145}" presName="node" presStyleLbl="node1" presStyleIdx="2" presStyleCnt="5">
        <dgm:presLayoutVars>
          <dgm:bulletEnabled val="1"/>
        </dgm:presLayoutVars>
      </dgm:prSet>
      <dgm:spPr/>
    </dgm:pt>
    <dgm:pt modelId="{A2D18031-D29F-4E43-86D2-06B7388D929F}" type="pres">
      <dgm:prSet presAssocID="{7503B96D-5164-41C2-9DB6-A35D7FD0D786}" presName="sibTrans" presStyleCnt="0"/>
      <dgm:spPr/>
    </dgm:pt>
    <dgm:pt modelId="{6AC17FB2-4032-439F-B4ED-F16B8863A2CC}" type="pres">
      <dgm:prSet presAssocID="{A0FA9BAC-A9FD-435F-89AD-6BC7D8957946}" presName="node" presStyleLbl="node1" presStyleIdx="3" presStyleCnt="5">
        <dgm:presLayoutVars>
          <dgm:bulletEnabled val="1"/>
        </dgm:presLayoutVars>
      </dgm:prSet>
      <dgm:spPr/>
    </dgm:pt>
    <dgm:pt modelId="{462FE992-E615-45F5-8C92-9B4649CEC377}" type="pres">
      <dgm:prSet presAssocID="{70D1ECB9-35C6-4F4E-9F00-ED87438AA447}" presName="sibTrans" presStyleCnt="0"/>
      <dgm:spPr/>
    </dgm:pt>
    <dgm:pt modelId="{6F3EE65B-2495-47F7-BD8F-1C4F5CF8764F}" type="pres">
      <dgm:prSet presAssocID="{BCAB66D6-8DE0-42BA-A5BC-BCBC8B9B21D1}" presName="node" presStyleLbl="node1" presStyleIdx="4" presStyleCnt="5">
        <dgm:presLayoutVars>
          <dgm:bulletEnabled val="1"/>
        </dgm:presLayoutVars>
      </dgm:prSet>
      <dgm:spPr/>
    </dgm:pt>
  </dgm:ptLst>
  <dgm:cxnLst>
    <dgm:cxn modelId="{6B7BB318-A623-42B1-BD27-4F4D20D2A577}" type="presOf" srcId="{91B11E34-5423-4271-B934-2655E0C06A07}" destId="{10D65DDB-D9DB-4641-BB6C-5A077261C1E9}" srcOrd="0" destOrd="0" presId="urn:microsoft.com/office/officeart/2005/8/layout/default"/>
    <dgm:cxn modelId="{7F2A801F-F6C5-43FB-9AB4-2E5FE50F9A89}" srcId="{5FADAF92-5F02-40CD-B7D0-457CF9B0F175}" destId="{E1B09282-5ED6-4271-9C49-6A3F07062145}" srcOrd="2" destOrd="0" parTransId="{5B77BD66-1663-4CD1-8C74-5F5A29FA99B5}" sibTransId="{7503B96D-5164-41C2-9DB6-A35D7FD0D786}"/>
    <dgm:cxn modelId="{B4EE5839-A4AF-452F-9A1F-34F8D04510DB}" srcId="{5FADAF92-5F02-40CD-B7D0-457CF9B0F175}" destId="{A0FA9BAC-A9FD-435F-89AD-6BC7D8957946}" srcOrd="3" destOrd="0" parTransId="{ECB8BBD0-6505-4543-9EBC-244A97D519E6}" sibTransId="{70D1ECB9-35C6-4F4E-9F00-ED87438AA447}"/>
    <dgm:cxn modelId="{7DA5273A-8FDC-45DD-A3E7-C98A0FC7E48F}" type="presOf" srcId="{5FADAF92-5F02-40CD-B7D0-457CF9B0F175}" destId="{0B0B50CB-6A52-435F-8B83-EA312B832296}" srcOrd="0" destOrd="0" presId="urn:microsoft.com/office/officeart/2005/8/layout/default"/>
    <dgm:cxn modelId="{510BCC42-34BD-417D-9B51-8810E242D46E}" srcId="{5FADAF92-5F02-40CD-B7D0-457CF9B0F175}" destId="{1DCE6171-7701-4BCC-8FC9-C668B1243CE9}" srcOrd="1" destOrd="0" parTransId="{783BFD56-A9FA-42AB-B7D5-7C7BAC1B4973}" sibTransId="{9109AF89-9BEF-4871-B11C-32887CC28254}"/>
    <dgm:cxn modelId="{3E273449-AFEE-4CC0-8223-B2DA28428EF7}" srcId="{5FADAF92-5F02-40CD-B7D0-457CF9B0F175}" destId="{BCAB66D6-8DE0-42BA-A5BC-BCBC8B9B21D1}" srcOrd="4" destOrd="0" parTransId="{C5AC0843-475B-4342-A7FA-3F7CD71C5423}" sibTransId="{6E419548-3777-47DA-9B0E-0BA76DDE2B05}"/>
    <dgm:cxn modelId="{BA89997F-39A4-46C8-91BE-5345DA81B4CE}" type="presOf" srcId="{A0FA9BAC-A9FD-435F-89AD-6BC7D8957946}" destId="{6AC17FB2-4032-439F-B4ED-F16B8863A2CC}" srcOrd="0" destOrd="0" presId="urn:microsoft.com/office/officeart/2005/8/layout/default"/>
    <dgm:cxn modelId="{5719B68D-E420-45F0-9499-2C3F95D0E71A}" type="presOf" srcId="{E1B09282-5ED6-4271-9C49-6A3F07062145}" destId="{C625AD09-FBA4-4FC1-B32A-C6140BDCA29A}" srcOrd="0" destOrd="0" presId="urn:microsoft.com/office/officeart/2005/8/layout/default"/>
    <dgm:cxn modelId="{5F4DA1B1-914F-4AC4-82FC-3CE01319A68B}" type="presOf" srcId="{1DCE6171-7701-4BCC-8FC9-C668B1243CE9}" destId="{3D70FB1B-5ECB-4620-B93C-7EE1BADF5DA7}" srcOrd="0" destOrd="0" presId="urn:microsoft.com/office/officeart/2005/8/layout/default"/>
    <dgm:cxn modelId="{6EAAE6BF-C54B-456F-8F30-821078E2006E}" srcId="{5FADAF92-5F02-40CD-B7D0-457CF9B0F175}" destId="{91B11E34-5423-4271-B934-2655E0C06A07}" srcOrd="0" destOrd="0" parTransId="{DFC656AC-7D4B-46F1-912E-CD66C0261923}" sibTransId="{C8B8A5B3-AA33-460A-AD51-68A61B9D02E0}"/>
    <dgm:cxn modelId="{B1519EDB-A219-43AA-9C0A-6CCFE2852207}" type="presOf" srcId="{BCAB66D6-8DE0-42BA-A5BC-BCBC8B9B21D1}" destId="{6F3EE65B-2495-47F7-BD8F-1C4F5CF8764F}" srcOrd="0" destOrd="0" presId="urn:microsoft.com/office/officeart/2005/8/layout/default"/>
    <dgm:cxn modelId="{61635492-B8D2-4F6F-B0E2-DC0C9E9987C3}" type="presParOf" srcId="{0B0B50CB-6A52-435F-8B83-EA312B832296}" destId="{10D65DDB-D9DB-4641-BB6C-5A077261C1E9}" srcOrd="0" destOrd="0" presId="urn:microsoft.com/office/officeart/2005/8/layout/default"/>
    <dgm:cxn modelId="{78E8C382-EA45-479F-B6A7-C7808C5F36C0}" type="presParOf" srcId="{0B0B50CB-6A52-435F-8B83-EA312B832296}" destId="{CC7A6FA6-9AF5-4641-A84B-756F3A2B70FC}" srcOrd="1" destOrd="0" presId="urn:microsoft.com/office/officeart/2005/8/layout/default"/>
    <dgm:cxn modelId="{8F71EDD3-10BD-4EB0-BA21-60B2DC8B6A37}" type="presParOf" srcId="{0B0B50CB-6A52-435F-8B83-EA312B832296}" destId="{3D70FB1B-5ECB-4620-B93C-7EE1BADF5DA7}" srcOrd="2" destOrd="0" presId="urn:microsoft.com/office/officeart/2005/8/layout/default"/>
    <dgm:cxn modelId="{8D52B658-0ABB-46A8-BD40-C5B055EA6C24}" type="presParOf" srcId="{0B0B50CB-6A52-435F-8B83-EA312B832296}" destId="{A295DE81-F826-4823-96F8-1794CD077EE3}" srcOrd="3" destOrd="0" presId="urn:microsoft.com/office/officeart/2005/8/layout/default"/>
    <dgm:cxn modelId="{D5C0C6B8-C34F-49E0-B562-6FD62770527D}" type="presParOf" srcId="{0B0B50CB-6A52-435F-8B83-EA312B832296}" destId="{C625AD09-FBA4-4FC1-B32A-C6140BDCA29A}" srcOrd="4" destOrd="0" presId="urn:microsoft.com/office/officeart/2005/8/layout/default"/>
    <dgm:cxn modelId="{CA6FB1C1-D303-4EFA-80DD-A6C29ACE6B63}" type="presParOf" srcId="{0B0B50CB-6A52-435F-8B83-EA312B832296}" destId="{A2D18031-D29F-4E43-86D2-06B7388D929F}" srcOrd="5" destOrd="0" presId="urn:microsoft.com/office/officeart/2005/8/layout/default"/>
    <dgm:cxn modelId="{46AA196B-B849-4EDF-833C-D8AB88167D99}" type="presParOf" srcId="{0B0B50CB-6A52-435F-8B83-EA312B832296}" destId="{6AC17FB2-4032-439F-B4ED-F16B8863A2CC}" srcOrd="6" destOrd="0" presId="urn:microsoft.com/office/officeart/2005/8/layout/default"/>
    <dgm:cxn modelId="{8AE2A80C-FE65-4D19-A8B5-D7D4AAA7ACA6}" type="presParOf" srcId="{0B0B50CB-6A52-435F-8B83-EA312B832296}" destId="{462FE992-E615-45F5-8C92-9B4649CEC377}" srcOrd="7" destOrd="0" presId="urn:microsoft.com/office/officeart/2005/8/layout/default"/>
    <dgm:cxn modelId="{97D7B22E-EED3-4BB7-961D-FE1492DB225B}" type="presParOf" srcId="{0B0B50CB-6A52-435F-8B83-EA312B832296}" destId="{6F3EE65B-2495-47F7-BD8F-1C4F5CF8764F}" srcOrd="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91C10E-C3BE-44DB-91A6-9BDA6B1A8B75}" type="doc">
      <dgm:prSet loTypeId="urn:microsoft.com/office/officeart/2016/7/layout/LinearBlockProcessNumbered" loCatId="process" qsTypeId="urn:microsoft.com/office/officeart/2005/8/quickstyle/simple1" qsCatId="simple" csTypeId="urn:microsoft.com/office/officeart/2005/8/colors/accent3_2" csCatId="accent3" phldr="1"/>
      <dgm:spPr/>
      <dgm:t>
        <a:bodyPr/>
        <a:lstStyle/>
        <a:p>
          <a:endParaRPr lang="en-US"/>
        </a:p>
      </dgm:t>
    </dgm:pt>
    <dgm:pt modelId="{E901388F-AE00-4C67-B171-717453E4DA3E}">
      <dgm:prSet custT="1"/>
      <dgm:spPr/>
      <dgm:t>
        <a:bodyPr/>
        <a:lstStyle/>
        <a:p>
          <a:r>
            <a:rPr lang="en-US" sz="2000"/>
            <a:t>State original purpose</a:t>
          </a:r>
        </a:p>
      </dgm:t>
    </dgm:pt>
    <dgm:pt modelId="{1194E314-1A98-4180-BAF9-5A55A7043507}" type="parTrans" cxnId="{C711EB56-4FEF-42CE-979E-8076C65E57F0}">
      <dgm:prSet/>
      <dgm:spPr/>
      <dgm:t>
        <a:bodyPr/>
        <a:lstStyle/>
        <a:p>
          <a:endParaRPr lang="en-US"/>
        </a:p>
      </dgm:t>
    </dgm:pt>
    <dgm:pt modelId="{F80EB24B-9AB6-4E1B-B61B-B1B4A86359E2}" type="sibTrans" cxnId="{C711EB56-4FEF-42CE-979E-8076C65E57F0}">
      <dgm:prSet phldrT="01" phldr="0"/>
      <dgm:spPr/>
      <dgm:t>
        <a:bodyPr/>
        <a:lstStyle/>
        <a:p>
          <a:r>
            <a:rPr lang="en-US"/>
            <a:t>01</a:t>
          </a:r>
        </a:p>
      </dgm:t>
    </dgm:pt>
    <dgm:pt modelId="{45E2DFCD-58E7-4D21-A0C5-1057460D4FD2}">
      <dgm:prSet custT="1"/>
      <dgm:spPr/>
      <dgm:t>
        <a:bodyPr/>
        <a:lstStyle/>
        <a:p>
          <a:r>
            <a:rPr lang="en-US" sz="2000"/>
            <a:t>Review key points</a:t>
          </a:r>
        </a:p>
      </dgm:t>
    </dgm:pt>
    <dgm:pt modelId="{ABF56232-04A7-4371-9AA8-BED1FF847DB0}" type="parTrans" cxnId="{F0D47A54-B05C-4732-8986-9EA35A499414}">
      <dgm:prSet/>
      <dgm:spPr/>
      <dgm:t>
        <a:bodyPr/>
        <a:lstStyle/>
        <a:p>
          <a:endParaRPr lang="en-US"/>
        </a:p>
      </dgm:t>
    </dgm:pt>
    <dgm:pt modelId="{FE10CCB5-553B-453F-BC6B-801465CF9B05}" type="sibTrans" cxnId="{F0D47A54-B05C-4732-8986-9EA35A499414}">
      <dgm:prSet phldrT="02" phldr="0"/>
      <dgm:spPr/>
      <dgm:t>
        <a:bodyPr/>
        <a:lstStyle/>
        <a:p>
          <a:r>
            <a:rPr lang="en-US"/>
            <a:t>02</a:t>
          </a:r>
        </a:p>
      </dgm:t>
    </dgm:pt>
    <dgm:pt modelId="{6A801001-90D8-4E85-AFE8-C50F342C2877}">
      <dgm:prSet custT="1"/>
      <dgm:spPr/>
      <dgm:t>
        <a:bodyPr/>
        <a:lstStyle/>
        <a:p>
          <a:pPr marL="0" indent="0">
            <a:tabLst>
              <a:tab pos="1427163" algn="l"/>
            </a:tabLst>
          </a:pPr>
          <a:r>
            <a:rPr lang="en-US" sz="2000"/>
            <a:t>Come to conclusion about disagree-</a:t>
          </a:r>
          <a:r>
            <a:rPr lang="en-US" sz="2000" err="1"/>
            <a:t>ments</a:t>
          </a:r>
          <a:endParaRPr lang="en-US" sz="2000"/>
        </a:p>
      </dgm:t>
    </dgm:pt>
    <dgm:pt modelId="{9FAE4FF4-1D30-41AF-81B0-C3B0E82ED8C3}" type="parTrans" cxnId="{4BC2CEE4-3E06-45D7-9258-FF5B0A24DEC5}">
      <dgm:prSet/>
      <dgm:spPr/>
      <dgm:t>
        <a:bodyPr/>
        <a:lstStyle/>
        <a:p>
          <a:endParaRPr lang="en-US"/>
        </a:p>
      </dgm:t>
    </dgm:pt>
    <dgm:pt modelId="{C8317A1E-3B96-412F-BCD7-76CB91308545}" type="sibTrans" cxnId="{4BC2CEE4-3E06-45D7-9258-FF5B0A24DEC5}">
      <dgm:prSet phldrT="03" phldr="0"/>
      <dgm:spPr/>
      <dgm:t>
        <a:bodyPr/>
        <a:lstStyle/>
        <a:p>
          <a:r>
            <a:rPr lang="en-US"/>
            <a:t>03</a:t>
          </a:r>
        </a:p>
      </dgm:t>
    </dgm:pt>
    <dgm:pt modelId="{7AA485C2-BA1A-473D-8571-691EF3013E29}">
      <dgm:prSet custT="1"/>
      <dgm:spPr/>
      <dgm:t>
        <a:bodyPr/>
        <a:lstStyle/>
        <a:p>
          <a:r>
            <a:rPr lang="en-US" sz="2000"/>
            <a:t>Clarify questions/ concerns</a:t>
          </a:r>
        </a:p>
      </dgm:t>
    </dgm:pt>
    <dgm:pt modelId="{49C8ED1D-C705-48FB-B9D1-477A599F7296}" type="parTrans" cxnId="{FF1E4C8C-F72B-4114-A5AD-0DE81EAB9737}">
      <dgm:prSet/>
      <dgm:spPr/>
      <dgm:t>
        <a:bodyPr/>
        <a:lstStyle/>
        <a:p>
          <a:endParaRPr lang="en-US"/>
        </a:p>
      </dgm:t>
    </dgm:pt>
    <dgm:pt modelId="{2D2ABDD3-DCA5-42C3-A5F4-96D508DC3155}" type="sibTrans" cxnId="{FF1E4C8C-F72B-4114-A5AD-0DE81EAB9737}">
      <dgm:prSet phldrT="04" phldr="0"/>
      <dgm:spPr/>
      <dgm:t>
        <a:bodyPr/>
        <a:lstStyle/>
        <a:p>
          <a:r>
            <a:rPr lang="en-US"/>
            <a:t>04</a:t>
          </a:r>
        </a:p>
      </dgm:t>
    </dgm:pt>
    <dgm:pt modelId="{7BDC1DBD-7A0E-4493-85D0-B45AF2B4717D}">
      <dgm:prSet custT="1"/>
      <dgm:spPr/>
      <dgm:t>
        <a:bodyPr/>
        <a:lstStyle/>
        <a:p>
          <a:r>
            <a:rPr lang="en-US" sz="2000"/>
            <a:t>Ask participants what they learned</a:t>
          </a:r>
        </a:p>
      </dgm:t>
    </dgm:pt>
    <dgm:pt modelId="{B2E0A671-22E9-4223-B60C-F218E7FDB41D}" type="parTrans" cxnId="{098804C6-BCF6-4AE8-8114-DE654B71BE53}">
      <dgm:prSet/>
      <dgm:spPr/>
      <dgm:t>
        <a:bodyPr/>
        <a:lstStyle/>
        <a:p>
          <a:endParaRPr lang="en-US"/>
        </a:p>
      </dgm:t>
    </dgm:pt>
    <dgm:pt modelId="{D4CCEF4C-8E13-4EA2-BB08-7B44CC94A6B4}" type="sibTrans" cxnId="{098804C6-BCF6-4AE8-8114-DE654B71BE53}">
      <dgm:prSet phldrT="05" phldr="0"/>
      <dgm:spPr/>
      <dgm:t>
        <a:bodyPr/>
        <a:lstStyle/>
        <a:p>
          <a:r>
            <a:rPr lang="en-US"/>
            <a:t>05</a:t>
          </a:r>
        </a:p>
      </dgm:t>
    </dgm:pt>
    <dgm:pt modelId="{64D01ED1-6EFF-46F7-B282-EB75559D2948}">
      <dgm:prSet custT="1"/>
      <dgm:spPr/>
      <dgm:t>
        <a:bodyPr/>
        <a:lstStyle/>
        <a:p>
          <a:r>
            <a:rPr lang="en-US" sz="2000"/>
            <a:t>Ask participants how they can use what they learned</a:t>
          </a:r>
        </a:p>
      </dgm:t>
    </dgm:pt>
    <dgm:pt modelId="{7A8CB0DE-A06D-44F6-AA2D-311328EB9487}" type="parTrans" cxnId="{0B3FCDEF-8D34-4F37-AE7C-24CEEC623D30}">
      <dgm:prSet/>
      <dgm:spPr/>
      <dgm:t>
        <a:bodyPr/>
        <a:lstStyle/>
        <a:p>
          <a:endParaRPr lang="en-US"/>
        </a:p>
      </dgm:t>
    </dgm:pt>
    <dgm:pt modelId="{31FF9B25-7C18-4703-99AB-4F048A68E19E}" type="sibTrans" cxnId="{0B3FCDEF-8D34-4F37-AE7C-24CEEC623D30}">
      <dgm:prSet phldrT="06" phldr="0"/>
      <dgm:spPr/>
      <dgm:t>
        <a:bodyPr/>
        <a:lstStyle/>
        <a:p>
          <a:r>
            <a:rPr lang="en-US"/>
            <a:t>06</a:t>
          </a:r>
        </a:p>
      </dgm:t>
    </dgm:pt>
    <dgm:pt modelId="{5B55E518-9E8D-4911-B4D7-B19512F90355}" type="pres">
      <dgm:prSet presAssocID="{B391C10E-C3BE-44DB-91A6-9BDA6B1A8B75}" presName="Name0" presStyleCnt="0">
        <dgm:presLayoutVars>
          <dgm:animLvl val="lvl"/>
          <dgm:resizeHandles val="exact"/>
        </dgm:presLayoutVars>
      </dgm:prSet>
      <dgm:spPr/>
    </dgm:pt>
    <dgm:pt modelId="{B032E4B0-0CDD-48FC-B7B8-BC4A92B29F8A}" type="pres">
      <dgm:prSet presAssocID="{E901388F-AE00-4C67-B171-717453E4DA3E}" presName="compositeNode" presStyleCnt="0">
        <dgm:presLayoutVars>
          <dgm:bulletEnabled val="1"/>
        </dgm:presLayoutVars>
      </dgm:prSet>
      <dgm:spPr/>
    </dgm:pt>
    <dgm:pt modelId="{0C5EE9BD-C541-44DC-91AB-53E4AD936682}" type="pres">
      <dgm:prSet presAssocID="{E901388F-AE00-4C67-B171-717453E4DA3E}" presName="bgRect" presStyleLbl="alignNode1" presStyleIdx="0" presStyleCnt="6" custScaleY="136659"/>
      <dgm:spPr/>
    </dgm:pt>
    <dgm:pt modelId="{1DA2DDDA-A55B-449E-B1D3-B64D23812596}" type="pres">
      <dgm:prSet presAssocID="{F80EB24B-9AB6-4E1B-B61B-B1B4A86359E2}" presName="sibTransNodeRect" presStyleLbl="alignNode1" presStyleIdx="0" presStyleCnt="6">
        <dgm:presLayoutVars>
          <dgm:chMax val="0"/>
          <dgm:bulletEnabled val="1"/>
        </dgm:presLayoutVars>
      </dgm:prSet>
      <dgm:spPr/>
    </dgm:pt>
    <dgm:pt modelId="{EB49A42B-6D25-48A8-BB28-4F852364B78A}" type="pres">
      <dgm:prSet presAssocID="{E901388F-AE00-4C67-B171-717453E4DA3E}" presName="nodeRect" presStyleLbl="alignNode1" presStyleIdx="0" presStyleCnt="6">
        <dgm:presLayoutVars>
          <dgm:bulletEnabled val="1"/>
        </dgm:presLayoutVars>
      </dgm:prSet>
      <dgm:spPr/>
    </dgm:pt>
    <dgm:pt modelId="{26D9D36D-81CA-4ACA-8092-3E42E44E724E}" type="pres">
      <dgm:prSet presAssocID="{F80EB24B-9AB6-4E1B-B61B-B1B4A86359E2}" presName="sibTrans" presStyleCnt="0"/>
      <dgm:spPr/>
    </dgm:pt>
    <dgm:pt modelId="{AE179A48-C010-478D-8AD8-31A6C8F2AE2E}" type="pres">
      <dgm:prSet presAssocID="{45E2DFCD-58E7-4D21-A0C5-1057460D4FD2}" presName="compositeNode" presStyleCnt="0">
        <dgm:presLayoutVars>
          <dgm:bulletEnabled val="1"/>
        </dgm:presLayoutVars>
      </dgm:prSet>
      <dgm:spPr/>
    </dgm:pt>
    <dgm:pt modelId="{16004AFE-CB0C-4211-A6C5-A99AB806E798}" type="pres">
      <dgm:prSet presAssocID="{45E2DFCD-58E7-4D21-A0C5-1057460D4FD2}" presName="bgRect" presStyleLbl="alignNode1" presStyleIdx="1" presStyleCnt="6" custScaleY="136659"/>
      <dgm:spPr/>
    </dgm:pt>
    <dgm:pt modelId="{2927C216-3ED7-43C9-893A-1BF836DE7499}" type="pres">
      <dgm:prSet presAssocID="{FE10CCB5-553B-453F-BC6B-801465CF9B05}" presName="sibTransNodeRect" presStyleLbl="alignNode1" presStyleIdx="1" presStyleCnt="6">
        <dgm:presLayoutVars>
          <dgm:chMax val="0"/>
          <dgm:bulletEnabled val="1"/>
        </dgm:presLayoutVars>
      </dgm:prSet>
      <dgm:spPr/>
    </dgm:pt>
    <dgm:pt modelId="{B6366B8F-31DE-46B3-AF72-A116ED21CBC9}" type="pres">
      <dgm:prSet presAssocID="{45E2DFCD-58E7-4D21-A0C5-1057460D4FD2}" presName="nodeRect" presStyleLbl="alignNode1" presStyleIdx="1" presStyleCnt="6">
        <dgm:presLayoutVars>
          <dgm:bulletEnabled val="1"/>
        </dgm:presLayoutVars>
      </dgm:prSet>
      <dgm:spPr/>
    </dgm:pt>
    <dgm:pt modelId="{A15BF4C4-CA80-47DC-9545-F897345CB311}" type="pres">
      <dgm:prSet presAssocID="{FE10CCB5-553B-453F-BC6B-801465CF9B05}" presName="sibTrans" presStyleCnt="0"/>
      <dgm:spPr/>
    </dgm:pt>
    <dgm:pt modelId="{73325878-7621-4951-9416-46BEF1CD74C0}" type="pres">
      <dgm:prSet presAssocID="{6A801001-90D8-4E85-AFE8-C50F342C2877}" presName="compositeNode" presStyleCnt="0">
        <dgm:presLayoutVars>
          <dgm:bulletEnabled val="1"/>
        </dgm:presLayoutVars>
      </dgm:prSet>
      <dgm:spPr/>
    </dgm:pt>
    <dgm:pt modelId="{17D14403-484E-45A5-880C-FEC4DE1FEE63}" type="pres">
      <dgm:prSet presAssocID="{6A801001-90D8-4E85-AFE8-C50F342C2877}" presName="bgRect" presStyleLbl="alignNode1" presStyleIdx="2" presStyleCnt="6" custScaleY="136659"/>
      <dgm:spPr/>
    </dgm:pt>
    <dgm:pt modelId="{805EE6A7-4BAB-47E5-B6E5-F9E2503D1E98}" type="pres">
      <dgm:prSet presAssocID="{C8317A1E-3B96-412F-BCD7-76CB91308545}" presName="sibTransNodeRect" presStyleLbl="alignNode1" presStyleIdx="2" presStyleCnt="6">
        <dgm:presLayoutVars>
          <dgm:chMax val="0"/>
          <dgm:bulletEnabled val="1"/>
        </dgm:presLayoutVars>
      </dgm:prSet>
      <dgm:spPr/>
    </dgm:pt>
    <dgm:pt modelId="{B10D21C7-9833-4EB8-B4D0-24A9D5A0B63A}" type="pres">
      <dgm:prSet presAssocID="{6A801001-90D8-4E85-AFE8-C50F342C2877}" presName="nodeRect" presStyleLbl="alignNode1" presStyleIdx="2" presStyleCnt="6">
        <dgm:presLayoutVars>
          <dgm:bulletEnabled val="1"/>
        </dgm:presLayoutVars>
      </dgm:prSet>
      <dgm:spPr/>
    </dgm:pt>
    <dgm:pt modelId="{DA1AE491-9E6E-458A-926F-EF7FAE41C141}" type="pres">
      <dgm:prSet presAssocID="{C8317A1E-3B96-412F-BCD7-76CB91308545}" presName="sibTrans" presStyleCnt="0"/>
      <dgm:spPr/>
    </dgm:pt>
    <dgm:pt modelId="{E84937B4-1315-46EA-B33A-269D85C449BB}" type="pres">
      <dgm:prSet presAssocID="{7AA485C2-BA1A-473D-8571-691EF3013E29}" presName="compositeNode" presStyleCnt="0">
        <dgm:presLayoutVars>
          <dgm:bulletEnabled val="1"/>
        </dgm:presLayoutVars>
      </dgm:prSet>
      <dgm:spPr/>
    </dgm:pt>
    <dgm:pt modelId="{F0F19F42-BBE3-43C1-910D-0344D82F4679}" type="pres">
      <dgm:prSet presAssocID="{7AA485C2-BA1A-473D-8571-691EF3013E29}" presName="bgRect" presStyleLbl="alignNode1" presStyleIdx="3" presStyleCnt="6" custScaleY="136659"/>
      <dgm:spPr/>
    </dgm:pt>
    <dgm:pt modelId="{73BC0DD0-EBCF-49A1-8CF3-DB196647B9B0}" type="pres">
      <dgm:prSet presAssocID="{2D2ABDD3-DCA5-42C3-A5F4-96D508DC3155}" presName="sibTransNodeRect" presStyleLbl="alignNode1" presStyleIdx="3" presStyleCnt="6">
        <dgm:presLayoutVars>
          <dgm:chMax val="0"/>
          <dgm:bulletEnabled val="1"/>
        </dgm:presLayoutVars>
      </dgm:prSet>
      <dgm:spPr/>
    </dgm:pt>
    <dgm:pt modelId="{92142356-2D5A-4BE6-B500-898E5154F643}" type="pres">
      <dgm:prSet presAssocID="{7AA485C2-BA1A-473D-8571-691EF3013E29}" presName="nodeRect" presStyleLbl="alignNode1" presStyleIdx="3" presStyleCnt="6">
        <dgm:presLayoutVars>
          <dgm:bulletEnabled val="1"/>
        </dgm:presLayoutVars>
      </dgm:prSet>
      <dgm:spPr/>
    </dgm:pt>
    <dgm:pt modelId="{7147193B-C2C2-40AE-9B15-148488586B3D}" type="pres">
      <dgm:prSet presAssocID="{2D2ABDD3-DCA5-42C3-A5F4-96D508DC3155}" presName="sibTrans" presStyleCnt="0"/>
      <dgm:spPr/>
    </dgm:pt>
    <dgm:pt modelId="{66247C0B-3BC1-4F34-8039-2AA27AA2AC4D}" type="pres">
      <dgm:prSet presAssocID="{7BDC1DBD-7A0E-4493-85D0-B45AF2B4717D}" presName="compositeNode" presStyleCnt="0">
        <dgm:presLayoutVars>
          <dgm:bulletEnabled val="1"/>
        </dgm:presLayoutVars>
      </dgm:prSet>
      <dgm:spPr/>
    </dgm:pt>
    <dgm:pt modelId="{F1BA770A-014D-412E-9B21-5D8737099713}" type="pres">
      <dgm:prSet presAssocID="{7BDC1DBD-7A0E-4493-85D0-B45AF2B4717D}" presName="bgRect" presStyleLbl="alignNode1" presStyleIdx="4" presStyleCnt="6" custScaleY="136659"/>
      <dgm:spPr/>
    </dgm:pt>
    <dgm:pt modelId="{AE52D1E5-33C0-443B-9EC4-D2730E7B6CFC}" type="pres">
      <dgm:prSet presAssocID="{D4CCEF4C-8E13-4EA2-BB08-7B44CC94A6B4}" presName="sibTransNodeRect" presStyleLbl="alignNode1" presStyleIdx="4" presStyleCnt="6">
        <dgm:presLayoutVars>
          <dgm:chMax val="0"/>
          <dgm:bulletEnabled val="1"/>
        </dgm:presLayoutVars>
      </dgm:prSet>
      <dgm:spPr/>
    </dgm:pt>
    <dgm:pt modelId="{8A7C92A7-484F-4295-8C25-B7F537CEB7F8}" type="pres">
      <dgm:prSet presAssocID="{7BDC1DBD-7A0E-4493-85D0-B45AF2B4717D}" presName="nodeRect" presStyleLbl="alignNode1" presStyleIdx="4" presStyleCnt="6">
        <dgm:presLayoutVars>
          <dgm:bulletEnabled val="1"/>
        </dgm:presLayoutVars>
      </dgm:prSet>
      <dgm:spPr/>
    </dgm:pt>
    <dgm:pt modelId="{9548958A-6A07-41EE-B613-E6BFF7E71FD4}" type="pres">
      <dgm:prSet presAssocID="{D4CCEF4C-8E13-4EA2-BB08-7B44CC94A6B4}" presName="sibTrans" presStyleCnt="0"/>
      <dgm:spPr/>
    </dgm:pt>
    <dgm:pt modelId="{E243A6AA-6693-4EF7-A09A-C77098031A14}" type="pres">
      <dgm:prSet presAssocID="{64D01ED1-6EFF-46F7-B282-EB75559D2948}" presName="compositeNode" presStyleCnt="0">
        <dgm:presLayoutVars>
          <dgm:bulletEnabled val="1"/>
        </dgm:presLayoutVars>
      </dgm:prSet>
      <dgm:spPr/>
    </dgm:pt>
    <dgm:pt modelId="{DC1084B5-DBFE-4C32-9B75-6F8D8465A231}" type="pres">
      <dgm:prSet presAssocID="{64D01ED1-6EFF-46F7-B282-EB75559D2948}" presName="bgRect" presStyleLbl="alignNode1" presStyleIdx="5" presStyleCnt="6" custScaleY="136717"/>
      <dgm:spPr/>
    </dgm:pt>
    <dgm:pt modelId="{5320B0A8-06CD-4DA5-B10B-68D26D32B207}" type="pres">
      <dgm:prSet presAssocID="{31FF9B25-7C18-4703-99AB-4F048A68E19E}" presName="sibTransNodeRect" presStyleLbl="alignNode1" presStyleIdx="5" presStyleCnt="6">
        <dgm:presLayoutVars>
          <dgm:chMax val="0"/>
          <dgm:bulletEnabled val="1"/>
        </dgm:presLayoutVars>
      </dgm:prSet>
      <dgm:spPr/>
    </dgm:pt>
    <dgm:pt modelId="{4DE14166-6377-43DE-BAD7-9D7F8C872B2F}" type="pres">
      <dgm:prSet presAssocID="{64D01ED1-6EFF-46F7-B282-EB75559D2948}" presName="nodeRect" presStyleLbl="alignNode1" presStyleIdx="5" presStyleCnt="6">
        <dgm:presLayoutVars>
          <dgm:bulletEnabled val="1"/>
        </dgm:presLayoutVars>
      </dgm:prSet>
      <dgm:spPr/>
    </dgm:pt>
  </dgm:ptLst>
  <dgm:cxnLst>
    <dgm:cxn modelId="{3DEDC303-D29A-4D3F-85ED-BC0E04AB55A6}" type="presOf" srcId="{E901388F-AE00-4C67-B171-717453E4DA3E}" destId="{EB49A42B-6D25-48A8-BB28-4F852364B78A}" srcOrd="1" destOrd="0" presId="urn:microsoft.com/office/officeart/2016/7/layout/LinearBlockProcessNumbered"/>
    <dgm:cxn modelId="{B5299D06-48A9-4D46-A717-51522D1A873D}" type="presOf" srcId="{E901388F-AE00-4C67-B171-717453E4DA3E}" destId="{0C5EE9BD-C541-44DC-91AB-53E4AD936682}" srcOrd="0" destOrd="0" presId="urn:microsoft.com/office/officeart/2016/7/layout/LinearBlockProcessNumbered"/>
    <dgm:cxn modelId="{2D3E220D-BCD7-4EBF-A406-B864E11F7035}" type="presOf" srcId="{7BDC1DBD-7A0E-4493-85D0-B45AF2B4717D}" destId="{8A7C92A7-484F-4295-8C25-B7F537CEB7F8}" srcOrd="1" destOrd="0" presId="urn:microsoft.com/office/officeart/2016/7/layout/LinearBlockProcessNumbered"/>
    <dgm:cxn modelId="{28480D20-5F18-4790-9DBA-67651598E1B2}" type="presOf" srcId="{C8317A1E-3B96-412F-BCD7-76CB91308545}" destId="{805EE6A7-4BAB-47E5-B6E5-F9E2503D1E98}" srcOrd="0" destOrd="0" presId="urn:microsoft.com/office/officeart/2016/7/layout/LinearBlockProcessNumbered"/>
    <dgm:cxn modelId="{51947F37-A931-452F-9CF2-37FF5979EDA6}" type="presOf" srcId="{6A801001-90D8-4E85-AFE8-C50F342C2877}" destId="{B10D21C7-9833-4EB8-B4D0-24A9D5A0B63A}" srcOrd="1" destOrd="0" presId="urn:microsoft.com/office/officeart/2016/7/layout/LinearBlockProcessNumbered"/>
    <dgm:cxn modelId="{59F2C33E-E1A3-4607-A85D-E77DFB76410E}" type="presOf" srcId="{D4CCEF4C-8E13-4EA2-BB08-7B44CC94A6B4}" destId="{AE52D1E5-33C0-443B-9EC4-D2730E7B6CFC}" srcOrd="0" destOrd="0" presId="urn:microsoft.com/office/officeart/2016/7/layout/LinearBlockProcessNumbered"/>
    <dgm:cxn modelId="{7C223941-03A2-41C9-AA75-7F19B188DBF1}" type="presOf" srcId="{F80EB24B-9AB6-4E1B-B61B-B1B4A86359E2}" destId="{1DA2DDDA-A55B-449E-B1D3-B64D23812596}" srcOrd="0" destOrd="0" presId="urn:microsoft.com/office/officeart/2016/7/layout/LinearBlockProcessNumbered"/>
    <dgm:cxn modelId="{42F3A661-E6EB-4DB1-BBCC-06813B3FA77A}" type="presOf" srcId="{7AA485C2-BA1A-473D-8571-691EF3013E29}" destId="{92142356-2D5A-4BE6-B500-898E5154F643}" srcOrd="1" destOrd="0" presId="urn:microsoft.com/office/officeart/2016/7/layout/LinearBlockProcessNumbered"/>
    <dgm:cxn modelId="{B7872348-1B7D-4C19-9EB0-0FDC78800AE3}" type="presOf" srcId="{31FF9B25-7C18-4703-99AB-4F048A68E19E}" destId="{5320B0A8-06CD-4DA5-B10B-68D26D32B207}" srcOrd="0" destOrd="0" presId="urn:microsoft.com/office/officeart/2016/7/layout/LinearBlockProcessNumbered"/>
    <dgm:cxn modelId="{F0D47A54-B05C-4732-8986-9EA35A499414}" srcId="{B391C10E-C3BE-44DB-91A6-9BDA6B1A8B75}" destId="{45E2DFCD-58E7-4D21-A0C5-1057460D4FD2}" srcOrd="1" destOrd="0" parTransId="{ABF56232-04A7-4371-9AA8-BED1FF847DB0}" sibTransId="{FE10CCB5-553B-453F-BC6B-801465CF9B05}"/>
    <dgm:cxn modelId="{C711EB56-4FEF-42CE-979E-8076C65E57F0}" srcId="{B391C10E-C3BE-44DB-91A6-9BDA6B1A8B75}" destId="{E901388F-AE00-4C67-B171-717453E4DA3E}" srcOrd="0" destOrd="0" parTransId="{1194E314-1A98-4180-BAF9-5A55A7043507}" sibTransId="{F80EB24B-9AB6-4E1B-B61B-B1B4A86359E2}"/>
    <dgm:cxn modelId="{C3F96C57-0631-43B1-ABD9-63A3CC24FD3B}" type="presOf" srcId="{B391C10E-C3BE-44DB-91A6-9BDA6B1A8B75}" destId="{5B55E518-9E8D-4911-B4D7-B19512F90355}" srcOrd="0" destOrd="0" presId="urn:microsoft.com/office/officeart/2016/7/layout/LinearBlockProcessNumbered"/>
    <dgm:cxn modelId="{FF1E4C8C-F72B-4114-A5AD-0DE81EAB9737}" srcId="{B391C10E-C3BE-44DB-91A6-9BDA6B1A8B75}" destId="{7AA485C2-BA1A-473D-8571-691EF3013E29}" srcOrd="3" destOrd="0" parTransId="{49C8ED1D-C705-48FB-B9D1-477A599F7296}" sibTransId="{2D2ABDD3-DCA5-42C3-A5F4-96D508DC3155}"/>
    <dgm:cxn modelId="{92C83E9E-AAC3-485A-A5DA-4FA2202354CB}" type="presOf" srcId="{7AA485C2-BA1A-473D-8571-691EF3013E29}" destId="{F0F19F42-BBE3-43C1-910D-0344D82F4679}" srcOrd="0" destOrd="0" presId="urn:microsoft.com/office/officeart/2016/7/layout/LinearBlockProcessNumbered"/>
    <dgm:cxn modelId="{3966C4B0-8267-4824-9B76-1611C24EA366}" type="presOf" srcId="{64D01ED1-6EFF-46F7-B282-EB75559D2948}" destId="{4DE14166-6377-43DE-BAD7-9D7F8C872B2F}" srcOrd="1" destOrd="0" presId="urn:microsoft.com/office/officeart/2016/7/layout/LinearBlockProcessNumbered"/>
    <dgm:cxn modelId="{9665C9B8-7612-4812-9B1A-0537A5EFC0C6}" type="presOf" srcId="{7BDC1DBD-7A0E-4493-85D0-B45AF2B4717D}" destId="{F1BA770A-014D-412E-9B21-5D8737099713}" srcOrd="0" destOrd="0" presId="urn:microsoft.com/office/officeart/2016/7/layout/LinearBlockProcessNumbered"/>
    <dgm:cxn modelId="{43E1FEBC-CAC7-4865-A46B-3C7DF747F03A}" type="presOf" srcId="{6A801001-90D8-4E85-AFE8-C50F342C2877}" destId="{17D14403-484E-45A5-880C-FEC4DE1FEE63}" srcOrd="0" destOrd="0" presId="urn:microsoft.com/office/officeart/2016/7/layout/LinearBlockProcessNumbered"/>
    <dgm:cxn modelId="{62D3D3BF-51A6-4DCA-9BC7-DFBBB25985AD}" type="presOf" srcId="{45E2DFCD-58E7-4D21-A0C5-1057460D4FD2}" destId="{B6366B8F-31DE-46B3-AF72-A116ED21CBC9}" srcOrd="1" destOrd="0" presId="urn:microsoft.com/office/officeart/2016/7/layout/LinearBlockProcessNumbered"/>
    <dgm:cxn modelId="{83FD01C2-EA20-4753-86D2-4EBE989EE55E}" type="presOf" srcId="{2D2ABDD3-DCA5-42C3-A5F4-96D508DC3155}" destId="{73BC0DD0-EBCF-49A1-8CF3-DB196647B9B0}" srcOrd="0" destOrd="0" presId="urn:microsoft.com/office/officeart/2016/7/layout/LinearBlockProcessNumbered"/>
    <dgm:cxn modelId="{098804C6-BCF6-4AE8-8114-DE654B71BE53}" srcId="{B391C10E-C3BE-44DB-91A6-9BDA6B1A8B75}" destId="{7BDC1DBD-7A0E-4493-85D0-B45AF2B4717D}" srcOrd="4" destOrd="0" parTransId="{B2E0A671-22E9-4223-B60C-F218E7FDB41D}" sibTransId="{D4CCEF4C-8E13-4EA2-BB08-7B44CC94A6B4}"/>
    <dgm:cxn modelId="{8ACC25D9-EE86-457F-9270-6A7338D1723E}" type="presOf" srcId="{64D01ED1-6EFF-46F7-B282-EB75559D2948}" destId="{DC1084B5-DBFE-4C32-9B75-6F8D8465A231}" srcOrd="0" destOrd="0" presId="urn:microsoft.com/office/officeart/2016/7/layout/LinearBlockProcessNumbered"/>
    <dgm:cxn modelId="{CE78B2E0-A2C5-4518-9291-A0008FD0B7A7}" type="presOf" srcId="{45E2DFCD-58E7-4D21-A0C5-1057460D4FD2}" destId="{16004AFE-CB0C-4211-A6C5-A99AB806E798}" srcOrd="0" destOrd="0" presId="urn:microsoft.com/office/officeart/2016/7/layout/LinearBlockProcessNumbered"/>
    <dgm:cxn modelId="{4BC2CEE4-3E06-45D7-9258-FF5B0A24DEC5}" srcId="{B391C10E-C3BE-44DB-91A6-9BDA6B1A8B75}" destId="{6A801001-90D8-4E85-AFE8-C50F342C2877}" srcOrd="2" destOrd="0" parTransId="{9FAE4FF4-1D30-41AF-81B0-C3B0E82ED8C3}" sibTransId="{C8317A1E-3B96-412F-BCD7-76CB91308545}"/>
    <dgm:cxn modelId="{0B3FCDEF-8D34-4F37-AE7C-24CEEC623D30}" srcId="{B391C10E-C3BE-44DB-91A6-9BDA6B1A8B75}" destId="{64D01ED1-6EFF-46F7-B282-EB75559D2948}" srcOrd="5" destOrd="0" parTransId="{7A8CB0DE-A06D-44F6-AA2D-311328EB9487}" sibTransId="{31FF9B25-7C18-4703-99AB-4F048A68E19E}"/>
    <dgm:cxn modelId="{1C7115F8-D15F-4D94-BCB2-66B4BC1FD65F}" type="presOf" srcId="{FE10CCB5-553B-453F-BC6B-801465CF9B05}" destId="{2927C216-3ED7-43C9-893A-1BF836DE7499}" srcOrd="0" destOrd="0" presId="urn:microsoft.com/office/officeart/2016/7/layout/LinearBlockProcessNumbered"/>
    <dgm:cxn modelId="{C2F42986-7450-4213-A0C9-4461C66C150A}" type="presParOf" srcId="{5B55E518-9E8D-4911-B4D7-B19512F90355}" destId="{B032E4B0-0CDD-48FC-B7B8-BC4A92B29F8A}" srcOrd="0" destOrd="0" presId="urn:microsoft.com/office/officeart/2016/7/layout/LinearBlockProcessNumbered"/>
    <dgm:cxn modelId="{D4EC8593-4512-4885-B822-2C1A1677DE9A}" type="presParOf" srcId="{B032E4B0-0CDD-48FC-B7B8-BC4A92B29F8A}" destId="{0C5EE9BD-C541-44DC-91AB-53E4AD936682}" srcOrd="0" destOrd="0" presId="urn:microsoft.com/office/officeart/2016/7/layout/LinearBlockProcessNumbered"/>
    <dgm:cxn modelId="{4AA6A7DC-9EF5-4ED8-B874-3B5A2B9BB405}" type="presParOf" srcId="{B032E4B0-0CDD-48FC-B7B8-BC4A92B29F8A}" destId="{1DA2DDDA-A55B-449E-B1D3-B64D23812596}" srcOrd="1" destOrd="0" presId="urn:microsoft.com/office/officeart/2016/7/layout/LinearBlockProcessNumbered"/>
    <dgm:cxn modelId="{DB92D129-E2FE-4239-BE83-94AAD6025F8E}" type="presParOf" srcId="{B032E4B0-0CDD-48FC-B7B8-BC4A92B29F8A}" destId="{EB49A42B-6D25-48A8-BB28-4F852364B78A}" srcOrd="2" destOrd="0" presId="urn:microsoft.com/office/officeart/2016/7/layout/LinearBlockProcessNumbered"/>
    <dgm:cxn modelId="{6DCE9B4F-D3B1-4C28-B342-52EFD4C5F05C}" type="presParOf" srcId="{5B55E518-9E8D-4911-B4D7-B19512F90355}" destId="{26D9D36D-81CA-4ACA-8092-3E42E44E724E}" srcOrd="1" destOrd="0" presId="urn:microsoft.com/office/officeart/2016/7/layout/LinearBlockProcessNumbered"/>
    <dgm:cxn modelId="{B8338F79-AF54-453E-A1B8-3855674C47FD}" type="presParOf" srcId="{5B55E518-9E8D-4911-B4D7-B19512F90355}" destId="{AE179A48-C010-478D-8AD8-31A6C8F2AE2E}" srcOrd="2" destOrd="0" presId="urn:microsoft.com/office/officeart/2016/7/layout/LinearBlockProcessNumbered"/>
    <dgm:cxn modelId="{CE67B908-1CF5-4660-BF8F-46AC64A8B74E}" type="presParOf" srcId="{AE179A48-C010-478D-8AD8-31A6C8F2AE2E}" destId="{16004AFE-CB0C-4211-A6C5-A99AB806E798}" srcOrd="0" destOrd="0" presId="urn:microsoft.com/office/officeart/2016/7/layout/LinearBlockProcessNumbered"/>
    <dgm:cxn modelId="{B6879FC8-996C-4BAD-A58E-37EAEEBD2FB0}" type="presParOf" srcId="{AE179A48-C010-478D-8AD8-31A6C8F2AE2E}" destId="{2927C216-3ED7-43C9-893A-1BF836DE7499}" srcOrd="1" destOrd="0" presId="urn:microsoft.com/office/officeart/2016/7/layout/LinearBlockProcessNumbered"/>
    <dgm:cxn modelId="{26D7D5EB-8AB0-47C6-AFB3-473FA8883493}" type="presParOf" srcId="{AE179A48-C010-478D-8AD8-31A6C8F2AE2E}" destId="{B6366B8F-31DE-46B3-AF72-A116ED21CBC9}" srcOrd="2" destOrd="0" presId="urn:microsoft.com/office/officeart/2016/7/layout/LinearBlockProcessNumbered"/>
    <dgm:cxn modelId="{42374F93-E8A1-444B-8795-486875FBE91B}" type="presParOf" srcId="{5B55E518-9E8D-4911-B4D7-B19512F90355}" destId="{A15BF4C4-CA80-47DC-9545-F897345CB311}" srcOrd="3" destOrd="0" presId="urn:microsoft.com/office/officeart/2016/7/layout/LinearBlockProcessNumbered"/>
    <dgm:cxn modelId="{FA254D81-6E76-4A52-BC7C-F33E5371BFCA}" type="presParOf" srcId="{5B55E518-9E8D-4911-B4D7-B19512F90355}" destId="{73325878-7621-4951-9416-46BEF1CD74C0}" srcOrd="4" destOrd="0" presId="urn:microsoft.com/office/officeart/2016/7/layout/LinearBlockProcessNumbered"/>
    <dgm:cxn modelId="{5B871051-03E0-40E4-8062-F4C5A5D0317C}" type="presParOf" srcId="{73325878-7621-4951-9416-46BEF1CD74C0}" destId="{17D14403-484E-45A5-880C-FEC4DE1FEE63}" srcOrd="0" destOrd="0" presId="urn:microsoft.com/office/officeart/2016/7/layout/LinearBlockProcessNumbered"/>
    <dgm:cxn modelId="{81EB0C94-C1CB-4D53-ABDE-9A5883D06B38}" type="presParOf" srcId="{73325878-7621-4951-9416-46BEF1CD74C0}" destId="{805EE6A7-4BAB-47E5-B6E5-F9E2503D1E98}" srcOrd="1" destOrd="0" presId="urn:microsoft.com/office/officeart/2016/7/layout/LinearBlockProcessNumbered"/>
    <dgm:cxn modelId="{E63CABF0-2CC2-4D8E-B74B-AB475F0EC8B6}" type="presParOf" srcId="{73325878-7621-4951-9416-46BEF1CD74C0}" destId="{B10D21C7-9833-4EB8-B4D0-24A9D5A0B63A}" srcOrd="2" destOrd="0" presId="urn:microsoft.com/office/officeart/2016/7/layout/LinearBlockProcessNumbered"/>
    <dgm:cxn modelId="{A4B69EA0-DECF-4625-A6C5-E5BDC750CEF9}" type="presParOf" srcId="{5B55E518-9E8D-4911-B4D7-B19512F90355}" destId="{DA1AE491-9E6E-458A-926F-EF7FAE41C141}" srcOrd="5" destOrd="0" presId="urn:microsoft.com/office/officeart/2016/7/layout/LinearBlockProcessNumbered"/>
    <dgm:cxn modelId="{4292453D-CDEA-43A5-A535-C28DC6C581F0}" type="presParOf" srcId="{5B55E518-9E8D-4911-B4D7-B19512F90355}" destId="{E84937B4-1315-46EA-B33A-269D85C449BB}" srcOrd="6" destOrd="0" presId="urn:microsoft.com/office/officeart/2016/7/layout/LinearBlockProcessNumbered"/>
    <dgm:cxn modelId="{ED151B79-F4AF-44DA-B2AF-2042320A474C}" type="presParOf" srcId="{E84937B4-1315-46EA-B33A-269D85C449BB}" destId="{F0F19F42-BBE3-43C1-910D-0344D82F4679}" srcOrd="0" destOrd="0" presId="urn:microsoft.com/office/officeart/2016/7/layout/LinearBlockProcessNumbered"/>
    <dgm:cxn modelId="{B9833F92-840D-4C6A-AFBE-17EDE7B0852A}" type="presParOf" srcId="{E84937B4-1315-46EA-B33A-269D85C449BB}" destId="{73BC0DD0-EBCF-49A1-8CF3-DB196647B9B0}" srcOrd="1" destOrd="0" presId="urn:microsoft.com/office/officeart/2016/7/layout/LinearBlockProcessNumbered"/>
    <dgm:cxn modelId="{8CD6C6C9-1070-4CE6-B2E1-284BDAA2DCA0}" type="presParOf" srcId="{E84937B4-1315-46EA-B33A-269D85C449BB}" destId="{92142356-2D5A-4BE6-B500-898E5154F643}" srcOrd="2" destOrd="0" presId="urn:microsoft.com/office/officeart/2016/7/layout/LinearBlockProcessNumbered"/>
    <dgm:cxn modelId="{890B52D2-6DC7-4389-B836-02124091849B}" type="presParOf" srcId="{5B55E518-9E8D-4911-B4D7-B19512F90355}" destId="{7147193B-C2C2-40AE-9B15-148488586B3D}" srcOrd="7" destOrd="0" presId="urn:microsoft.com/office/officeart/2016/7/layout/LinearBlockProcessNumbered"/>
    <dgm:cxn modelId="{73782E51-DB12-4E72-A056-4AEF99EB0B6B}" type="presParOf" srcId="{5B55E518-9E8D-4911-B4D7-B19512F90355}" destId="{66247C0B-3BC1-4F34-8039-2AA27AA2AC4D}" srcOrd="8" destOrd="0" presId="urn:microsoft.com/office/officeart/2016/7/layout/LinearBlockProcessNumbered"/>
    <dgm:cxn modelId="{D998C5D0-D4BF-4DCF-BF86-33908F841E11}" type="presParOf" srcId="{66247C0B-3BC1-4F34-8039-2AA27AA2AC4D}" destId="{F1BA770A-014D-412E-9B21-5D8737099713}" srcOrd="0" destOrd="0" presId="urn:microsoft.com/office/officeart/2016/7/layout/LinearBlockProcessNumbered"/>
    <dgm:cxn modelId="{734E707B-A65C-4016-B422-BD3A3576E160}" type="presParOf" srcId="{66247C0B-3BC1-4F34-8039-2AA27AA2AC4D}" destId="{AE52D1E5-33C0-443B-9EC4-D2730E7B6CFC}" srcOrd="1" destOrd="0" presId="urn:microsoft.com/office/officeart/2016/7/layout/LinearBlockProcessNumbered"/>
    <dgm:cxn modelId="{57F5A901-A904-4162-9282-6A77BA62BCAA}" type="presParOf" srcId="{66247C0B-3BC1-4F34-8039-2AA27AA2AC4D}" destId="{8A7C92A7-484F-4295-8C25-B7F537CEB7F8}" srcOrd="2" destOrd="0" presId="urn:microsoft.com/office/officeart/2016/7/layout/LinearBlockProcessNumbered"/>
    <dgm:cxn modelId="{08530EE9-419D-4A26-96E4-7568528F4641}" type="presParOf" srcId="{5B55E518-9E8D-4911-B4D7-B19512F90355}" destId="{9548958A-6A07-41EE-B613-E6BFF7E71FD4}" srcOrd="9" destOrd="0" presId="urn:microsoft.com/office/officeart/2016/7/layout/LinearBlockProcessNumbered"/>
    <dgm:cxn modelId="{D3AA8807-37FF-4ED6-A319-B7E6C2B97E30}" type="presParOf" srcId="{5B55E518-9E8D-4911-B4D7-B19512F90355}" destId="{E243A6AA-6693-4EF7-A09A-C77098031A14}" srcOrd="10" destOrd="0" presId="urn:microsoft.com/office/officeart/2016/7/layout/LinearBlockProcessNumbered"/>
    <dgm:cxn modelId="{5B25F44C-3C57-428E-B23E-06FB95D66852}" type="presParOf" srcId="{E243A6AA-6693-4EF7-A09A-C77098031A14}" destId="{DC1084B5-DBFE-4C32-9B75-6F8D8465A231}" srcOrd="0" destOrd="0" presId="urn:microsoft.com/office/officeart/2016/7/layout/LinearBlockProcessNumbered"/>
    <dgm:cxn modelId="{A13D0C0A-8545-4CAA-83C8-F1CD56728E22}" type="presParOf" srcId="{E243A6AA-6693-4EF7-A09A-C77098031A14}" destId="{5320B0A8-06CD-4DA5-B10B-68D26D32B207}" srcOrd="1" destOrd="0" presId="urn:microsoft.com/office/officeart/2016/7/layout/LinearBlockProcessNumbered"/>
    <dgm:cxn modelId="{F362D7EC-62CC-4793-A847-E519062EDE1B}" type="presParOf" srcId="{E243A6AA-6693-4EF7-A09A-C77098031A14}" destId="{4DE14166-6377-43DE-BAD7-9D7F8C872B2F}" srcOrd="2" destOrd="0" presId="urn:microsoft.com/office/officeart/2016/7/layout/LinearBlock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F8F5C15-A7BE-40C2-8475-A5BD69E7231F}" type="doc">
      <dgm:prSet loTypeId="urn:microsoft.com/office/officeart/2005/8/layout/pList2" loCatId="list" qsTypeId="urn:microsoft.com/office/officeart/2005/8/quickstyle/simple1" qsCatId="simple" csTypeId="urn:microsoft.com/office/officeart/2005/8/colors/accent2_2" csCatId="accent2" phldr="1"/>
      <dgm:spPr/>
    </dgm:pt>
    <dgm:pt modelId="{B5EDA95A-D15A-410F-A0E8-9C8264584D81}">
      <dgm:prSet phldrT="[Text]" custT="1"/>
      <dgm:spPr/>
      <dgm:t>
        <a:bodyPr/>
        <a:lstStyle/>
        <a:p>
          <a:pPr>
            <a:buFont typeface="Wingdings" panose="05000000000000000000" pitchFamily="2" charset="2"/>
            <a:buChar char="§"/>
          </a:pPr>
          <a:r>
            <a:rPr lang="en-US" sz="2400" b="0"/>
            <a:t>The leader</a:t>
          </a:r>
          <a:endParaRPr lang="en-US" sz="2400"/>
        </a:p>
      </dgm:t>
    </dgm:pt>
    <dgm:pt modelId="{B3BFCB29-8700-42EB-AC50-57EA0665F853}" type="parTrans" cxnId="{2E93C026-C021-4312-B21C-6667961BC389}">
      <dgm:prSet/>
      <dgm:spPr/>
      <dgm:t>
        <a:bodyPr/>
        <a:lstStyle/>
        <a:p>
          <a:endParaRPr lang="en-US"/>
        </a:p>
      </dgm:t>
    </dgm:pt>
    <dgm:pt modelId="{79A9FA1A-A0D2-4792-913F-06E3388523A2}" type="sibTrans" cxnId="{2E93C026-C021-4312-B21C-6667961BC389}">
      <dgm:prSet/>
      <dgm:spPr/>
      <dgm:t>
        <a:bodyPr/>
        <a:lstStyle/>
        <a:p>
          <a:endParaRPr lang="en-US"/>
        </a:p>
      </dgm:t>
    </dgm:pt>
    <dgm:pt modelId="{B93397BF-4879-4786-8C25-DEE5F751BA30}">
      <dgm:prSet/>
      <dgm:spPr/>
      <dgm:t>
        <a:bodyPr/>
        <a:lstStyle/>
        <a:p>
          <a:r>
            <a:rPr lang="en-US" sz="2400" b="0"/>
            <a:t>The know-it-all</a:t>
          </a:r>
        </a:p>
      </dgm:t>
    </dgm:pt>
    <dgm:pt modelId="{7B6EBED0-7A48-4FBE-8DCE-E7D146F31B29}" type="parTrans" cxnId="{015923AA-9CCA-48C5-B765-4E0DAEC9AB86}">
      <dgm:prSet/>
      <dgm:spPr/>
      <dgm:t>
        <a:bodyPr/>
        <a:lstStyle/>
        <a:p>
          <a:endParaRPr lang="en-US"/>
        </a:p>
      </dgm:t>
    </dgm:pt>
    <dgm:pt modelId="{5C3895A0-05A5-41C0-BD71-19E44DBEFEE8}" type="sibTrans" cxnId="{015923AA-9CCA-48C5-B765-4E0DAEC9AB86}">
      <dgm:prSet/>
      <dgm:spPr/>
      <dgm:t>
        <a:bodyPr/>
        <a:lstStyle/>
        <a:p>
          <a:endParaRPr lang="en-US"/>
        </a:p>
      </dgm:t>
    </dgm:pt>
    <dgm:pt modelId="{F924B050-C1C0-45A4-8C42-8C640B05969F}">
      <dgm:prSet/>
      <dgm:spPr/>
      <dgm:t>
        <a:bodyPr/>
        <a:lstStyle/>
        <a:p>
          <a:r>
            <a:rPr lang="en-US" sz="2400" b="0"/>
            <a:t>The introvert</a:t>
          </a:r>
        </a:p>
      </dgm:t>
    </dgm:pt>
    <dgm:pt modelId="{EEB99DE4-D1AB-4331-BDF3-CC250BB31438}" type="parTrans" cxnId="{FA539077-4E1B-455A-B82B-8C49A9D5EE86}">
      <dgm:prSet/>
      <dgm:spPr/>
      <dgm:t>
        <a:bodyPr/>
        <a:lstStyle/>
        <a:p>
          <a:endParaRPr lang="en-US"/>
        </a:p>
      </dgm:t>
    </dgm:pt>
    <dgm:pt modelId="{F19F5BC9-ACC7-4F6A-BD3E-313F0C7A0AC8}" type="sibTrans" cxnId="{FA539077-4E1B-455A-B82B-8C49A9D5EE86}">
      <dgm:prSet/>
      <dgm:spPr/>
      <dgm:t>
        <a:bodyPr/>
        <a:lstStyle/>
        <a:p>
          <a:endParaRPr lang="en-US"/>
        </a:p>
      </dgm:t>
    </dgm:pt>
    <dgm:pt modelId="{D6BC36BB-FE5B-41E2-A494-B98E1A64C555}">
      <dgm:prSet/>
      <dgm:spPr/>
      <dgm:t>
        <a:bodyPr/>
        <a:lstStyle/>
        <a:p>
          <a:r>
            <a:rPr lang="en-US" sz="2400" b="0"/>
            <a:t>The indecisive</a:t>
          </a:r>
        </a:p>
      </dgm:t>
    </dgm:pt>
    <dgm:pt modelId="{9C58AF3D-60AA-46DB-A960-22D745CA2FA1}" type="parTrans" cxnId="{405E611E-5FD0-4786-8EFB-63EBE70720FA}">
      <dgm:prSet/>
      <dgm:spPr/>
      <dgm:t>
        <a:bodyPr/>
        <a:lstStyle/>
        <a:p>
          <a:endParaRPr lang="en-US"/>
        </a:p>
      </dgm:t>
    </dgm:pt>
    <dgm:pt modelId="{AA62D8EF-0401-4CFF-A4F5-04E623C2267F}" type="sibTrans" cxnId="{405E611E-5FD0-4786-8EFB-63EBE70720FA}">
      <dgm:prSet/>
      <dgm:spPr/>
      <dgm:t>
        <a:bodyPr/>
        <a:lstStyle/>
        <a:p>
          <a:endParaRPr lang="en-US"/>
        </a:p>
      </dgm:t>
    </dgm:pt>
    <dgm:pt modelId="{6C969E81-E153-41C5-9D9F-E1A5B2CB66D8}">
      <dgm:prSet/>
      <dgm:spPr/>
      <dgm:t>
        <a:bodyPr/>
        <a:lstStyle/>
        <a:p>
          <a:r>
            <a:rPr lang="en-US" sz="2400" b="0"/>
            <a:t>The negativist</a:t>
          </a:r>
        </a:p>
      </dgm:t>
    </dgm:pt>
    <dgm:pt modelId="{E7035F0E-556E-4186-9D75-1039C40BA0A6}" type="parTrans" cxnId="{2E86ACD6-5D8E-4329-81A5-21385F2F6CF1}">
      <dgm:prSet/>
      <dgm:spPr/>
      <dgm:t>
        <a:bodyPr/>
        <a:lstStyle/>
        <a:p>
          <a:endParaRPr lang="en-US"/>
        </a:p>
      </dgm:t>
    </dgm:pt>
    <dgm:pt modelId="{C8BED684-1AF7-4C6D-B73C-0F394E9318A0}" type="sibTrans" cxnId="{2E86ACD6-5D8E-4329-81A5-21385F2F6CF1}">
      <dgm:prSet/>
      <dgm:spPr/>
      <dgm:t>
        <a:bodyPr/>
        <a:lstStyle/>
        <a:p>
          <a:endParaRPr lang="en-US"/>
        </a:p>
      </dgm:t>
    </dgm:pt>
    <dgm:pt modelId="{D66514C3-5013-4786-BC06-26E60840375D}" type="pres">
      <dgm:prSet presAssocID="{BF8F5C15-A7BE-40C2-8475-A5BD69E7231F}" presName="Name0" presStyleCnt="0">
        <dgm:presLayoutVars>
          <dgm:dir/>
          <dgm:resizeHandles val="exact"/>
        </dgm:presLayoutVars>
      </dgm:prSet>
      <dgm:spPr/>
    </dgm:pt>
    <dgm:pt modelId="{F1283580-66AC-42FC-8CF0-2802BCE45B7D}" type="pres">
      <dgm:prSet presAssocID="{BF8F5C15-A7BE-40C2-8475-A5BD69E7231F}" presName="bkgdShp" presStyleLbl="alignAccFollowNode1" presStyleIdx="0" presStyleCnt="1"/>
      <dgm:spPr/>
    </dgm:pt>
    <dgm:pt modelId="{86F72A86-8581-41E9-81EF-7F04A5C6ACB9}" type="pres">
      <dgm:prSet presAssocID="{BF8F5C15-A7BE-40C2-8475-A5BD69E7231F}" presName="linComp" presStyleCnt="0"/>
      <dgm:spPr/>
    </dgm:pt>
    <dgm:pt modelId="{F4889CD2-0DDD-41B8-9AF0-86A955AE5BD3}" type="pres">
      <dgm:prSet presAssocID="{B5EDA95A-D15A-410F-A0E8-9C8264584D81}" presName="compNode" presStyleCnt="0"/>
      <dgm:spPr/>
    </dgm:pt>
    <dgm:pt modelId="{D45B4E31-49EC-4B38-9E8A-3EF9D1DDBB4F}" type="pres">
      <dgm:prSet presAssocID="{B5EDA95A-D15A-410F-A0E8-9C8264584D81}" presName="node" presStyleLbl="node1" presStyleIdx="0" presStyleCnt="5">
        <dgm:presLayoutVars>
          <dgm:bulletEnabled val="1"/>
        </dgm:presLayoutVars>
      </dgm:prSet>
      <dgm:spPr/>
    </dgm:pt>
    <dgm:pt modelId="{7B0E8AFF-FEEE-4BF4-B3BD-AFAAD0E62951}" type="pres">
      <dgm:prSet presAssocID="{B5EDA95A-D15A-410F-A0E8-9C8264584D81}" presName="invisiNode" presStyleLbl="node1" presStyleIdx="0" presStyleCnt="5"/>
      <dgm:spPr/>
    </dgm:pt>
    <dgm:pt modelId="{8B79B748-4E5E-4305-BD23-FD54D963673B}" type="pres">
      <dgm:prSet presAssocID="{B5EDA95A-D15A-410F-A0E8-9C8264584D81}" presName="imagNode" presStyleLbl="fgImgPlace1" presStyleIdx="0" presStyleCnt="5"/>
      <dgm:spPr>
        <a:blipFill>
          <a:blip xmlns:r="http://schemas.openxmlformats.org/officeDocument/2006/relationships">
            <a:extLst>
              <a:ext uri="{96DAC541-7B7A-43D3-8B79-37D633B846F1}">
                <asvg:svgBlip xmlns:asvg="http://schemas.microsoft.com/office/drawing/2016/SVG/main" r:embed="rId1"/>
              </a:ext>
            </a:extLst>
          </a:blip>
          <a:srcRect/>
          <a:stretch>
            <a:fillRect t="-31000" b="-31000"/>
          </a:stretch>
        </a:blipFill>
      </dgm:spPr>
      <dgm:extLst>
        <a:ext uri="{E40237B7-FDA0-4F09-8148-C483321AD2D9}">
          <dgm14:cNvPr xmlns:dgm14="http://schemas.microsoft.com/office/drawing/2010/diagram" id="0" name="" descr="Star-struck face outline with solid fill"/>
        </a:ext>
      </dgm:extLst>
    </dgm:pt>
    <dgm:pt modelId="{6A5B1A61-D0D8-4974-9D8A-4A64664AC8C5}" type="pres">
      <dgm:prSet presAssocID="{79A9FA1A-A0D2-4792-913F-06E3388523A2}" presName="sibTrans" presStyleLbl="sibTrans2D1" presStyleIdx="0" presStyleCnt="0"/>
      <dgm:spPr/>
    </dgm:pt>
    <dgm:pt modelId="{04175F14-CB9D-4062-9268-0DA630B7D887}" type="pres">
      <dgm:prSet presAssocID="{B93397BF-4879-4786-8C25-DEE5F751BA30}" presName="compNode" presStyleCnt="0"/>
      <dgm:spPr/>
    </dgm:pt>
    <dgm:pt modelId="{2DB2435C-6473-4685-9F00-33E09CCBFD3D}" type="pres">
      <dgm:prSet presAssocID="{B93397BF-4879-4786-8C25-DEE5F751BA30}" presName="node" presStyleLbl="node1" presStyleIdx="1" presStyleCnt="5">
        <dgm:presLayoutVars>
          <dgm:bulletEnabled val="1"/>
        </dgm:presLayoutVars>
      </dgm:prSet>
      <dgm:spPr/>
    </dgm:pt>
    <dgm:pt modelId="{A03808E7-E15E-4996-AE67-23033209511C}" type="pres">
      <dgm:prSet presAssocID="{B93397BF-4879-4786-8C25-DEE5F751BA30}" presName="invisiNode" presStyleLbl="node1" presStyleIdx="1" presStyleCnt="5"/>
      <dgm:spPr/>
    </dgm:pt>
    <dgm:pt modelId="{7F2258A2-D230-4D65-B183-B5383F6C6D50}" type="pres">
      <dgm:prSet presAssocID="{B93397BF-4879-4786-8C25-DEE5F751BA30}" presName="imagNode" presStyleLbl="fgImgPlace1" presStyleIdx="1" presStyleCnt="5"/>
      <dgm:spPr>
        <a:blipFill>
          <a:blip xmlns:r="http://schemas.openxmlformats.org/officeDocument/2006/relationships">
            <a:extLst>
              <a:ext uri="{96DAC541-7B7A-43D3-8B79-37D633B846F1}">
                <asvg:svgBlip xmlns:asvg="http://schemas.microsoft.com/office/drawing/2016/SVG/main" r:embed="rId2"/>
              </a:ext>
            </a:extLst>
          </a:blip>
          <a:srcRect/>
          <a:stretch>
            <a:fillRect t="-31000" b="-31000"/>
          </a:stretch>
        </a:blipFill>
      </dgm:spPr>
      <dgm:extLst>
        <a:ext uri="{E40237B7-FDA0-4F09-8148-C483321AD2D9}">
          <dgm14:cNvPr xmlns:dgm14="http://schemas.microsoft.com/office/drawing/2010/diagram" id="0" name="" descr="Exclamation mark with solid fill"/>
        </a:ext>
      </dgm:extLst>
    </dgm:pt>
    <dgm:pt modelId="{806C00D9-43E4-4A06-B727-9BD7318CAB23}" type="pres">
      <dgm:prSet presAssocID="{5C3895A0-05A5-41C0-BD71-19E44DBEFEE8}" presName="sibTrans" presStyleLbl="sibTrans2D1" presStyleIdx="0" presStyleCnt="0"/>
      <dgm:spPr/>
    </dgm:pt>
    <dgm:pt modelId="{2F9EED4C-A297-4C63-A1DF-EB6DDD001583}" type="pres">
      <dgm:prSet presAssocID="{F924B050-C1C0-45A4-8C42-8C640B05969F}" presName="compNode" presStyleCnt="0"/>
      <dgm:spPr/>
    </dgm:pt>
    <dgm:pt modelId="{10D53110-E8F0-4A8E-BE7E-8D21EA1695EE}" type="pres">
      <dgm:prSet presAssocID="{F924B050-C1C0-45A4-8C42-8C640B05969F}" presName="node" presStyleLbl="node1" presStyleIdx="2" presStyleCnt="5">
        <dgm:presLayoutVars>
          <dgm:bulletEnabled val="1"/>
        </dgm:presLayoutVars>
      </dgm:prSet>
      <dgm:spPr/>
    </dgm:pt>
    <dgm:pt modelId="{92CBC078-6D67-4F90-818B-C96282D165B3}" type="pres">
      <dgm:prSet presAssocID="{F924B050-C1C0-45A4-8C42-8C640B05969F}" presName="invisiNode" presStyleLbl="node1" presStyleIdx="2" presStyleCnt="5"/>
      <dgm:spPr/>
    </dgm:pt>
    <dgm:pt modelId="{4DAD391D-AA3D-401F-BC68-018B3FC5D7FD}" type="pres">
      <dgm:prSet presAssocID="{F924B050-C1C0-45A4-8C42-8C640B05969F}" presName="imagNode" presStyleLbl="fgImgPlace1" presStyleIdx="2" presStyleCnt="5"/>
      <dgm:spPr>
        <a:blipFill>
          <a:blip xmlns:r="http://schemas.openxmlformats.org/officeDocument/2006/relationships">
            <a:extLst>
              <a:ext uri="{96DAC541-7B7A-43D3-8B79-37D633B846F1}">
                <asvg:svgBlip xmlns:asvg="http://schemas.microsoft.com/office/drawing/2016/SVG/main" r:embed="rId3"/>
              </a:ext>
            </a:extLst>
          </a:blip>
          <a:srcRect/>
          <a:stretch>
            <a:fillRect t="-31000" b="-31000"/>
          </a:stretch>
        </a:blipFill>
      </dgm:spPr>
      <dgm:extLst>
        <a:ext uri="{E40237B7-FDA0-4F09-8148-C483321AD2D9}">
          <dgm14:cNvPr xmlns:dgm14="http://schemas.microsoft.com/office/drawing/2010/diagram" id="0" name="" descr="Pleading face outline outline"/>
        </a:ext>
      </dgm:extLst>
    </dgm:pt>
    <dgm:pt modelId="{4B365C5B-CDBF-43C8-9A00-8A931A72D615}" type="pres">
      <dgm:prSet presAssocID="{F19F5BC9-ACC7-4F6A-BD3E-313F0C7A0AC8}" presName="sibTrans" presStyleLbl="sibTrans2D1" presStyleIdx="0" presStyleCnt="0"/>
      <dgm:spPr/>
    </dgm:pt>
    <dgm:pt modelId="{DAB6B560-2F60-422E-BD3A-C71909025C60}" type="pres">
      <dgm:prSet presAssocID="{D6BC36BB-FE5B-41E2-A494-B98E1A64C555}" presName="compNode" presStyleCnt="0"/>
      <dgm:spPr/>
    </dgm:pt>
    <dgm:pt modelId="{F295C0E4-D745-4506-9F73-413D270989CA}" type="pres">
      <dgm:prSet presAssocID="{D6BC36BB-FE5B-41E2-A494-B98E1A64C555}" presName="node" presStyleLbl="node1" presStyleIdx="3" presStyleCnt="5">
        <dgm:presLayoutVars>
          <dgm:bulletEnabled val="1"/>
        </dgm:presLayoutVars>
      </dgm:prSet>
      <dgm:spPr/>
    </dgm:pt>
    <dgm:pt modelId="{9659C43D-D329-4710-933F-FBF4D6F3DA47}" type="pres">
      <dgm:prSet presAssocID="{D6BC36BB-FE5B-41E2-A494-B98E1A64C555}" presName="invisiNode" presStyleLbl="node1" presStyleIdx="3" presStyleCnt="5"/>
      <dgm:spPr/>
    </dgm:pt>
    <dgm:pt modelId="{2A15A5A9-C7E6-42A8-A21B-0393F29FCB1B}" type="pres">
      <dgm:prSet presAssocID="{D6BC36BB-FE5B-41E2-A494-B98E1A64C555}" presName="imagNode" presStyleLbl="fgImgPlace1" presStyleIdx="3" presStyleCnt="5"/>
      <dgm:spPr>
        <a:blipFill>
          <a:blip xmlns:r="http://schemas.openxmlformats.org/officeDocument/2006/relationships">
            <a:extLst>
              <a:ext uri="{96DAC541-7B7A-43D3-8B79-37D633B846F1}">
                <asvg:svgBlip xmlns:asvg="http://schemas.microsoft.com/office/drawing/2016/SVG/main" r:embed="rId4"/>
              </a:ext>
            </a:extLst>
          </a:blip>
          <a:srcRect/>
          <a:stretch>
            <a:fillRect t="-31000" b="-31000"/>
          </a:stretch>
        </a:blipFill>
      </dgm:spPr>
      <dgm:extLst>
        <a:ext uri="{E40237B7-FDA0-4F09-8148-C483321AD2D9}">
          <dgm14:cNvPr xmlns:dgm14="http://schemas.microsoft.com/office/drawing/2010/diagram" id="0" name="" descr="Badge Question Mark with solid fill"/>
        </a:ext>
      </dgm:extLst>
    </dgm:pt>
    <dgm:pt modelId="{600C88B7-F450-44D5-B05E-79C2EC6FBE85}" type="pres">
      <dgm:prSet presAssocID="{AA62D8EF-0401-4CFF-A4F5-04E623C2267F}" presName="sibTrans" presStyleLbl="sibTrans2D1" presStyleIdx="0" presStyleCnt="0"/>
      <dgm:spPr/>
    </dgm:pt>
    <dgm:pt modelId="{EDE8EBF3-218A-44BD-BEE2-5CC3F12129F2}" type="pres">
      <dgm:prSet presAssocID="{6C969E81-E153-41C5-9D9F-E1A5B2CB66D8}" presName="compNode" presStyleCnt="0"/>
      <dgm:spPr/>
    </dgm:pt>
    <dgm:pt modelId="{5295B7B5-166E-4049-B09C-DE048D488126}" type="pres">
      <dgm:prSet presAssocID="{6C969E81-E153-41C5-9D9F-E1A5B2CB66D8}" presName="node" presStyleLbl="node1" presStyleIdx="4" presStyleCnt="5">
        <dgm:presLayoutVars>
          <dgm:bulletEnabled val="1"/>
        </dgm:presLayoutVars>
      </dgm:prSet>
      <dgm:spPr/>
    </dgm:pt>
    <dgm:pt modelId="{A38D7B94-8FA5-483B-B060-FCDBFF69739D}" type="pres">
      <dgm:prSet presAssocID="{6C969E81-E153-41C5-9D9F-E1A5B2CB66D8}" presName="invisiNode" presStyleLbl="node1" presStyleIdx="4" presStyleCnt="5"/>
      <dgm:spPr/>
    </dgm:pt>
    <dgm:pt modelId="{F5CEAFB2-A0D7-455F-A88F-5A1B090E4AC5}" type="pres">
      <dgm:prSet presAssocID="{6C969E81-E153-41C5-9D9F-E1A5B2CB66D8}" presName="imagNode" presStyleLbl="fgImgPlace1" presStyleIdx="4" presStyleCnt="5"/>
      <dgm:spPr>
        <a:blipFill>
          <a:blip xmlns:r="http://schemas.openxmlformats.org/officeDocument/2006/relationships">
            <a:extLst>
              <a:ext uri="{96DAC541-7B7A-43D3-8B79-37D633B846F1}">
                <asvg:svgBlip xmlns:asvg="http://schemas.microsoft.com/office/drawing/2016/SVG/main" r:embed="rId5"/>
              </a:ext>
            </a:extLst>
          </a:blip>
          <a:srcRect/>
          <a:stretch>
            <a:fillRect t="-31000" b="-31000"/>
          </a:stretch>
        </a:blipFill>
      </dgm:spPr>
      <dgm:extLst>
        <a:ext uri="{E40237B7-FDA0-4F09-8148-C483321AD2D9}">
          <dgm14:cNvPr xmlns:dgm14="http://schemas.microsoft.com/office/drawing/2010/diagram" id="0" name="" descr="Angry face with solid fill with solid fill"/>
        </a:ext>
      </dgm:extLst>
    </dgm:pt>
  </dgm:ptLst>
  <dgm:cxnLst>
    <dgm:cxn modelId="{73C89906-6AA9-4B91-A8DB-7E6F53E27ECA}" type="presOf" srcId="{5C3895A0-05A5-41C0-BD71-19E44DBEFEE8}" destId="{806C00D9-43E4-4A06-B727-9BD7318CAB23}" srcOrd="0" destOrd="0" presId="urn:microsoft.com/office/officeart/2005/8/layout/pList2"/>
    <dgm:cxn modelId="{405E611E-5FD0-4786-8EFB-63EBE70720FA}" srcId="{BF8F5C15-A7BE-40C2-8475-A5BD69E7231F}" destId="{D6BC36BB-FE5B-41E2-A494-B98E1A64C555}" srcOrd="3" destOrd="0" parTransId="{9C58AF3D-60AA-46DB-A960-22D745CA2FA1}" sibTransId="{AA62D8EF-0401-4CFF-A4F5-04E623C2267F}"/>
    <dgm:cxn modelId="{2E93C026-C021-4312-B21C-6667961BC389}" srcId="{BF8F5C15-A7BE-40C2-8475-A5BD69E7231F}" destId="{B5EDA95A-D15A-410F-A0E8-9C8264584D81}" srcOrd="0" destOrd="0" parTransId="{B3BFCB29-8700-42EB-AC50-57EA0665F853}" sibTransId="{79A9FA1A-A0D2-4792-913F-06E3388523A2}"/>
    <dgm:cxn modelId="{7137EE66-7DB9-4C7C-A398-83EC726FA9F2}" type="presOf" srcId="{79A9FA1A-A0D2-4792-913F-06E3388523A2}" destId="{6A5B1A61-D0D8-4974-9D8A-4A64664AC8C5}" srcOrd="0" destOrd="0" presId="urn:microsoft.com/office/officeart/2005/8/layout/pList2"/>
    <dgm:cxn modelId="{EA9A4667-6792-49B1-A6A1-082395123FD9}" type="presOf" srcId="{B5EDA95A-D15A-410F-A0E8-9C8264584D81}" destId="{D45B4E31-49EC-4B38-9E8A-3EF9D1DDBB4F}" srcOrd="0" destOrd="0" presId="urn:microsoft.com/office/officeart/2005/8/layout/pList2"/>
    <dgm:cxn modelId="{FA539077-4E1B-455A-B82B-8C49A9D5EE86}" srcId="{BF8F5C15-A7BE-40C2-8475-A5BD69E7231F}" destId="{F924B050-C1C0-45A4-8C42-8C640B05969F}" srcOrd="2" destOrd="0" parTransId="{EEB99DE4-D1AB-4331-BDF3-CC250BB31438}" sibTransId="{F19F5BC9-ACC7-4F6A-BD3E-313F0C7A0AC8}"/>
    <dgm:cxn modelId="{BF94B75A-39B9-4018-B6D4-635E31F31984}" type="presOf" srcId="{F924B050-C1C0-45A4-8C42-8C640B05969F}" destId="{10D53110-E8F0-4A8E-BE7E-8D21EA1695EE}" srcOrd="0" destOrd="0" presId="urn:microsoft.com/office/officeart/2005/8/layout/pList2"/>
    <dgm:cxn modelId="{312F5181-D02B-49C0-B31F-315CB1FA6B63}" type="presOf" srcId="{D6BC36BB-FE5B-41E2-A494-B98E1A64C555}" destId="{F295C0E4-D745-4506-9F73-413D270989CA}" srcOrd="0" destOrd="0" presId="urn:microsoft.com/office/officeart/2005/8/layout/pList2"/>
    <dgm:cxn modelId="{F4358082-D169-4CE0-8190-C053B355D2FB}" type="presOf" srcId="{AA62D8EF-0401-4CFF-A4F5-04E623C2267F}" destId="{600C88B7-F450-44D5-B05E-79C2EC6FBE85}" srcOrd="0" destOrd="0" presId="urn:microsoft.com/office/officeart/2005/8/layout/pList2"/>
    <dgm:cxn modelId="{382AB593-E345-4C21-A77A-E2B537E5344A}" type="presOf" srcId="{6C969E81-E153-41C5-9D9F-E1A5B2CB66D8}" destId="{5295B7B5-166E-4049-B09C-DE048D488126}" srcOrd="0" destOrd="0" presId="urn:microsoft.com/office/officeart/2005/8/layout/pList2"/>
    <dgm:cxn modelId="{FF0BAE97-D165-4348-A24E-3CC5CD97BE2E}" type="presOf" srcId="{BF8F5C15-A7BE-40C2-8475-A5BD69E7231F}" destId="{D66514C3-5013-4786-BC06-26E60840375D}" srcOrd="0" destOrd="0" presId="urn:microsoft.com/office/officeart/2005/8/layout/pList2"/>
    <dgm:cxn modelId="{8B796098-2040-4907-9D03-34D660A895F7}" type="presOf" srcId="{B93397BF-4879-4786-8C25-DEE5F751BA30}" destId="{2DB2435C-6473-4685-9F00-33E09CCBFD3D}" srcOrd="0" destOrd="0" presId="urn:microsoft.com/office/officeart/2005/8/layout/pList2"/>
    <dgm:cxn modelId="{015923AA-9CCA-48C5-B765-4E0DAEC9AB86}" srcId="{BF8F5C15-A7BE-40C2-8475-A5BD69E7231F}" destId="{B93397BF-4879-4786-8C25-DEE5F751BA30}" srcOrd="1" destOrd="0" parTransId="{7B6EBED0-7A48-4FBE-8DCE-E7D146F31B29}" sibTransId="{5C3895A0-05A5-41C0-BD71-19E44DBEFEE8}"/>
    <dgm:cxn modelId="{2E86ACD6-5D8E-4329-81A5-21385F2F6CF1}" srcId="{BF8F5C15-A7BE-40C2-8475-A5BD69E7231F}" destId="{6C969E81-E153-41C5-9D9F-E1A5B2CB66D8}" srcOrd="4" destOrd="0" parTransId="{E7035F0E-556E-4186-9D75-1039C40BA0A6}" sibTransId="{C8BED684-1AF7-4C6D-B73C-0F394E9318A0}"/>
    <dgm:cxn modelId="{1FB126DA-0555-462A-A54D-AC033EF2174C}" type="presOf" srcId="{F19F5BC9-ACC7-4F6A-BD3E-313F0C7A0AC8}" destId="{4B365C5B-CDBF-43C8-9A00-8A931A72D615}" srcOrd="0" destOrd="0" presId="urn:microsoft.com/office/officeart/2005/8/layout/pList2"/>
    <dgm:cxn modelId="{160D8F18-ED75-4A63-BC37-39A8B513298B}" type="presParOf" srcId="{D66514C3-5013-4786-BC06-26E60840375D}" destId="{F1283580-66AC-42FC-8CF0-2802BCE45B7D}" srcOrd="0" destOrd="0" presId="urn:microsoft.com/office/officeart/2005/8/layout/pList2"/>
    <dgm:cxn modelId="{11424725-A671-4A9C-A2E0-F61AE244CEE7}" type="presParOf" srcId="{D66514C3-5013-4786-BC06-26E60840375D}" destId="{86F72A86-8581-41E9-81EF-7F04A5C6ACB9}" srcOrd="1" destOrd="0" presId="urn:microsoft.com/office/officeart/2005/8/layout/pList2"/>
    <dgm:cxn modelId="{D763715C-32D1-4402-A552-AB638CBF57A9}" type="presParOf" srcId="{86F72A86-8581-41E9-81EF-7F04A5C6ACB9}" destId="{F4889CD2-0DDD-41B8-9AF0-86A955AE5BD3}" srcOrd="0" destOrd="0" presId="urn:microsoft.com/office/officeart/2005/8/layout/pList2"/>
    <dgm:cxn modelId="{7C7B8952-1C8B-4156-BEB8-D56CA04AA331}" type="presParOf" srcId="{F4889CD2-0DDD-41B8-9AF0-86A955AE5BD3}" destId="{D45B4E31-49EC-4B38-9E8A-3EF9D1DDBB4F}" srcOrd="0" destOrd="0" presId="urn:microsoft.com/office/officeart/2005/8/layout/pList2"/>
    <dgm:cxn modelId="{7C6F994F-C882-4706-9C0D-AD7D2F5F8D8E}" type="presParOf" srcId="{F4889CD2-0DDD-41B8-9AF0-86A955AE5BD3}" destId="{7B0E8AFF-FEEE-4BF4-B3BD-AFAAD0E62951}" srcOrd="1" destOrd="0" presId="urn:microsoft.com/office/officeart/2005/8/layout/pList2"/>
    <dgm:cxn modelId="{B0329F23-811F-4D8C-9568-0EB0BE7ADA49}" type="presParOf" srcId="{F4889CD2-0DDD-41B8-9AF0-86A955AE5BD3}" destId="{8B79B748-4E5E-4305-BD23-FD54D963673B}" srcOrd="2" destOrd="0" presId="urn:microsoft.com/office/officeart/2005/8/layout/pList2"/>
    <dgm:cxn modelId="{A3097F01-7585-4D4D-98DD-4B678AA78B18}" type="presParOf" srcId="{86F72A86-8581-41E9-81EF-7F04A5C6ACB9}" destId="{6A5B1A61-D0D8-4974-9D8A-4A64664AC8C5}" srcOrd="1" destOrd="0" presId="urn:microsoft.com/office/officeart/2005/8/layout/pList2"/>
    <dgm:cxn modelId="{1F7F60A1-E277-4A81-B9BC-D36C20378BDD}" type="presParOf" srcId="{86F72A86-8581-41E9-81EF-7F04A5C6ACB9}" destId="{04175F14-CB9D-4062-9268-0DA630B7D887}" srcOrd="2" destOrd="0" presId="urn:microsoft.com/office/officeart/2005/8/layout/pList2"/>
    <dgm:cxn modelId="{D29290DE-1E14-4BB6-AD9D-52E33F6B2E63}" type="presParOf" srcId="{04175F14-CB9D-4062-9268-0DA630B7D887}" destId="{2DB2435C-6473-4685-9F00-33E09CCBFD3D}" srcOrd="0" destOrd="0" presId="urn:microsoft.com/office/officeart/2005/8/layout/pList2"/>
    <dgm:cxn modelId="{7035B9E8-5BA1-44AD-B4FA-6E473A9D0010}" type="presParOf" srcId="{04175F14-CB9D-4062-9268-0DA630B7D887}" destId="{A03808E7-E15E-4996-AE67-23033209511C}" srcOrd="1" destOrd="0" presId="urn:microsoft.com/office/officeart/2005/8/layout/pList2"/>
    <dgm:cxn modelId="{7223B062-26B8-4109-A308-5E875CAD8D54}" type="presParOf" srcId="{04175F14-CB9D-4062-9268-0DA630B7D887}" destId="{7F2258A2-D230-4D65-B183-B5383F6C6D50}" srcOrd="2" destOrd="0" presId="urn:microsoft.com/office/officeart/2005/8/layout/pList2"/>
    <dgm:cxn modelId="{CAEF44BF-55F7-494C-830E-F5B81C784E88}" type="presParOf" srcId="{86F72A86-8581-41E9-81EF-7F04A5C6ACB9}" destId="{806C00D9-43E4-4A06-B727-9BD7318CAB23}" srcOrd="3" destOrd="0" presId="urn:microsoft.com/office/officeart/2005/8/layout/pList2"/>
    <dgm:cxn modelId="{950C6872-A18C-4EEA-8389-1F69CF0E4602}" type="presParOf" srcId="{86F72A86-8581-41E9-81EF-7F04A5C6ACB9}" destId="{2F9EED4C-A297-4C63-A1DF-EB6DDD001583}" srcOrd="4" destOrd="0" presId="urn:microsoft.com/office/officeart/2005/8/layout/pList2"/>
    <dgm:cxn modelId="{B5F5007C-38FD-4FB2-8DE4-9B110AC1C709}" type="presParOf" srcId="{2F9EED4C-A297-4C63-A1DF-EB6DDD001583}" destId="{10D53110-E8F0-4A8E-BE7E-8D21EA1695EE}" srcOrd="0" destOrd="0" presId="urn:microsoft.com/office/officeart/2005/8/layout/pList2"/>
    <dgm:cxn modelId="{75DFF8AF-6DFD-427B-AE3A-B40B732F032B}" type="presParOf" srcId="{2F9EED4C-A297-4C63-A1DF-EB6DDD001583}" destId="{92CBC078-6D67-4F90-818B-C96282D165B3}" srcOrd="1" destOrd="0" presId="urn:microsoft.com/office/officeart/2005/8/layout/pList2"/>
    <dgm:cxn modelId="{513F7417-CB97-4D4D-9B4F-57473F640DF4}" type="presParOf" srcId="{2F9EED4C-A297-4C63-A1DF-EB6DDD001583}" destId="{4DAD391D-AA3D-401F-BC68-018B3FC5D7FD}" srcOrd="2" destOrd="0" presId="urn:microsoft.com/office/officeart/2005/8/layout/pList2"/>
    <dgm:cxn modelId="{9C4FC346-475F-4EEF-977D-BEEF6287F72F}" type="presParOf" srcId="{86F72A86-8581-41E9-81EF-7F04A5C6ACB9}" destId="{4B365C5B-CDBF-43C8-9A00-8A931A72D615}" srcOrd="5" destOrd="0" presId="urn:microsoft.com/office/officeart/2005/8/layout/pList2"/>
    <dgm:cxn modelId="{31061D8E-A8C2-454C-9E59-CCC2046A1629}" type="presParOf" srcId="{86F72A86-8581-41E9-81EF-7F04A5C6ACB9}" destId="{DAB6B560-2F60-422E-BD3A-C71909025C60}" srcOrd="6" destOrd="0" presId="urn:microsoft.com/office/officeart/2005/8/layout/pList2"/>
    <dgm:cxn modelId="{FAF62786-00D0-4A42-B63F-7FD1578D237E}" type="presParOf" srcId="{DAB6B560-2F60-422E-BD3A-C71909025C60}" destId="{F295C0E4-D745-4506-9F73-413D270989CA}" srcOrd="0" destOrd="0" presId="urn:microsoft.com/office/officeart/2005/8/layout/pList2"/>
    <dgm:cxn modelId="{2C1CAD70-17A8-4168-97D6-A74E6C04B1D5}" type="presParOf" srcId="{DAB6B560-2F60-422E-BD3A-C71909025C60}" destId="{9659C43D-D329-4710-933F-FBF4D6F3DA47}" srcOrd="1" destOrd="0" presId="urn:microsoft.com/office/officeart/2005/8/layout/pList2"/>
    <dgm:cxn modelId="{45C2CCE2-4C10-4D01-9F65-9BC6EE731997}" type="presParOf" srcId="{DAB6B560-2F60-422E-BD3A-C71909025C60}" destId="{2A15A5A9-C7E6-42A8-A21B-0393F29FCB1B}" srcOrd="2" destOrd="0" presId="urn:microsoft.com/office/officeart/2005/8/layout/pList2"/>
    <dgm:cxn modelId="{37BD7F51-39C4-4376-B2F5-3CBD328F6C66}" type="presParOf" srcId="{86F72A86-8581-41E9-81EF-7F04A5C6ACB9}" destId="{600C88B7-F450-44D5-B05E-79C2EC6FBE85}" srcOrd="7" destOrd="0" presId="urn:microsoft.com/office/officeart/2005/8/layout/pList2"/>
    <dgm:cxn modelId="{0947D777-C6E1-4187-AF90-93346EA1B255}" type="presParOf" srcId="{86F72A86-8581-41E9-81EF-7F04A5C6ACB9}" destId="{EDE8EBF3-218A-44BD-BEE2-5CC3F12129F2}" srcOrd="8" destOrd="0" presId="urn:microsoft.com/office/officeart/2005/8/layout/pList2"/>
    <dgm:cxn modelId="{0191DBA5-0F7F-410F-B508-3377A1CB7D98}" type="presParOf" srcId="{EDE8EBF3-218A-44BD-BEE2-5CC3F12129F2}" destId="{5295B7B5-166E-4049-B09C-DE048D488126}" srcOrd="0" destOrd="0" presId="urn:microsoft.com/office/officeart/2005/8/layout/pList2"/>
    <dgm:cxn modelId="{C8D684BA-3D6A-49DC-8EE8-663B1578E2A4}" type="presParOf" srcId="{EDE8EBF3-218A-44BD-BEE2-5CC3F12129F2}" destId="{A38D7B94-8FA5-483B-B060-FCDBFF69739D}" srcOrd="1" destOrd="0" presId="urn:microsoft.com/office/officeart/2005/8/layout/pList2"/>
    <dgm:cxn modelId="{86EB4A1F-6896-4254-84A8-3D4A5EC41263}" type="presParOf" srcId="{EDE8EBF3-218A-44BD-BEE2-5CC3F12129F2}" destId="{F5CEAFB2-A0D7-455F-A88F-5A1B090E4AC5}"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91D43C-EE11-4318-A91A-5C2BC1EE3602}"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en-US"/>
        </a:p>
      </dgm:t>
    </dgm:pt>
    <dgm:pt modelId="{608A6B7F-B4FD-44CE-A125-FACFF8D3CD5F}">
      <dgm:prSet phldrT="[Text]"/>
      <dgm:spPr/>
      <dgm:t>
        <a:bodyPr/>
        <a:lstStyle/>
        <a:p>
          <a:r>
            <a:rPr lang="en-US"/>
            <a:t>Before session</a:t>
          </a:r>
        </a:p>
      </dgm:t>
    </dgm:pt>
    <dgm:pt modelId="{ED4B2A18-9B69-4361-86C1-49DA16F43F5C}" type="parTrans" cxnId="{CCEB26DB-59FD-4AEF-93B4-09928C6A3C26}">
      <dgm:prSet/>
      <dgm:spPr/>
      <dgm:t>
        <a:bodyPr/>
        <a:lstStyle/>
        <a:p>
          <a:endParaRPr lang="en-US"/>
        </a:p>
      </dgm:t>
    </dgm:pt>
    <dgm:pt modelId="{805C155E-3A1B-42A3-8DBB-7BC0D071417D}" type="sibTrans" cxnId="{CCEB26DB-59FD-4AEF-93B4-09928C6A3C26}">
      <dgm:prSet/>
      <dgm:spPr/>
      <dgm:t>
        <a:bodyPr/>
        <a:lstStyle/>
        <a:p>
          <a:endParaRPr lang="en-US"/>
        </a:p>
      </dgm:t>
    </dgm:pt>
    <dgm:pt modelId="{960E22EB-ED5C-430E-9FB0-BC4BA071A53A}">
      <dgm:prSet phldrT="[Text]"/>
      <dgm:spPr/>
      <dgm:t>
        <a:bodyPr/>
        <a:lstStyle/>
        <a:p>
          <a:r>
            <a:rPr lang="en-US"/>
            <a:t>Review and adapt material</a:t>
          </a:r>
        </a:p>
      </dgm:t>
    </dgm:pt>
    <dgm:pt modelId="{26085A50-BE4E-42F4-AD7C-C17C0250B158}" type="parTrans" cxnId="{0FD32269-E98D-4EB9-B0DF-0F104DCB7EA6}">
      <dgm:prSet/>
      <dgm:spPr/>
      <dgm:t>
        <a:bodyPr/>
        <a:lstStyle/>
        <a:p>
          <a:endParaRPr lang="en-US"/>
        </a:p>
      </dgm:t>
    </dgm:pt>
    <dgm:pt modelId="{5017B761-6398-4063-B25F-FC3B611937AE}" type="sibTrans" cxnId="{0FD32269-E98D-4EB9-B0DF-0F104DCB7EA6}">
      <dgm:prSet/>
      <dgm:spPr/>
      <dgm:t>
        <a:bodyPr/>
        <a:lstStyle/>
        <a:p>
          <a:endParaRPr lang="en-US"/>
        </a:p>
      </dgm:t>
    </dgm:pt>
    <dgm:pt modelId="{99CC7004-7974-456B-899E-C10E571FEF46}">
      <dgm:prSet phldrT="[Text]"/>
      <dgm:spPr/>
      <dgm:t>
        <a:bodyPr/>
        <a:lstStyle/>
        <a:p>
          <a:r>
            <a:rPr lang="en-US"/>
            <a:t>Prepare material and equipment needed</a:t>
          </a:r>
        </a:p>
      </dgm:t>
    </dgm:pt>
    <dgm:pt modelId="{F1CF27A7-EA73-4EA1-97C6-B2389E89D233}" type="parTrans" cxnId="{6F853DF0-C70E-4199-905A-5749CF39EAEC}">
      <dgm:prSet/>
      <dgm:spPr/>
      <dgm:t>
        <a:bodyPr/>
        <a:lstStyle/>
        <a:p>
          <a:endParaRPr lang="en-US"/>
        </a:p>
      </dgm:t>
    </dgm:pt>
    <dgm:pt modelId="{3FE878E2-A987-4635-BC9E-C16312DD652F}" type="sibTrans" cxnId="{6F853DF0-C70E-4199-905A-5749CF39EAEC}">
      <dgm:prSet/>
      <dgm:spPr/>
      <dgm:t>
        <a:bodyPr/>
        <a:lstStyle/>
        <a:p>
          <a:endParaRPr lang="en-US"/>
        </a:p>
      </dgm:t>
    </dgm:pt>
    <dgm:pt modelId="{EBD05670-82B7-4AA2-90A6-E33543C2DB47}">
      <dgm:prSet phldrT="[Text]"/>
      <dgm:spPr/>
      <dgm:t>
        <a:bodyPr/>
        <a:lstStyle/>
        <a:p>
          <a:r>
            <a:rPr lang="en-US"/>
            <a:t>During session</a:t>
          </a:r>
        </a:p>
      </dgm:t>
    </dgm:pt>
    <dgm:pt modelId="{E190D36C-5472-4401-8919-C32C51BADBEB}" type="parTrans" cxnId="{5890A068-FA30-47D5-9697-F6F94CAD0247}">
      <dgm:prSet/>
      <dgm:spPr/>
      <dgm:t>
        <a:bodyPr/>
        <a:lstStyle/>
        <a:p>
          <a:endParaRPr lang="en-US"/>
        </a:p>
      </dgm:t>
    </dgm:pt>
    <dgm:pt modelId="{32756A2C-01AD-4ABC-A6E4-E7797FD91D76}" type="sibTrans" cxnId="{5890A068-FA30-47D5-9697-F6F94CAD0247}">
      <dgm:prSet/>
      <dgm:spPr/>
      <dgm:t>
        <a:bodyPr/>
        <a:lstStyle/>
        <a:p>
          <a:endParaRPr lang="en-US"/>
        </a:p>
      </dgm:t>
    </dgm:pt>
    <dgm:pt modelId="{80C62F70-EE12-4DD0-BE89-3478F9F9253D}">
      <dgm:prSet phldrT="[Text]"/>
      <dgm:spPr/>
      <dgm:t>
        <a:bodyPr/>
        <a:lstStyle/>
        <a:p>
          <a:r>
            <a:rPr lang="en-US"/>
            <a:t>Introduce self, rules, and activity</a:t>
          </a:r>
        </a:p>
      </dgm:t>
    </dgm:pt>
    <dgm:pt modelId="{ECE9843E-B1D7-463F-A2CB-D7CA83A39DE2}" type="parTrans" cxnId="{ABEF0E82-B18C-4A2B-944A-FD4F5385D26F}">
      <dgm:prSet/>
      <dgm:spPr/>
      <dgm:t>
        <a:bodyPr/>
        <a:lstStyle/>
        <a:p>
          <a:endParaRPr lang="en-US"/>
        </a:p>
      </dgm:t>
    </dgm:pt>
    <dgm:pt modelId="{61EDD0A6-9AAF-4959-B48B-5148E01C7A0C}" type="sibTrans" cxnId="{ABEF0E82-B18C-4A2B-944A-FD4F5385D26F}">
      <dgm:prSet/>
      <dgm:spPr/>
      <dgm:t>
        <a:bodyPr/>
        <a:lstStyle/>
        <a:p>
          <a:endParaRPr lang="en-US"/>
        </a:p>
      </dgm:t>
    </dgm:pt>
    <dgm:pt modelId="{B88DECA7-65EA-4576-A9B1-B2336D20A4B7}">
      <dgm:prSet phldrT="[Text]"/>
      <dgm:spPr/>
      <dgm:t>
        <a:bodyPr/>
        <a:lstStyle/>
        <a:p>
          <a:r>
            <a:rPr lang="en-US"/>
            <a:t>Manage time</a:t>
          </a:r>
        </a:p>
      </dgm:t>
    </dgm:pt>
    <dgm:pt modelId="{BC631AC2-F250-4C34-8A78-73A253A87219}" type="parTrans" cxnId="{D904404B-5AE7-43DE-A8DF-A255201FEB59}">
      <dgm:prSet/>
      <dgm:spPr/>
      <dgm:t>
        <a:bodyPr/>
        <a:lstStyle/>
        <a:p>
          <a:endParaRPr lang="en-US"/>
        </a:p>
      </dgm:t>
    </dgm:pt>
    <dgm:pt modelId="{7778281B-9EF6-48B1-B276-ADEA3A125A2B}" type="sibTrans" cxnId="{D904404B-5AE7-43DE-A8DF-A255201FEB59}">
      <dgm:prSet/>
      <dgm:spPr/>
      <dgm:t>
        <a:bodyPr/>
        <a:lstStyle/>
        <a:p>
          <a:endParaRPr lang="en-US"/>
        </a:p>
      </dgm:t>
    </dgm:pt>
    <dgm:pt modelId="{B7AAAE02-F25B-4C88-83FD-8CE2198C377E}">
      <dgm:prSet phldrT="[Text]"/>
      <dgm:spPr/>
      <dgm:t>
        <a:bodyPr/>
        <a:lstStyle/>
        <a:p>
          <a:r>
            <a:rPr lang="en-US"/>
            <a:t>After session</a:t>
          </a:r>
        </a:p>
      </dgm:t>
    </dgm:pt>
    <dgm:pt modelId="{A0ACB726-B50C-440B-A6BE-9B28DA0A38F3}" type="parTrans" cxnId="{E4872A10-5B71-40CA-AE3A-FA8CF14560A0}">
      <dgm:prSet/>
      <dgm:spPr/>
      <dgm:t>
        <a:bodyPr/>
        <a:lstStyle/>
        <a:p>
          <a:endParaRPr lang="en-US"/>
        </a:p>
      </dgm:t>
    </dgm:pt>
    <dgm:pt modelId="{37D2CAEA-B6B9-4153-9610-7B44C1CE486C}" type="sibTrans" cxnId="{E4872A10-5B71-40CA-AE3A-FA8CF14560A0}">
      <dgm:prSet/>
      <dgm:spPr/>
      <dgm:t>
        <a:bodyPr/>
        <a:lstStyle/>
        <a:p>
          <a:endParaRPr lang="en-US"/>
        </a:p>
      </dgm:t>
    </dgm:pt>
    <dgm:pt modelId="{BD265EA6-5525-48EB-8826-336EA58141FA}">
      <dgm:prSet phldrT="[Text]"/>
      <dgm:spPr/>
      <dgm:t>
        <a:bodyPr/>
        <a:lstStyle/>
        <a:p>
          <a:r>
            <a:rPr lang="en-US"/>
            <a:t>Respond to participants</a:t>
          </a:r>
        </a:p>
      </dgm:t>
    </dgm:pt>
    <dgm:pt modelId="{6AEFDB45-0AE2-4F0E-BDA3-54AC2C7D3696}" type="parTrans" cxnId="{4D614F5D-91D0-4A37-BAB2-3CEAAA45838A}">
      <dgm:prSet/>
      <dgm:spPr/>
      <dgm:t>
        <a:bodyPr/>
        <a:lstStyle/>
        <a:p>
          <a:endParaRPr lang="en-US"/>
        </a:p>
      </dgm:t>
    </dgm:pt>
    <dgm:pt modelId="{BBF42FB8-784D-4497-B338-5E8178FD6108}" type="sibTrans" cxnId="{4D614F5D-91D0-4A37-BAB2-3CEAAA45838A}">
      <dgm:prSet/>
      <dgm:spPr/>
      <dgm:t>
        <a:bodyPr/>
        <a:lstStyle/>
        <a:p>
          <a:endParaRPr lang="en-US"/>
        </a:p>
      </dgm:t>
    </dgm:pt>
    <dgm:pt modelId="{8B1B72AF-D01C-4CFC-8FE6-EBE2E45DEA92}">
      <dgm:prSet phldrT="[Text]"/>
      <dgm:spPr/>
      <dgm:t>
        <a:bodyPr/>
        <a:lstStyle/>
        <a:p>
          <a:r>
            <a:rPr lang="en-US"/>
            <a:t>Communicate assessment results (if applicable)</a:t>
          </a:r>
        </a:p>
      </dgm:t>
    </dgm:pt>
    <dgm:pt modelId="{40AC0438-4190-449B-98DD-E10228D502C4}" type="parTrans" cxnId="{4E266059-2A53-4353-9BC9-DDACBCF32979}">
      <dgm:prSet/>
      <dgm:spPr/>
      <dgm:t>
        <a:bodyPr/>
        <a:lstStyle/>
        <a:p>
          <a:endParaRPr lang="en-US"/>
        </a:p>
      </dgm:t>
    </dgm:pt>
    <dgm:pt modelId="{37730159-8B80-4713-B3FC-A5553F2B20DC}" type="sibTrans" cxnId="{4E266059-2A53-4353-9BC9-DDACBCF32979}">
      <dgm:prSet/>
      <dgm:spPr/>
      <dgm:t>
        <a:bodyPr/>
        <a:lstStyle/>
        <a:p>
          <a:endParaRPr lang="en-US"/>
        </a:p>
      </dgm:t>
    </dgm:pt>
    <dgm:pt modelId="{309917A3-A99E-4876-ABD4-91D33F94DFED}">
      <dgm:prSet phldrT="[Text]"/>
      <dgm:spPr/>
      <dgm:t>
        <a:bodyPr/>
        <a:lstStyle/>
        <a:p>
          <a:r>
            <a:rPr lang="en-US"/>
            <a:t>Set up training room</a:t>
          </a:r>
        </a:p>
      </dgm:t>
    </dgm:pt>
    <dgm:pt modelId="{3E6C4676-FFF5-43EE-8633-4C2E1E5B0BBD}" type="parTrans" cxnId="{225641E1-090A-42DE-91BB-6BCC9BEC0387}">
      <dgm:prSet/>
      <dgm:spPr/>
      <dgm:t>
        <a:bodyPr/>
        <a:lstStyle/>
        <a:p>
          <a:endParaRPr lang="en-US"/>
        </a:p>
      </dgm:t>
    </dgm:pt>
    <dgm:pt modelId="{DF97D55D-00CB-4DD8-B8FF-38208C5B2FFA}" type="sibTrans" cxnId="{225641E1-090A-42DE-91BB-6BCC9BEC0387}">
      <dgm:prSet/>
      <dgm:spPr/>
      <dgm:t>
        <a:bodyPr/>
        <a:lstStyle/>
        <a:p>
          <a:endParaRPr lang="en-US"/>
        </a:p>
      </dgm:t>
    </dgm:pt>
    <dgm:pt modelId="{6257D833-4DDF-4DB2-9DD8-858DEDF79268}">
      <dgm:prSet phldrT="[Text]"/>
      <dgm:spPr/>
      <dgm:t>
        <a:bodyPr/>
        <a:lstStyle/>
        <a:p>
          <a:r>
            <a:rPr lang="en-US"/>
            <a:t>Engage participants</a:t>
          </a:r>
        </a:p>
      </dgm:t>
    </dgm:pt>
    <dgm:pt modelId="{C153AA93-1350-41CD-9F2A-6B3D97B07947}" type="parTrans" cxnId="{3295B10D-CCB4-4D64-B940-57656AC21638}">
      <dgm:prSet/>
      <dgm:spPr/>
      <dgm:t>
        <a:bodyPr/>
        <a:lstStyle/>
        <a:p>
          <a:endParaRPr lang="en-US"/>
        </a:p>
      </dgm:t>
    </dgm:pt>
    <dgm:pt modelId="{BB0DE2B2-97F4-47DA-865C-3B35208FD1F9}" type="sibTrans" cxnId="{3295B10D-CCB4-4D64-B940-57656AC21638}">
      <dgm:prSet/>
      <dgm:spPr/>
      <dgm:t>
        <a:bodyPr/>
        <a:lstStyle/>
        <a:p>
          <a:endParaRPr lang="en-US"/>
        </a:p>
      </dgm:t>
    </dgm:pt>
    <dgm:pt modelId="{7F6B8576-96DE-48F3-8455-E20FF269F7A8}">
      <dgm:prSet phldrT="[Text]"/>
      <dgm:spPr/>
      <dgm:t>
        <a:bodyPr/>
        <a:lstStyle/>
        <a:p>
          <a:r>
            <a:rPr lang="en-US"/>
            <a:t>Provide feedback/answer questions</a:t>
          </a:r>
        </a:p>
      </dgm:t>
    </dgm:pt>
    <dgm:pt modelId="{1AC1D9E9-C715-42E0-8FF4-6B83DAA22716}" type="parTrans" cxnId="{C65B6A94-3AD4-420D-8B82-C690ABB4BFAB}">
      <dgm:prSet/>
      <dgm:spPr/>
      <dgm:t>
        <a:bodyPr/>
        <a:lstStyle/>
        <a:p>
          <a:endParaRPr lang="en-US"/>
        </a:p>
      </dgm:t>
    </dgm:pt>
    <dgm:pt modelId="{1E0C953D-AD47-4C93-907A-DE5C4A0575F6}" type="sibTrans" cxnId="{C65B6A94-3AD4-420D-8B82-C690ABB4BFAB}">
      <dgm:prSet/>
      <dgm:spPr/>
      <dgm:t>
        <a:bodyPr/>
        <a:lstStyle/>
        <a:p>
          <a:endParaRPr lang="en-US"/>
        </a:p>
      </dgm:t>
    </dgm:pt>
    <dgm:pt modelId="{3AFA31F4-AC8D-4394-BF91-AD1475A4F236}">
      <dgm:prSet phldrT="[Text]"/>
      <dgm:spPr/>
      <dgm:t>
        <a:bodyPr/>
        <a:lstStyle/>
        <a:p>
          <a:r>
            <a:rPr lang="en-US"/>
            <a:t>Debrief and recall key messages</a:t>
          </a:r>
        </a:p>
      </dgm:t>
    </dgm:pt>
    <dgm:pt modelId="{F54D7CD1-5B81-40B7-8AAE-C4FCC781194C}" type="parTrans" cxnId="{4E5E7983-83FC-44AE-8D61-0BDEEF244866}">
      <dgm:prSet/>
      <dgm:spPr/>
      <dgm:t>
        <a:bodyPr/>
        <a:lstStyle/>
        <a:p>
          <a:endParaRPr lang="en-US"/>
        </a:p>
      </dgm:t>
    </dgm:pt>
    <dgm:pt modelId="{29101529-D563-4D64-9083-1FCDBC2962B5}" type="sibTrans" cxnId="{4E5E7983-83FC-44AE-8D61-0BDEEF244866}">
      <dgm:prSet/>
      <dgm:spPr/>
      <dgm:t>
        <a:bodyPr/>
        <a:lstStyle/>
        <a:p>
          <a:endParaRPr lang="en-US"/>
        </a:p>
      </dgm:t>
    </dgm:pt>
    <dgm:pt modelId="{8A9BB5D8-3FA1-4B6B-923C-8CDCFD734F3B}" type="pres">
      <dgm:prSet presAssocID="{E891D43C-EE11-4318-A91A-5C2BC1EE3602}" presName="Name0" presStyleCnt="0">
        <dgm:presLayoutVars>
          <dgm:dir/>
          <dgm:animLvl val="lvl"/>
          <dgm:resizeHandles val="exact"/>
        </dgm:presLayoutVars>
      </dgm:prSet>
      <dgm:spPr/>
    </dgm:pt>
    <dgm:pt modelId="{99672529-C7F8-4FFF-A64B-7BC0FAF96AEB}" type="pres">
      <dgm:prSet presAssocID="{608A6B7F-B4FD-44CE-A125-FACFF8D3CD5F}" presName="composite" presStyleCnt="0"/>
      <dgm:spPr/>
    </dgm:pt>
    <dgm:pt modelId="{BF26C08F-917F-4704-8C4F-1603EF58E2E6}" type="pres">
      <dgm:prSet presAssocID="{608A6B7F-B4FD-44CE-A125-FACFF8D3CD5F}" presName="parTx" presStyleLbl="alignNode1" presStyleIdx="0" presStyleCnt="3">
        <dgm:presLayoutVars>
          <dgm:chMax val="0"/>
          <dgm:chPref val="0"/>
          <dgm:bulletEnabled val="1"/>
        </dgm:presLayoutVars>
      </dgm:prSet>
      <dgm:spPr/>
    </dgm:pt>
    <dgm:pt modelId="{8A42F074-EA71-43D3-8D68-31DB3F4DF641}" type="pres">
      <dgm:prSet presAssocID="{608A6B7F-B4FD-44CE-A125-FACFF8D3CD5F}" presName="desTx" presStyleLbl="alignAccFollowNode1" presStyleIdx="0" presStyleCnt="3">
        <dgm:presLayoutVars>
          <dgm:bulletEnabled val="1"/>
        </dgm:presLayoutVars>
      </dgm:prSet>
      <dgm:spPr/>
    </dgm:pt>
    <dgm:pt modelId="{7AD62D0A-CD22-4C2E-981E-063875AE2F9F}" type="pres">
      <dgm:prSet presAssocID="{805C155E-3A1B-42A3-8DBB-7BC0D071417D}" presName="space" presStyleCnt="0"/>
      <dgm:spPr/>
    </dgm:pt>
    <dgm:pt modelId="{BD1F93B2-C568-40B9-B104-EC4987734594}" type="pres">
      <dgm:prSet presAssocID="{EBD05670-82B7-4AA2-90A6-E33543C2DB47}" presName="composite" presStyleCnt="0"/>
      <dgm:spPr/>
    </dgm:pt>
    <dgm:pt modelId="{782CE8C8-C5F4-4237-BFF5-BFC69B5F2782}" type="pres">
      <dgm:prSet presAssocID="{EBD05670-82B7-4AA2-90A6-E33543C2DB47}" presName="parTx" presStyleLbl="alignNode1" presStyleIdx="1" presStyleCnt="3">
        <dgm:presLayoutVars>
          <dgm:chMax val="0"/>
          <dgm:chPref val="0"/>
          <dgm:bulletEnabled val="1"/>
        </dgm:presLayoutVars>
      </dgm:prSet>
      <dgm:spPr/>
    </dgm:pt>
    <dgm:pt modelId="{AF320A29-0F4E-49FE-B5DD-E271F50428B2}" type="pres">
      <dgm:prSet presAssocID="{EBD05670-82B7-4AA2-90A6-E33543C2DB47}" presName="desTx" presStyleLbl="alignAccFollowNode1" presStyleIdx="1" presStyleCnt="3">
        <dgm:presLayoutVars>
          <dgm:bulletEnabled val="1"/>
        </dgm:presLayoutVars>
      </dgm:prSet>
      <dgm:spPr/>
    </dgm:pt>
    <dgm:pt modelId="{EDC4B943-CDB7-43F0-9FDB-120DD8429889}" type="pres">
      <dgm:prSet presAssocID="{32756A2C-01AD-4ABC-A6E4-E7797FD91D76}" presName="space" presStyleCnt="0"/>
      <dgm:spPr/>
    </dgm:pt>
    <dgm:pt modelId="{9CFA6CE3-1C3F-4828-8C07-7D6AECBB7E67}" type="pres">
      <dgm:prSet presAssocID="{B7AAAE02-F25B-4C88-83FD-8CE2198C377E}" presName="composite" presStyleCnt="0"/>
      <dgm:spPr/>
    </dgm:pt>
    <dgm:pt modelId="{D177BE95-30C2-4CA1-8850-5935DA66F667}" type="pres">
      <dgm:prSet presAssocID="{B7AAAE02-F25B-4C88-83FD-8CE2198C377E}" presName="parTx" presStyleLbl="alignNode1" presStyleIdx="2" presStyleCnt="3">
        <dgm:presLayoutVars>
          <dgm:chMax val="0"/>
          <dgm:chPref val="0"/>
          <dgm:bulletEnabled val="1"/>
        </dgm:presLayoutVars>
      </dgm:prSet>
      <dgm:spPr/>
    </dgm:pt>
    <dgm:pt modelId="{9E84057E-354E-4166-99B1-3A6BA18AE9B9}" type="pres">
      <dgm:prSet presAssocID="{B7AAAE02-F25B-4C88-83FD-8CE2198C377E}" presName="desTx" presStyleLbl="alignAccFollowNode1" presStyleIdx="2" presStyleCnt="3">
        <dgm:presLayoutVars>
          <dgm:bulletEnabled val="1"/>
        </dgm:presLayoutVars>
      </dgm:prSet>
      <dgm:spPr/>
    </dgm:pt>
  </dgm:ptLst>
  <dgm:cxnLst>
    <dgm:cxn modelId="{3295B10D-CCB4-4D64-B940-57656AC21638}" srcId="{EBD05670-82B7-4AA2-90A6-E33543C2DB47}" destId="{6257D833-4DDF-4DB2-9DD8-858DEDF79268}" srcOrd="2" destOrd="0" parTransId="{C153AA93-1350-41CD-9F2A-6B3D97B07947}" sibTransId="{BB0DE2B2-97F4-47DA-865C-3B35208FD1F9}"/>
    <dgm:cxn modelId="{E4872A10-5B71-40CA-AE3A-FA8CF14560A0}" srcId="{E891D43C-EE11-4318-A91A-5C2BC1EE3602}" destId="{B7AAAE02-F25B-4C88-83FD-8CE2198C377E}" srcOrd="2" destOrd="0" parTransId="{A0ACB726-B50C-440B-A6BE-9B28DA0A38F3}" sibTransId="{37D2CAEA-B6B9-4153-9610-7B44C1CE486C}"/>
    <dgm:cxn modelId="{7431ED12-93E1-4B99-A4A9-A10F0DD18D21}" type="presOf" srcId="{8B1B72AF-D01C-4CFC-8FE6-EBE2E45DEA92}" destId="{9E84057E-354E-4166-99B1-3A6BA18AE9B9}" srcOrd="0" destOrd="1" presId="urn:microsoft.com/office/officeart/2005/8/layout/hList1"/>
    <dgm:cxn modelId="{3D721B30-1F2C-46AF-84E8-85683A80DFCB}" type="presOf" srcId="{99CC7004-7974-456B-899E-C10E571FEF46}" destId="{8A42F074-EA71-43D3-8D68-31DB3F4DF641}" srcOrd="0" destOrd="1" presId="urn:microsoft.com/office/officeart/2005/8/layout/hList1"/>
    <dgm:cxn modelId="{9CC12A3E-292D-49EA-BE6C-6112EEDE5B74}" type="presOf" srcId="{960E22EB-ED5C-430E-9FB0-BC4BA071A53A}" destId="{8A42F074-EA71-43D3-8D68-31DB3F4DF641}" srcOrd="0" destOrd="0" presId="urn:microsoft.com/office/officeart/2005/8/layout/hList1"/>
    <dgm:cxn modelId="{4D614F5D-91D0-4A37-BAB2-3CEAAA45838A}" srcId="{B7AAAE02-F25B-4C88-83FD-8CE2198C377E}" destId="{BD265EA6-5525-48EB-8826-336EA58141FA}" srcOrd="0" destOrd="0" parTransId="{6AEFDB45-0AE2-4F0E-BDA3-54AC2C7D3696}" sibTransId="{BBF42FB8-784D-4497-B338-5E8178FD6108}"/>
    <dgm:cxn modelId="{5890A068-FA30-47D5-9697-F6F94CAD0247}" srcId="{E891D43C-EE11-4318-A91A-5C2BC1EE3602}" destId="{EBD05670-82B7-4AA2-90A6-E33543C2DB47}" srcOrd="1" destOrd="0" parTransId="{E190D36C-5472-4401-8919-C32C51BADBEB}" sibTransId="{32756A2C-01AD-4ABC-A6E4-E7797FD91D76}"/>
    <dgm:cxn modelId="{0FD32269-E98D-4EB9-B0DF-0F104DCB7EA6}" srcId="{608A6B7F-B4FD-44CE-A125-FACFF8D3CD5F}" destId="{960E22EB-ED5C-430E-9FB0-BC4BA071A53A}" srcOrd="0" destOrd="0" parTransId="{26085A50-BE4E-42F4-AD7C-C17C0250B158}" sibTransId="{5017B761-6398-4063-B25F-FC3B611937AE}"/>
    <dgm:cxn modelId="{D904404B-5AE7-43DE-A8DF-A255201FEB59}" srcId="{EBD05670-82B7-4AA2-90A6-E33543C2DB47}" destId="{B88DECA7-65EA-4576-A9B1-B2336D20A4B7}" srcOrd="1" destOrd="0" parTransId="{BC631AC2-F250-4C34-8A78-73A253A87219}" sibTransId="{7778281B-9EF6-48B1-B276-ADEA3A125A2B}"/>
    <dgm:cxn modelId="{4E266059-2A53-4353-9BC9-DDACBCF32979}" srcId="{B7AAAE02-F25B-4C88-83FD-8CE2198C377E}" destId="{8B1B72AF-D01C-4CFC-8FE6-EBE2E45DEA92}" srcOrd="1" destOrd="0" parTransId="{40AC0438-4190-449B-98DD-E10228D502C4}" sibTransId="{37730159-8B80-4713-B3FC-A5553F2B20DC}"/>
    <dgm:cxn modelId="{46A52C7C-D1E8-403A-B6AE-C37F1F4F6E17}" type="presOf" srcId="{B88DECA7-65EA-4576-A9B1-B2336D20A4B7}" destId="{AF320A29-0F4E-49FE-B5DD-E271F50428B2}" srcOrd="0" destOrd="1" presId="urn:microsoft.com/office/officeart/2005/8/layout/hList1"/>
    <dgm:cxn modelId="{ABEF0E82-B18C-4A2B-944A-FD4F5385D26F}" srcId="{EBD05670-82B7-4AA2-90A6-E33543C2DB47}" destId="{80C62F70-EE12-4DD0-BE89-3478F9F9253D}" srcOrd="0" destOrd="0" parTransId="{ECE9843E-B1D7-463F-A2CB-D7CA83A39DE2}" sibTransId="{61EDD0A6-9AAF-4959-B48B-5148E01C7A0C}"/>
    <dgm:cxn modelId="{4E5E7983-83FC-44AE-8D61-0BDEEF244866}" srcId="{EBD05670-82B7-4AA2-90A6-E33543C2DB47}" destId="{3AFA31F4-AC8D-4394-BF91-AD1475A4F236}" srcOrd="4" destOrd="0" parTransId="{F54D7CD1-5B81-40B7-8AAE-C4FCC781194C}" sibTransId="{29101529-D563-4D64-9083-1FCDBC2962B5}"/>
    <dgm:cxn modelId="{C65B6A94-3AD4-420D-8B82-C690ABB4BFAB}" srcId="{EBD05670-82B7-4AA2-90A6-E33543C2DB47}" destId="{7F6B8576-96DE-48F3-8455-E20FF269F7A8}" srcOrd="3" destOrd="0" parTransId="{1AC1D9E9-C715-42E0-8FF4-6B83DAA22716}" sibTransId="{1E0C953D-AD47-4C93-907A-DE5C4A0575F6}"/>
    <dgm:cxn modelId="{CDDC72AE-CB7B-4400-84E6-08314E95DD65}" type="presOf" srcId="{80C62F70-EE12-4DD0-BE89-3478F9F9253D}" destId="{AF320A29-0F4E-49FE-B5DD-E271F50428B2}" srcOrd="0" destOrd="0" presId="urn:microsoft.com/office/officeart/2005/8/layout/hList1"/>
    <dgm:cxn modelId="{F24532CD-6204-4FBC-AEE3-CBFCBFE5ED92}" type="presOf" srcId="{BD265EA6-5525-48EB-8826-336EA58141FA}" destId="{9E84057E-354E-4166-99B1-3A6BA18AE9B9}" srcOrd="0" destOrd="0" presId="urn:microsoft.com/office/officeart/2005/8/layout/hList1"/>
    <dgm:cxn modelId="{F49933D0-DAA9-4119-A92B-F3FF31A059A6}" type="presOf" srcId="{3AFA31F4-AC8D-4394-BF91-AD1475A4F236}" destId="{AF320A29-0F4E-49FE-B5DD-E271F50428B2}" srcOrd="0" destOrd="4" presId="urn:microsoft.com/office/officeart/2005/8/layout/hList1"/>
    <dgm:cxn modelId="{42FB2BD3-112B-409D-BDA9-192A5ED040D0}" type="presOf" srcId="{EBD05670-82B7-4AA2-90A6-E33543C2DB47}" destId="{782CE8C8-C5F4-4237-BFF5-BFC69B5F2782}" srcOrd="0" destOrd="0" presId="urn:microsoft.com/office/officeart/2005/8/layout/hList1"/>
    <dgm:cxn modelId="{8E13D6D4-497D-45BE-88FC-455FBFBE2AE1}" type="presOf" srcId="{E891D43C-EE11-4318-A91A-5C2BC1EE3602}" destId="{8A9BB5D8-3FA1-4B6B-923C-8CDCFD734F3B}" srcOrd="0" destOrd="0" presId="urn:microsoft.com/office/officeart/2005/8/layout/hList1"/>
    <dgm:cxn modelId="{6EC4BADA-CDB3-4D35-990F-7075585FDFB5}" type="presOf" srcId="{B7AAAE02-F25B-4C88-83FD-8CE2198C377E}" destId="{D177BE95-30C2-4CA1-8850-5935DA66F667}" srcOrd="0" destOrd="0" presId="urn:microsoft.com/office/officeart/2005/8/layout/hList1"/>
    <dgm:cxn modelId="{CCEB26DB-59FD-4AEF-93B4-09928C6A3C26}" srcId="{E891D43C-EE11-4318-A91A-5C2BC1EE3602}" destId="{608A6B7F-B4FD-44CE-A125-FACFF8D3CD5F}" srcOrd="0" destOrd="0" parTransId="{ED4B2A18-9B69-4361-86C1-49DA16F43F5C}" sibTransId="{805C155E-3A1B-42A3-8DBB-7BC0D071417D}"/>
    <dgm:cxn modelId="{225641E1-090A-42DE-91BB-6BCC9BEC0387}" srcId="{608A6B7F-B4FD-44CE-A125-FACFF8D3CD5F}" destId="{309917A3-A99E-4876-ABD4-91D33F94DFED}" srcOrd="2" destOrd="0" parTransId="{3E6C4676-FFF5-43EE-8633-4C2E1E5B0BBD}" sibTransId="{DF97D55D-00CB-4DD8-B8FF-38208C5B2FFA}"/>
    <dgm:cxn modelId="{054387E4-2F4A-4703-A766-4DF75B49078F}" type="presOf" srcId="{309917A3-A99E-4876-ABD4-91D33F94DFED}" destId="{8A42F074-EA71-43D3-8D68-31DB3F4DF641}" srcOrd="0" destOrd="2" presId="urn:microsoft.com/office/officeart/2005/8/layout/hList1"/>
    <dgm:cxn modelId="{146836E8-C946-4841-9FE8-46EF7EC92534}" type="presOf" srcId="{608A6B7F-B4FD-44CE-A125-FACFF8D3CD5F}" destId="{BF26C08F-917F-4704-8C4F-1603EF58E2E6}" srcOrd="0" destOrd="0" presId="urn:microsoft.com/office/officeart/2005/8/layout/hList1"/>
    <dgm:cxn modelId="{140A59ED-B917-4FF7-A986-EBED8EC956A5}" type="presOf" srcId="{7F6B8576-96DE-48F3-8455-E20FF269F7A8}" destId="{AF320A29-0F4E-49FE-B5DD-E271F50428B2}" srcOrd="0" destOrd="3" presId="urn:microsoft.com/office/officeart/2005/8/layout/hList1"/>
    <dgm:cxn modelId="{157BDBED-20B2-4079-A804-F2D6C4841943}" type="presOf" srcId="{6257D833-4DDF-4DB2-9DD8-858DEDF79268}" destId="{AF320A29-0F4E-49FE-B5DD-E271F50428B2}" srcOrd="0" destOrd="2" presId="urn:microsoft.com/office/officeart/2005/8/layout/hList1"/>
    <dgm:cxn modelId="{6F853DF0-C70E-4199-905A-5749CF39EAEC}" srcId="{608A6B7F-B4FD-44CE-A125-FACFF8D3CD5F}" destId="{99CC7004-7974-456B-899E-C10E571FEF46}" srcOrd="1" destOrd="0" parTransId="{F1CF27A7-EA73-4EA1-97C6-B2389E89D233}" sibTransId="{3FE878E2-A987-4635-BC9E-C16312DD652F}"/>
    <dgm:cxn modelId="{47B7620E-3FE2-4F3E-BEC0-65C9DB10A23D}" type="presParOf" srcId="{8A9BB5D8-3FA1-4B6B-923C-8CDCFD734F3B}" destId="{99672529-C7F8-4FFF-A64B-7BC0FAF96AEB}" srcOrd="0" destOrd="0" presId="urn:microsoft.com/office/officeart/2005/8/layout/hList1"/>
    <dgm:cxn modelId="{694FF5FA-FB72-4196-95D1-C6A432A51092}" type="presParOf" srcId="{99672529-C7F8-4FFF-A64B-7BC0FAF96AEB}" destId="{BF26C08F-917F-4704-8C4F-1603EF58E2E6}" srcOrd="0" destOrd="0" presId="urn:microsoft.com/office/officeart/2005/8/layout/hList1"/>
    <dgm:cxn modelId="{41D841D5-45F7-49B2-91EF-8A55C9821A8A}" type="presParOf" srcId="{99672529-C7F8-4FFF-A64B-7BC0FAF96AEB}" destId="{8A42F074-EA71-43D3-8D68-31DB3F4DF641}" srcOrd="1" destOrd="0" presId="urn:microsoft.com/office/officeart/2005/8/layout/hList1"/>
    <dgm:cxn modelId="{52E70E94-AA57-43DA-9B0F-1ED49EE19577}" type="presParOf" srcId="{8A9BB5D8-3FA1-4B6B-923C-8CDCFD734F3B}" destId="{7AD62D0A-CD22-4C2E-981E-063875AE2F9F}" srcOrd="1" destOrd="0" presId="urn:microsoft.com/office/officeart/2005/8/layout/hList1"/>
    <dgm:cxn modelId="{DF321A90-76E9-46F1-9315-A79865DF81D5}" type="presParOf" srcId="{8A9BB5D8-3FA1-4B6B-923C-8CDCFD734F3B}" destId="{BD1F93B2-C568-40B9-B104-EC4987734594}" srcOrd="2" destOrd="0" presId="urn:microsoft.com/office/officeart/2005/8/layout/hList1"/>
    <dgm:cxn modelId="{1FDFD372-AF4B-4C77-8D1C-7EDF53E45A46}" type="presParOf" srcId="{BD1F93B2-C568-40B9-B104-EC4987734594}" destId="{782CE8C8-C5F4-4237-BFF5-BFC69B5F2782}" srcOrd="0" destOrd="0" presId="urn:microsoft.com/office/officeart/2005/8/layout/hList1"/>
    <dgm:cxn modelId="{CC918F2C-801D-486D-81AC-77CF2B507A35}" type="presParOf" srcId="{BD1F93B2-C568-40B9-B104-EC4987734594}" destId="{AF320A29-0F4E-49FE-B5DD-E271F50428B2}" srcOrd="1" destOrd="0" presId="urn:microsoft.com/office/officeart/2005/8/layout/hList1"/>
    <dgm:cxn modelId="{2C61E851-F3AE-4411-BD33-999812AF305B}" type="presParOf" srcId="{8A9BB5D8-3FA1-4B6B-923C-8CDCFD734F3B}" destId="{EDC4B943-CDB7-43F0-9FDB-120DD8429889}" srcOrd="3" destOrd="0" presId="urn:microsoft.com/office/officeart/2005/8/layout/hList1"/>
    <dgm:cxn modelId="{E47C7AB3-383A-4260-849D-9A07CAB57F2D}" type="presParOf" srcId="{8A9BB5D8-3FA1-4B6B-923C-8CDCFD734F3B}" destId="{9CFA6CE3-1C3F-4828-8C07-7D6AECBB7E67}" srcOrd="4" destOrd="0" presId="urn:microsoft.com/office/officeart/2005/8/layout/hList1"/>
    <dgm:cxn modelId="{F7D3B729-178C-4EB3-94AE-C5EEA30CC48B}" type="presParOf" srcId="{9CFA6CE3-1C3F-4828-8C07-7D6AECBB7E67}" destId="{D177BE95-30C2-4CA1-8850-5935DA66F667}" srcOrd="0" destOrd="0" presId="urn:microsoft.com/office/officeart/2005/8/layout/hList1"/>
    <dgm:cxn modelId="{2FBCEC21-6685-42BA-BBD3-D5555904B9F5}" type="presParOf" srcId="{9CFA6CE3-1C3F-4828-8C07-7D6AECBB7E67}" destId="{9E84057E-354E-4166-99B1-3A6BA18AE9B9}"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C976CF-546C-4F62-B711-E1FDBDFD34FF}" type="doc">
      <dgm:prSet loTypeId="urn:microsoft.com/office/officeart/2016/7/layout/BasicLinearProcessNumbered" loCatId="process" qsTypeId="urn:microsoft.com/office/officeart/2005/8/quickstyle/simple1" qsCatId="simple" csTypeId="urn:microsoft.com/office/officeart/2005/8/colors/accent2_2" csCatId="accent2" phldr="1"/>
      <dgm:spPr/>
      <dgm:t>
        <a:bodyPr/>
        <a:lstStyle/>
        <a:p>
          <a:endParaRPr lang="en-US"/>
        </a:p>
      </dgm:t>
    </dgm:pt>
    <dgm:pt modelId="{894E821C-3E0B-4AEF-96A7-923674D9232E}">
      <dgm:prSet/>
      <dgm:spPr/>
      <dgm:t>
        <a:bodyPr/>
        <a:lstStyle/>
        <a:p>
          <a:r>
            <a:rPr lang="en-US"/>
            <a:t>Present one idea at a time</a:t>
          </a:r>
        </a:p>
      </dgm:t>
    </dgm:pt>
    <dgm:pt modelId="{476AE736-3AC3-42DE-8DB3-2890ADEC2C4A}" type="parTrans" cxnId="{1C0CEBD8-F8B0-40A9-90FF-368BECAAE637}">
      <dgm:prSet/>
      <dgm:spPr/>
      <dgm:t>
        <a:bodyPr/>
        <a:lstStyle/>
        <a:p>
          <a:endParaRPr lang="en-US"/>
        </a:p>
      </dgm:t>
    </dgm:pt>
    <dgm:pt modelId="{11881C9A-7F15-4F79-A61C-CC435373EBFD}" type="sibTrans" cxnId="{1C0CEBD8-F8B0-40A9-90FF-368BECAAE637}">
      <dgm:prSet phldrT="1" phldr="0"/>
      <dgm:spPr/>
      <dgm:t>
        <a:bodyPr/>
        <a:lstStyle/>
        <a:p>
          <a:r>
            <a:rPr lang="en-US"/>
            <a:t>1</a:t>
          </a:r>
        </a:p>
      </dgm:t>
    </dgm:pt>
    <dgm:pt modelId="{A1B7FCF5-DF90-4F95-8244-ACC0A0361E04}">
      <dgm:prSet/>
      <dgm:spPr/>
      <dgm:t>
        <a:bodyPr/>
        <a:lstStyle/>
        <a:p>
          <a:r>
            <a:rPr lang="en-US"/>
            <a:t>Build from simple to complex</a:t>
          </a:r>
        </a:p>
      </dgm:t>
    </dgm:pt>
    <dgm:pt modelId="{962E60EE-5DDF-4C66-9D3A-27FEC62825E1}" type="parTrans" cxnId="{91C984C7-B682-44F3-8E6B-7DB92E428764}">
      <dgm:prSet/>
      <dgm:spPr/>
      <dgm:t>
        <a:bodyPr/>
        <a:lstStyle/>
        <a:p>
          <a:endParaRPr lang="en-US"/>
        </a:p>
      </dgm:t>
    </dgm:pt>
    <dgm:pt modelId="{AAD043C3-A235-4F37-A19D-42990C9A29E4}" type="sibTrans" cxnId="{91C984C7-B682-44F3-8E6B-7DB92E428764}">
      <dgm:prSet phldrT="2" phldr="0"/>
      <dgm:spPr/>
      <dgm:t>
        <a:bodyPr/>
        <a:lstStyle/>
        <a:p>
          <a:r>
            <a:rPr lang="en-US"/>
            <a:t>2</a:t>
          </a:r>
        </a:p>
      </dgm:t>
    </dgm:pt>
    <dgm:pt modelId="{08CE43FD-555F-451F-86C0-FF327AD5D592}">
      <dgm:prSet/>
      <dgm:spPr/>
      <dgm:t>
        <a:bodyPr/>
        <a:lstStyle/>
        <a:p>
          <a:r>
            <a:rPr lang="en-US"/>
            <a:t>Use examples and comparisons </a:t>
          </a:r>
        </a:p>
        <a:p>
          <a:r>
            <a:rPr lang="en-US"/>
            <a:t>(i.e., storytelling and your experience)</a:t>
          </a:r>
        </a:p>
      </dgm:t>
    </dgm:pt>
    <dgm:pt modelId="{904E8727-FBE1-4215-8A4B-DC2403EC8A4A}" type="parTrans" cxnId="{936ECC88-C3B5-42F8-AF34-33ED3A0D72D0}">
      <dgm:prSet/>
      <dgm:spPr/>
      <dgm:t>
        <a:bodyPr/>
        <a:lstStyle/>
        <a:p>
          <a:endParaRPr lang="en-US"/>
        </a:p>
      </dgm:t>
    </dgm:pt>
    <dgm:pt modelId="{3E6D3137-8B7F-4214-9983-30E322B0A0B5}" type="sibTrans" cxnId="{936ECC88-C3B5-42F8-AF34-33ED3A0D72D0}">
      <dgm:prSet phldrT="3" phldr="0"/>
      <dgm:spPr/>
      <dgm:t>
        <a:bodyPr/>
        <a:lstStyle/>
        <a:p>
          <a:r>
            <a:rPr lang="en-US"/>
            <a:t>3</a:t>
          </a:r>
        </a:p>
      </dgm:t>
    </dgm:pt>
    <dgm:pt modelId="{E4027110-654F-42E3-A69A-106DCBF6E4E7}">
      <dgm:prSet/>
      <dgm:spPr/>
      <dgm:t>
        <a:bodyPr/>
        <a:lstStyle/>
        <a:p>
          <a:r>
            <a:rPr lang="en-US"/>
            <a:t>Check participants’ understanding </a:t>
          </a:r>
        </a:p>
      </dgm:t>
    </dgm:pt>
    <dgm:pt modelId="{5B38773E-8A95-478C-B827-63E9CBE3AE63}" type="parTrans" cxnId="{8C8450E0-C593-4FDA-8A88-8F3EDD184BD1}">
      <dgm:prSet/>
      <dgm:spPr/>
      <dgm:t>
        <a:bodyPr/>
        <a:lstStyle/>
        <a:p>
          <a:endParaRPr lang="en-US"/>
        </a:p>
      </dgm:t>
    </dgm:pt>
    <dgm:pt modelId="{9A6AE360-BE05-4008-B730-DD69200260E2}" type="sibTrans" cxnId="{8C8450E0-C593-4FDA-8A88-8F3EDD184BD1}">
      <dgm:prSet phldrT="4" phldr="0"/>
      <dgm:spPr/>
      <dgm:t>
        <a:bodyPr/>
        <a:lstStyle/>
        <a:p>
          <a:r>
            <a:rPr lang="en-US"/>
            <a:t>4</a:t>
          </a:r>
        </a:p>
      </dgm:t>
    </dgm:pt>
    <dgm:pt modelId="{F6EC7A20-576A-495D-98FB-DA8EC2966579}" type="pres">
      <dgm:prSet presAssocID="{8FC976CF-546C-4F62-B711-E1FDBDFD34FF}" presName="Name0" presStyleCnt="0">
        <dgm:presLayoutVars>
          <dgm:animLvl val="lvl"/>
          <dgm:resizeHandles val="exact"/>
        </dgm:presLayoutVars>
      </dgm:prSet>
      <dgm:spPr/>
    </dgm:pt>
    <dgm:pt modelId="{1F6D9FDB-0B60-47BF-8556-AE55AEB0F873}" type="pres">
      <dgm:prSet presAssocID="{894E821C-3E0B-4AEF-96A7-923674D9232E}" presName="compositeNode" presStyleCnt="0">
        <dgm:presLayoutVars>
          <dgm:bulletEnabled val="1"/>
        </dgm:presLayoutVars>
      </dgm:prSet>
      <dgm:spPr/>
    </dgm:pt>
    <dgm:pt modelId="{2AEA2488-3B2B-48A3-BF1E-FD5F6CBA4E2B}" type="pres">
      <dgm:prSet presAssocID="{894E821C-3E0B-4AEF-96A7-923674D9232E}" presName="bgRect" presStyleLbl="bgAccFollowNode1" presStyleIdx="0" presStyleCnt="4"/>
      <dgm:spPr/>
    </dgm:pt>
    <dgm:pt modelId="{E159FB94-4220-4486-ADC7-465F28EB512B}" type="pres">
      <dgm:prSet presAssocID="{11881C9A-7F15-4F79-A61C-CC435373EBFD}" presName="sibTransNodeCircle" presStyleLbl="alignNode1" presStyleIdx="0" presStyleCnt="8">
        <dgm:presLayoutVars>
          <dgm:chMax val="0"/>
          <dgm:bulletEnabled/>
        </dgm:presLayoutVars>
      </dgm:prSet>
      <dgm:spPr/>
    </dgm:pt>
    <dgm:pt modelId="{14CE5172-B956-4464-A115-635C45C80B59}" type="pres">
      <dgm:prSet presAssocID="{894E821C-3E0B-4AEF-96A7-923674D9232E}" presName="bottomLine" presStyleLbl="alignNode1" presStyleIdx="1" presStyleCnt="8">
        <dgm:presLayoutVars/>
      </dgm:prSet>
      <dgm:spPr/>
    </dgm:pt>
    <dgm:pt modelId="{0B460087-BF4D-4F84-8C08-D92AC33050E0}" type="pres">
      <dgm:prSet presAssocID="{894E821C-3E0B-4AEF-96A7-923674D9232E}" presName="nodeText" presStyleLbl="bgAccFollowNode1" presStyleIdx="0" presStyleCnt="4">
        <dgm:presLayoutVars>
          <dgm:bulletEnabled val="1"/>
        </dgm:presLayoutVars>
      </dgm:prSet>
      <dgm:spPr/>
    </dgm:pt>
    <dgm:pt modelId="{7F755508-1183-41DF-B07E-28114518367D}" type="pres">
      <dgm:prSet presAssocID="{11881C9A-7F15-4F79-A61C-CC435373EBFD}" presName="sibTrans" presStyleCnt="0"/>
      <dgm:spPr/>
    </dgm:pt>
    <dgm:pt modelId="{0E5D2529-EC40-43C5-B63F-B3AD6209FFDF}" type="pres">
      <dgm:prSet presAssocID="{A1B7FCF5-DF90-4F95-8244-ACC0A0361E04}" presName="compositeNode" presStyleCnt="0">
        <dgm:presLayoutVars>
          <dgm:bulletEnabled val="1"/>
        </dgm:presLayoutVars>
      </dgm:prSet>
      <dgm:spPr/>
    </dgm:pt>
    <dgm:pt modelId="{299B1A9E-C1C0-4217-A6AB-B854218D958D}" type="pres">
      <dgm:prSet presAssocID="{A1B7FCF5-DF90-4F95-8244-ACC0A0361E04}" presName="bgRect" presStyleLbl="bgAccFollowNode1" presStyleIdx="1" presStyleCnt="4"/>
      <dgm:spPr/>
    </dgm:pt>
    <dgm:pt modelId="{535BF9C8-2687-474B-BCA0-B8544CF8BA26}" type="pres">
      <dgm:prSet presAssocID="{AAD043C3-A235-4F37-A19D-42990C9A29E4}" presName="sibTransNodeCircle" presStyleLbl="alignNode1" presStyleIdx="2" presStyleCnt="8">
        <dgm:presLayoutVars>
          <dgm:chMax val="0"/>
          <dgm:bulletEnabled/>
        </dgm:presLayoutVars>
      </dgm:prSet>
      <dgm:spPr/>
    </dgm:pt>
    <dgm:pt modelId="{6A46FEF1-333A-4C2E-96F0-67373F7DB997}" type="pres">
      <dgm:prSet presAssocID="{A1B7FCF5-DF90-4F95-8244-ACC0A0361E04}" presName="bottomLine" presStyleLbl="alignNode1" presStyleIdx="3" presStyleCnt="8">
        <dgm:presLayoutVars/>
      </dgm:prSet>
      <dgm:spPr/>
    </dgm:pt>
    <dgm:pt modelId="{85FF08DA-9EC3-4E14-90E9-C56BD7362DFD}" type="pres">
      <dgm:prSet presAssocID="{A1B7FCF5-DF90-4F95-8244-ACC0A0361E04}" presName="nodeText" presStyleLbl="bgAccFollowNode1" presStyleIdx="1" presStyleCnt="4">
        <dgm:presLayoutVars>
          <dgm:bulletEnabled val="1"/>
        </dgm:presLayoutVars>
      </dgm:prSet>
      <dgm:spPr/>
    </dgm:pt>
    <dgm:pt modelId="{7324D631-4449-48C4-90D8-DF27AE412E7E}" type="pres">
      <dgm:prSet presAssocID="{AAD043C3-A235-4F37-A19D-42990C9A29E4}" presName="sibTrans" presStyleCnt="0"/>
      <dgm:spPr/>
    </dgm:pt>
    <dgm:pt modelId="{CCDD1540-35BD-4B6C-95C8-86852F4393D8}" type="pres">
      <dgm:prSet presAssocID="{08CE43FD-555F-451F-86C0-FF327AD5D592}" presName="compositeNode" presStyleCnt="0">
        <dgm:presLayoutVars>
          <dgm:bulletEnabled val="1"/>
        </dgm:presLayoutVars>
      </dgm:prSet>
      <dgm:spPr/>
    </dgm:pt>
    <dgm:pt modelId="{A35EDB6E-46E8-491B-BE5E-811C23FFD238}" type="pres">
      <dgm:prSet presAssocID="{08CE43FD-555F-451F-86C0-FF327AD5D592}" presName="bgRect" presStyleLbl="bgAccFollowNode1" presStyleIdx="2" presStyleCnt="4"/>
      <dgm:spPr/>
    </dgm:pt>
    <dgm:pt modelId="{B6D93C0D-5B00-4A83-A686-B962FFBFF315}" type="pres">
      <dgm:prSet presAssocID="{3E6D3137-8B7F-4214-9983-30E322B0A0B5}" presName="sibTransNodeCircle" presStyleLbl="alignNode1" presStyleIdx="4" presStyleCnt="8">
        <dgm:presLayoutVars>
          <dgm:chMax val="0"/>
          <dgm:bulletEnabled/>
        </dgm:presLayoutVars>
      </dgm:prSet>
      <dgm:spPr/>
    </dgm:pt>
    <dgm:pt modelId="{0F53CB60-6340-49E0-AB95-062BC9884BC0}" type="pres">
      <dgm:prSet presAssocID="{08CE43FD-555F-451F-86C0-FF327AD5D592}" presName="bottomLine" presStyleLbl="alignNode1" presStyleIdx="5" presStyleCnt="8">
        <dgm:presLayoutVars/>
      </dgm:prSet>
      <dgm:spPr/>
    </dgm:pt>
    <dgm:pt modelId="{A40E8317-578B-418B-A778-1B5F4E6DDF1B}" type="pres">
      <dgm:prSet presAssocID="{08CE43FD-555F-451F-86C0-FF327AD5D592}" presName="nodeText" presStyleLbl="bgAccFollowNode1" presStyleIdx="2" presStyleCnt="4">
        <dgm:presLayoutVars>
          <dgm:bulletEnabled val="1"/>
        </dgm:presLayoutVars>
      </dgm:prSet>
      <dgm:spPr/>
    </dgm:pt>
    <dgm:pt modelId="{A886CBB4-41D3-4A4E-A092-716406CEAA18}" type="pres">
      <dgm:prSet presAssocID="{3E6D3137-8B7F-4214-9983-30E322B0A0B5}" presName="sibTrans" presStyleCnt="0"/>
      <dgm:spPr/>
    </dgm:pt>
    <dgm:pt modelId="{0BE2EE29-A0D6-4C84-9526-E9DC1D877B46}" type="pres">
      <dgm:prSet presAssocID="{E4027110-654F-42E3-A69A-106DCBF6E4E7}" presName="compositeNode" presStyleCnt="0">
        <dgm:presLayoutVars>
          <dgm:bulletEnabled val="1"/>
        </dgm:presLayoutVars>
      </dgm:prSet>
      <dgm:spPr/>
    </dgm:pt>
    <dgm:pt modelId="{E108D3A2-9479-4069-8769-064C45F27433}" type="pres">
      <dgm:prSet presAssocID="{E4027110-654F-42E3-A69A-106DCBF6E4E7}" presName="bgRect" presStyleLbl="bgAccFollowNode1" presStyleIdx="3" presStyleCnt="4"/>
      <dgm:spPr/>
    </dgm:pt>
    <dgm:pt modelId="{09E463BD-45FD-41F6-A9D8-CCA342B022FB}" type="pres">
      <dgm:prSet presAssocID="{9A6AE360-BE05-4008-B730-DD69200260E2}" presName="sibTransNodeCircle" presStyleLbl="alignNode1" presStyleIdx="6" presStyleCnt="8">
        <dgm:presLayoutVars>
          <dgm:chMax val="0"/>
          <dgm:bulletEnabled/>
        </dgm:presLayoutVars>
      </dgm:prSet>
      <dgm:spPr/>
    </dgm:pt>
    <dgm:pt modelId="{5753DD7A-07F4-4AA7-98A9-B47BF9C68944}" type="pres">
      <dgm:prSet presAssocID="{E4027110-654F-42E3-A69A-106DCBF6E4E7}" presName="bottomLine" presStyleLbl="alignNode1" presStyleIdx="7" presStyleCnt="8">
        <dgm:presLayoutVars/>
      </dgm:prSet>
      <dgm:spPr/>
    </dgm:pt>
    <dgm:pt modelId="{C6908633-FF23-460B-BD64-38180F787A2E}" type="pres">
      <dgm:prSet presAssocID="{E4027110-654F-42E3-A69A-106DCBF6E4E7}" presName="nodeText" presStyleLbl="bgAccFollowNode1" presStyleIdx="3" presStyleCnt="4">
        <dgm:presLayoutVars>
          <dgm:bulletEnabled val="1"/>
        </dgm:presLayoutVars>
      </dgm:prSet>
      <dgm:spPr/>
    </dgm:pt>
  </dgm:ptLst>
  <dgm:cxnLst>
    <dgm:cxn modelId="{8A6BC805-B966-4A8A-A0F7-70B693B5D0C3}" type="presOf" srcId="{A1B7FCF5-DF90-4F95-8244-ACC0A0361E04}" destId="{299B1A9E-C1C0-4217-A6AB-B854218D958D}" srcOrd="0" destOrd="0" presId="urn:microsoft.com/office/officeart/2016/7/layout/BasicLinearProcessNumbered"/>
    <dgm:cxn modelId="{5A79C713-8D73-4A89-8397-D67335C3F3E4}" type="presOf" srcId="{9A6AE360-BE05-4008-B730-DD69200260E2}" destId="{09E463BD-45FD-41F6-A9D8-CCA342B022FB}" srcOrd="0" destOrd="0" presId="urn:microsoft.com/office/officeart/2016/7/layout/BasicLinearProcessNumbered"/>
    <dgm:cxn modelId="{D351A91F-F6A0-4A3B-A85A-D7EA858FA408}" type="presOf" srcId="{8FC976CF-546C-4F62-B711-E1FDBDFD34FF}" destId="{F6EC7A20-576A-495D-98FB-DA8EC2966579}" srcOrd="0" destOrd="0" presId="urn:microsoft.com/office/officeart/2016/7/layout/BasicLinearProcessNumbered"/>
    <dgm:cxn modelId="{656F1F24-61B4-4796-A626-91DBF31AFEC0}" type="presOf" srcId="{894E821C-3E0B-4AEF-96A7-923674D9232E}" destId="{0B460087-BF4D-4F84-8C08-D92AC33050E0}" srcOrd="1" destOrd="0" presId="urn:microsoft.com/office/officeart/2016/7/layout/BasicLinearProcessNumbered"/>
    <dgm:cxn modelId="{6641DC31-D603-4EEF-854C-50FF3A41C806}" type="presOf" srcId="{08CE43FD-555F-451F-86C0-FF327AD5D592}" destId="{A40E8317-578B-418B-A778-1B5F4E6DDF1B}" srcOrd="1" destOrd="0" presId="urn:microsoft.com/office/officeart/2016/7/layout/BasicLinearProcessNumbered"/>
    <dgm:cxn modelId="{F78B203B-A3CB-4286-B51A-B4812A9737DD}" type="presOf" srcId="{E4027110-654F-42E3-A69A-106DCBF6E4E7}" destId="{E108D3A2-9479-4069-8769-064C45F27433}" srcOrd="0" destOrd="0" presId="urn:microsoft.com/office/officeart/2016/7/layout/BasicLinearProcessNumbered"/>
    <dgm:cxn modelId="{27647179-EA11-4BEA-B5FD-2DA67BFF1629}" type="presOf" srcId="{11881C9A-7F15-4F79-A61C-CC435373EBFD}" destId="{E159FB94-4220-4486-ADC7-465F28EB512B}" srcOrd="0" destOrd="0" presId="urn:microsoft.com/office/officeart/2016/7/layout/BasicLinearProcessNumbered"/>
    <dgm:cxn modelId="{5553CD5A-D0F1-4943-8CC0-BA0EDFB80EC3}" type="presOf" srcId="{A1B7FCF5-DF90-4F95-8244-ACC0A0361E04}" destId="{85FF08DA-9EC3-4E14-90E9-C56BD7362DFD}" srcOrd="1" destOrd="0" presId="urn:microsoft.com/office/officeart/2016/7/layout/BasicLinearProcessNumbered"/>
    <dgm:cxn modelId="{936ECC88-C3B5-42F8-AF34-33ED3A0D72D0}" srcId="{8FC976CF-546C-4F62-B711-E1FDBDFD34FF}" destId="{08CE43FD-555F-451F-86C0-FF327AD5D592}" srcOrd="2" destOrd="0" parTransId="{904E8727-FBE1-4215-8A4B-DC2403EC8A4A}" sibTransId="{3E6D3137-8B7F-4214-9983-30E322B0A0B5}"/>
    <dgm:cxn modelId="{F25A2197-2E2B-453E-A029-7F714C864265}" type="presOf" srcId="{E4027110-654F-42E3-A69A-106DCBF6E4E7}" destId="{C6908633-FF23-460B-BD64-38180F787A2E}" srcOrd="1" destOrd="0" presId="urn:microsoft.com/office/officeart/2016/7/layout/BasicLinearProcessNumbered"/>
    <dgm:cxn modelId="{BFA1A6B8-625A-4417-9ADF-5FAF61ECB0D0}" type="presOf" srcId="{3E6D3137-8B7F-4214-9983-30E322B0A0B5}" destId="{B6D93C0D-5B00-4A83-A686-B962FFBFF315}" srcOrd="0" destOrd="0" presId="urn:microsoft.com/office/officeart/2016/7/layout/BasicLinearProcessNumbered"/>
    <dgm:cxn modelId="{45E509BC-7CA3-49B8-A931-690289B65292}" type="presOf" srcId="{894E821C-3E0B-4AEF-96A7-923674D9232E}" destId="{2AEA2488-3B2B-48A3-BF1E-FD5F6CBA4E2B}" srcOrd="0" destOrd="0" presId="urn:microsoft.com/office/officeart/2016/7/layout/BasicLinearProcessNumbered"/>
    <dgm:cxn modelId="{91C984C7-B682-44F3-8E6B-7DB92E428764}" srcId="{8FC976CF-546C-4F62-B711-E1FDBDFD34FF}" destId="{A1B7FCF5-DF90-4F95-8244-ACC0A0361E04}" srcOrd="1" destOrd="0" parTransId="{962E60EE-5DDF-4C66-9D3A-27FEC62825E1}" sibTransId="{AAD043C3-A235-4F37-A19D-42990C9A29E4}"/>
    <dgm:cxn modelId="{7FEB11D8-63EF-4F93-8917-A85B5A469B3B}" type="presOf" srcId="{AAD043C3-A235-4F37-A19D-42990C9A29E4}" destId="{535BF9C8-2687-474B-BCA0-B8544CF8BA26}" srcOrd="0" destOrd="0" presId="urn:microsoft.com/office/officeart/2016/7/layout/BasicLinearProcessNumbered"/>
    <dgm:cxn modelId="{1C0CEBD8-F8B0-40A9-90FF-368BECAAE637}" srcId="{8FC976CF-546C-4F62-B711-E1FDBDFD34FF}" destId="{894E821C-3E0B-4AEF-96A7-923674D9232E}" srcOrd="0" destOrd="0" parTransId="{476AE736-3AC3-42DE-8DB3-2890ADEC2C4A}" sibTransId="{11881C9A-7F15-4F79-A61C-CC435373EBFD}"/>
    <dgm:cxn modelId="{8C8450E0-C593-4FDA-8A88-8F3EDD184BD1}" srcId="{8FC976CF-546C-4F62-B711-E1FDBDFD34FF}" destId="{E4027110-654F-42E3-A69A-106DCBF6E4E7}" srcOrd="3" destOrd="0" parTransId="{5B38773E-8A95-478C-B827-63E9CBE3AE63}" sibTransId="{9A6AE360-BE05-4008-B730-DD69200260E2}"/>
    <dgm:cxn modelId="{E00E7DF7-C25D-4E35-86E9-14AC28091088}" type="presOf" srcId="{08CE43FD-555F-451F-86C0-FF327AD5D592}" destId="{A35EDB6E-46E8-491B-BE5E-811C23FFD238}" srcOrd="0" destOrd="0" presId="urn:microsoft.com/office/officeart/2016/7/layout/BasicLinearProcessNumbered"/>
    <dgm:cxn modelId="{E906DAC6-07E6-4D40-AD42-5E799D7586BB}" type="presParOf" srcId="{F6EC7A20-576A-495D-98FB-DA8EC2966579}" destId="{1F6D9FDB-0B60-47BF-8556-AE55AEB0F873}" srcOrd="0" destOrd="0" presId="urn:microsoft.com/office/officeart/2016/7/layout/BasicLinearProcessNumbered"/>
    <dgm:cxn modelId="{7696CAC8-CFED-4981-9D72-6DA3F5B37823}" type="presParOf" srcId="{1F6D9FDB-0B60-47BF-8556-AE55AEB0F873}" destId="{2AEA2488-3B2B-48A3-BF1E-FD5F6CBA4E2B}" srcOrd="0" destOrd="0" presId="urn:microsoft.com/office/officeart/2016/7/layout/BasicLinearProcessNumbered"/>
    <dgm:cxn modelId="{7327EC40-C8C7-48DC-B198-6CDF757DC5FA}" type="presParOf" srcId="{1F6D9FDB-0B60-47BF-8556-AE55AEB0F873}" destId="{E159FB94-4220-4486-ADC7-465F28EB512B}" srcOrd="1" destOrd="0" presId="urn:microsoft.com/office/officeart/2016/7/layout/BasicLinearProcessNumbered"/>
    <dgm:cxn modelId="{79DA9147-D747-443B-80AA-87D8F85748CA}" type="presParOf" srcId="{1F6D9FDB-0B60-47BF-8556-AE55AEB0F873}" destId="{14CE5172-B956-4464-A115-635C45C80B59}" srcOrd="2" destOrd="0" presId="urn:microsoft.com/office/officeart/2016/7/layout/BasicLinearProcessNumbered"/>
    <dgm:cxn modelId="{903D1E9E-F1E3-42A4-A716-2D5B91C31B72}" type="presParOf" srcId="{1F6D9FDB-0B60-47BF-8556-AE55AEB0F873}" destId="{0B460087-BF4D-4F84-8C08-D92AC33050E0}" srcOrd="3" destOrd="0" presId="urn:microsoft.com/office/officeart/2016/7/layout/BasicLinearProcessNumbered"/>
    <dgm:cxn modelId="{17170ADE-44BB-4F0C-8178-00E11AF4B8E7}" type="presParOf" srcId="{F6EC7A20-576A-495D-98FB-DA8EC2966579}" destId="{7F755508-1183-41DF-B07E-28114518367D}" srcOrd="1" destOrd="0" presId="urn:microsoft.com/office/officeart/2016/7/layout/BasicLinearProcessNumbered"/>
    <dgm:cxn modelId="{B2C98FD8-A8B2-4458-8753-25348ADBBC08}" type="presParOf" srcId="{F6EC7A20-576A-495D-98FB-DA8EC2966579}" destId="{0E5D2529-EC40-43C5-B63F-B3AD6209FFDF}" srcOrd="2" destOrd="0" presId="urn:microsoft.com/office/officeart/2016/7/layout/BasicLinearProcessNumbered"/>
    <dgm:cxn modelId="{FBE83F6D-CCCE-43E3-8108-0D846E7D0938}" type="presParOf" srcId="{0E5D2529-EC40-43C5-B63F-B3AD6209FFDF}" destId="{299B1A9E-C1C0-4217-A6AB-B854218D958D}" srcOrd="0" destOrd="0" presId="urn:microsoft.com/office/officeart/2016/7/layout/BasicLinearProcessNumbered"/>
    <dgm:cxn modelId="{29610660-2864-41ED-937A-62D0EEF829EA}" type="presParOf" srcId="{0E5D2529-EC40-43C5-B63F-B3AD6209FFDF}" destId="{535BF9C8-2687-474B-BCA0-B8544CF8BA26}" srcOrd="1" destOrd="0" presId="urn:microsoft.com/office/officeart/2016/7/layout/BasicLinearProcessNumbered"/>
    <dgm:cxn modelId="{2DC9A44E-8528-473D-AE3E-D2F2D6B8B52D}" type="presParOf" srcId="{0E5D2529-EC40-43C5-B63F-B3AD6209FFDF}" destId="{6A46FEF1-333A-4C2E-96F0-67373F7DB997}" srcOrd="2" destOrd="0" presId="urn:microsoft.com/office/officeart/2016/7/layout/BasicLinearProcessNumbered"/>
    <dgm:cxn modelId="{6BFC0391-7EDE-42B1-A947-F02FE276A50B}" type="presParOf" srcId="{0E5D2529-EC40-43C5-B63F-B3AD6209FFDF}" destId="{85FF08DA-9EC3-4E14-90E9-C56BD7362DFD}" srcOrd="3" destOrd="0" presId="urn:microsoft.com/office/officeart/2016/7/layout/BasicLinearProcessNumbered"/>
    <dgm:cxn modelId="{0BBB4517-F3C2-45B3-86F9-F022A8FE288B}" type="presParOf" srcId="{F6EC7A20-576A-495D-98FB-DA8EC2966579}" destId="{7324D631-4449-48C4-90D8-DF27AE412E7E}" srcOrd="3" destOrd="0" presId="urn:microsoft.com/office/officeart/2016/7/layout/BasicLinearProcessNumbered"/>
    <dgm:cxn modelId="{75640A3A-3AC5-490D-A73D-1432956947BA}" type="presParOf" srcId="{F6EC7A20-576A-495D-98FB-DA8EC2966579}" destId="{CCDD1540-35BD-4B6C-95C8-86852F4393D8}" srcOrd="4" destOrd="0" presId="urn:microsoft.com/office/officeart/2016/7/layout/BasicLinearProcessNumbered"/>
    <dgm:cxn modelId="{74BEB3D8-19A2-4847-BE15-9C6C2F42DCC3}" type="presParOf" srcId="{CCDD1540-35BD-4B6C-95C8-86852F4393D8}" destId="{A35EDB6E-46E8-491B-BE5E-811C23FFD238}" srcOrd="0" destOrd="0" presId="urn:microsoft.com/office/officeart/2016/7/layout/BasicLinearProcessNumbered"/>
    <dgm:cxn modelId="{EBAE7D68-D768-4639-81C0-2244424FA985}" type="presParOf" srcId="{CCDD1540-35BD-4B6C-95C8-86852F4393D8}" destId="{B6D93C0D-5B00-4A83-A686-B962FFBFF315}" srcOrd="1" destOrd="0" presId="urn:microsoft.com/office/officeart/2016/7/layout/BasicLinearProcessNumbered"/>
    <dgm:cxn modelId="{78803733-1455-4CEF-B6FA-268BAA467C7E}" type="presParOf" srcId="{CCDD1540-35BD-4B6C-95C8-86852F4393D8}" destId="{0F53CB60-6340-49E0-AB95-062BC9884BC0}" srcOrd="2" destOrd="0" presId="urn:microsoft.com/office/officeart/2016/7/layout/BasicLinearProcessNumbered"/>
    <dgm:cxn modelId="{15207D28-7208-4454-A850-62F2C9C84F69}" type="presParOf" srcId="{CCDD1540-35BD-4B6C-95C8-86852F4393D8}" destId="{A40E8317-578B-418B-A778-1B5F4E6DDF1B}" srcOrd="3" destOrd="0" presId="urn:microsoft.com/office/officeart/2016/7/layout/BasicLinearProcessNumbered"/>
    <dgm:cxn modelId="{FC41377A-E31C-4587-A6CF-C5818CD3F7DD}" type="presParOf" srcId="{F6EC7A20-576A-495D-98FB-DA8EC2966579}" destId="{A886CBB4-41D3-4A4E-A092-716406CEAA18}" srcOrd="5" destOrd="0" presId="urn:microsoft.com/office/officeart/2016/7/layout/BasicLinearProcessNumbered"/>
    <dgm:cxn modelId="{60503564-4B61-4714-BCBD-6C30E81D6203}" type="presParOf" srcId="{F6EC7A20-576A-495D-98FB-DA8EC2966579}" destId="{0BE2EE29-A0D6-4C84-9526-E9DC1D877B46}" srcOrd="6" destOrd="0" presId="urn:microsoft.com/office/officeart/2016/7/layout/BasicLinearProcessNumbered"/>
    <dgm:cxn modelId="{E035FC4C-2C9C-41B8-83C9-86A348E8B0B8}" type="presParOf" srcId="{0BE2EE29-A0D6-4C84-9526-E9DC1D877B46}" destId="{E108D3A2-9479-4069-8769-064C45F27433}" srcOrd="0" destOrd="0" presId="urn:microsoft.com/office/officeart/2016/7/layout/BasicLinearProcessNumbered"/>
    <dgm:cxn modelId="{8B4CC9FF-45C6-4938-A5F4-8F4EC520C73F}" type="presParOf" srcId="{0BE2EE29-A0D6-4C84-9526-E9DC1D877B46}" destId="{09E463BD-45FD-41F6-A9D8-CCA342B022FB}" srcOrd="1" destOrd="0" presId="urn:microsoft.com/office/officeart/2016/7/layout/BasicLinearProcessNumbered"/>
    <dgm:cxn modelId="{A5C564E5-2C27-4738-88D6-46D9F999C726}" type="presParOf" srcId="{0BE2EE29-A0D6-4C84-9526-E9DC1D877B46}" destId="{5753DD7A-07F4-4AA7-98A9-B47BF9C68944}" srcOrd="2" destOrd="0" presId="urn:microsoft.com/office/officeart/2016/7/layout/BasicLinearProcessNumbered"/>
    <dgm:cxn modelId="{FA379159-90F2-427C-941E-011953F4C7B0}" type="presParOf" srcId="{0BE2EE29-A0D6-4C84-9526-E9DC1D877B46}" destId="{C6908633-FF23-460B-BD64-38180F787A2E}" srcOrd="3" destOrd="0" presId="urn:microsoft.com/office/officeart/2016/7/layout/BasicLinear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400">
              <a:solidFill>
                <a:schemeClr val="bg1"/>
              </a:solidFill>
              <a:latin typeface="+mj-lt"/>
              <a:ea typeface="ＭＳ Ｐゴシック" panose="020B0600070205080204" pitchFamily="34" charset="-128"/>
            </a:rPr>
            <a:t>Prepare</a:t>
          </a:r>
          <a:endParaRPr lang="en-US" sz="2400">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B49CFBF4-C412-413D-89D5-28F5A6B1604E}">
      <dgm:prSet custT="1"/>
      <dgm:spPr/>
      <dgm:t>
        <a:bodyPr/>
        <a:lstStyle/>
        <a:p>
          <a:r>
            <a:rPr lang="en-US" altLang="en-US" sz="2400">
              <a:solidFill>
                <a:schemeClr val="bg1"/>
              </a:solidFill>
              <a:latin typeface="+mj-lt"/>
              <a:ea typeface="ＭＳ Ｐゴシック" panose="020B0600070205080204" pitchFamily="34" charset="-128"/>
            </a:rPr>
            <a:t>Introduce</a:t>
          </a:r>
        </a:p>
      </dgm:t>
    </dgm:pt>
    <dgm:pt modelId="{3945BE88-CEAA-4EFB-BB88-183E3E8101CF}" type="parTrans" cxnId="{62AA1B72-DA4F-4B32-921D-368CF517BBCF}">
      <dgm:prSet/>
      <dgm:spPr/>
      <dgm:t>
        <a:bodyPr/>
        <a:lstStyle/>
        <a:p>
          <a:endParaRPr lang="en-US" sz="2400"/>
        </a:p>
      </dgm:t>
    </dgm:pt>
    <dgm:pt modelId="{6AC68E8D-7ED0-4C7C-9C94-042C6BC89638}" type="sibTrans" cxnId="{62AA1B72-DA4F-4B32-921D-368CF517BBCF}">
      <dgm:prSet/>
      <dgm:spPr/>
      <dgm:t>
        <a:bodyPr/>
        <a:lstStyle/>
        <a:p>
          <a:endParaRPr lang="en-US" sz="2400"/>
        </a:p>
      </dgm:t>
    </dgm:pt>
    <dgm:pt modelId="{6A774474-C50B-4AFC-A00D-39C56D6FEAA6}">
      <dgm:prSet custT="1"/>
      <dgm:spPr/>
      <dgm:t>
        <a:bodyPr/>
        <a:lstStyle/>
        <a:p>
          <a:r>
            <a:rPr lang="en-US" altLang="en-US" sz="2400">
              <a:solidFill>
                <a:schemeClr val="bg1"/>
              </a:solidFill>
              <a:latin typeface="+mj-lt"/>
              <a:ea typeface="ＭＳ Ｐゴシック" panose="020B0600070205080204" pitchFamily="34" charset="-128"/>
            </a:rPr>
            <a:t>Set roles and ground rules</a:t>
          </a:r>
        </a:p>
      </dgm:t>
    </dgm:pt>
    <dgm:pt modelId="{1D3CF6E3-7C74-4071-AB2B-6AF4F45C5069}" type="parTrans" cxnId="{678D110F-34FA-46F0-A6E3-65CBA1C0B2D6}">
      <dgm:prSet/>
      <dgm:spPr/>
      <dgm:t>
        <a:bodyPr/>
        <a:lstStyle/>
        <a:p>
          <a:endParaRPr lang="en-US" sz="2400"/>
        </a:p>
      </dgm:t>
    </dgm:pt>
    <dgm:pt modelId="{83A33651-2412-448B-BCF0-B7A4CE34F55E}" type="sibTrans" cxnId="{678D110F-34FA-46F0-A6E3-65CBA1C0B2D6}">
      <dgm:prSet/>
      <dgm:spPr/>
      <dgm:t>
        <a:bodyPr/>
        <a:lstStyle/>
        <a:p>
          <a:endParaRPr lang="en-US" sz="2400"/>
        </a:p>
      </dgm:t>
    </dgm:pt>
    <dgm:pt modelId="{2DA9FA28-E762-4780-9E0C-8903630D9A75}">
      <dgm:prSet custT="1"/>
      <dgm:spPr/>
      <dgm:t>
        <a:bodyPr/>
        <a:lstStyle/>
        <a:p>
          <a:r>
            <a:rPr lang="en-US" altLang="en-US" sz="2400">
              <a:solidFill>
                <a:schemeClr val="bg1"/>
              </a:solidFill>
              <a:latin typeface="+mj-lt"/>
              <a:ea typeface="ＭＳ Ｐゴシック" panose="020B0600070205080204" pitchFamily="34" charset="-128"/>
            </a:rPr>
            <a:t>Conduct</a:t>
          </a:r>
        </a:p>
      </dgm:t>
    </dgm:pt>
    <dgm:pt modelId="{5C44172A-6186-4C5E-90B7-F72D61058238}" type="parTrans" cxnId="{D225EB70-2095-4326-8B84-C9B1CD4EC8B5}">
      <dgm:prSet/>
      <dgm:spPr/>
      <dgm:t>
        <a:bodyPr/>
        <a:lstStyle/>
        <a:p>
          <a:endParaRPr lang="en-US" sz="2400"/>
        </a:p>
      </dgm:t>
    </dgm:pt>
    <dgm:pt modelId="{B5C9162A-889C-4BEB-8350-03842A4774DA}" type="sibTrans" cxnId="{D225EB70-2095-4326-8B84-C9B1CD4EC8B5}">
      <dgm:prSet/>
      <dgm:spPr/>
      <dgm:t>
        <a:bodyPr/>
        <a:lstStyle/>
        <a:p>
          <a:endParaRPr lang="en-US" sz="2400"/>
        </a:p>
      </dgm:t>
    </dgm:pt>
    <dgm:pt modelId="{1FB8378A-9F4C-4252-8847-5B875EBF30FC}">
      <dgm:prSet custT="1"/>
      <dgm:spPr/>
      <dgm:t>
        <a:bodyPr/>
        <a:lstStyle/>
        <a:p>
          <a:r>
            <a:rPr lang="en-US" altLang="en-US" sz="2400">
              <a:solidFill>
                <a:schemeClr val="bg1"/>
              </a:solidFill>
              <a:latin typeface="+mj-lt"/>
              <a:ea typeface="ＭＳ Ｐゴシック" panose="020B0600070205080204" pitchFamily="34" charset="-128"/>
            </a:rPr>
            <a:t>Review</a:t>
          </a:r>
        </a:p>
      </dgm:t>
    </dgm:pt>
    <dgm:pt modelId="{6F54FFFD-C8F1-4C07-9384-EA317D439687}" type="parTrans" cxnId="{F3D1C456-F795-4A9E-97D1-094F2A57A64D}">
      <dgm:prSet/>
      <dgm:spPr/>
      <dgm:t>
        <a:bodyPr/>
        <a:lstStyle/>
        <a:p>
          <a:endParaRPr lang="en-US" sz="2400"/>
        </a:p>
      </dgm:t>
    </dgm:pt>
    <dgm:pt modelId="{61BCC2B8-9C98-4836-82AF-EA66B2AD1B9C}" type="sibTrans" cxnId="{F3D1C456-F795-4A9E-97D1-094F2A57A64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5">
        <dgm:presLayoutVars>
          <dgm:bulletEnabled val="1"/>
        </dgm:presLayoutVars>
      </dgm:prSet>
      <dgm:spPr/>
    </dgm:pt>
    <dgm:pt modelId="{073179F2-8B89-4860-B7CA-8AD3B747B7EB}" type="pres">
      <dgm:prSet presAssocID="{6D31D3AD-255C-4B4B-B9B8-A598DD7BA23E}" presName="sibTrans" presStyleCnt="0"/>
      <dgm:spPr/>
    </dgm:pt>
    <dgm:pt modelId="{B6A4C451-496E-4A1E-BE9D-5761D07C33D6}" type="pres">
      <dgm:prSet presAssocID="{B49CFBF4-C412-413D-89D5-28F5A6B1604E}" presName="textNode" presStyleLbl="node1" presStyleIdx="1" presStyleCnt="5">
        <dgm:presLayoutVars>
          <dgm:bulletEnabled val="1"/>
        </dgm:presLayoutVars>
      </dgm:prSet>
      <dgm:spPr/>
    </dgm:pt>
    <dgm:pt modelId="{A2207AF5-F532-423E-A2FD-BDEF29B78ECF}" type="pres">
      <dgm:prSet presAssocID="{6AC68E8D-7ED0-4C7C-9C94-042C6BC89638}" presName="sibTrans" presStyleCnt="0"/>
      <dgm:spPr/>
    </dgm:pt>
    <dgm:pt modelId="{2BB2C2D4-63B4-49ED-B71B-37D50E8BFB02}" type="pres">
      <dgm:prSet presAssocID="{6A774474-C50B-4AFC-A00D-39C56D6FEAA6}" presName="textNode" presStyleLbl="node1" presStyleIdx="2" presStyleCnt="5">
        <dgm:presLayoutVars>
          <dgm:bulletEnabled val="1"/>
        </dgm:presLayoutVars>
      </dgm:prSet>
      <dgm:spPr/>
    </dgm:pt>
    <dgm:pt modelId="{43372294-38E5-4835-A2DD-44C79C41B98B}" type="pres">
      <dgm:prSet presAssocID="{83A33651-2412-448B-BCF0-B7A4CE34F55E}" presName="sibTrans" presStyleCnt="0"/>
      <dgm:spPr/>
    </dgm:pt>
    <dgm:pt modelId="{CB5EF5DF-35B9-4904-977A-B111F5328289}" type="pres">
      <dgm:prSet presAssocID="{2DA9FA28-E762-4780-9E0C-8903630D9A75}" presName="textNode" presStyleLbl="node1" presStyleIdx="3" presStyleCnt="5">
        <dgm:presLayoutVars>
          <dgm:bulletEnabled val="1"/>
        </dgm:presLayoutVars>
      </dgm:prSet>
      <dgm:spPr/>
    </dgm:pt>
    <dgm:pt modelId="{7456B57A-F7D7-4966-8D43-986EB4435082}" type="pres">
      <dgm:prSet presAssocID="{B5C9162A-889C-4BEB-8350-03842A4774DA}" presName="sibTrans" presStyleCnt="0"/>
      <dgm:spPr/>
    </dgm:pt>
    <dgm:pt modelId="{FCACE98A-8201-44AF-AD7D-1261FE5C2654}" type="pres">
      <dgm:prSet presAssocID="{1FB8378A-9F4C-4252-8847-5B875EBF30FC}" presName="textNode" presStyleLbl="node1" presStyleIdx="4" presStyleCnt="5">
        <dgm:presLayoutVars>
          <dgm:bulletEnabled val="1"/>
        </dgm:presLayoutVars>
      </dgm:prSet>
      <dgm:spPr/>
    </dgm:pt>
  </dgm:ptLst>
  <dgm:cxnLst>
    <dgm:cxn modelId="{678D110F-34FA-46F0-A6E3-65CBA1C0B2D6}" srcId="{135D74FE-DF4A-48C0-8E49-3C81EAD4C797}" destId="{6A774474-C50B-4AFC-A00D-39C56D6FEAA6}" srcOrd="2" destOrd="0" parTransId="{1D3CF6E3-7C74-4071-AB2B-6AF4F45C5069}" sibTransId="{83A33651-2412-448B-BCF0-B7A4CE34F55E}"/>
    <dgm:cxn modelId="{A6352514-7B45-44B1-BE3C-73EEB87B6D63}" type="presOf" srcId="{B49CFBF4-C412-413D-89D5-28F5A6B1604E}" destId="{B6A4C451-496E-4A1E-BE9D-5761D07C33D6}" srcOrd="0" destOrd="0" presId="urn:microsoft.com/office/officeart/2005/8/layout/hProcess9"/>
    <dgm:cxn modelId="{1B21EE3C-EAC0-4C83-B09B-6DA9A9A23236}" type="presOf" srcId="{6A774474-C50B-4AFC-A00D-39C56D6FEAA6}" destId="{2BB2C2D4-63B4-49ED-B71B-37D50E8BFB02}" srcOrd="0" destOrd="0" presId="urn:microsoft.com/office/officeart/2005/8/layout/hProcess9"/>
    <dgm:cxn modelId="{D225EB70-2095-4326-8B84-C9B1CD4EC8B5}" srcId="{135D74FE-DF4A-48C0-8E49-3C81EAD4C797}" destId="{2DA9FA28-E762-4780-9E0C-8903630D9A75}" srcOrd="3" destOrd="0" parTransId="{5C44172A-6186-4C5E-90B7-F72D61058238}" sibTransId="{B5C9162A-889C-4BEB-8350-03842A4774DA}"/>
    <dgm:cxn modelId="{62AA1B72-DA4F-4B32-921D-368CF517BBCF}" srcId="{135D74FE-DF4A-48C0-8E49-3C81EAD4C797}" destId="{B49CFBF4-C412-413D-89D5-28F5A6B1604E}" srcOrd="1" destOrd="0" parTransId="{3945BE88-CEAA-4EFB-BB88-183E3E8101CF}" sibTransId="{6AC68E8D-7ED0-4C7C-9C94-042C6BC89638}"/>
    <dgm:cxn modelId="{F5789E56-A5D8-489B-9F5A-D85B1C526D7B}" type="presOf" srcId="{135D74FE-DF4A-48C0-8E49-3C81EAD4C797}" destId="{6D42B962-66CE-4919-ACF8-2ED74604B4E1}" srcOrd="0" destOrd="0" presId="urn:microsoft.com/office/officeart/2005/8/layout/hProcess9"/>
    <dgm:cxn modelId="{F3D1C456-F795-4A9E-97D1-094F2A57A64D}" srcId="{135D74FE-DF4A-48C0-8E49-3C81EAD4C797}" destId="{1FB8378A-9F4C-4252-8847-5B875EBF30FC}" srcOrd="4" destOrd="0" parTransId="{6F54FFFD-C8F1-4C07-9384-EA317D439687}" sibTransId="{61BCC2B8-9C98-4836-82AF-EA66B2AD1B9C}"/>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AF1FE3C2-E904-4F27-B59A-06F5B5B1A13B}" type="presOf" srcId="{1FB8378A-9F4C-4252-8847-5B875EBF30FC}" destId="{FCACE98A-8201-44AF-AD7D-1261FE5C2654}" srcOrd="0" destOrd="0" presId="urn:microsoft.com/office/officeart/2005/8/layout/hProcess9"/>
    <dgm:cxn modelId="{F3A533E7-D659-4477-96E0-8E2790B16E28}" type="presOf" srcId="{2DA9FA28-E762-4780-9E0C-8903630D9A75}" destId="{CB5EF5DF-35B9-4904-977A-B111F5328289}"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 modelId="{E8963AC7-745C-4CEA-A7B6-EE1DFFE1DBE2}" type="presParOf" srcId="{E1CE8DA1-851C-48C0-BF8F-367C099643DD}" destId="{073179F2-8B89-4860-B7CA-8AD3B747B7EB}" srcOrd="1" destOrd="0" presId="urn:microsoft.com/office/officeart/2005/8/layout/hProcess9"/>
    <dgm:cxn modelId="{0A5F00A1-D795-4D88-8730-02F6A4F0E369}" type="presParOf" srcId="{E1CE8DA1-851C-48C0-BF8F-367C099643DD}" destId="{B6A4C451-496E-4A1E-BE9D-5761D07C33D6}" srcOrd="2" destOrd="0" presId="urn:microsoft.com/office/officeart/2005/8/layout/hProcess9"/>
    <dgm:cxn modelId="{A36EF1BE-46CA-488C-81FA-8C89E38908F9}" type="presParOf" srcId="{E1CE8DA1-851C-48C0-BF8F-367C099643DD}" destId="{A2207AF5-F532-423E-A2FD-BDEF29B78ECF}" srcOrd="3" destOrd="0" presId="urn:microsoft.com/office/officeart/2005/8/layout/hProcess9"/>
    <dgm:cxn modelId="{FC3ECF36-C73A-403C-8C36-8AAE28A3DE5A}" type="presParOf" srcId="{E1CE8DA1-851C-48C0-BF8F-367C099643DD}" destId="{2BB2C2D4-63B4-49ED-B71B-37D50E8BFB02}" srcOrd="4" destOrd="0" presId="urn:microsoft.com/office/officeart/2005/8/layout/hProcess9"/>
    <dgm:cxn modelId="{E5BE3C00-067D-4279-817E-4B0D4A36924C}" type="presParOf" srcId="{E1CE8DA1-851C-48C0-BF8F-367C099643DD}" destId="{43372294-38E5-4835-A2DD-44C79C41B98B}" srcOrd="5" destOrd="0" presId="urn:microsoft.com/office/officeart/2005/8/layout/hProcess9"/>
    <dgm:cxn modelId="{A4113022-A72E-46C6-B79B-22C668FEE74F}" type="presParOf" srcId="{E1CE8DA1-851C-48C0-BF8F-367C099643DD}" destId="{CB5EF5DF-35B9-4904-977A-B111F5328289}" srcOrd="6" destOrd="0" presId="urn:microsoft.com/office/officeart/2005/8/layout/hProcess9"/>
    <dgm:cxn modelId="{A9D427AC-87D5-4F29-905C-8B9DCF946A81}" type="presParOf" srcId="{E1CE8DA1-851C-48C0-BF8F-367C099643DD}" destId="{7456B57A-F7D7-4966-8D43-986EB4435082}" srcOrd="7" destOrd="0" presId="urn:microsoft.com/office/officeart/2005/8/layout/hProcess9"/>
    <dgm:cxn modelId="{3B0B1C0E-27F0-4C76-A3CF-BA59C310D4E3}" type="presParOf" srcId="{E1CE8DA1-851C-48C0-BF8F-367C099643DD}" destId="{FCACE98A-8201-44AF-AD7D-1261FE5C2654}"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800" b="1">
              <a:solidFill>
                <a:schemeClr val="bg1"/>
              </a:solidFill>
              <a:latin typeface="+mj-lt"/>
              <a:ea typeface="ＭＳ Ｐゴシック" panose="020B0600070205080204" pitchFamily="34" charset="-128"/>
            </a:rPr>
            <a:t>Prepare</a:t>
          </a:r>
          <a:endParaRPr lang="en-US" sz="2800" b="1">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custLinFactNeighborX="-1722"/>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1">
        <dgm:presLayoutVars>
          <dgm:bulletEnabled val="1"/>
        </dgm:presLayoutVars>
      </dgm:prSet>
      <dgm:spPr/>
    </dgm:pt>
  </dgm:ptLst>
  <dgm:cxnLst>
    <dgm:cxn modelId="{F5789E56-A5D8-489B-9F5A-D85B1C526D7B}" type="presOf" srcId="{135D74FE-DF4A-48C0-8E49-3C81EAD4C797}" destId="{6D42B962-66CE-4919-ACF8-2ED74604B4E1}" srcOrd="0" destOrd="0" presId="urn:microsoft.com/office/officeart/2005/8/layout/hProcess9"/>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800" b="1">
              <a:solidFill>
                <a:schemeClr val="bg1"/>
              </a:solidFill>
              <a:latin typeface="+mj-lt"/>
              <a:ea typeface="ＭＳ Ｐゴシック" panose="020B0600070205080204" pitchFamily="34" charset="-128"/>
            </a:rPr>
            <a:t>Introduce</a:t>
          </a:r>
          <a:endParaRPr lang="en-US" sz="2800" b="1">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custLinFactNeighborX="-1722"/>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1">
        <dgm:presLayoutVars>
          <dgm:bulletEnabled val="1"/>
        </dgm:presLayoutVars>
      </dgm:prSet>
      <dgm:spPr/>
    </dgm:pt>
  </dgm:ptLst>
  <dgm:cxnLst>
    <dgm:cxn modelId="{F5789E56-A5D8-489B-9F5A-D85B1C526D7B}" type="presOf" srcId="{135D74FE-DF4A-48C0-8E49-3C81EAD4C797}" destId="{6D42B962-66CE-4919-ACF8-2ED74604B4E1}" srcOrd="0" destOrd="0" presId="urn:microsoft.com/office/officeart/2005/8/layout/hProcess9"/>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800" b="1">
              <a:solidFill>
                <a:schemeClr val="bg1"/>
              </a:solidFill>
              <a:latin typeface="+mj-lt"/>
              <a:ea typeface="ＭＳ Ｐゴシック" panose="020B0600070205080204" pitchFamily="34" charset="-128"/>
            </a:rPr>
            <a:t>Set roles and ground rules </a:t>
          </a:r>
          <a:endParaRPr lang="en-US" sz="2800" b="1">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custLinFactNeighborX="-1722"/>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1">
        <dgm:presLayoutVars>
          <dgm:bulletEnabled val="1"/>
        </dgm:presLayoutVars>
      </dgm:prSet>
      <dgm:spPr/>
    </dgm:pt>
  </dgm:ptLst>
  <dgm:cxnLst>
    <dgm:cxn modelId="{F5789E56-A5D8-489B-9F5A-D85B1C526D7B}" type="presOf" srcId="{135D74FE-DF4A-48C0-8E49-3C81EAD4C797}" destId="{6D42B962-66CE-4919-ACF8-2ED74604B4E1}" srcOrd="0" destOrd="0" presId="urn:microsoft.com/office/officeart/2005/8/layout/hProcess9"/>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800" b="1">
              <a:solidFill>
                <a:schemeClr val="bg1"/>
              </a:solidFill>
              <a:latin typeface="+mj-lt"/>
              <a:ea typeface="ＭＳ Ｐゴシック" panose="020B0600070205080204" pitchFamily="34" charset="-128"/>
            </a:rPr>
            <a:t>Conduct</a:t>
          </a:r>
          <a:endParaRPr lang="en-US" sz="2800" b="1">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custLinFactNeighborX="-1722"/>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1">
        <dgm:presLayoutVars>
          <dgm:bulletEnabled val="1"/>
        </dgm:presLayoutVars>
      </dgm:prSet>
      <dgm:spPr/>
    </dgm:pt>
  </dgm:ptLst>
  <dgm:cxnLst>
    <dgm:cxn modelId="{F5789E56-A5D8-489B-9F5A-D85B1C526D7B}" type="presOf" srcId="{135D74FE-DF4A-48C0-8E49-3C81EAD4C797}" destId="{6D42B962-66CE-4919-ACF8-2ED74604B4E1}" srcOrd="0" destOrd="0" presId="urn:microsoft.com/office/officeart/2005/8/layout/hProcess9"/>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35D74FE-DF4A-48C0-8E49-3C81EAD4C79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FE27A13-FB3C-4541-B675-14D28160375A}">
      <dgm:prSet phldrT="[Text]" custT="1"/>
      <dgm:spPr/>
      <dgm:t>
        <a:bodyPr/>
        <a:lstStyle/>
        <a:p>
          <a:pPr>
            <a:buClr>
              <a:schemeClr val="accent2">
                <a:lumMod val="75000"/>
              </a:schemeClr>
            </a:buClr>
            <a:buFont typeface="Georgia" panose="02040502050405020303" pitchFamily="18" charset="0"/>
            <a:buAutoNum type="arabicPeriod"/>
          </a:pPr>
          <a:r>
            <a:rPr lang="en-US" altLang="en-US" sz="2800" b="1">
              <a:solidFill>
                <a:schemeClr val="bg1"/>
              </a:solidFill>
              <a:latin typeface="+mj-lt"/>
              <a:ea typeface="ＭＳ Ｐゴシック" panose="020B0600070205080204" pitchFamily="34" charset="-128"/>
            </a:rPr>
            <a:t>Review</a:t>
          </a:r>
          <a:endParaRPr lang="en-US" sz="2800" b="1">
            <a:solidFill>
              <a:schemeClr val="bg1"/>
            </a:solidFill>
          </a:endParaRPr>
        </a:p>
      </dgm:t>
    </dgm:pt>
    <dgm:pt modelId="{9C2DDA24-DF7F-4B76-9FF4-4F228BA5F274}" type="parTrans" cxnId="{3B6B3879-E752-450C-B36F-1C3CA9674E7D}">
      <dgm:prSet/>
      <dgm:spPr/>
      <dgm:t>
        <a:bodyPr/>
        <a:lstStyle/>
        <a:p>
          <a:endParaRPr lang="en-US" sz="2400"/>
        </a:p>
      </dgm:t>
    </dgm:pt>
    <dgm:pt modelId="{6D31D3AD-255C-4B4B-B9B8-A598DD7BA23E}" type="sibTrans" cxnId="{3B6B3879-E752-450C-B36F-1C3CA9674E7D}">
      <dgm:prSet/>
      <dgm:spPr/>
      <dgm:t>
        <a:bodyPr/>
        <a:lstStyle/>
        <a:p>
          <a:endParaRPr lang="en-US" sz="2400"/>
        </a:p>
      </dgm:t>
    </dgm:pt>
    <dgm:pt modelId="{6D42B962-66CE-4919-ACF8-2ED74604B4E1}" type="pres">
      <dgm:prSet presAssocID="{135D74FE-DF4A-48C0-8E49-3C81EAD4C797}" presName="CompostProcess" presStyleCnt="0">
        <dgm:presLayoutVars>
          <dgm:dir/>
          <dgm:resizeHandles val="exact"/>
        </dgm:presLayoutVars>
      </dgm:prSet>
      <dgm:spPr/>
    </dgm:pt>
    <dgm:pt modelId="{4F16DB62-C745-4DDE-84B3-04A9F96D8423}" type="pres">
      <dgm:prSet presAssocID="{135D74FE-DF4A-48C0-8E49-3C81EAD4C797}" presName="arrow" presStyleLbl="bgShp" presStyleIdx="0" presStyleCnt="1" custLinFactNeighborX="-1722"/>
      <dgm:spPr/>
    </dgm:pt>
    <dgm:pt modelId="{E1CE8DA1-851C-48C0-BF8F-367C099643DD}" type="pres">
      <dgm:prSet presAssocID="{135D74FE-DF4A-48C0-8E49-3C81EAD4C797}" presName="linearProcess" presStyleCnt="0"/>
      <dgm:spPr/>
    </dgm:pt>
    <dgm:pt modelId="{D39A1D08-1FB4-454B-8AB1-A6701B9D734E}" type="pres">
      <dgm:prSet presAssocID="{DFE27A13-FB3C-4541-B675-14D28160375A}" presName="textNode" presStyleLbl="node1" presStyleIdx="0" presStyleCnt="1">
        <dgm:presLayoutVars>
          <dgm:bulletEnabled val="1"/>
        </dgm:presLayoutVars>
      </dgm:prSet>
      <dgm:spPr/>
    </dgm:pt>
  </dgm:ptLst>
  <dgm:cxnLst>
    <dgm:cxn modelId="{F5789E56-A5D8-489B-9F5A-D85B1C526D7B}" type="presOf" srcId="{135D74FE-DF4A-48C0-8E49-3C81EAD4C797}" destId="{6D42B962-66CE-4919-ACF8-2ED74604B4E1}" srcOrd="0" destOrd="0" presId="urn:microsoft.com/office/officeart/2005/8/layout/hProcess9"/>
    <dgm:cxn modelId="{3B6B3879-E752-450C-B36F-1C3CA9674E7D}" srcId="{135D74FE-DF4A-48C0-8E49-3C81EAD4C797}" destId="{DFE27A13-FB3C-4541-B675-14D28160375A}" srcOrd="0" destOrd="0" parTransId="{9C2DDA24-DF7F-4B76-9FF4-4F228BA5F274}" sibTransId="{6D31D3AD-255C-4B4B-B9B8-A598DD7BA23E}"/>
    <dgm:cxn modelId="{4790F4BD-5F6C-42B5-974C-267239884AC2}" type="presOf" srcId="{DFE27A13-FB3C-4541-B675-14D28160375A}" destId="{D39A1D08-1FB4-454B-8AB1-A6701B9D734E}" srcOrd="0" destOrd="0" presId="urn:microsoft.com/office/officeart/2005/8/layout/hProcess9"/>
    <dgm:cxn modelId="{65C3F762-8C73-4231-93C1-26D25DE827DF}" type="presParOf" srcId="{6D42B962-66CE-4919-ACF8-2ED74604B4E1}" destId="{4F16DB62-C745-4DDE-84B3-04A9F96D8423}" srcOrd="0" destOrd="0" presId="urn:microsoft.com/office/officeart/2005/8/layout/hProcess9"/>
    <dgm:cxn modelId="{AB408EBB-97F7-4A56-85D0-A8135812F1DC}" type="presParOf" srcId="{6D42B962-66CE-4919-ACF8-2ED74604B4E1}" destId="{E1CE8DA1-851C-48C0-BF8F-367C099643DD}" srcOrd="1" destOrd="0" presId="urn:microsoft.com/office/officeart/2005/8/layout/hProcess9"/>
    <dgm:cxn modelId="{29CB2E49-1238-40BB-9E1C-C69E642F4BB3}" type="presParOf" srcId="{E1CE8DA1-851C-48C0-BF8F-367C099643DD}" destId="{D39A1D08-1FB4-454B-8AB1-A6701B9D734E}" srcOrd="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D65DDB-D9DB-4641-BB6C-5A077261C1E9}">
      <dsp:nvSpPr>
        <dsp:cNvPr id="0" name=""/>
        <dsp:cNvSpPr/>
      </dsp:nvSpPr>
      <dsp:spPr>
        <a:xfrm>
          <a:off x="90368" y="993"/>
          <a:ext cx="3229644" cy="193778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SzPts val="1200"/>
            <a:buFont typeface="Symbol" panose="05050102010706020507" pitchFamily="18" charset="2"/>
            <a:buNone/>
          </a:pPr>
          <a:r>
            <a:rPr lang="en-US" sz="3100" b="1" kern="1200"/>
            <a:t>Prepares to facilitate</a:t>
          </a:r>
        </a:p>
      </dsp:txBody>
      <dsp:txXfrm>
        <a:off x="90368" y="993"/>
        <a:ext cx="3229644" cy="1937786"/>
      </dsp:txXfrm>
    </dsp:sp>
    <dsp:sp modelId="{3D70FB1B-5ECB-4620-B93C-7EE1BADF5DA7}">
      <dsp:nvSpPr>
        <dsp:cNvPr id="0" name=""/>
        <dsp:cNvSpPr/>
      </dsp:nvSpPr>
      <dsp:spPr>
        <a:xfrm>
          <a:off x="3642977" y="993"/>
          <a:ext cx="3229644" cy="1937786"/>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SzPts val="1200"/>
            <a:buFont typeface="Symbol" panose="05050102010706020507" pitchFamily="18" charset="2"/>
            <a:buNone/>
          </a:pPr>
          <a:r>
            <a:rPr lang="en-US" sz="3100" b="1" kern="1200"/>
            <a:t>Creates a positive learning environment</a:t>
          </a:r>
        </a:p>
      </dsp:txBody>
      <dsp:txXfrm>
        <a:off x="3642977" y="993"/>
        <a:ext cx="3229644" cy="1937786"/>
      </dsp:txXfrm>
    </dsp:sp>
    <dsp:sp modelId="{C625AD09-FBA4-4FC1-B32A-C6140BDCA29A}">
      <dsp:nvSpPr>
        <dsp:cNvPr id="0" name=""/>
        <dsp:cNvSpPr/>
      </dsp:nvSpPr>
      <dsp:spPr>
        <a:xfrm>
          <a:off x="7195586" y="993"/>
          <a:ext cx="3229644" cy="1937786"/>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SzPts val="1200"/>
            <a:buFont typeface="Symbol" panose="05050102010706020507" pitchFamily="18" charset="2"/>
            <a:buNone/>
          </a:pPr>
          <a:r>
            <a:rPr lang="en-US" sz="3100" b="1" kern="1200"/>
            <a:t>Engages learners</a:t>
          </a:r>
        </a:p>
      </dsp:txBody>
      <dsp:txXfrm>
        <a:off x="7195586" y="993"/>
        <a:ext cx="3229644" cy="1937786"/>
      </dsp:txXfrm>
    </dsp:sp>
    <dsp:sp modelId="{6AC17FB2-4032-439F-B4ED-F16B8863A2CC}">
      <dsp:nvSpPr>
        <dsp:cNvPr id="0" name=""/>
        <dsp:cNvSpPr/>
      </dsp:nvSpPr>
      <dsp:spPr>
        <a:xfrm>
          <a:off x="1866673" y="2261744"/>
          <a:ext cx="3229644" cy="1937786"/>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SzPts val="1200"/>
            <a:buFont typeface="Symbol" panose="05050102010706020507" pitchFamily="18" charset="2"/>
            <a:buNone/>
          </a:pPr>
          <a:r>
            <a:rPr lang="en-US" sz="3100" b="1" kern="1200"/>
            <a:t>Fosters learning</a:t>
          </a:r>
        </a:p>
      </dsp:txBody>
      <dsp:txXfrm>
        <a:off x="1866673" y="2261744"/>
        <a:ext cx="3229644" cy="1937786"/>
      </dsp:txXfrm>
    </dsp:sp>
    <dsp:sp modelId="{6F3EE65B-2495-47F7-BD8F-1C4F5CF8764F}">
      <dsp:nvSpPr>
        <dsp:cNvPr id="0" name=""/>
        <dsp:cNvSpPr/>
      </dsp:nvSpPr>
      <dsp:spPr>
        <a:xfrm>
          <a:off x="5419282" y="2261744"/>
          <a:ext cx="3229644" cy="1937786"/>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b="1" kern="1200"/>
            <a:t>Assesses learning</a:t>
          </a:r>
        </a:p>
      </dsp:txBody>
      <dsp:txXfrm>
        <a:off x="5419282" y="2261744"/>
        <a:ext cx="3229644" cy="19377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5EE9BD-C541-44DC-91AB-53E4AD936682}">
      <dsp:nvSpPr>
        <dsp:cNvPr id="0" name=""/>
        <dsp:cNvSpPr/>
      </dsp:nvSpPr>
      <dsp:spPr>
        <a:xfrm>
          <a:off x="0" y="833628"/>
          <a:ext cx="1831305" cy="300317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pPr>
          <a:r>
            <a:rPr lang="en-US" sz="2000" kern="1200"/>
            <a:t>State original purpose</a:t>
          </a:r>
        </a:p>
      </dsp:txBody>
      <dsp:txXfrm>
        <a:off x="0" y="2034897"/>
        <a:ext cx="1831305" cy="1801903"/>
      </dsp:txXfrm>
    </dsp:sp>
    <dsp:sp modelId="{1DA2DDDA-A55B-449E-B1D3-B64D23812596}">
      <dsp:nvSpPr>
        <dsp:cNvPr id="0" name=""/>
        <dsp:cNvSpPr/>
      </dsp:nvSpPr>
      <dsp:spPr>
        <a:xfrm>
          <a:off x="0" y="1236431"/>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01</a:t>
          </a:r>
        </a:p>
      </dsp:txBody>
      <dsp:txXfrm>
        <a:off x="0" y="1236431"/>
        <a:ext cx="1831305" cy="879026"/>
      </dsp:txXfrm>
    </dsp:sp>
    <dsp:sp modelId="{16004AFE-CB0C-4211-A6C5-A99AB806E798}">
      <dsp:nvSpPr>
        <dsp:cNvPr id="0" name=""/>
        <dsp:cNvSpPr/>
      </dsp:nvSpPr>
      <dsp:spPr>
        <a:xfrm>
          <a:off x="1977809" y="833628"/>
          <a:ext cx="1831305" cy="300317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pPr>
          <a:r>
            <a:rPr lang="en-US" sz="2000" kern="1200"/>
            <a:t>Review key points</a:t>
          </a:r>
        </a:p>
      </dsp:txBody>
      <dsp:txXfrm>
        <a:off x="1977809" y="2034897"/>
        <a:ext cx="1831305" cy="1801903"/>
      </dsp:txXfrm>
    </dsp:sp>
    <dsp:sp modelId="{2927C216-3ED7-43C9-893A-1BF836DE7499}">
      <dsp:nvSpPr>
        <dsp:cNvPr id="0" name=""/>
        <dsp:cNvSpPr/>
      </dsp:nvSpPr>
      <dsp:spPr>
        <a:xfrm>
          <a:off x="1977809" y="1236431"/>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02</a:t>
          </a:r>
        </a:p>
      </dsp:txBody>
      <dsp:txXfrm>
        <a:off x="1977809" y="1236431"/>
        <a:ext cx="1831305" cy="879026"/>
      </dsp:txXfrm>
    </dsp:sp>
    <dsp:sp modelId="{17D14403-484E-45A5-880C-FEC4DE1FEE63}">
      <dsp:nvSpPr>
        <dsp:cNvPr id="0" name=""/>
        <dsp:cNvSpPr/>
      </dsp:nvSpPr>
      <dsp:spPr>
        <a:xfrm>
          <a:off x="3955618" y="833628"/>
          <a:ext cx="1831305" cy="300317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tabLst>
              <a:tab pos="1427163" algn="l"/>
            </a:tabLst>
          </a:pPr>
          <a:r>
            <a:rPr lang="en-US" sz="2000" kern="1200"/>
            <a:t>Come to conclusion about disagree-</a:t>
          </a:r>
          <a:r>
            <a:rPr lang="en-US" sz="2000" kern="1200" err="1"/>
            <a:t>ments</a:t>
          </a:r>
          <a:endParaRPr lang="en-US" sz="2000" kern="1200"/>
        </a:p>
      </dsp:txBody>
      <dsp:txXfrm>
        <a:off x="3955618" y="2034897"/>
        <a:ext cx="1831305" cy="1801903"/>
      </dsp:txXfrm>
    </dsp:sp>
    <dsp:sp modelId="{805EE6A7-4BAB-47E5-B6E5-F9E2503D1E98}">
      <dsp:nvSpPr>
        <dsp:cNvPr id="0" name=""/>
        <dsp:cNvSpPr/>
      </dsp:nvSpPr>
      <dsp:spPr>
        <a:xfrm>
          <a:off x="3955618" y="1236431"/>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03</a:t>
          </a:r>
        </a:p>
      </dsp:txBody>
      <dsp:txXfrm>
        <a:off x="3955618" y="1236431"/>
        <a:ext cx="1831305" cy="879026"/>
      </dsp:txXfrm>
    </dsp:sp>
    <dsp:sp modelId="{F0F19F42-BBE3-43C1-910D-0344D82F4679}">
      <dsp:nvSpPr>
        <dsp:cNvPr id="0" name=""/>
        <dsp:cNvSpPr/>
      </dsp:nvSpPr>
      <dsp:spPr>
        <a:xfrm>
          <a:off x="5933428" y="833628"/>
          <a:ext cx="1831305" cy="300317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pPr>
          <a:r>
            <a:rPr lang="en-US" sz="2000" kern="1200"/>
            <a:t>Clarify questions/ concerns</a:t>
          </a:r>
        </a:p>
      </dsp:txBody>
      <dsp:txXfrm>
        <a:off x="5933428" y="2034897"/>
        <a:ext cx="1831305" cy="1801903"/>
      </dsp:txXfrm>
    </dsp:sp>
    <dsp:sp modelId="{73BC0DD0-EBCF-49A1-8CF3-DB196647B9B0}">
      <dsp:nvSpPr>
        <dsp:cNvPr id="0" name=""/>
        <dsp:cNvSpPr/>
      </dsp:nvSpPr>
      <dsp:spPr>
        <a:xfrm>
          <a:off x="5933428" y="1236431"/>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04</a:t>
          </a:r>
        </a:p>
      </dsp:txBody>
      <dsp:txXfrm>
        <a:off x="5933428" y="1236431"/>
        <a:ext cx="1831305" cy="879026"/>
      </dsp:txXfrm>
    </dsp:sp>
    <dsp:sp modelId="{F1BA770A-014D-412E-9B21-5D8737099713}">
      <dsp:nvSpPr>
        <dsp:cNvPr id="0" name=""/>
        <dsp:cNvSpPr/>
      </dsp:nvSpPr>
      <dsp:spPr>
        <a:xfrm>
          <a:off x="7911237" y="833628"/>
          <a:ext cx="1831305" cy="300317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pPr>
          <a:r>
            <a:rPr lang="en-US" sz="2000" kern="1200"/>
            <a:t>Ask participants what they learned</a:t>
          </a:r>
        </a:p>
      </dsp:txBody>
      <dsp:txXfrm>
        <a:off x="7911237" y="2034897"/>
        <a:ext cx="1831305" cy="1801903"/>
      </dsp:txXfrm>
    </dsp:sp>
    <dsp:sp modelId="{AE52D1E5-33C0-443B-9EC4-D2730E7B6CFC}">
      <dsp:nvSpPr>
        <dsp:cNvPr id="0" name=""/>
        <dsp:cNvSpPr/>
      </dsp:nvSpPr>
      <dsp:spPr>
        <a:xfrm>
          <a:off x="7911237" y="1236431"/>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05</a:t>
          </a:r>
        </a:p>
      </dsp:txBody>
      <dsp:txXfrm>
        <a:off x="7911237" y="1236431"/>
        <a:ext cx="1831305" cy="879026"/>
      </dsp:txXfrm>
    </dsp:sp>
    <dsp:sp modelId="{DC1084B5-DBFE-4C32-9B75-6F8D8465A231}">
      <dsp:nvSpPr>
        <dsp:cNvPr id="0" name=""/>
        <dsp:cNvSpPr/>
      </dsp:nvSpPr>
      <dsp:spPr>
        <a:xfrm>
          <a:off x="9889047" y="833628"/>
          <a:ext cx="1831305" cy="3004446"/>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892" tIns="0" rIns="180892" bIns="330200" numCol="1" spcCol="1270" anchor="t" anchorCtr="0">
          <a:noAutofit/>
        </a:bodyPr>
        <a:lstStyle/>
        <a:p>
          <a:pPr marL="0" lvl="0" indent="0" algn="l" defTabSz="889000">
            <a:lnSpc>
              <a:spcPct val="90000"/>
            </a:lnSpc>
            <a:spcBef>
              <a:spcPct val="0"/>
            </a:spcBef>
            <a:spcAft>
              <a:spcPct val="35000"/>
            </a:spcAft>
            <a:buNone/>
          </a:pPr>
          <a:r>
            <a:rPr lang="en-US" sz="2000" kern="1200"/>
            <a:t>Ask participants how they can use what they learned</a:t>
          </a:r>
        </a:p>
      </dsp:txBody>
      <dsp:txXfrm>
        <a:off x="9889047" y="2035407"/>
        <a:ext cx="1831305" cy="1802667"/>
      </dsp:txXfrm>
    </dsp:sp>
    <dsp:sp modelId="{5320B0A8-06CD-4DA5-B10B-68D26D32B207}">
      <dsp:nvSpPr>
        <dsp:cNvPr id="0" name=""/>
        <dsp:cNvSpPr/>
      </dsp:nvSpPr>
      <dsp:spPr>
        <a:xfrm>
          <a:off x="9889047" y="1237068"/>
          <a:ext cx="1831305" cy="8790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0892" tIns="165100" rIns="180892" bIns="165100" numCol="1" spcCol="1270" anchor="ctr" anchorCtr="0">
          <a:noAutofit/>
        </a:bodyPr>
        <a:lstStyle/>
        <a:p>
          <a:pPr marL="0" lvl="0" indent="0" algn="l" defTabSz="1822450">
            <a:lnSpc>
              <a:spcPct val="90000"/>
            </a:lnSpc>
            <a:spcBef>
              <a:spcPct val="0"/>
            </a:spcBef>
            <a:spcAft>
              <a:spcPct val="35000"/>
            </a:spcAft>
            <a:buNone/>
          </a:pPr>
          <a:r>
            <a:rPr lang="en-US" sz="4100" kern="1200"/>
            <a:t>06</a:t>
          </a:r>
        </a:p>
      </dsp:txBody>
      <dsp:txXfrm>
        <a:off x="9889047" y="1237068"/>
        <a:ext cx="1831305" cy="87902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283580-66AC-42FC-8CF0-2802BCE45B7D}">
      <dsp:nvSpPr>
        <dsp:cNvPr id="0" name=""/>
        <dsp:cNvSpPr/>
      </dsp:nvSpPr>
      <dsp:spPr>
        <a:xfrm>
          <a:off x="0" y="0"/>
          <a:ext cx="10781211" cy="158758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79B748-4E5E-4305-BD23-FD54D963673B}">
      <dsp:nvSpPr>
        <dsp:cNvPr id="0" name=""/>
        <dsp:cNvSpPr/>
      </dsp:nvSpPr>
      <dsp:spPr>
        <a:xfrm>
          <a:off x="326900" y="211678"/>
          <a:ext cx="1875446" cy="1164232"/>
        </a:xfrm>
        <a:prstGeom prst="roundRect">
          <a:avLst>
            <a:gd name="adj" fmla="val 10000"/>
          </a:avLst>
        </a:prstGeom>
        <a:blipFill>
          <a:blip xmlns:r="http://schemas.openxmlformats.org/officeDocument/2006/relationships">
            <a:extLst>
              <a:ext uri="{96DAC541-7B7A-43D3-8B79-37D633B846F1}">
                <asvg:svgBlip xmlns:asvg="http://schemas.microsoft.com/office/drawing/2016/SVG/main" r:embed="rId1"/>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5B4E31-49EC-4B38-9E8A-3EF9D1DDBB4F}">
      <dsp:nvSpPr>
        <dsp:cNvPr id="0" name=""/>
        <dsp:cNvSpPr/>
      </dsp:nvSpPr>
      <dsp:spPr>
        <a:xfrm rot="10800000">
          <a:off x="326900" y="1587589"/>
          <a:ext cx="1875446" cy="1940386"/>
        </a:xfrm>
        <a:prstGeom prst="round2SameRect">
          <a:avLst>
            <a:gd name="adj1" fmla="val 10500"/>
            <a:gd name="adj2" fmla="val 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Font typeface="Wingdings" panose="05000000000000000000" pitchFamily="2" charset="2"/>
            <a:buNone/>
          </a:pPr>
          <a:r>
            <a:rPr lang="en-US" sz="2400" b="0" kern="1200"/>
            <a:t>The leader</a:t>
          </a:r>
          <a:endParaRPr lang="en-US" sz="2400" kern="1200"/>
        </a:p>
      </dsp:txBody>
      <dsp:txXfrm rot="10800000">
        <a:off x="384576" y="1587589"/>
        <a:ext cx="1760094" cy="1882710"/>
      </dsp:txXfrm>
    </dsp:sp>
    <dsp:sp modelId="{7F2258A2-D230-4D65-B183-B5383F6C6D50}">
      <dsp:nvSpPr>
        <dsp:cNvPr id="0" name=""/>
        <dsp:cNvSpPr/>
      </dsp:nvSpPr>
      <dsp:spPr>
        <a:xfrm>
          <a:off x="2389891" y="211678"/>
          <a:ext cx="1875446" cy="1164232"/>
        </a:xfrm>
        <a:prstGeom prst="roundRect">
          <a:avLst>
            <a:gd name="adj" fmla="val 10000"/>
          </a:avLst>
        </a:prstGeom>
        <a:blipFill>
          <a:blip xmlns:r="http://schemas.openxmlformats.org/officeDocument/2006/relationships">
            <a:extLst>
              <a:ext uri="{96DAC541-7B7A-43D3-8B79-37D633B846F1}">
                <asvg:svgBlip xmlns:asvg="http://schemas.microsoft.com/office/drawing/2016/SVG/main" r:embed="rId2"/>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B2435C-6473-4685-9F00-33E09CCBFD3D}">
      <dsp:nvSpPr>
        <dsp:cNvPr id="0" name=""/>
        <dsp:cNvSpPr/>
      </dsp:nvSpPr>
      <dsp:spPr>
        <a:xfrm rot="10800000">
          <a:off x="2389891" y="1587589"/>
          <a:ext cx="1875446" cy="1940386"/>
        </a:xfrm>
        <a:prstGeom prst="round2SameRect">
          <a:avLst>
            <a:gd name="adj1" fmla="val 10500"/>
            <a:gd name="adj2" fmla="val 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n-US" sz="2400" b="0" kern="1200"/>
            <a:t>The know-it-all</a:t>
          </a:r>
        </a:p>
      </dsp:txBody>
      <dsp:txXfrm rot="10800000">
        <a:off x="2447567" y="1587589"/>
        <a:ext cx="1760094" cy="1882710"/>
      </dsp:txXfrm>
    </dsp:sp>
    <dsp:sp modelId="{4DAD391D-AA3D-401F-BC68-018B3FC5D7FD}">
      <dsp:nvSpPr>
        <dsp:cNvPr id="0" name=""/>
        <dsp:cNvSpPr/>
      </dsp:nvSpPr>
      <dsp:spPr>
        <a:xfrm>
          <a:off x="4452882" y="211678"/>
          <a:ext cx="1875446" cy="1164232"/>
        </a:xfrm>
        <a:prstGeom prst="roundRect">
          <a:avLst>
            <a:gd name="adj" fmla="val 10000"/>
          </a:avLst>
        </a:prstGeom>
        <a:blipFill>
          <a:blip xmlns:r="http://schemas.openxmlformats.org/officeDocument/2006/relationships">
            <a:extLst>
              <a:ext uri="{96DAC541-7B7A-43D3-8B79-37D633B846F1}">
                <asvg:svgBlip xmlns:asvg="http://schemas.microsoft.com/office/drawing/2016/SVG/main" r:embed="rId3"/>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D53110-E8F0-4A8E-BE7E-8D21EA1695EE}">
      <dsp:nvSpPr>
        <dsp:cNvPr id="0" name=""/>
        <dsp:cNvSpPr/>
      </dsp:nvSpPr>
      <dsp:spPr>
        <a:xfrm rot="10800000">
          <a:off x="4452882" y="1587589"/>
          <a:ext cx="1875446" cy="1940386"/>
        </a:xfrm>
        <a:prstGeom prst="round2SameRect">
          <a:avLst>
            <a:gd name="adj1" fmla="val 10500"/>
            <a:gd name="adj2" fmla="val 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n-US" sz="2400" b="0" kern="1200"/>
            <a:t>The introvert</a:t>
          </a:r>
        </a:p>
      </dsp:txBody>
      <dsp:txXfrm rot="10800000">
        <a:off x="4510558" y="1587589"/>
        <a:ext cx="1760094" cy="1882710"/>
      </dsp:txXfrm>
    </dsp:sp>
    <dsp:sp modelId="{2A15A5A9-C7E6-42A8-A21B-0393F29FCB1B}">
      <dsp:nvSpPr>
        <dsp:cNvPr id="0" name=""/>
        <dsp:cNvSpPr/>
      </dsp:nvSpPr>
      <dsp:spPr>
        <a:xfrm>
          <a:off x="6515873" y="211678"/>
          <a:ext cx="1875446" cy="1164232"/>
        </a:xfrm>
        <a:prstGeom prst="roundRect">
          <a:avLst>
            <a:gd name="adj" fmla="val 10000"/>
          </a:avLst>
        </a:prstGeom>
        <a:blipFill>
          <a:blip xmlns:r="http://schemas.openxmlformats.org/officeDocument/2006/relationships">
            <a:extLst>
              <a:ext uri="{96DAC541-7B7A-43D3-8B79-37D633B846F1}">
                <asvg:svgBlip xmlns:asvg="http://schemas.microsoft.com/office/drawing/2016/SVG/main" r:embed="rId4"/>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95C0E4-D745-4506-9F73-413D270989CA}">
      <dsp:nvSpPr>
        <dsp:cNvPr id="0" name=""/>
        <dsp:cNvSpPr/>
      </dsp:nvSpPr>
      <dsp:spPr>
        <a:xfrm rot="10800000">
          <a:off x="6515873" y="1587589"/>
          <a:ext cx="1875446" cy="1940386"/>
        </a:xfrm>
        <a:prstGeom prst="round2SameRect">
          <a:avLst>
            <a:gd name="adj1" fmla="val 10500"/>
            <a:gd name="adj2" fmla="val 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n-US" sz="2400" b="0" kern="1200"/>
            <a:t>The indecisive</a:t>
          </a:r>
        </a:p>
      </dsp:txBody>
      <dsp:txXfrm rot="10800000">
        <a:off x="6573549" y="1587589"/>
        <a:ext cx="1760094" cy="1882710"/>
      </dsp:txXfrm>
    </dsp:sp>
    <dsp:sp modelId="{F5CEAFB2-A0D7-455F-A88F-5A1B090E4AC5}">
      <dsp:nvSpPr>
        <dsp:cNvPr id="0" name=""/>
        <dsp:cNvSpPr/>
      </dsp:nvSpPr>
      <dsp:spPr>
        <a:xfrm>
          <a:off x="8578864" y="211678"/>
          <a:ext cx="1875446" cy="1164232"/>
        </a:xfrm>
        <a:prstGeom prst="roundRect">
          <a:avLst>
            <a:gd name="adj" fmla="val 10000"/>
          </a:avLst>
        </a:prstGeom>
        <a:blipFill>
          <a:blip xmlns:r="http://schemas.openxmlformats.org/officeDocument/2006/relationships">
            <a:extLst>
              <a:ext uri="{96DAC541-7B7A-43D3-8B79-37D633B846F1}">
                <asvg:svgBlip xmlns:asvg="http://schemas.microsoft.com/office/drawing/2016/SVG/main" r:embed="rId5"/>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95B7B5-166E-4049-B09C-DE048D488126}">
      <dsp:nvSpPr>
        <dsp:cNvPr id="0" name=""/>
        <dsp:cNvSpPr/>
      </dsp:nvSpPr>
      <dsp:spPr>
        <a:xfrm rot="10800000">
          <a:off x="8578864" y="1587589"/>
          <a:ext cx="1875446" cy="1940386"/>
        </a:xfrm>
        <a:prstGeom prst="round2SameRect">
          <a:avLst>
            <a:gd name="adj1" fmla="val 10500"/>
            <a:gd name="adj2" fmla="val 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n-US" sz="2400" b="0" kern="1200"/>
            <a:t>The negativist</a:t>
          </a:r>
        </a:p>
      </dsp:txBody>
      <dsp:txXfrm rot="10800000">
        <a:off x="8636540" y="1587589"/>
        <a:ext cx="1760094" cy="1882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26C08F-917F-4704-8C4F-1603EF58E2E6}">
      <dsp:nvSpPr>
        <dsp:cNvPr id="0" name=""/>
        <dsp:cNvSpPr/>
      </dsp:nvSpPr>
      <dsp:spPr>
        <a:xfrm>
          <a:off x="3286" y="371003"/>
          <a:ext cx="3203971" cy="720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a:t>Before session</a:t>
          </a:r>
        </a:p>
      </dsp:txBody>
      <dsp:txXfrm>
        <a:off x="3286" y="371003"/>
        <a:ext cx="3203971" cy="720000"/>
      </dsp:txXfrm>
    </dsp:sp>
    <dsp:sp modelId="{8A42F074-EA71-43D3-8D68-31DB3F4DF641}">
      <dsp:nvSpPr>
        <dsp:cNvPr id="0" name=""/>
        <dsp:cNvSpPr/>
      </dsp:nvSpPr>
      <dsp:spPr>
        <a:xfrm>
          <a:off x="3286" y="1091003"/>
          <a:ext cx="3203971" cy="395666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a:t>Review and adapt material</a:t>
          </a:r>
        </a:p>
        <a:p>
          <a:pPr marL="228600" lvl="1" indent="-228600" algn="l" defTabSz="1111250">
            <a:lnSpc>
              <a:spcPct val="90000"/>
            </a:lnSpc>
            <a:spcBef>
              <a:spcPct val="0"/>
            </a:spcBef>
            <a:spcAft>
              <a:spcPct val="15000"/>
            </a:spcAft>
            <a:buChar char="•"/>
          </a:pPr>
          <a:r>
            <a:rPr lang="en-US" sz="2500" kern="1200"/>
            <a:t>Prepare material and equipment needed</a:t>
          </a:r>
        </a:p>
        <a:p>
          <a:pPr marL="228600" lvl="1" indent="-228600" algn="l" defTabSz="1111250">
            <a:lnSpc>
              <a:spcPct val="90000"/>
            </a:lnSpc>
            <a:spcBef>
              <a:spcPct val="0"/>
            </a:spcBef>
            <a:spcAft>
              <a:spcPct val="15000"/>
            </a:spcAft>
            <a:buChar char="•"/>
          </a:pPr>
          <a:r>
            <a:rPr lang="en-US" sz="2500" kern="1200"/>
            <a:t>Set up training room</a:t>
          </a:r>
        </a:p>
      </dsp:txBody>
      <dsp:txXfrm>
        <a:off x="3286" y="1091003"/>
        <a:ext cx="3203971" cy="3956660"/>
      </dsp:txXfrm>
    </dsp:sp>
    <dsp:sp modelId="{782CE8C8-C5F4-4237-BFF5-BFC69B5F2782}">
      <dsp:nvSpPr>
        <dsp:cNvPr id="0" name=""/>
        <dsp:cNvSpPr/>
      </dsp:nvSpPr>
      <dsp:spPr>
        <a:xfrm>
          <a:off x="3655813" y="371003"/>
          <a:ext cx="3203971" cy="720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a:t>During session</a:t>
          </a:r>
        </a:p>
      </dsp:txBody>
      <dsp:txXfrm>
        <a:off x="3655813" y="371003"/>
        <a:ext cx="3203971" cy="720000"/>
      </dsp:txXfrm>
    </dsp:sp>
    <dsp:sp modelId="{AF320A29-0F4E-49FE-B5DD-E271F50428B2}">
      <dsp:nvSpPr>
        <dsp:cNvPr id="0" name=""/>
        <dsp:cNvSpPr/>
      </dsp:nvSpPr>
      <dsp:spPr>
        <a:xfrm>
          <a:off x="3655813" y="1091003"/>
          <a:ext cx="3203971" cy="395666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a:t>Introduce self, rules, and activity</a:t>
          </a:r>
        </a:p>
        <a:p>
          <a:pPr marL="228600" lvl="1" indent="-228600" algn="l" defTabSz="1111250">
            <a:lnSpc>
              <a:spcPct val="90000"/>
            </a:lnSpc>
            <a:spcBef>
              <a:spcPct val="0"/>
            </a:spcBef>
            <a:spcAft>
              <a:spcPct val="15000"/>
            </a:spcAft>
            <a:buChar char="•"/>
          </a:pPr>
          <a:r>
            <a:rPr lang="en-US" sz="2500" kern="1200"/>
            <a:t>Manage time</a:t>
          </a:r>
        </a:p>
        <a:p>
          <a:pPr marL="228600" lvl="1" indent="-228600" algn="l" defTabSz="1111250">
            <a:lnSpc>
              <a:spcPct val="90000"/>
            </a:lnSpc>
            <a:spcBef>
              <a:spcPct val="0"/>
            </a:spcBef>
            <a:spcAft>
              <a:spcPct val="15000"/>
            </a:spcAft>
            <a:buChar char="•"/>
          </a:pPr>
          <a:r>
            <a:rPr lang="en-US" sz="2500" kern="1200"/>
            <a:t>Engage participants</a:t>
          </a:r>
        </a:p>
        <a:p>
          <a:pPr marL="228600" lvl="1" indent="-228600" algn="l" defTabSz="1111250">
            <a:lnSpc>
              <a:spcPct val="90000"/>
            </a:lnSpc>
            <a:spcBef>
              <a:spcPct val="0"/>
            </a:spcBef>
            <a:spcAft>
              <a:spcPct val="15000"/>
            </a:spcAft>
            <a:buChar char="•"/>
          </a:pPr>
          <a:r>
            <a:rPr lang="en-US" sz="2500" kern="1200"/>
            <a:t>Provide feedback/answer questions</a:t>
          </a:r>
        </a:p>
        <a:p>
          <a:pPr marL="228600" lvl="1" indent="-228600" algn="l" defTabSz="1111250">
            <a:lnSpc>
              <a:spcPct val="90000"/>
            </a:lnSpc>
            <a:spcBef>
              <a:spcPct val="0"/>
            </a:spcBef>
            <a:spcAft>
              <a:spcPct val="15000"/>
            </a:spcAft>
            <a:buChar char="•"/>
          </a:pPr>
          <a:r>
            <a:rPr lang="en-US" sz="2500" kern="1200"/>
            <a:t>Debrief and recall key messages</a:t>
          </a:r>
        </a:p>
      </dsp:txBody>
      <dsp:txXfrm>
        <a:off x="3655813" y="1091003"/>
        <a:ext cx="3203971" cy="3956660"/>
      </dsp:txXfrm>
    </dsp:sp>
    <dsp:sp modelId="{D177BE95-30C2-4CA1-8850-5935DA66F667}">
      <dsp:nvSpPr>
        <dsp:cNvPr id="0" name=""/>
        <dsp:cNvSpPr/>
      </dsp:nvSpPr>
      <dsp:spPr>
        <a:xfrm>
          <a:off x="7308341" y="371003"/>
          <a:ext cx="3203971" cy="720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a:t>After session</a:t>
          </a:r>
        </a:p>
      </dsp:txBody>
      <dsp:txXfrm>
        <a:off x="7308341" y="371003"/>
        <a:ext cx="3203971" cy="720000"/>
      </dsp:txXfrm>
    </dsp:sp>
    <dsp:sp modelId="{9E84057E-354E-4166-99B1-3A6BA18AE9B9}">
      <dsp:nvSpPr>
        <dsp:cNvPr id="0" name=""/>
        <dsp:cNvSpPr/>
      </dsp:nvSpPr>
      <dsp:spPr>
        <a:xfrm>
          <a:off x="7308341" y="1091003"/>
          <a:ext cx="3203971" cy="3956660"/>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a:t>Respond to participants</a:t>
          </a:r>
        </a:p>
        <a:p>
          <a:pPr marL="228600" lvl="1" indent="-228600" algn="l" defTabSz="1111250">
            <a:lnSpc>
              <a:spcPct val="90000"/>
            </a:lnSpc>
            <a:spcBef>
              <a:spcPct val="0"/>
            </a:spcBef>
            <a:spcAft>
              <a:spcPct val="15000"/>
            </a:spcAft>
            <a:buChar char="•"/>
          </a:pPr>
          <a:r>
            <a:rPr lang="en-US" sz="2500" kern="1200"/>
            <a:t>Communicate assessment results (if applicable)</a:t>
          </a:r>
        </a:p>
      </dsp:txBody>
      <dsp:txXfrm>
        <a:off x="7308341" y="1091003"/>
        <a:ext cx="3203971" cy="39566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EA2488-3B2B-48A3-BF1E-FD5F6CBA4E2B}">
      <dsp:nvSpPr>
        <dsp:cNvPr id="0" name=""/>
        <dsp:cNvSpPr/>
      </dsp:nvSpPr>
      <dsp:spPr>
        <a:xfrm>
          <a:off x="3080" y="118255"/>
          <a:ext cx="2444055" cy="342167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844550">
            <a:lnSpc>
              <a:spcPct val="90000"/>
            </a:lnSpc>
            <a:spcBef>
              <a:spcPct val="0"/>
            </a:spcBef>
            <a:spcAft>
              <a:spcPct val="35000"/>
            </a:spcAft>
            <a:buNone/>
          </a:pPr>
          <a:r>
            <a:rPr lang="en-US" sz="1900" kern="1200"/>
            <a:t>Present one idea at a time</a:t>
          </a:r>
        </a:p>
      </dsp:txBody>
      <dsp:txXfrm>
        <a:off x="3080" y="1418492"/>
        <a:ext cx="2444055" cy="2053006"/>
      </dsp:txXfrm>
    </dsp:sp>
    <dsp:sp modelId="{E159FB94-4220-4486-ADC7-465F28EB512B}">
      <dsp:nvSpPr>
        <dsp:cNvPr id="0" name=""/>
        <dsp:cNvSpPr/>
      </dsp:nvSpPr>
      <dsp:spPr>
        <a:xfrm>
          <a:off x="711856" y="460422"/>
          <a:ext cx="1026503" cy="1026503"/>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862184" y="610750"/>
        <a:ext cx="725847" cy="725847"/>
      </dsp:txXfrm>
    </dsp:sp>
    <dsp:sp modelId="{14CE5172-B956-4464-A115-635C45C80B59}">
      <dsp:nvSpPr>
        <dsp:cNvPr id="0" name=""/>
        <dsp:cNvSpPr/>
      </dsp:nvSpPr>
      <dsp:spPr>
        <a:xfrm>
          <a:off x="3080" y="3539860"/>
          <a:ext cx="2444055"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9B1A9E-C1C0-4217-A6AB-B854218D958D}">
      <dsp:nvSpPr>
        <dsp:cNvPr id="0" name=""/>
        <dsp:cNvSpPr/>
      </dsp:nvSpPr>
      <dsp:spPr>
        <a:xfrm>
          <a:off x="2691541" y="118255"/>
          <a:ext cx="2444055" cy="342167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844550">
            <a:lnSpc>
              <a:spcPct val="90000"/>
            </a:lnSpc>
            <a:spcBef>
              <a:spcPct val="0"/>
            </a:spcBef>
            <a:spcAft>
              <a:spcPct val="35000"/>
            </a:spcAft>
            <a:buNone/>
          </a:pPr>
          <a:r>
            <a:rPr lang="en-US" sz="1900" kern="1200"/>
            <a:t>Build from simple to complex</a:t>
          </a:r>
        </a:p>
      </dsp:txBody>
      <dsp:txXfrm>
        <a:off x="2691541" y="1418492"/>
        <a:ext cx="2444055" cy="2053006"/>
      </dsp:txXfrm>
    </dsp:sp>
    <dsp:sp modelId="{535BF9C8-2687-474B-BCA0-B8544CF8BA26}">
      <dsp:nvSpPr>
        <dsp:cNvPr id="0" name=""/>
        <dsp:cNvSpPr/>
      </dsp:nvSpPr>
      <dsp:spPr>
        <a:xfrm>
          <a:off x="3400317" y="460422"/>
          <a:ext cx="1026503" cy="1026503"/>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3550645" y="610750"/>
        <a:ext cx="725847" cy="725847"/>
      </dsp:txXfrm>
    </dsp:sp>
    <dsp:sp modelId="{6A46FEF1-333A-4C2E-96F0-67373F7DB997}">
      <dsp:nvSpPr>
        <dsp:cNvPr id="0" name=""/>
        <dsp:cNvSpPr/>
      </dsp:nvSpPr>
      <dsp:spPr>
        <a:xfrm>
          <a:off x="2691541" y="3539860"/>
          <a:ext cx="2444055"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5EDB6E-46E8-491B-BE5E-811C23FFD238}">
      <dsp:nvSpPr>
        <dsp:cNvPr id="0" name=""/>
        <dsp:cNvSpPr/>
      </dsp:nvSpPr>
      <dsp:spPr>
        <a:xfrm>
          <a:off x="5380002" y="118255"/>
          <a:ext cx="2444055" cy="342167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844550">
            <a:lnSpc>
              <a:spcPct val="90000"/>
            </a:lnSpc>
            <a:spcBef>
              <a:spcPct val="0"/>
            </a:spcBef>
            <a:spcAft>
              <a:spcPct val="35000"/>
            </a:spcAft>
            <a:buNone/>
          </a:pPr>
          <a:r>
            <a:rPr lang="en-US" sz="1900" kern="1200"/>
            <a:t>Use examples and comparisons </a:t>
          </a:r>
        </a:p>
        <a:p>
          <a:pPr marL="0" lvl="0" indent="0" algn="l" defTabSz="844550">
            <a:lnSpc>
              <a:spcPct val="90000"/>
            </a:lnSpc>
            <a:spcBef>
              <a:spcPct val="0"/>
            </a:spcBef>
            <a:spcAft>
              <a:spcPct val="35000"/>
            </a:spcAft>
            <a:buNone/>
          </a:pPr>
          <a:r>
            <a:rPr lang="en-US" sz="1900" kern="1200"/>
            <a:t>(i.e., storytelling and your experience)</a:t>
          </a:r>
        </a:p>
      </dsp:txBody>
      <dsp:txXfrm>
        <a:off x="5380002" y="1418492"/>
        <a:ext cx="2444055" cy="2053006"/>
      </dsp:txXfrm>
    </dsp:sp>
    <dsp:sp modelId="{B6D93C0D-5B00-4A83-A686-B962FFBFF315}">
      <dsp:nvSpPr>
        <dsp:cNvPr id="0" name=""/>
        <dsp:cNvSpPr/>
      </dsp:nvSpPr>
      <dsp:spPr>
        <a:xfrm>
          <a:off x="6088778" y="460422"/>
          <a:ext cx="1026503" cy="1026503"/>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6239106" y="610750"/>
        <a:ext cx="725847" cy="725847"/>
      </dsp:txXfrm>
    </dsp:sp>
    <dsp:sp modelId="{0F53CB60-6340-49E0-AB95-062BC9884BC0}">
      <dsp:nvSpPr>
        <dsp:cNvPr id="0" name=""/>
        <dsp:cNvSpPr/>
      </dsp:nvSpPr>
      <dsp:spPr>
        <a:xfrm>
          <a:off x="5380002" y="3539860"/>
          <a:ext cx="2444055"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08D3A2-9479-4069-8769-064C45F27433}">
      <dsp:nvSpPr>
        <dsp:cNvPr id="0" name=""/>
        <dsp:cNvSpPr/>
      </dsp:nvSpPr>
      <dsp:spPr>
        <a:xfrm>
          <a:off x="8068463" y="118255"/>
          <a:ext cx="2444055" cy="342167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844550">
            <a:lnSpc>
              <a:spcPct val="90000"/>
            </a:lnSpc>
            <a:spcBef>
              <a:spcPct val="0"/>
            </a:spcBef>
            <a:spcAft>
              <a:spcPct val="35000"/>
            </a:spcAft>
            <a:buNone/>
          </a:pPr>
          <a:r>
            <a:rPr lang="en-US" sz="1900" kern="1200"/>
            <a:t>Check participants’ understanding </a:t>
          </a:r>
        </a:p>
      </dsp:txBody>
      <dsp:txXfrm>
        <a:off x="8068463" y="1418492"/>
        <a:ext cx="2444055" cy="2053006"/>
      </dsp:txXfrm>
    </dsp:sp>
    <dsp:sp modelId="{09E463BD-45FD-41F6-A9D8-CCA342B022FB}">
      <dsp:nvSpPr>
        <dsp:cNvPr id="0" name=""/>
        <dsp:cNvSpPr/>
      </dsp:nvSpPr>
      <dsp:spPr>
        <a:xfrm>
          <a:off x="8777239" y="460422"/>
          <a:ext cx="1026503" cy="1026503"/>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4</a:t>
          </a:r>
        </a:p>
      </dsp:txBody>
      <dsp:txXfrm>
        <a:off x="8927567" y="610750"/>
        <a:ext cx="725847" cy="725847"/>
      </dsp:txXfrm>
    </dsp:sp>
    <dsp:sp modelId="{5753DD7A-07F4-4AA7-98A9-B47BF9C68944}">
      <dsp:nvSpPr>
        <dsp:cNvPr id="0" name=""/>
        <dsp:cNvSpPr/>
      </dsp:nvSpPr>
      <dsp:spPr>
        <a:xfrm>
          <a:off x="8068463" y="3539860"/>
          <a:ext cx="2444055"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777239" y="0"/>
          <a:ext cx="8808720" cy="4760794"/>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3036" y="1428238"/>
          <a:ext cx="1827728" cy="19043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Clr>
              <a:schemeClr val="accent2">
                <a:lumMod val="75000"/>
              </a:schemeClr>
            </a:buClr>
            <a:buFont typeface="Georgia" panose="02040502050405020303" pitchFamily="18" charset="0"/>
            <a:buNone/>
          </a:pPr>
          <a:r>
            <a:rPr lang="en-US" altLang="en-US" sz="2400" kern="1200">
              <a:solidFill>
                <a:schemeClr val="bg1"/>
              </a:solidFill>
              <a:latin typeface="+mj-lt"/>
              <a:ea typeface="ＭＳ Ｐゴシック" panose="020B0600070205080204" pitchFamily="34" charset="-128"/>
            </a:rPr>
            <a:t>Prepare</a:t>
          </a:r>
          <a:endParaRPr lang="en-US" sz="2400" kern="1200">
            <a:solidFill>
              <a:schemeClr val="bg1"/>
            </a:solidFill>
          </a:endParaRPr>
        </a:p>
      </dsp:txBody>
      <dsp:txXfrm>
        <a:off x="92258" y="1517460"/>
        <a:ext cx="1649284" cy="1725874"/>
      </dsp:txXfrm>
    </dsp:sp>
    <dsp:sp modelId="{B6A4C451-496E-4A1E-BE9D-5761D07C33D6}">
      <dsp:nvSpPr>
        <dsp:cNvPr id="0" name=""/>
        <dsp:cNvSpPr/>
      </dsp:nvSpPr>
      <dsp:spPr>
        <a:xfrm>
          <a:off x="2135385" y="1428238"/>
          <a:ext cx="1827728" cy="19043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en-US" sz="2400" kern="1200">
              <a:solidFill>
                <a:schemeClr val="bg1"/>
              </a:solidFill>
              <a:latin typeface="+mj-lt"/>
              <a:ea typeface="ＭＳ Ｐゴシック" panose="020B0600070205080204" pitchFamily="34" charset="-128"/>
            </a:rPr>
            <a:t>Introduce</a:t>
          </a:r>
        </a:p>
      </dsp:txBody>
      <dsp:txXfrm>
        <a:off x="2224607" y="1517460"/>
        <a:ext cx="1649284" cy="1725874"/>
      </dsp:txXfrm>
    </dsp:sp>
    <dsp:sp modelId="{2BB2C2D4-63B4-49ED-B71B-37D50E8BFB02}">
      <dsp:nvSpPr>
        <dsp:cNvPr id="0" name=""/>
        <dsp:cNvSpPr/>
      </dsp:nvSpPr>
      <dsp:spPr>
        <a:xfrm>
          <a:off x="4267735" y="1428238"/>
          <a:ext cx="1827728" cy="19043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en-US" sz="2400" kern="1200">
              <a:solidFill>
                <a:schemeClr val="bg1"/>
              </a:solidFill>
              <a:latin typeface="+mj-lt"/>
              <a:ea typeface="ＭＳ Ｐゴシック" panose="020B0600070205080204" pitchFamily="34" charset="-128"/>
            </a:rPr>
            <a:t>Set roles and ground rules</a:t>
          </a:r>
        </a:p>
      </dsp:txBody>
      <dsp:txXfrm>
        <a:off x="4356957" y="1517460"/>
        <a:ext cx="1649284" cy="1725874"/>
      </dsp:txXfrm>
    </dsp:sp>
    <dsp:sp modelId="{CB5EF5DF-35B9-4904-977A-B111F5328289}">
      <dsp:nvSpPr>
        <dsp:cNvPr id="0" name=""/>
        <dsp:cNvSpPr/>
      </dsp:nvSpPr>
      <dsp:spPr>
        <a:xfrm>
          <a:off x="6400085" y="1428238"/>
          <a:ext cx="1827728" cy="19043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en-US" sz="2400" kern="1200">
              <a:solidFill>
                <a:schemeClr val="bg1"/>
              </a:solidFill>
              <a:latin typeface="+mj-lt"/>
              <a:ea typeface="ＭＳ Ｐゴシック" panose="020B0600070205080204" pitchFamily="34" charset="-128"/>
            </a:rPr>
            <a:t>Conduct</a:t>
          </a:r>
        </a:p>
      </dsp:txBody>
      <dsp:txXfrm>
        <a:off x="6489307" y="1517460"/>
        <a:ext cx="1649284" cy="1725874"/>
      </dsp:txXfrm>
    </dsp:sp>
    <dsp:sp modelId="{FCACE98A-8201-44AF-AD7D-1261FE5C2654}">
      <dsp:nvSpPr>
        <dsp:cNvPr id="0" name=""/>
        <dsp:cNvSpPr/>
      </dsp:nvSpPr>
      <dsp:spPr>
        <a:xfrm>
          <a:off x="8532435" y="1428238"/>
          <a:ext cx="1827728" cy="19043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en-US" sz="2400" kern="1200">
              <a:solidFill>
                <a:schemeClr val="bg1"/>
              </a:solidFill>
              <a:latin typeface="+mj-lt"/>
              <a:ea typeface="ＭＳ Ｐゴシック" panose="020B0600070205080204" pitchFamily="34" charset="-128"/>
            </a:rPr>
            <a:t>Review</a:t>
          </a:r>
        </a:p>
      </dsp:txBody>
      <dsp:txXfrm>
        <a:off x="8621657" y="1517460"/>
        <a:ext cx="1649284" cy="17258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343361" y="0"/>
          <a:ext cx="4835038" cy="38740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1990898" y="1162203"/>
          <a:ext cx="1706484" cy="1549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
              <a:schemeClr val="accent2">
                <a:lumMod val="75000"/>
              </a:schemeClr>
            </a:buClr>
            <a:buFont typeface="Georgia" panose="02040502050405020303" pitchFamily="18" charset="0"/>
            <a:buNone/>
          </a:pPr>
          <a:r>
            <a:rPr lang="en-US" altLang="en-US" sz="2800" b="1" kern="1200">
              <a:solidFill>
                <a:schemeClr val="bg1"/>
              </a:solidFill>
              <a:latin typeface="+mj-lt"/>
              <a:ea typeface="ＭＳ Ｐゴシック" panose="020B0600070205080204" pitchFamily="34" charset="-128"/>
            </a:rPr>
            <a:t>Prepare</a:t>
          </a:r>
          <a:endParaRPr lang="en-US" sz="2800" b="1" kern="1200">
            <a:solidFill>
              <a:schemeClr val="bg1"/>
            </a:solidFill>
          </a:endParaRPr>
        </a:p>
      </dsp:txBody>
      <dsp:txXfrm>
        <a:off x="2066543" y="1237848"/>
        <a:ext cx="1555194" cy="139831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343361" y="0"/>
          <a:ext cx="4835038" cy="38740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1804251" y="1162203"/>
          <a:ext cx="2079777" cy="1549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
              <a:schemeClr val="accent2">
                <a:lumMod val="75000"/>
              </a:schemeClr>
            </a:buClr>
            <a:buFont typeface="Georgia" panose="02040502050405020303" pitchFamily="18" charset="0"/>
            <a:buNone/>
          </a:pPr>
          <a:r>
            <a:rPr lang="en-US" altLang="en-US" sz="2800" b="1" kern="1200">
              <a:solidFill>
                <a:schemeClr val="bg1"/>
              </a:solidFill>
              <a:latin typeface="+mj-lt"/>
              <a:ea typeface="ＭＳ Ｐゴシック" panose="020B0600070205080204" pitchFamily="34" charset="-128"/>
            </a:rPr>
            <a:t>Introduce</a:t>
          </a:r>
          <a:endParaRPr lang="en-US" sz="2800" b="1" kern="1200">
            <a:solidFill>
              <a:schemeClr val="bg1"/>
            </a:solidFill>
          </a:endParaRPr>
        </a:p>
      </dsp:txBody>
      <dsp:txXfrm>
        <a:off x="1879896" y="1237848"/>
        <a:ext cx="1928487" cy="139831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343361" y="0"/>
          <a:ext cx="4835038" cy="38740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1679820" y="1162203"/>
          <a:ext cx="2328640" cy="1549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
              <a:schemeClr val="accent2">
                <a:lumMod val="75000"/>
              </a:schemeClr>
            </a:buClr>
            <a:buFont typeface="Georgia" panose="02040502050405020303" pitchFamily="18" charset="0"/>
            <a:buNone/>
          </a:pPr>
          <a:r>
            <a:rPr lang="en-US" altLang="en-US" sz="2800" b="1" kern="1200">
              <a:solidFill>
                <a:schemeClr val="bg1"/>
              </a:solidFill>
              <a:latin typeface="+mj-lt"/>
              <a:ea typeface="ＭＳ Ｐゴシック" panose="020B0600070205080204" pitchFamily="34" charset="-128"/>
            </a:rPr>
            <a:t>Set roles and ground rules </a:t>
          </a:r>
          <a:endParaRPr lang="en-US" sz="2800" b="1" kern="1200">
            <a:solidFill>
              <a:schemeClr val="bg1"/>
            </a:solidFill>
          </a:endParaRPr>
        </a:p>
      </dsp:txBody>
      <dsp:txXfrm>
        <a:off x="1755465" y="1237848"/>
        <a:ext cx="2177350" cy="139831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343361" y="0"/>
          <a:ext cx="4835038" cy="38740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1928682" y="1162203"/>
          <a:ext cx="1830915" cy="1549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
              <a:schemeClr val="accent2">
                <a:lumMod val="75000"/>
              </a:schemeClr>
            </a:buClr>
            <a:buFont typeface="Georgia" panose="02040502050405020303" pitchFamily="18" charset="0"/>
            <a:buNone/>
          </a:pPr>
          <a:r>
            <a:rPr lang="en-US" altLang="en-US" sz="2800" b="1" kern="1200">
              <a:solidFill>
                <a:schemeClr val="bg1"/>
              </a:solidFill>
              <a:latin typeface="+mj-lt"/>
              <a:ea typeface="ＭＳ Ｐゴシック" panose="020B0600070205080204" pitchFamily="34" charset="-128"/>
            </a:rPr>
            <a:t>Conduct</a:t>
          </a:r>
          <a:endParaRPr lang="en-US" sz="2800" b="1" kern="1200">
            <a:solidFill>
              <a:schemeClr val="bg1"/>
            </a:solidFill>
          </a:endParaRPr>
        </a:p>
      </dsp:txBody>
      <dsp:txXfrm>
        <a:off x="2004327" y="1237848"/>
        <a:ext cx="1679625" cy="139831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6DB62-C745-4DDE-84B3-04A9F96D8423}">
      <dsp:nvSpPr>
        <dsp:cNvPr id="0" name=""/>
        <dsp:cNvSpPr/>
      </dsp:nvSpPr>
      <dsp:spPr>
        <a:xfrm>
          <a:off x="343361" y="0"/>
          <a:ext cx="4835038" cy="38740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9A1D08-1FB4-454B-8AB1-A6701B9D734E}">
      <dsp:nvSpPr>
        <dsp:cNvPr id="0" name=""/>
        <dsp:cNvSpPr/>
      </dsp:nvSpPr>
      <dsp:spPr>
        <a:xfrm>
          <a:off x="1990898" y="1162203"/>
          <a:ext cx="1706484" cy="1549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
              <a:schemeClr val="accent2">
                <a:lumMod val="75000"/>
              </a:schemeClr>
            </a:buClr>
            <a:buFont typeface="Georgia" panose="02040502050405020303" pitchFamily="18" charset="0"/>
            <a:buNone/>
          </a:pPr>
          <a:r>
            <a:rPr lang="en-US" altLang="en-US" sz="2800" b="1" kern="1200">
              <a:solidFill>
                <a:schemeClr val="bg1"/>
              </a:solidFill>
              <a:latin typeface="+mj-lt"/>
              <a:ea typeface="ＭＳ Ｐゴシック" panose="020B0600070205080204" pitchFamily="34" charset="-128"/>
            </a:rPr>
            <a:t>Review</a:t>
          </a:r>
          <a:endParaRPr lang="en-US" sz="2800" b="1" kern="1200">
            <a:solidFill>
              <a:schemeClr val="bg1"/>
            </a:solidFill>
          </a:endParaRPr>
        </a:p>
      </dsp:txBody>
      <dsp:txXfrm>
        <a:off x="2066543" y="1237848"/>
        <a:ext cx="1555194" cy="139831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1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9992" y="0"/>
            <a:ext cx="4307047" cy="340281"/>
          </a:xfrm>
          <a:prstGeom prst="rect">
            <a:avLst/>
          </a:prstGeom>
        </p:spPr>
        <p:txBody>
          <a:bodyPr vert="horz" lIns="91440" tIns="45720" rIns="91440" bIns="45720" rtlCol="0"/>
          <a:lstStyle>
            <a:lvl1pPr algn="r">
              <a:defRPr sz="1200"/>
            </a:lvl1pPr>
          </a:lstStyle>
          <a:p>
            <a:fld id="{BA367F27-FEEB-4A5C-BAEB-AF260C24B7AA}" type="datetimeFigureOut">
              <a:rPr lang="en-GB" smtClean="0"/>
              <a:t>06/05/2026</a:t>
            </a:fld>
            <a:endParaRPr lang="en-GB"/>
          </a:p>
        </p:txBody>
      </p:sp>
      <p:sp>
        <p:nvSpPr>
          <p:cNvPr id="4" name="Footer Placeholder 3"/>
          <p:cNvSpPr>
            <a:spLocks noGrp="1"/>
          </p:cNvSpPr>
          <p:nvPr>
            <p:ph type="ftr" sz="quarter" idx="2"/>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9992" y="6464151"/>
            <a:ext cx="4307047" cy="340281"/>
          </a:xfrm>
          <a:prstGeom prst="rect">
            <a:avLst/>
          </a:prstGeom>
        </p:spPr>
        <p:txBody>
          <a:bodyPr vert="horz" lIns="91440" tIns="45720" rIns="91440" bIns="45720" rtlCol="0" anchor="b"/>
          <a:lstStyle>
            <a:lvl1pPr algn="r">
              <a:defRPr sz="1200"/>
            </a:lvl1pPr>
          </a:lstStyle>
          <a:p>
            <a:fld id="{789AA26F-E4BD-4254-B248-142A215C9044}" type="slidenum">
              <a:rPr lang="en-GB" smtClean="0"/>
              <a:t>‹#›</a:t>
            </a:fld>
            <a:endParaRPr lang="en-GB"/>
          </a:p>
        </p:txBody>
      </p:sp>
    </p:spTree>
    <p:extLst>
      <p:ext uri="{BB962C8B-B14F-4D97-AF65-F5344CB8AC3E}">
        <p14:creationId xmlns:p14="http://schemas.microsoft.com/office/powerpoint/2010/main" val="3683619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047" cy="34028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9992" y="0"/>
            <a:ext cx="4307047" cy="340281"/>
          </a:xfrm>
          <a:prstGeom prst="rect">
            <a:avLst/>
          </a:prstGeom>
        </p:spPr>
        <p:txBody>
          <a:bodyPr vert="horz" lIns="91440" tIns="45720" rIns="91440" bIns="45720" rtlCol="0"/>
          <a:lstStyle>
            <a:lvl1pPr algn="r">
              <a:defRPr sz="1200"/>
            </a:lvl1pPr>
          </a:lstStyle>
          <a:p>
            <a:fld id="{4B97B857-620D-411F-A9C4-63A44A3BCDEC}" type="datetimeFigureOut">
              <a:rPr lang="en-GB" smtClean="0"/>
              <a:t>06/05/2026</a:t>
            </a:fld>
            <a:endParaRPr lang="en-GB"/>
          </a:p>
        </p:txBody>
      </p:sp>
      <p:sp>
        <p:nvSpPr>
          <p:cNvPr id="4" name="Slide Image Placeholder 3"/>
          <p:cNvSpPr>
            <a:spLocks noGrp="1" noRot="1" noChangeAspect="1"/>
          </p:cNvSpPr>
          <p:nvPr>
            <p:ph type="sldImg" idx="2"/>
          </p:nvPr>
        </p:nvSpPr>
        <p:spPr>
          <a:xfrm>
            <a:off x="2703513" y="511175"/>
            <a:ext cx="4533900" cy="25511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935" y="3232666"/>
            <a:ext cx="7951470" cy="306252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464151"/>
            <a:ext cx="4307047" cy="34028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9992" y="6464151"/>
            <a:ext cx="4307047" cy="340281"/>
          </a:xfrm>
          <a:prstGeom prst="rect">
            <a:avLst/>
          </a:prstGeom>
        </p:spPr>
        <p:txBody>
          <a:bodyPr vert="horz" lIns="91440" tIns="45720" rIns="91440" bIns="45720" rtlCol="0" anchor="b"/>
          <a:lstStyle>
            <a:lvl1pPr algn="r">
              <a:defRPr sz="1200"/>
            </a:lvl1pPr>
          </a:lstStyle>
          <a:p>
            <a:fld id="{CF0D6D01-EAB7-41B9-938B-EB132FF9F011}" type="slidenum">
              <a:rPr lang="en-GB" smtClean="0"/>
              <a:t>‹#›</a:t>
            </a:fld>
            <a:endParaRPr lang="en-GB"/>
          </a:p>
        </p:txBody>
      </p:sp>
    </p:spTree>
    <p:extLst>
      <p:ext uri="{BB962C8B-B14F-4D97-AF65-F5344CB8AC3E}">
        <p14:creationId xmlns:p14="http://schemas.microsoft.com/office/powerpoint/2010/main" val="746033475"/>
      </p:ext>
    </p:extLst>
  </p:cSld>
  <p:clrMap bg1="lt1" tx1="dk1" bg2="lt2" tx2="dk2" accent1="accent1" accent2="accent2" accent3="accent3" accent4="accent4" accent5="accent5" accent6="accent6" hlink="hlink" folHlink="folHlink"/>
  <p:notesStyle>
    <a:lvl1pPr marL="0" algn="l" defTabSz="912721" rtl="0" eaLnBrk="1" latinLnBrk="0" hangingPunct="1">
      <a:defRPr sz="1200" kern="1200">
        <a:solidFill>
          <a:schemeClr val="tx1"/>
        </a:solidFill>
        <a:latin typeface="+mn-lt"/>
        <a:ea typeface="+mn-ea"/>
        <a:cs typeface="+mn-cs"/>
      </a:defRPr>
    </a:lvl1pPr>
    <a:lvl2pPr marL="456360" algn="l" defTabSz="912721" rtl="0" eaLnBrk="1" latinLnBrk="0" hangingPunct="1">
      <a:defRPr sz="1200" kern="1200">
        <a:solidFill>
          <a:schemeClr val="tx1"/>
        </a:solidFill>
        <a:latin typeface="+mn-lt"/>
        <a:ea typeface="+mn-ea"/>
        <a:cs typeface="+mn-cs"/>
      </a:defRPr>
    </a:lvl2pPr>
    <a:lvl3pPr marL="912721" algn="l" defTabSz="912721" rtl="0" eaLnBrk="1" latinLnBrk="0" hangingPunct="1">
      <a:defRPr sz="1200" kern="1200">
        <a:solidFill>
          <a:schemeClr val="tx1"/>
        </a:solidFill>
        <a:latin typeface="+mn-lt"/>
        <a:ea typeface="+mn-ea"/>
        <a:cs typeface="+mn-cs"/>
      </a:defRPr>
    </a:lvl3pPr>
    <a:lvl4pPr marL="1369081" algn="l" defTabSz="912721" rtl="0" eaLnBrk="1" latinLnBrk="0" hangingPunct="1">
      <a:defRPr sz="1200" kern="1200">
        <a:solidFill>
          <a:schemeClr val="tx1"/>
        </a:solidFill>
        <a:latin typeface="+mn-lt"/>
        <a:ea typeface="+mn-ea"/>
        <a:cs typeface="+mn-cs"/>
      </a:defRPr>
    </a:lvl4pPr>
    <a:lvl5pPr marL="1825442" algn="l" defTabSz="912721" rtl="0" eaLnBrk="1" latinLnBrk="0" hangingPunct="1">
      <a:defRPr sz="1200" kern="1200">
        <a:solidFill>
          <a:schemeClr val="tx1"/>
        </a:solidFill>
        <a:latin typeface="+mn-lt"/>
        <a:ea typeface="+mn-ea"/>
        <a:cs typeface="+mn-cs"/>
      </a:defRPr>
    </a:lvl5pPr>
    <a:lvl6pPr marL="2281801" algn="l" defTabSz="912721" rtl="0" eaLnBrk="1" latinLnBrk="0" hangingPunct="1">
      <a:defRPr sz="1200" kern="1200">
        <a:solidFill>
          <a:schemeClr val="tx1"/>
        </a:solidFill>
        <a:latin typeface="+mn-lt"/>
        <a:ea typeface="+mn-ea"/>
        <a:cs typeface="+mn-cs"/>
      </a:defRPr>
    </a:lvl6pPr>
    <a:lvl7pPr marL="2738163" algn="l" defTabSz="912721" rtl="0" eaLnBrk="1" latinLnBrk="0" hangingPunct="1">
      <a:defRPr sz="1200" kern="1200">
        <a:solidFill>
          <a:schemeClr val="tx1"/>
        </a:solidFill>
        <a:latin typeface="+mn-lt"/>
        <a:ea typeface="+mn-ea"/>
        <a:cs typeface="+mn-cs"/>
      </a:defRPr>
    </a:lvl7pPr>
    <a:lvl8pPr marL="3194522" algn="l" defTabSz="912721" rtl="0" eaLnBrk="1" latinLnBrk="0" hangingPunct="1">
      <a:defRPr sz="1200" kern="1200">
        <a:solidFill>
          <a:schemeClr val="tx1"/>
        </a:solidFill>
        <a:latin typeface="+mn-lt"/>
        <a:ea typeface="+mn-ea"/>
        <a:cs typeface="+mn-cs"/>
      </a:defRPr>
    </a:lvl8pPr>
    <a:lvl9pPr marL="3650880" algn="l" defTabSz="91272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1 </a:t>
            </a:r>
            <a:r>
              <a:rPr lang="en-US" err="1"/>
              <a:t>hr</a:t>
            </a:r>
            <a:r>
              <a:rPr lang="en-US"/>
              <a:t> 30 minutes</a:t>
            </a:r>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endPar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Explain </a:t>
            </a:r>
            <a:r>
              <a:rPr lang="en-US" sz="1800" b="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 a</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ndragogy asserts that adults learn best when:</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fr-F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They feel the </a:t>
            </a:r>
            <a:r>
              <a:rPr lang="en-US" sz="1800" b="1" i="1" u="sng">
                <a:solidFill>
                  <a:srgbClr val="8F0000"/>
                </a:solidFill>
                <a:effectLst/>
                <a:latin typeface="Times New Roman" panose="02020603050405020304" pitchFamily="18" charset="0"/>
                <a:ea typeface="Calibri" panose="020F0502020204030204" pitchFamily="34" charset="0"/>
                <a:cs typeface="Times New Roman" panose="02020603050405020304" pitchFamily="18" charset="0"/>
              </a:rPr>
              <a:t>need</a:t>
            </a:r>
            <a:r>
              <a:rPr lang="en-US" sz="1800" b="1" u="sng">
                <a:solidFill>
                  <a:srgbClr val="8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 learn.</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They have some input into what, why, and how they learn.</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learning’s content and processes have a meaningful relationship to the learner’s experience.</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Their experience is used as a learning resource. </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What is to be learned relates to the individual’s current situation and tasks. </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learning climate minimizes anxiety and encourages freedom to experiment.</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Learning styles are considered.</a:t>
            </a:r>
            <a:endParaRPr lang="fr-FR"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rPr>
              <a:t>There is a cooperative learning climate. </a:t>
            </a:r>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11</a:t>
            </a:fld>
            <a:endParaRPr lang="en-GB"/>
          </a:p>
        </p:txBody>
      </p:sp>
    </p:spTree>
    <p:extLst>
      <p:ext uri="{BB962C8B-B14F-4D97-AF65-F5344CB8AC3E}">
        <p14:creationId xmlns:p14="http://schemas.microsoft.com/office/powerpoint/2010/main" val="1898168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a:solidFill>
                  <a:srgbClr val="000000"/>
                </a:solidFill>
                <a:latin typeface="Times New Roman"/>
                <a:ea typeface="Calibri"/>
                <a:cs typeface="Times New Roman"/>
              </a:rPr>
              <a:t>Explain </a:t>
            </a:r>
            <a:r>
              <a:rPr lang="en-US" sz="1800" b="0">
                <a:solidFill>
                  <a:srgbClr val="000000"/>
                </a:solidFill>
                <a:latin typeface="Times New Roman"/>
                <a:ea typeface="Calibri"/>
                <a:cs typeface="Times New Roman"/>
              </a:rPr>
              <a:t>that</a:t>
            </a:r>
            <a:r>
              <a:rPr lang="en-US" sz="1800" b="1">
                <a:solidFill>
                  <a:srgbClr val="000000"/>
                </a:solidFill>
                <a:latin typeface="Times New Roman"/>
                <a:ea typeface="Calibri"/>
                <a:cs typeface="Times New Roman"/>
              </a:rPr>
              <a:t> </a:t>
            </a:r>
            <a:r>
              <a:rPr lang="en-US" sz="1800" b="0">
                <a:solidFill>
                  <a:srgbClr val="000000"/>
                </a:solidFill>
                <a:latin typeface="Times New Roman"/>
                <a:ea typeface="Calibri"/>
                <a:cs typeface="Times New Roman"/>
              </a:rPr>
              <a:t>d</a:t>
            </a:r>
            <a:r>
              <a:rPr lang="en-US" sz="1800">
                <a:solidFill>
                  <a:srgbClr val="000000"/>
                </a:solidFill>
                <a:latin typeface="Times New Roman"/>
                <a:ea typeface="Calibri"/>
                <a:cs typeface="Times New Roman"/>
              </a:rPr>
              <a:t>ifferent</a:t>
            </a:r>
            <a:r>
              <a:rPr lang="en-US" sz="1800" b="0">
                <a:solidFill>
                  <a:srgbClr val="000000"/>
                </a:solidFill>
                <a:effectLst/>
                <a:latin typeface="Times New Roman"/>
                <a:ea typeface="Calibri"/>
                <a:cs typeface="Times New Roman"/>
              </a:rPr>
              <a:t> models of learning styles exist, the one presented here (VARK model, for Visual, Auditive, Read/Write, Kinesthetic) is one amongst them.</a:t>
            </a:r>
            <a:endParaRPr lang="en-US"/>
          </a:p>
          <a:p>
            <a:r>
              <a:rPr lang="en-US" sz="1800" b="1">
                <a:solidFill>
                  <a:srgbClr val="000000"/>
                </a:solidFill>
                <a:latin typeface="Times New Roman"/>
                <a:ea typeface="Calibri"/>
                <a:cs typeface="Times New Roman"/>
              </a:rPr>
              <a:t>Looking at this chart, there are 4 different styles.</a:t>
            </a:r>
            <a:endPar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sz="1800" b="1">
              <a:solidFill>
                <a:srgbClr val="000000"/>
              </a:solidFill>
              <a:latin typeface="Times New Roman"/>
              <a:ea typeface="Calibri"/>
              <a:cs typeface="Times New Roman"/>
            </a:endParaRPr>
          </a:p>
          <a:p>
            <a:pPr marL="0" marR="0">
              <a:spcBef>
                <a:spcPts val="0"/>
              </a:spcBef>
              <a:spcAft>
                <a:spcPts val="0"/>
              </a:spcAft>
            </a:pPr>
            <a:r>
              <a:rPr lang="en-US" sz="1800" b="1">
                <a:solidFill>
                  <a:srgbClr val="000000"/>
                </a:solidFill>
                <a:effectLst/>
                <a:latin typeface="Times New Roman"/>
                <a:ea typeface="Calibri"/>
                <a:cs typeface="Times New Roman"/>
              </a:rPr>
              <a:t>Visual learners:</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Tend to learn by looking, seeing, viewing, and watching.</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Need to see an instructor’s facial expressions and body language to fully understand the content of a lesson.</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Sit at the front of the classroom to avoid visual distractions.</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Think in pictures and learn best from visual displays.</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Take detailed notes to absorb information. </a:t>
            </a:r>
          </a:p>
          <a:p>
            <a:endParaRPr lang="en-US" sz="1800">
              <a:solidFill>
                <a:srgbClr val="000000"/>
              </a:solidFill>
              <a:effectLst/>
              <a:latin typeface="Times New Roman" panose="02020603050405020304" pitchFamily="18" charset="0"/>
            </a:endParaRPr>
          </a:p>
          <a:p>
            <a:pPr marL="0" marR="0">
              <a:spcBef>
                <a:spcPts val="0"/>
              </a:spcBef>
              <a:spcAft>
                <a:spcPts val="0"/>
              </a:spcAft>
            </a:pPr>
            <a:r>
              <a:rPr lang="en-US" sz="1800" b="1">
                <a:solidFill>
                  <a:srgbClr val="000000"/>
                </a:solidFill>
                <a:effectLst/>
                <a:latin typeface="Times New Roman"/>
                <a:ea typeface="Calibri"/>
                <a:cs typeface="Times New Roman"/>
              </a:rPr>
              <a:t>Auditory learners:</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Learn by listening, hearing, and speaking.</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Learn best through lectures, discussions, and brainstorming. </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Interpret the underlying meaning of speech by listening to voice tone, pitch, and speed and other speech nuances.</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Written information has little meaning to them until they hear it.</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They benefit best by reading text out loud. </a:t>
            </a:r>
          </a:p>
          <a:p>
            <a:endParaRPr lang="en-US" sz="1800">
              <a:solidFill>
                <a:srgbClr val="000000"/>
              </a:solidFill>
              <a:effectLst/>
              <a:latin typeface="Times New Roman" panose="02020603050405020304" pitchFamily="18" charset="0"/>
              <a:ea typeface="Calibri" panose="020F0502020204030204" pitchFamily="34" charset="0"/>
            </a:endParaRPr>
          </a:p>
          <a:p>
            <a:r>
              <a:rPr lang="en-US" sz="1800" b="1">
                <a:solidFill>
                  <a:srgbClr val="000000"/>
                </a:solidFill>
                <a:effectLst/>
                <a:latin typeface="Times New Roman"/>
                <a:ea typeface="Calibri"/>
                <a:cs typeface="Times New Roman"/>
              </a:rPr>
              <a:t>Read/write:</a:t>
            </a:r>
          </a:p>
          <a:p>
            <a:pPr marL="285750" indent="-285750">
              <a:buFont typeface="Arial" panose="020B0604020202020204" pitchFamily="34" charset="0"/>
              <a:buChar char="•"/>
            </a:pPr>
            <a:r>
              <a:rPr lang="en-US" sz="1800">
                <a:solidFill>
                  <a:srgbClr val="000000"/>
                </a:solidFill>
                <a:effectLst/>
                <a:latin typeface="Times New Roman"/>
                <a:ea typeface="Calibri"/>
                <a:cs typeface="Times New Roman"/>
              </a:rPr>
              <a:t>Learn by reading and writing</a:t>
            </a:r>
          </a:p>
          <a:p>
            <a:pPr marL="285750" indent="-285750">
              <a:buFont typeface="Arial" panose="020B0604020202020204" pitchFamily="34" charset="0"/>
              <a:buChar char="•"/>
            </a:pPr>
            <a:r>
              <a:rPr lang="en-US" sz="1800">
                <a:solidFill>
                  <a:srgbClr val="000000"/>
                </a:solidFill>
                <a:latin typeface="Times New Roman"/>
                <a:cs typeface="Times New Roman"/>
              </a:rPr>
              <a:t>Preference</a:t>
            </a:r>
            <a:r>
              <a:rPr lang="en-US" sz="1800" b="0" i="0">
                <a:solidFill>
                  <a:srgbClr val="000000"/>
                </a:solidFill>
                <a:effectLst/>
                <a:latin typeface="Times New Roman"/>
                <a:cs typeface="Times New Roman"/>
              </a:rPr>
              <a:t> for </a:t>
            </a:r>
            <a:r>
              <a:rPr lang="en-US" sz="2800" b="0" i="0">
                <a:solidFill>
                  <a:srgbClr val="222222"/>
                </a:solidFill>
                <a:effectLst/>
                <a:latin typeface="Helvetica Neue"/>
              </a:rPr>
              <a:t>information displayed as words</a:t>
            </a:r>
            <a:endParaRPr lang="en-US" sz="1800">
              <a:solidFill>
                <a:srgbClr val="000000"/>
              </a:solidFill>
              <a:effectLst/>
              <a:latin typeface="Times New Roman" panose="02020603050405020304" pitchFamily="18" charset="0"/>
              <a:ea typeface="Calibri" panose="020F0502020204030204" pitchFamily="34" charset="0"/>
            </a:endParaRPr>
          </a:p>
          <a:p>
            <a:pPr marL="285750" indent="-285750">
              <a:buFont typeface="Arial" panose="020B0604020202020204" pitchFamily="34" charset="0"/>
              <a:buChar char="•"/>
            </a:pPr>
            <a:r>
              <a:rPr lang="en-US" sz="2800" b="0" i="0">
                <a:solidFill>
                  <a:srgbClr val="222222"/>
                </a:solidFill>
                <a:effectLst/>
                <a:latin typeface="Helvetica Neue"/>
              </a:rPr>
              <a:t>This preference emphasizes text-based input and output – reading and writing in all its forms but especially manuals, reports, essays, and assignments.</a:t>
            </a:r>
          </a:p>
          <a:p>
            <a:pPr marL="285750" indent="-285750">
              <a:buFont typeface="Arial" panose="020B0604020202020204" pitchFamily="34" charset="0"/>
              <a:buChar char="•"/>
            </a:pPr>
            <a:r>
              <a:rPr lang="en-US" sz="2800" b="0" i="0">
                <a:solidFill>
                  <a:srgbClr val="222222"/>
                </a:solidFill>
                <a:effectLst/>
                <a:latin typeface="Helvetica Neue"/>
              </a:rPr>
              <a:t>People who prefer this modality are often addicted to PowerPoint, the Internet, lists, diaries, dictionaries, thesauri, quotations and words, words, words…</a:t>
            </a:r>
            <a:endParaRPr lang="en-US" sz="1800">
              <a:solidFill>
                <a:srgbClr val="000000"/>
              </a:solidFill>
              <a:effectLst/>
              <a:latin typeface="Times New Roman" panose="02020603050405020304" pitchFamily="18" charset="0"/>
              <a:ea typeface="Calibri" panose="020F0502020204030204" pitchFamily="34" charset="0"/>
            </a:endParaRPr>
          </a:p>
          <a:p>
            <a:endParaRPr lang="en-US" sz="1800">
              <a:solidFill>
                <a:srgbClr val="000000"/>
              </a:solidFill>
              <a:effectLst/>
              <a:latin typeface="Times New Roman" panose="02020603050405020304" pitchFamily="18" charset="0"/>
            </a:endParaRPr>
          </a:p>
          <a:p>
            <a:pPr marL="0" marR="0">
              <a:spcBef>
                <a:spcPts val="0"/>
              </a:spcBef>
              <a:spcAft>
                <a:spcPts val="0"/>
              </a:spcAft>
            </a:pPr>
            <a:r>
              <a:rPr lang="en-US" sz="1800" b="1">
                <a:solidFill>
                  <a:srgbClr val="000000"/>
                </a:solidFill>
                <a:effectLst/>
                <a:latin typeface="Times New Roman"/>
                <a:ea typeface="Calibri"/>
                <a:cs typeface="Times New Roman"/>
              </a:rPr>
              <a:t>Kinesthetic learners: </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Tend to learn by experiencing, moving, and doing.</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Learn best through a hands-on approach and actively exploring the physical world around them.</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a:ea typeface="Calibri"/>
                <a:cs typeface="Times New Roman"/>
              </a:rPr>
              <a:t>Have difficulty sitting still for long periods of time, and easily become distracted by their need for activity and exploration. </a:t>
            </a:r>
          </a:p>
          <a:p>
            <a:pPr>
              <a:buSzPts val="1200"/>
              <a:tabLst>
                <a:tab pos="109855" algn="l"/>
              </a:tabLst>
            </a:pPr>
            <a:endParaRPr lang="en-US" sz="1800">
              <a:latin typeface="Times New Roman"/>
              <a:ea typeface="Calibri"/>
              <a:cs typeface="Times New Roman"/>
            </a:endParaRPr>
          </a:p>
          <a:p>
            <a:pPr>
              <a:buSzPts val="1200"/>
              <a:tabLst>
                <a:tab pos="109855" algn="l"/>
              </a:tabLst>
            </a:pPr>
            <a:endParaRPr lang="en-US" sz="1800" b="1">
              <a:latin typeface="Times New Roman"/>
              <a:ea typeface="Calibri"/>
              <a:cs typeface="Times New Roman"/>
            </a:endParaRPr>
          </a:p>
          <a:p>
            <a:pPr>
              <a:buSzPts val="1200"/>
              <a:tabLst>
                <a:tab pos="109855" algn="l"/>
              </a:tabLst>
            </a:pPr>
            <a:r>
              <a:rPr lang="en-US" sz="1800" b="1">
                <a:latin typeface="Times New Roman"/>
                <a:ea typeface="Calibri"/>
                <a:cs typeface="Times New Roman"/>
              </a:rPr>
              <a:t>Activity</a:t>
            </a:r>
          </a:p>
          <a:p>
            <a:pPr>
              <a:buSzPts val="1200"/>
              <a:tabLst>
                <a:tab pos="109855" algn="l"/>
              </a:tabLst>
            </a:pPr>
            <a:r>
              <a:rPr lang="en-US" sz="1800" b="1">
                <a:latin typeface="Times New Roman"/>
                <a:ea typeface="Calibri"/>
                <a:cs typeface="Times New Roman"/>
              </a:rPr>
              <a:t>Required materials: </a:t>
            </a:r>
          </a:p>
          <a:p>
            <a:pPr lvl="1">
              <a:buSzPts val="1200"/>
              <a:tabLst>
                <a:tab pos="109855" algn="l"/>
              </a:tabLst>
            </a:pPr>
            <a:r>
              <a:rPr lang="en-US" sz="1800" b="0">
                <a:latin typeface="Times New Roman"/>
                <a:ea typeface="Calibri"/>
                <a:cs typeface="Times New Roman"/>
              </a:rPr>
              <a:t>- Flipchart</a:t>
            </a:r>
          </a:p>
          <a:p>
            <a:pPr lvl="1">
              <a:buSzPts val="1200"/>
              <a:tabLst>
                <a:tab pos="109855" algn="l"/>
              </a:tabLst>
            </a:pPr>
            <a:r>
              <a:rPr lang="en-US" sz="1800" b="0">
                <a:latin typeface="Times New Roman"/>
                <a:ea typeface="Calibri"/>
                <a:cs typeface="Times New Roman"/>
              </a:rPr>
              <a:t>- Post -it</a:t>
            </a:r>
          </a:p>
          <a:p>
            <a:pPr>
              <a:buSzPts val="1200"/>
              <a:tabLst>
                <a:tab pos="109855" algn="l"/>
              </a:tabLst>
            </a:pPr>
            <a:r>
              <a:rPr lang="en-US" sz="1800" b="1">
                <a:latin typeface="Times New Roman"/>
                <a:ea typeface="Calibri"/>
                <a:cs typeface="Times New Roman"/>
              </a:rPr>
              <a:t>Activity facilitation:</a:t>
            </a:r>
          </a:p>
          <a:p>
            <a:pPr>
              <a:buSzPts val="1200"/>
              <a:tabLst>
                <a:tab pos="109855" algn="l"/>
              </a:tabLst>
            </a:pPr>
            <a:r>
              <a:rPr lang="en-US" sz="1800" b="1">
                <a:latin typeface="Times New Roman"/>
                <a:ea typeface="Calibri"/>
                <a:cs typeface="Times New Roman"/>
              </a:rPr>
              <a:t>1. </a:t>
            </a:r>
            <a:r>
              <a:rPr lang="en-US" sz="1800" b="0">
                <a:latin typeface="Times New Roman"/>
                <a:ea typeface="Calibri"/>
                <a:cs typeface="Times New Roman"/>
              </a:rPr>
              <a:t>Ask w</a:t>
            </a:r>
            <a:r>
              <a:rPr lang="en-US" sz="1800">
                <a:latin typeface="Times New Roman"/>
                <a:ea typeface="Calibri"/>
                <a:cs typeface="Times New Roman"/>
              </a:rPr>
              <a:t>hich learning style is your preference? Write on a post -it and add to this chart.</a:t>
            </a:r>
          </a:p>
          <a:p>
            <a:pPr marL="0" marR="0" lvl="0" indent="0" algn="l" defTabSz="912721" rtl="0" eaLnBrk="1" fontAlgn="auto" latinLnBrk="0" hangingPunct="1">
              <a:lnSpc>
                <a:spcPct val="100000"/>
              </a:lnSpc>
              <a:spcBef>
                <a:spcPts val="0"/>
              </a:spcBef>
              <a:spcAft>
                <a:spcPts val="0"/>
              </a:spcAft>
              <a:buClrTx/>
              <a:buSzPts val="1200"/>
              <a:buFontTx/>
              <a:buNone/>
              <a:tabLst>
                <a:tab pos="109855" algn="l"/>
              </a:tabLst>
              <a:defRPr/>
            </a:pPr>
            <a:r>
              <a:rPr lang="en-US" sz="1200" b="1" kern="1200">
                <a:solidFill>
                  <a:schemeClr val="tx1"/>
                </a:solidFill>
                <a:effectLst/>
                <a:latin typeface="+mn-lt"/>
                <a:ea typeface="+mn-ea"/>
                <a:cs typeface="+mn-cs"/>
              </a:rPr>
              <a:t>2. </a:t>
            </a:r>
            <a:r>
              <a:rPr lang="en-US" sz="1200" kern="1200">
                <a:solidFill>
                  <a:schemeClr val="tx1"/>
                </a:solidFill>
                <a:effectLst/>
                <a:latin typeface="+mn-lt"/>
                <a:ea typeface="+mn-ea"/>
                <a:cs typeface="+mn-cs"/>
              </a:rPr>
              <a:t>Have flipchart with 4 learning styles listed. Put the post -its from participants on the appropriate part of the flipchart.</a:t>
            </a:r>
            <a:endParaRPr lang="en-US" sz="1800">
              <a:latin typeface="Times New Roman"/>
              <a:cs typeface="Times New Roman"/>
            </a:endParaRPr>
          </a:p>
          <a:p>
            <a:pPr marL="0" indent="0">
              <a:buSzPts val="1200"/>
              <a:buFont typeface="Arial" panose="05050102010706020507" pitchFamily="18" charset="2"/>
              <a:buNone/>
              <a:tabLst>
                <a:tab pos="109855" algn="l"/>
              </a:tabLst>
            </a:pPr>
            <a:r>
              <a:rPr lang="en-US" sz="1800" b="1">
                <a:latin typeface="Times New Roman"/>
                <a:ea typeface="Calibri"/>
                <a:cs typeface="Times New Roman"/>
              </a:rPr>
              <a:t>3. Y</a:t>
            </a:r>
            <a:r>
              <a:rPr lang="en-US" sz="1800" b="0">
                <a:latin typeface="Times New Roman"/>
                <a:ea typeface="Calibri"/>
                <a:cs typeface="Times New Roman"/>
              </a:rPr>
              <a:t>ou will likely have multiple styles represented. If that’s the case in your room, likely the case in your country. </a:t>
            </a:r>
          </a:p>
          <a:p>
            <a:pPr marL="0" indent="0">
              <a:buSzPts val="1200"/>
              <a:buFont typeface="Arial" panose="05050102010706020507" pitchFamily="18" charset="2"/>
              <a:buNone/>
              <a:tabLst>
                <a:tab pos="109855" algn="l"/>
              </a:tabLst>
            </a:pPr>
            <a:r>
              <a:rPr lang="en-US" sz="1800" b="1">
                <a:latin typeface="Times New Roman"/>
                <a:ea typeface="Calibri"/>
                <a:cs typeface="Times New Roman"/>
              </a:rPr>
              <a:t>4. </a:t>
            </a:r>
            <a:r>
              <a:rPr lang="en-US"/>
              <a:t>Build on participant responses and explain that people have different learning styles (some may have a predominant style and a bit of others). In a group, to ensure that you meet the needs of all learners/learning styles, it is recommended to vary the learning methodologies and resources provided (visually impacting elements, listening/reading/talking, written documents, and practice activities that involve the body/movement in the room/using objects).</a:t>
            </a:r>
          </a:p>
          <a:p>
            <a:pPr marL="0" indent="0">
              <a:buSzPts val="1200"/>
              <a:buFont typeface="Arial" panose="05050102010706020507" pitchFamily="18" charset="2"/>
              <a:buNone/>
              <a:tabLst>
                <a:tab pos="109855" algn="l"/>
              </a:tabLst>
            </a:pPr>
            <a:endParaRPr lang="en-US">
              <a:ea typeface="Calibri"/>
              <a:cs typeface="Calibri"/>
            </a:endParaRPr>
          </a:p>
          <a:p>
            <a:pPr marL="0" indent="0">
              <a:buSzPts val="1200"/>
              <a:buFont typeface="Arial" panose="05050102010706020507" pitchFamily="18" charset="2"/>
              <a:buNone/>
              <a:tabLst>
                <a:tab pos="109855" algn="l"/>
              </a:tabLst>
            </a:pPr>
            <a:r>
              <a:rPr lang="en-US">
                <a:ea typeface="Calibri"/>
                <a:cs typeface="Calibri"/>
              </a:rPr>
              <a:t>Note: This activity could also be done via electronic means. </a:t>
            </a:r>
          </a:p>
          <a:p>
            <a:pPr marL="0" indent="0">
              <a:buSzPts val="1200"/>
              <a:buFont typeface="Arial" panose="05050102010706020507" pitchFamily="18" charset="2"/>
              <a:buNone/>
              <a:tabLst>
                <a:tab pos="109855" algn="l"/>
              </a:tabLst>
            </a:pPr>
            <a:endParaRPr lang="en-US">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12</a:t>
            </a:fld>
            <a:endParaRPr lang="en-GB"/>
          </a:p>
        </p:txBody>
      </p:sp>
    </p:spTree>
    <p:extLst>
      <p:ext uri="{BB962C8B-B14F-4D97-AF65-F5344CB8AC3E}">
        <p14:creationId xmlns:p14="http://schemas.microsoft.com/office/powerpoint/2010/main" val="119465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1"/>
              <a:t>Note </a:t>
            </a:r>
            <a:r>
              <a:rPr lang="fr-FR" sz="1800" b="0" err="1"/>
              <a:t>this</a:t>
            </a:r>
            <a:r>
              <a:rPr lang="fr-FR" sz="1800" b="0"/>
              <a:t> slide </a:t>
            </a:r>
            <a:r>
              <a:rPr lang="fr-FR" sz="1800" b="0" err="1"/>
              <a:t>builds</a:t>
            </a:r>
            <a:endParaRPr lang="fr-FR" sz="1800" b="0"/>
          </a:p>
          <a:p>
            <a:pPr marL="285750" marR="0" indent="-285750">
              <a:spcBef>
                <a:spcPts val="0"/>
              </a:spcBef>
              <a:spcAft>
                <a:spcPts val="0"/>
              </a:spcAft>
              <a:buFont typeface="Arial" panose="020B0604020202020204" pitchFamily="34" charset="0"/>
              <a:buChar char="•"/>
            </a:pPr>
            <a:r>
              <a:rPr lang="en-US" sz="1800" b="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Start by explaining the learning retention percentages as below</a:t>
            </a:r>
          </a:p>
          <a:p>
            <a:pPr marL="285750" marR="0" indent="-285750">
              <a:spcBef>
                <a:spcPts val="0"/>
              </a:spcBef>
              <a:spcAft>
                <a:spcPts val="0"/>
              </a:spcAft>
              <a:buFont typeface="Arial" panose="020B0604020202020204" pitchFamily="34" charset="0"/>
              <a:buChar char="•"/>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CLICK</a:t>
            </a:r>
            <a:r>
              <a:rPr lang="en-US" sz="1800" b="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and show the question to the audience. Build on participant responses and explain that the consequences of these percentages are that to maximize the learning we should actively engage participants into learning activities (group work, case scenarios, role plays, simulations, etc.) rather than only presenting them didactic content.</a:t>
            </a:r>
            <a:endPar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Say: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Learners retain approximately:</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 percent of what they see.</a:t>
            </a:r>
          </a:p>
          <a:p>
            <a:pPr marL="342900" marR="0" lvl="0" indent="-342900">
              <a:spcBef>
                <a:spcPts val="0"/>
              </a:spcBef>
              <a:spcAft>
                <a:spcPts val="0"/>
              </a:spcAft>
              <a:buSzPts val="1200"/>
              <a:buFont typeface="Symbol" panose="05050102010706020507" pitchFamily="18" charset="2"/>
              <a:buChar char="·"/>
              <a:tabLst>
                <a:tab pos="109855" algn="l"/>
              </a:tabLs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 to 40 percent of what they see and hear.</a:t>
            </a:r>
          </a:p>
          <a:p>
            <a:pPr marL="342900" marR="0" lvl="0" indent="-342900">
              <a:spcBef>
                <a:spcPts val="0"/>
              </a:spcBef>
              <a:spcAft>
                <a:spcPts val="0"/>
              </a:spcAft>
              <a:buSzPts val="1200"/>
              <a:buFont typeface="Symbol" panose="05050102010706020507" pitchFamily="18" charset="2"/>
              <a:buChar char="·"/>
              <a:tabLst>
                <a:tab pos="109855" algn="l"/>
              </a:tabLst>
            </a:pPr>
            <a:r>
              <a:rPr lang="en-US" sz="1800" b="1" i="1" u="sng">
                <a:solidFill>
                  <a:srgbClr val="8F0000"/>
                </a:solidFill>
                <a:effectLst/>
                <a:latin typeface="Times New Roman" panose="02020603050405020304" pitchFamily="18" charset="0"/>
                <a:ea typeface="Calibri" panose="020F0502020204030204" pitchFamily="34" charset="0"/>
                <a:cs typeface="Times New Roman" panose="02020603050405020304" pitchFamily="18" charset="0"/>
              </a:rPr>
              <a:t>90 percent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 what they see, hear, and do.</a:t>
            </a:r>
          </a:p>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r>
              <a:rPr lang="en-US" sz="1800">
                <a:solidFill>
                  <a:srgbClr val="000000"/>
                </a:solidFill>
                <a:effectLst/>
                <a:latin typeface="Times New Roman" panose="02020603050405020304" pitchFamily="18" charset="0"/>
                <a:ea typeface="Calibri" panose="020F0502020204030204" pitchFamily="34" charset="0"/>
              </a:rPr>
              <a:t>All have the capability to learn via all three styles but are usually dominate in one.</a:t>
            </a:r>
            <a:endParaRPr lang="en-US"/>
          </a:p>
        </p:txBody>
      </p:sp>
      <p:sp>
        <p:nvSpPr>
          <p:cNvPr id="4" name="Slide Number Placeholder 3"/>
          <p:cNvSpPr>
            <a:spLocks noGrp="1"/>
          </p:cNvSpPr>
          <p:nvPr>
            <p:ph type="sldNum" sz="quarter" idx="5"/>
          </p:nvPr>
        </p:nvSpPr>
        <p:spPr/>
        <p:txBody>
          <a:bodyPr/>
          <a:lstStyle/>
          <a:p>
            <a:fld id="{CF0D6D01-EAB7-41B9-938B-EB132FF9F011}" type="slidenum">
              <a:rPr lang="en-GB" smtClean="0"/>
              <a:t>13</a:t>
            </a:fld>
            <a:endParaRPr lang="en-GB"/>
          </a:p>
        </p:txBody>
      </p:sp>
    </p:spTree>
    <p:extLst>
      <p:ext uri="{BB962C8B-B14F-4D97-AF65-F5344CB8AC3E}">
        <p14:creationId xmlns:p14="http://schemas.microsoft.com/office/powerpoint/2010/main" val="3595698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spcAft>
                <a:spcPts val="450"/>
              </a:spcAft>
              <a:buFont typeface="Arial"/>
              <a:buNone/>
            </a:pPr>
            <a:r>
              <a:rPr lang="en-US" b="1"/>
              <a:t>Say: </a:t>
            </a:r>
            <a:r>
              <a:rPr lang="en-US"/>
              <a:t>Andragogy is defined as the “learner focused” the method or technique used to teach adults.</a:t>
            </a:r>
          </a:p>
          <a:p>
            <a:pPr marL="787400" lvl="1" indent="-331470">
              <a:spcBef>
                <a:spcPts val="600"/>
              </a:spcBef>
              <a:spcAft>
                <a:spcPts val="450"/>
              </a:spcAft>
              <a:buFont typeface="Courier New"/>
              <a:buChar char="o"/>
            </a:pPr>
            <a:r>
              <a:rPr lang="en-US"/>
              <a:t>Andragogy asserts that top-down methods used to teach children are not effective for adults, and that certain conditions should be met to facilitate adult learning. In particular their experience and expertise should be used as a learning resource.</a:t>
            </a:r>
            <a:endParaRPr lang="en-US">
              <a:ea typeface="Calibri"/>
              <a:cs typeface="Calibri"/>
            </a:endParaRPr>
          </a:p>
          <a:p>
            <a:pPr marL="0" indent="0">
              <a:spcBef>
                <a:spcPts val="600"/>
              </a:spcBef>
              <a:spcAft>
                <a:spcPts val="450"/>
              </a:spcAft>
              <a:buFont typeface="Arial"/>
              <a:buNone/>
            </a:pPr>
            <a:r>
              <a:rPr lang="en-US" b="1"/>
              <a:t>Say: </a:t>
            </a:r>
            <a:r>
              <a:rPr lang="en-US"/>
              <a:t>When designing and facilitating training, consideration should be given to different learning styles – visual, auditory, read/write, kinesthetic </a:t>
            </a:r>
          </a:p>
          <a:p>
            <a:pPr marL="0" indent="0">
              <a:spcBef>
                <a:spcPts val="600"/>
              </a:spcBef>
              <a:spcAft>
                <a:spcPts val="450"/>
              </a:spcAft>
              <a:buFont typeface="Arial"/>
              <a:buNone/>
            </a:pPr>
            <a:r>
              <a:rPr lang="en-US" b="1"/>
              <a:t>Recall: </a:t>
            </a:r>
            <a:r>
              <a:rPr lang="en-US"/>
              <a:t>Learners retain approximately 90 percent of what they see, hear, and do: hands-on training and engaging methodologies are more effective than traditional facilitator-led presentation.</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10"/>
          </p:nvPr>
        </p:nvSpPr>
        <p:spPr/>
        <p:txBody>
          <a:bodyPr/>
          <a:lstStyle/>
          <a:p>
            <a:fld id="{D5B48DA2-5A1E-A647-8F98-8F6408046E1A}" type="slidenum">
              <a:rPr lang="en-US" smtClean="0"/>
              <a:t>14</a:t>
            </a:fld>
            <a:endParaRPr lang="en-US"/>
          </a:p>
        </p:txBody>
      </p:sp>
    </p:spTree>
    <p:extLst>
      <p:ext uri="{BB962C8B-B14F-4D97-AF65-F5344CB8AC3E}">
        <p14:creationId xmlns:p14="http://schemas.microsoft.com/office/powerpoint/2010/main" val="3220507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15</a:t>
            </a:fld>
            <a:endParaRPr lang="en-US"/>
          </a:p>
        </p:txBody>
      </p:sp>
    </p:spTree>
    <p:extLst>
      <p:ext uri="{BB962C8B-B14F-4D97-AF65-F5344CB8AC3E}">
        <p14:creationId xmlns:p14="http://schemas.microsoft.com/office/powerpoint/2010/main" val="4075682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Ask</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the audience to describe the 2 learning situations on the pictures and explain what the trainer role/relationship between trainer and trainees may be in each situation.</a:t>
            </a:r>
          </a:p>
          <a:p>
            <a:pPr marL="285750" marR="0" indent="-285750">
              <a:spcBef>
                <a:spcPts val="0"/>
              </a:spcBef>
              <a:spcAft>
                <a:spcPts val="0"/>
              </a:spcAft>
              <a:buFont typeface="Arial" panose="020B0604020202020204" pitchFamily="34" charset="0"/>
              <a:buChar char="•"/>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picture on the left shows a ‘traditional’ learning setting/instructor approach.</a:t>
            </a:r>
          </a:p>
          <a:p>
            <a:pPr marL="285750" marR="0" indent="-285750">
              <a:spcBef>
                <a:spcPts val="0"/>
              </a:spcBef>
              <a:spcAft>
                <a:spcPts val="0"/>
              </a:spcAft>
              <a:buFont typeface="Arial" panose="020B0604020202020204" pitchFamily="34" charset="0"/>
              <a:buChar char="•"/>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picture on the right shows a situation where several people seen to discuss about something/share ideas – we could even hardly say who is the facilitator.</a:t>
            </a:r>
          </a:p>
          <a:p>
            <a:pPr marL="0" marR="0">
              <a:spcBef>
                <a:spcPts val="0"/>
              </a:spcBef>
              <a:spcAft>
                <a:spcPts val="0"/>
              </a:spcAft>
            </a:pPr>
            <a:endPar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Typically, instruction is associated with pedagogy a “directive” approach to learning. It is defined as, “detailed information telling of how something should be done, operated, or assembled.”</a:t>
            </a:r>
          </a:p>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 instructor:</a:t>
            </a:r>
          </a:p>
          <a:p>
            <a:pPr marL="285750" indent="-285750" algn="l" defTabSz="912721" rtl="0" eaLnBrk="1" latinLnBrk="0" hangingPunct="1">
              <a:buFont typeface="Arial" panose="020B0604020202020204" pitchFamily="34" charset="0"/>
              <a:buChar char="•"/>
            </a:pPr>
            <a:r>
              <a:rPr lang="en-US" sz="1800" kern="1200">
                <a:solidFill>
                  <a:schemeClr val="tx1"/>
                </a:solidFill>
                <a:latin typeface="+mn-lt"/>
                <a:ea typeface="+mn-ea"/>
                <a:cs typeface="+mn-cs"/>
              </a:rPr>
              <a:t> Imparts learning and content/materials to participants</a:t>
            </a:r>
          </a:p>
          <a:p>
            <a:pPr marL="285750" indent="-285750" algn="l" defTabSz="912721" rtl="0" eaLnBrk="1" latinLnBrk="0" hangingPunct="1">
              <a:buFont typeface="Arial" panose="020B0604020202020204" pitchFamily="34" charset="0"/>
              <a:buChar char="•"/>
            </a:pPr>
            <a:r>
              <a:rPr lang="en-US" sz="1800" kern="1200">
                <a:solidFill>
                  <a:schemeClr val="tx1"/>
                </a:solidFill>
                <a:latin typeface="+mn-lt"/>
                <a:ea typeface="+mn-ea"/>
                <a:cs typeface="+mn-cs"/>
              </a:rPr>
              <a:t> Follows a hierarchical framework</a:t>
            </a:r>
          </a:p>
          <a:p>
            <a:pPr marL="285750" indent="-285750" algn="l" defTabSz="912721" rtl="0" eaLnBrk="1" latinLnBrk="0" hangingPunct="1">
              <a:buFont typeface="Arial" panose="020B0604020202020204" pitchFamily="34" charset="0"/>
              <a:buChar char="•"/>
            </a:pPr>
            <a:r>
              <a:rPr lang="en-US" sz="1800" kern="1200">
                <a:solidFill>
                  <a:schemeClr val="tx1"/>
                </a:solidFill>
                <a:latin typeface="+mn-lt"/>
                <a:ea typeface="+mn-ea"/>
                <a:cs typeface="+mn-cs"/>
              </a:rPr>
              <a:t> Focuses on application of knowledge</a:t>
            </a:r>
          </a:p>
          <a:p>
            <a:pPr marL="285750" indent="-285750" algn="l" defTabSz="912721" rtl="0" eaLnBrk="1" latinLnBrk="0" hangingPunct="1">
              <a:buFont typeface="Arial" panose="020B0604020202020204" pitchFamily="34" charset="0"/>
              <a:buChar char="•"/>
            </a:pPr>
            <a:r>
              <a:rPr lang="en-US" sz="1800" kern="1200">
                <a:solidFill>
                  <a:schemeClr val="tx1"/>
                </a:solidFill>
                <a:latin typeface="+mn-lt"/>
                <a:ea typeface="+mn-ea"/>
                <a:cs typeface="+mn-cs"/>
              </a:rPr>
              <a:t> Linear model</a:t>
            </a:r>
          </a:p>
          <a:p>
            <a:pPr marL="0" marR="0" lvl="0" indent="0">
              <a:spcBef>
                <a:spcPts val="0"/>
              </a:spcBef>
              <a:spcAft>
                <a:spcPts val="0"/>
              </a:spcAft>
              <a:buSzPts val="1200"/>
              <a:buFont typeface="Symbol" panose="05050102010706020507" pitchFamily="18" charset="2"/>
              <a:buNone/>
              <a:tabLst>
                <a:tab pos="109855" algn="l"/>
              </a:tabLst>
            </a:pPr>
            <a:endParaRPr lang="en-US" sz="1800">
              <a:solidFill>
                <a:srgbClr val="000000"/>
              </a:solidFill>
              <a:effectLst/>
              <a:latin typeface="Times New Roman" panose="02020603050405020304" pitchFamily="18" charset="0"/>
            </a:endParaRPr>
          </a:p>
          <a:p>
            <a:pPr marL="0" marR="0">
              <a:spcBef>
                <a:spcPts val="0"/>
              </a:spcBef>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Facilitation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which means “make (an action or process) easy or easier” is associated with andragogy which is the “learner focused” method.</a:t>
            </a:r>
          </a:p>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 facilitator:</a:t>
            </a:r>
          </a:p>
          <a:p>
            <a:r>
              <a:rPr lang="en-US" sz="1800"/>
              <a:t>Engages learners in an active environment by guiding and assisting them to:</a:t>
            </a:r>
          </a:p>
          <a:p>
            <a:pPr marL="285750" indent="-285750">
              <a:buFont typeface="Arial" panose="020B0604020202020204" pitchFamily="34" charset="0"/>
              <a:buChar char="•"/>
            </a:pPr>
            <a:r>
              <a:rPr lang="en-US" sz="1800"/>
              <a:t>Use prior knowledge to deconstruct ideas.</a:t>
            </a:r>
          </a:p>
          <a:p>
            <a:pPr marL="285750" indent="-285750">
              <a:buFont typeface="Arial" panose="020B0604020202020204" pitchFamily="34" charset="0"/>
              <a:buChar char="•"/>
            </a:pPr>
            <a:r>
              <a:rPr lang="en-US" sz="1800"/>
              <a:t>Form their own thoughts about concepts.</a:t>
            </a:r>
          </a:p>
          <a:p>
            <a:pPr marL="285750" indent="-285750">
              <a:buFont typeface="Arial" panose="020B0604020202020204" pitchFamily="34" charset="0"/>
              <a:buChar char="•"/>
            </a:pPr>
            <a:r>
              <a:rPr lang="en-US" sz="1800"/>
              <a:t>Owning material through self-exploration and dialogue.</a:t>
            </a:r>
          </a:p>
          <a:p>
            <a:pPr marL="285750" indent="-285750">
              <a:buFont typeface="Arial" panose="020B0604020202020204" pitchFamily="34" charset="0"/>
              <a:buChar char="•"/>
            </a:pPr>
            <a:endParaRPr lang="en-US" sz="1800"/>
          </a:p>
          <a:p>
            <a:pPr marL="0" indent="0">
              <a:buFont typeface="Arial" panose="020B0604020202020204" pitchFamily="34" charset="0"/>
              <a:buNone/>
            </a:pPr>
            <a:r>
              <a:rPr lang="en-US" sz="1800"/>
              <a:t>In a training situation, we may </a:t>
            </a:r>
            <a:r>
              <a:rPr lang="en-US" sz="1800" b="1"/>
              <a:t>alternatively position ourselves in these two roles</a:t>
            </a:r>
            <a:r>
              <a:rPr lang="en-US" sz="1800"/>
              <a:t>, depending on the content and the type of skills we intend to build.</a:t>
            </a:r>
          </a:p>
          <a:p>
            <a:pPr marL="0" indent="0">
              <a:buFont typeface="Arial" panose="020B0604020202020204" pitchFamily="34" charset="0"/>
              <a:buNone/>
            </a:pPr>
            <a:endParaRPr lang="en-US" sz="1800"/>
          </a:p>
          <a:p>
            <a:pPr marL="0" indent="0">
              <a:buFont typeface="Arial" panose="020B0604020202020204" pitchFamily="34" charset="0"/>
              <a:buNone/>
            </a:pPr>
            <a:r>
              <a:rPr lang="en-US" sz="1800" b="1"/>
              <a:t>Emphasize</a:t>
            </a:r>
            <a:r>
              <a:rPr lang="en-US" sz="1800"/>
              <a:t> that for GLLP our “instructors” fill the role of both and instructor and facilitator. </a:t>
            </a:r>
          </a:p>
          <a:p>
            <a:pPr marL="0" marR="0">
              <a:spcBef>
                <a:spcPts val="0"/>
              </a:spcBef>
              <a:spcAft>
                <a:spcPts val="0"/>
              </a:spcAft>
            </a:pPr>
            <a:endPar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16</a:t>
            </a:fld>
            <a:endParaRPr lang="en-GB"/>
          </a:p>
        </p:txBody>
      </p:sp>
    </p:spTree>
    <p:extLst>
      <p:ext uri="{BB962C8B-B14F-4D97-AF65-F5344CB8AC3E}">
        <p14:creationId xmlns:p14="http://schemas.microsoft.com/office/powerpoint/2010/main" val="3530792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Explain </a:t>
            </a:r>
            <a:r>
              <a:rPr lang="en-US" b="0"/>
              <a:t>that there are </a:t>
            </a:r>
            <a:r>
              <a:rPr lang="en-US" sz="2200"/>
              <a:t>5 key roles of a facilitator include:</a:t>
            </a:r>
            <a:endParaRPr lang="en-US" sz="2200">
              <a:ea typeface="Calibri"/>
              <a:cs typeface="Calibri"/>
            </a:endParaRPr>
          </a:p>
          <a:p>
            <a:pPr marL="457200" indent="-457200">
              <a:lnSpc>
                <a:spcPct val="90000"/>
              </a:lnSpc>
              <a:spcBef>
                <a:spcPts val="0"/>
              </a:spcBef>
              <a:spcAft>
                <a:spcPts val="0"/>
              </a:spcAft>
              <a:buFont typeface="+mj-lt"/>
              <a:buAutoNum type="arabicPeriod"/>
            </a:pPr>
            <a:r>
              <a:rPr lang="en-US" sz="2200"/>
              <a:t>Prepare to facilitate</a:t>
            </a:r>
            <a:endParaRPr lang="en-US" sz="2200">
              <a:ea typeface="Calibri"/>
              <a:cs typeface="Calibri"/>
            </a:endParaRPr>
          </a:p>
          <a:p>
            <a:pPr marL="457200" indent="-457200">
              <a:lnSpc>
                <a:spcPct val="90000"/>
              </a:lnSpc>
              <a:spcBef>
                <a:spcPts val="0"/>
              </a:spcBef>
              <a:spcAft>
                <a:spcPts val="0"/>
              </a:spcAft>
              <a:buFont typeface="+mj-lt"/>
              <a:buAutoNum type="arabicPeriod"/>
            </a:pPr>
            <a:r>
              <a:rPr lang="en-US" sz="2200"/>
              <a:t>Create a positive learning environment</a:t>
            </a:r>
            <a:endParaRPr lang="en-US" sz="2200">
              <a:ea typeface="Calibri"/>
              <a:cs typeface="Calibri"/>
            </a:endParaRPr>
          </a:p>
          <a:p>
            <a:pPr marL="457200" indent="-457200">
              <a:lnSpc>
                <a:spcPct val="90000"/>
              </a:lnSpc>
              <a:spcBef>
                <a:spcPts val="0"/>
              </a:spcBef>
              <a:spcAft>
                <a:spcPts val="0"/>
              </a:spcAft>
              <a:buFont typeface="+mj-lt"/>
              <a:buAutoNum type="arabicPeriod"/>
            </a:pPr>
            <a:r>
              <a:rPr lang="en-US" sz="2200"/>
              <a:t>Engage learners</a:t>
            </a:r>
            <a:endParaRPr lang="en-US" sz="2200">
              <a:ea typeface="Calibri"/>
              <a:cs typeface="Calibri"/>
            </a:endParaRPr>
          </a:p>
          <a:p>
            <a:pPr marL="457200" indent="-457200">
              <a:lnSpc>
                <a:spcPct val="90000"/>
              </a:lnSpc>
              <a:spcBef>
                <a:spcPts val="0"/>
              </a:spcBef>
              <a:spcAft>
                <a:spcPts val="0"/>
              </a:spcAft>
              <a:buFont typeface="+mj-lt"/>
              <a:buAutoNum type="arabicPeriod"/>
            </a:pPr>
            <a:r>
              <a:rPr lang="en-US" sz="2200"/>
              <a:t>Foster learning</a:t>
            </a:r>
            <a:endParaRPr lang="en-US" sz="2200">
              <a:ea typeface="Calibri"/>
              <a:cs typeface="Calibri"/>
            </a:endParaRPr>
          </a:p>
          <a:p>
            <a:pPr marL="457200" indent="-457200">
              <a:lnSpc>
                <a:spcPct val="90000"/>
              </a:lnSpc>
              <a:spcBef>
                <a:spcPts val="0"/>
              </a:spcBef>
              <a:spcAft>
                <a:spcPts val="0"/>
              </a:spcAft>
              <a:buFont typeface="+mj-lt"/>
              <a:buAutoNum type="arabicPeriod"/>
            </a:pPr>
            <a:r>
              <a:rPr lang="en-US" sz="2200"/>
              <a:t>Assess learning</a:t>
            </a:r>
            <a:endParaRPr lang="en-US"/>
          </a:p>
          <a:p>
            <a:pPr marL="457200" indent="-457200">
              <a:lnSpc>
                <a:spcPct val="90000"/>
              </a:lnSpc>
              <a:buAutoNum type="arabicPeriod"/>
            </a:pPr>
            <a:endParaRPr lang="en-US" sz="2200">
              <a:ea typeface="Calibri"/>
              <a:cs typeface="Calibri"/>
            </a:endParaRPr>
          </a:p>
          <a:p>
            <a:pPr>
              <a:lnSpc>
                <a:spcPct val="90000"/>
              </a:lnSpc>
            </a:pPr>
            <a:r>
              <a:rPr lang="en-US" sz="2200" b="1">
                <a:ea typeface="Calibri"/>
                <a:cs typeface="Calibri"/>
              </a:rPr>
              <a:t>Say: </a:t>
            </a:r>
            <a:r>
              <a:rPr lang="en-US" sz="2200">
                <a:ea typeface="Calibri"/>
                <a:cs typeface="Calibri"/>
              </a:rPr>
              <a:t>Let's have a short group discussion on these roles. In groups, think and discuss how you would take on each role. Then you will be asked to share your ideas with the group. </a:t>
            </a:r>
          </a:p>
          <a:p>
            <a:endParaRPr lang="en-US">
              <a:ea typeface="Calibri"/>
              <a:cs typeface="Calibri"/>
            </a:endParaRPr>
          </a:p>
          <a:p>
            <a:pPr>
              <a:buSzPts val="1200"/>
              <a:tabLst>
                <a:tab pos="109855" algn="l"/>
              </a:tabLst>
            </a:pPr>
            <a:r>
              <a:rPr lang="en-US" sz="1800" b="1">
                <a:latin typeface="Times New Roman"/>
                <a:ea typeface="Calibri"/>
                <a:cs typeface="Times New Roman"/>
              </a:rPr>
              <a:t>Activity</a:t>
            </a:r>
          </a:p>
          <a:p>
            <a:pPr>
              <a:buSzPts val="1200"/>
              <a:tabLst>
                <a:tab pos="109855" algn="l"/>
              </a:tabLst>
            </a:pPr>
            <a:r>
              <a:rPr lang="en-US" sz="1800" b="1">
                <a:latin typeface="Times New Roman"/>
                <a:ea typeface="Calibri"/>
                <a:cs typeface="Times New Roman"/>
              </a:rPr>
              <a:t>Required materials: </a:t>
            </a:r>
          </a:p>
          <a:p>
            <a:pPr marL="742110" lvl="1" indent="-285750">
              <a:buSzPts val="1200"/>
              <a:buFontTx/>
              <a:buChar char="-"/>
              <a:tabLst>
                <a:tab pos="109855" algn="l"/>
              </a:tabLst>
            </a:pPr>
            <a:r>
              <a:rPr lang="en-US" sz="1800" b="0">
                <a:latin typeface="Times New Roman"/>
                <a:ea typeface="Calibri"/>
                <a:cs typeface="Times New Roman"/>
              </a:rPr>
              <a:t>1 Flipchart</a:t>
            </a:r>
          </a:p>
          <a:p>
            <a:pPr marL="742110" lvl="1" indent="-285750">
              <a:buSzPts val="1200"/>
              <a:buFontTx/>
              <a:buChar char="-"/>
              <a:tabLst>
                <a:tab pos="109855" algn="l"/>
              </a:tabLst>
            </a:pPr>
            <a:r>
              <a:rPr lang="en-US" sz="1800" b="0">
                <a:latin typeface="Times New Roman"/>
                <a:ea typeface="Calibri"/>
                <a:cs typeface="Times New Roman"/>
              </a:rPr>
              <a:t>5 Marker pens (1 per group)</a:t>
            </a:r>
          </a:p>
          <a:p>
            <a:pPr marL="742110" lvl="1" indent="-285750">
              <a:buSzPts val="1200"/>
              <a:buFontTx/>
              <a:buChar char="-"/>
              <a:tabLst>
                <a:tab pos="109855" algn="l"/>
              </a:tabLst>
            </a:pPr>
            <a:r>
              <a:rPr lang="en-US" sz="1800" b="0">
                <a:latin typeface="Times New Roman"/>
                <a:ea typeface="Calibri"/>
                <a:cs typeface="Times New Roman"/>
              </a:rPr>
              <a:t>Paper for each group</a:t>
            </a:r>
          </a:p>
          <a:p>
            <a:pPr>
              <a:buSzPts val="1200"/>
              <a:tabLst>
                <a:tab pos="109855" algn="l"/>
              </a:tabLst>
            </a:pPr>
            <a:r>
              <a:rPr lang="en-US" sz="1800" b="1">
                <a:latin typeface="Times New Roman"/>
                <a:ea typeface="Calibri"/>
                <a:cs typeface="Times New Roman"/>
              </a:rPr>
              <a:t>Activity facilitation:</a:t>
            </a:r>
          </a:p>
          <a:p>
            <a:pPr marL="0" indent="0">
              <a:buNone/>
            </a:pPr>
            <a:r>
              <a:rPr lang="en-US">
                <a:ea typeface="Calibri"/>
                <a:cs typeface="Calibri"/>
              </a:rPr>
              <a:t>1. Divide the room into 5 groups. Assign each group one of the five roles.</a:t>
            </a:r>
          </a:p>
          <a:p>
            <a:pPr marL="0" indent="0">
              <a:buNone/>
            </a:pPr>
            <a:r>
              <a:rPr lang="en-US">
                <a:ea typeface="Calibri"/>
                <a:cs typeface="Calibri"/>
              </a:rPr>
              <a:t>2. Instruct the groups to discuss and write down the concrete actions the group should take to approach each role (5 mins).</a:t>
            </a:r>
          </a:p>
          <a:p>
            <a:pPr marL="0" indent="0">
              <a:buNone/>
            </a:pPr>
            <a:r>
              <a:rPr lang="en-US">
                <a:ea typeface="Calibri"/>
                <a:cs typeface="Calibri"/>
              </a:rPr>
              <a:t>3. One representative from each group will have 1 min to present the key points.</a:t>
            </a:r>
          </a:p>
          <a:p>
            <a:pPr marL="0" indent="0">
              <a:buNone/>
            </a:pPr>
            <a:r>
              <a:rPr lang="en-US">
                <a:ea typeface="Calibri"/>
                <a:cs typeface="Calibri"/>
              </a:rPr>
              <a:t>4. Participants or facilitator will add the information to a flip chart at the front of the room. </a:t>
            </a:r>
          </a:p>
          <a:p>
            <a:pPr marL="0" indent="0">
              <a:buNone/>
            </a:pPr>
            <a:r>
              <a:rPr lang="en-US">
                <a:ea typeface="Calibri"/>
                <a:cs typeface="Calibri"/>
              </a:rPr>
              <a:t>4. Debrief with group then show the following slides after each group.</a:t>
            </a:r>
          </a:p>
          <a:p>
            <a:pPr marL="0" indent="0">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17</a:t>
            </a:fld>
            <a:endParaRPr lang="en-GB"/>
          </a:p>
        </p:txBody>
      </p:sp>
    </p:spTree>
    <p:extLst>
      <p:ext uri="{BB962C8B-B14F-4D97-AF65-F5344CB8AC3E}">
        <p14:creationId xmlns:p14="http://schemas.microsoft.com/office/powerpoint/2010/main" val="65004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a:p>
            <a:r>
              <a:rPr lang="fr-FR" b="1"/>
              <a:t>Note </a:t>
            </a:r>
            <a:r>
              <a:rPr lang="fr-FR" b="0" err="1"/>
              <a:t>this</a:t>
            </a:r>
            <a:r>
              <a:rPr lang="fr-FR"/>
              <a:t> slide  </a:t>
            </a:r>
            <a:r>
              <a:rPr lang="fr-FR" err="1"/>
              <a:t>builds</a:t>
            </a:r>
            <a:endParaRPr lang="fr-FR"/>
          </a:p>
          <a:p>
            <a:endParaRPr lang="fr-FR"/>
          </a:p>
          <a:p>
            <a:pPr marL="171450" indent="-171450">
              <a:buFont typeface="Arial" panose="020B0604020202020204" pitchFamily="34" charset="0"/>
              <a:buChar char="•"/>
            </a:pPr>
            <a:r>
              <a:rPr lang="fr-FR"/>
              <a:t>Start by </a:t>
            </a:r>
            <a:r>
              <a:rPr lang="fr-FR" err="1"/>
              <a:t>showing</a:t>
            </a:r>
            <a:r>
              <a:rPr lang="fr-FR"/>
              <a:t> the question </a:t>
            </a:r>
            <a:r>
              <a:rPr lang="fr-FR" b="1"/>
              <a:t>How </a:t>
            </a:r>
            <a:r>
              <a:rPr lang="fr-FR" b="1" err="1"/>
              <a:t>does</a:t>
            </a:r>
            <a:r>
              <a:rPr lang="fr-FR" b="1"/>
              <a:t> a </a:t>
            </a:r>
            <a:r>
              <a:rPr lang="en-US" b="1"/>
              <a:t>facilitator prepare to facilitate</a:t>
            </a:r>
            <a:r>
              <a:rPr lang="fr-FR" b="1"/>
              <a:t>?</a:t>
            </a:r>
            <a:r>
              <a:rPr lang="fr-FR"/>
              <a:t> and </a:t>
            </a:r>
            <a:r>
              <a:rPr lang="fr-FR" err="1"/>
              <a:t>give</a:t>
            </a:r>
            <a:r>
              <a:rPr lang="fr-FR"/>
              <a:t> the </a:t>
            </a:r>
            <a:r>
              <a:rPr lang="fr-FR" err="1"/>
              <a:t>floor</a:t>
            </a:r>
            <a:r>
              <a:rPr lang="fr-FR"/>
              <a:t> to participants to </a:t>
            </a:r>
            <a:r>
              <a:rPr lang="fr-FR" err="1"/>
              <a:t>provide</a:t>
            </a:r>
            <a:r>
              <a:rPr lang="fr-FR"/>
              <a:t> </a:t>
            </a:r>
            <a:r>
              <a:rPr lang="fr-FR" err="1"/>
              <a:t>responses</a:t>
            </a:r>
            <a:r>
              <a:rPr lang="fr-FR"/>
              <a:t>.</a:t>
            </a:r>
          </a:p>
          <a:p>
            <a:pPr marL="171450" indent="-171450">
              <a:buFont typeface="Arial" panose="020B0604020202020204" pitchFamily="34" charset="0"/>
              <a:buChar char="•"/>
            </a:pPr>
            <a:r>
              <a:rPr lang="fr-FR" b="1"/>
              <a:t>CLICK</a:t>
            </a:r>
            <a:r>
              <a:rPr lang="fr-FR"/>
              <a:t> and show the </a:t>
            </a:r>
            <a:r>
              <a:rPr lang="fr-FR" err="1"/>
              <a:t>responses</a:t>
            </a:r>
            <a:r>
              <a:rPr lang="fr-FR"/>
              <a:t>, as </a:t>
            </a:r>
            <a:r>
              <a:rPr lang="fr-FR" err="1"/>
              <a:t>listed</a:t>
            </a:r>
            <a:r>
              <a:rPr lang="fr-FR"/>
              <a:t> </a:t>
            </a:r>
            <a:r>
              <a:rPr lang="fr-FR" err="1"/>
              <a:t>below</a:t>
            </a:r>
            <a:r>
              <a:rPr lang="fr-FR"/>
              <a:t>:\</a:t>
            </a:r>
          </a:p>
          <a:p>
            <a:endParaRPr lang="en-US"/>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Familiarizes with design, flow, timing: as you all did when adapting the GLLP modules to your country context.</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Clarifies content and activities: ensures he fully understands the content and activities.</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Adapts learning activities to the audience needs/context, to the timeframe available, to any constraints.</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Prepares relevant references, anecdotes, examples drawn from her/his own experience to illustrate specific aspects of the content.</a:t>
            </a:r>
          </a:p>
          <a:p>
            <a:endParaRPr lang="en-US"/>
          </a:p>
        </p:txBody>
      </p:sp>
      <p:sp>
        <p:nvSpPr>
          <p:cNvPr id="4" name="Slide Number Placeholder 3"/>
          <p:cNvSpPr>
            <a:spLocks noGrp="1"/>
          </p:cNvSpPr>
          <p:nvPr>
            <p:ph type="sldNum" sz="quarter" idx="5"/>
          </p:nvPr>
        </p:nvSpPr>
        <p:spPr/>
        <p:txBody>
          <a:bodyPr/>
          <a:lstStyle/>
          <a:p>
            <a:fld id="{CF0D6D01-EAB7-41B9-938B-EB132FF9F011}" type="slidenum">
              <a:rPr lang="en-GB" smtClean="0"/>
              <a:t>18</a:t>
            </a:fld>
            <a:endParaRPr lang="en-GB"/>
          </a:p>
        </p:txBody>
      </p:sp>
    </p:spTree>
    <p:extLst>
      <p:ext uri="{BB962C8B-B14F-4D97-AF65-F5344CB8AC3E}">
        <p14:creationId xmlns:p14="http://schemas.microsoft.com/office/powerpoint/2010/main" val="458729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a:p>
          <a:p>
            <a:pPr marL="171450" indent="-171450">
              <a:buFont typeface="Arial" panose="020B0604020202020204" pitchFamily="34" charset="0"/>
              <a:buChar char="•"/>
            </a:pPr>
            <a:r>
              <a:rPr lang="fr-FR"/>
              <a:t>Start by </a:t>
            </a:r>
            <a:r>
              <a:rPr lang="fr-FR" err="1"/>
              <a:t>showing</a:t>
            </a:r>
            <a:r>
              <a:rPr lang="fr-FR"/>
              <a:t> the question </a:t>
            </a:r>
            <a:r>
              <a:rPr lang="fr-FR" b="1"/>
              <a:t>How </a:t>
            </a:r>
            <a:r>
              <a:rPr lang="fr-FR" b="1" err="1"/>
              <a:t>does</a:t>
            </a:r>
            <a:r>
              <a:rPr lang="fr-FR" b="1"/>
              <a:t> a </a:t>
            </a:r>
            <a:r>
              <a:rPr lang="en-US" b="1"/>
              <a:t>facilitator create a positive learning environment</a:t>
            </a:r>
            <a:r>
              <a:rPr lang="fr-FR" b="1"/>
              <a:t>?</a:t>
            </a:r>
            <a:r>
              <a:rPr lang="fr-FR"/>
              <a:t> and </a:t>
            </a:r>
            <a:r>
              <a:rPr lang="fr-FR" err="1"/>
              <a:t>give</a:t>
            </a:r>
            <a:r>
              <a:rPr lang="fr-FR"/>
              <a:t> the </a:t>
            </a:r>
            <a:r>
              <a:rPr lang="fr-FR" err="1"/>
              <a:t>floor</a:t>
            </a:r>
            <a:r>
              <a:rPr lang="fr-FR"/>
              <a:t> to participants to </a:t>
            </a:r>
            <a:r>
              <a:rPr lang="fr-FR" err="1"/>
              <a:t>provide</a:t>
            </a:r>
            <a:r>
              <a:rPr lang="fr-FR"/>
              <a:t> </a:t>
            </a:r>
            <a:r>
              <a:rPr lang="fr-FR" err="1"/>
              <a:t>responses</a:t>
            </a:r>
            <a:r>
              <a:rPr lang="fr-FR"/>
              <a:t>.</a:t>
            </a:r>
          </a:p>
          <a:p>
            <a:pPr marL="171450" indent="-171450">
              <a:buFont typeface="Arial" panose="020B0604020202020204" pitchFamily="34" charset="0"/>
              <a:buChar char="•"/>
            </a:pPr>
            <a:r>
              <a:rPr lang="fr-FR" b="1"/>
              <a:t>CLICK</a:t>
            </a:r>
            <a:r>
              <a:rPr lang="fr-FR"/>
              <a:t> and show the </a:t>
            </a:r>
            <a:r>
              <a:rPr lang="fr-FR" err="1"/>
              <a:t>responses</a:t>
            </a:r>
            <a:r>
              <a:rPr lang="fr-FR"/>
              <a:t>, as </a:t>
            </a:r>
            <a:r>
              <a:rPr lang="fr-FR" err="1"/>
              <a:t>listed</a:t>
            </a:r>
            <a:r>
              <a:rPr lang="fr-FR"/>
              <a:t> </a:t>
            </a:r>
            <a:r>
              <a:rPr lang="fr-FR" err="1"/>
              <a:t>below</a:t>
            </a:r>
            <a:r>
              <a:rPr lang="fr-FR"/>
              <a:t>:</a:t>
            </a:r>
          </a:p>
          <a:p>
            <a:endParaRPr lang="fr-F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Physical environment is established, including set up of the training room in a way it is appropriate to the programme (group tables, sufficient space, light, etc.).</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Welcomes &amp; acknowledges learners.</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Monitors energy, and if needed facilitates an ice breaker or other  quick exercise to ensure he has everyone’s attention.</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Provides feedback.</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Uses names: the facilitator can ask participants to create their name plate, if unavailable.</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Respectable behavior, in particular consideration of culture diversity.</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Manages disruptive behavior: ensures that challengers/difficult participants do not stop the programme/don’t impede the group to learn.</a:t>
            </a: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19</a:t>
            </a:fld>
            <a:endParaRPr lang="en-GB"/>
          </a:p>
        </p:txBody>
      </p:sp>
    </p:spTree>
    <p:extLst>
      <p:ext uri="{BB962C8B-B14F-4D97-AF65-F5344CB8AC3E}">
        <p14:creationId xmlns:p14="http://schemas.microsoft.com/office/powerpoint/2010/main" val="419490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Note </a:t>
            </a:r>
            <a:r>
              <a:rPr lang="fr-FR" b="0" err="1"/>
              <a:t>this</a:t>
            </a:r>
            <a:r>
              <a:rPr lang="fr-FR"/>
              <a:t> slide  </a:t>
            </a:r>
            <a:r>
              <a:rPr lang="fr-FR" err="1"/>
              <a:t>builds</a:t>
            </a:r>
            <a:endParaRPr lang="fr-FR"/>
          </a:p>
          <a:p>
            <a:pPr marL="171450" indent="-171450">
              <a:buFont typeface="Arial" panose="020B0604020202020204" pitchFamily="34" charset="0"/>
              <a:buChar char="•"/>
            </a:pPr>
            <a:r>
              <a:rPr lang="fr-FR"/>
              <a:t>Start by </a:t>
            </a:r>
            <a:r>
              <a:rPr lang="fr-FR" err="1"/>
              <a:t>showing</a:t>
            </a:r>
            <a:r>
              <a:rPr lang="fr-FR"/>
              <a:t> the question </a:t>
            </a:r>
            <a:r>
              <a:rPr lang="fr-FR" b="1"/>
              <a:t>How </a:t>
            </a:r>
            <a:r>
              <a:rPr lang="fr-FR" b="1" err="1"/>
              <a:t>does</a:t>
            </a:r>
            <a:r>
              <a:rPr lang="fr-FR" b="1"/>
              <a:t> a </a:t>
            </a:r>
            <a:r>
              <a:rPr lang="en-US" b="1"/>
              <a:t>facilitator engage learners</a:t>
            </a:r>
            <a:r>
              <a:rPr lang="fr-FR" b="1"/>
              <a:t>?</a:t>
            </a:r>
            <a:r>
              <a:rPr lang="fr-FR"/>
              <a:t> and </a:t>
            </a:r>
            <a:r>
              <a:rPr lang="fr-FR" err="1"/>
              <a:t>give</a:t>
            </a:r>
            <a:r>
              <a:rPr lang="fr-FR"/>
              <a:t> the </a:t>
            </a:r>
            <a:r>
              <a:rPr lang="fr-FR" err="1"/>
              <a:t>floor</a:t>
            </a:r>
            <a:r>
              <a:rPr lang="fr-FR"/>
              <a:t> to participants to </a:t>
            </a:r>
            <a:r>
              <a:rPr lang="fr-FR" err="1"/>
              <a:t>provide</a:t>
            </a:r>
            <a:r>
              <a:rPr lang="fr-FR"/>
              <a:t> </a:t>
            </a:r>
            <a:r>
              <a:rPr lang="fr-FR" err="1"/>
              <a:t>responses</a:t>
            </a:r>
            <a:r>
              <a:rPr lang="fr-FR"/>
              <a:t>.</a:t>
            </a:r>
          </a:p>
          <a:p>
            <a:pPr marL="171450" indent="-171450">
              <a:buFont typeface="Arial" panose="020B0604020202020204" pitchFamily="34" charset="0"/>
              <a:buChar char="•"/>
            </a:pPr>
            <a:r>
              <a:rPr lang="fr-FR" b="1"/>
              <a:t>CLICK</a:t>
            </a:r>
            <a:r>
              <a:rPr lang="fr-FR"/>
              <a:t> and show the </a:t>
            </a:r>
            <a:r>
              <a:rPr lang="fr-FR" err="1"/>
              <a:t>responses</a:t>
            </a:r>
            <a:r>
              <a:rPr lang="fr-FR"/>
              <a:t>, as </a:t>
            </a:r>
            <a:r>
              <a:rPr lang="fr-FR" err="1"/>
              <a:t>listed</a:t>
            </a:r>
            <a:r>
              <a:rPr lang="fr-FR"/>
              <a:t> </a:t>
            </a:r>
            <a:r>
              <a:rPr lang="fr-FR" err="1"/>
              <a:t>below</a:t>
            </a:r>
            <a:r>
              <a:rPr lang="fr-FR"/>
              <a:t>:</a:t>
            </a:r>
          </a:p>
          <a:p>
            <a:pPr marL="171450" indent="-171450">
              <a:buFont typeface="Arial" panose="020B0604020202020204" pitchFamily="34" charset="0"/>
              <a:buChar char="•"/>
            </a:pPr>
            <a:endParaRPr lang="fr-F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Delivers the content &amp; instructions.</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Leads group discussions, encouraging everyone to participate</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ea typeface="Calibri" panose="020F0502020204030204" pitchFamily="34" charset="0"/>
                <a:cs typeface="Calibri" panose="020F0502020204030204" pitchFamily="34" charset="0"/>
              </a:rPr>
              <a:t>Responds to questions &amp; comments, and if she/he does not have the answers immediately she/he can commit to searching it and providing them after the session.</a:t>
            </a:r>
            <a:endParaRPr lang="en-US" sz="1200">
              <a:latin typeface="+mj-lt"/>
              <a:cs typeface="Calibri" panose="020F0502020204030204" pitchFamily="34" charset="0"/>
            </a:endParaRP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Uses differences &amp; controversy to enhance learning: especially in case of complex issues/topics</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Optimizes course material usage: provides course material to participants in electronic format or other, as applicable.</a:t>
            </a:r>
          </a:p>
          <a:p>
            <a:pPr marL="342900" indent="-342900">
              <a:buClr>
                <a:schemeClr val="accent2">
                  <a:lumMod val="75000"/>
                </a:schemeClr>
              </a:buClr>
              <a:buSzPct val="100000"/>
              <a:buFont typeface="Wingdings" panose="05000000000000000000" pitchFamily="2" charset="2"/>
              <a:buChar char="§"/>
              <a:tabLst>
                <a:tab pos="109855" algn="l"/>
              </a:tabLst>
            </a:pPr>
            <a:r>
              <a:rPr lang="en-US" sz="1200">
                <a:latin typeface="+mj-lt"/>
                <a:cs typeface="Calibri" panose="020F0502020204030204" pitchFamily="34" charset="0"/>
              </a:rPr>
              <a:t>Promotes active learning by engaging learners in multiple ways</a:t>
            </a:r>
          </a:p>
          <a:p>
            <a:pPr marL="342900" indent="-342900">
              <a:buClr>
                <a:schemeClr val="accent2">
                  <a:lumMod val="75000"/>
                </a:schemeClr>
              </a:buClr>
              <a:buSzPct val="100000"/>
              <a:buFont typeface="Wingdings" panose="05000000000000000000" pitchFamily="2" charset="2"/>
              <a:buChar char="§"/>
              <a:tabLst>
                <a:tab pos="109855" algn="l"/>
              </a:tabLst>
            </a:pPr>
            <a:endParaRPr lang="en-US" sz="1200">
              <a:latin typeface="+mj-lt"/>
              <a:cs typeface="Calibri" panose="020F0502020204030204" pitchFamily="34" charset="0"/>
            </a:endParaRPr>
          </a:p>
          <a:p>
            <a:pPr marL="0" indent="0">
              <a:buFont typeface="Arial" panose="020B0604020202020204" pitchFamily="34" charset="0"/>
              <a:buNone/>
            </a:pPr>
            <a:endParaRPr lang="fr-F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20</a:t>
            </a:fld>
            <a:endParaRPr lang="en-GB"/>
          </a:p>
        </p:txBody>
      </p:sp>
    </p:spTree>
    <p:extLst>
      <p:ext uri="{BB962C8B-B14F-4D97-AF65-F5344CB8AC3E}">
        <p14:creationId xmlns:p14="http://schemas.microsoft.com/office/powerpoint/2010/main" val="1551450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Note </a:t>
            </a:r>
            <a:r>
              <a:rPr lang="fr-FR" b="0" err="1"/>
              <a:t>this</a:t>
            </a:r>
            <a:r>
              <a:rPr lang="fr-FR"/>
              <a:t> slide  </a:t>
            </a:r>
            <a:r>
              <a:rPr lang="fr-FR" err="1"/>
              <a:t>builds</a:t>
            </a:r>
            <a:endParaRPr lang="fr-FR"/>
          </a:p>
          <a:p>
            <a:pPr marL="171450" indent="-171450">
              <a:buFont typeface="Arial" panose="020B0604020202020204" pitchFamily="34" charset="0"/>
              <a:buChar char="•"/>
            </a:pPr>
            <a:r>
              <a:rPr lang="fr-FR"/>
              <a:t>Start by </a:t>
            </a:r>
            <a:r>
              <a:rPr lang="fr-FR" err="1"/>
              <a:t>showing</a:t>
            </a:r>
            <a:r>
              <a:rPr lang="fr-FR"/>
              <a:t> the question </a:t>
            </a:r>
            <a:r>
              <a:rPr lang="fr-FR" b="1"/>
              <a:t>How </a:t>
            </a:r>
            <a:r>
              <a:rPr lang="fr-FR" b="1" err="1"/>
              <a:t>does</a:t>
            </a:r>
            <a:r>
              <a:rPr lang="fr-FR" b="1"/>
              <a:t> a </a:t>
            </a:r>
            <a:r>
              <a:rPr lang="en-US" b="1"/>
              <a:t>facilitator foster learning</a:t>
            </a:r>
            <a:r>
              <a:rPr lang="fr-FR" b="1"/>
              <a:t>?</a:t>
            </a:r>
            <a:r>
              <a:rPr lang="fr-FR"/>
              <a:t> and </a:t>
            </a:r>
            <a:r>
              <a:rPr lang="fr-FR" err="1"/>
              <a:t>give</a:t>
            </a:r>
            <a:r>
              <a:rPr lang="fr-FR"/>
              <a:t> the </a:t>
            </a:r>
            <a:r>
              <a:rPr lang="fr-FR" err="1"/>
              <a:t>floor</a:t>
            </a:r>
            <a:r>
              <a:rPr lang="fr-FR"/>
              <a:t> to participants to </a:t>
            </a:r>
            <a:r>
              <a:rPr lang="fr-FR" err="1"/>
              <a:t>provide</a:t>
            </a:r>
            <a:r>
              <a:rPr lang="fr-FR"/>
              <a:t> </a:t>
            </a:r>
            <a:r>
              <a:rPr lang="fr-FR" err="1"/>
              <a:t>responses</a:t>
            </a:r>
            <a:r>
              <a:rPr lang="fr-FR"/>
              <a:t>.</a:t>
            </a:r>
          </a:p>
          <a:p>
            <a:pPr marL="171450" indent="-171450">
              <a:buFont typeface="Arial" panose="020B0604020202020204" pitchFamily="34" charset="0"/>
              <a:buChar char="•"/>
            </a:pPr>
            <a:r>
              <a:rPr lang="fr-FR" b="1"/>
              <a:t>CLICK</a:t>
            </a:r>
            <a:r>
              <a:rPr lang="fr-FR"/>
              <a:t> and show the </a:t>
            </a:r>
            <a:r>
              <a:rPr lang="fr-FR" err="1"/>
              <a:t>responses</a:t>
            </a:r>
            <a:r>
              <a:rPr lang="fr-FR"/>
              <a:t>, as </a:t>
            </a:r>
            <a:r>
              <a:rPr lang="fr-FR" err="1"/>
              <a:t>listed</a:t>
            </a:r>
            <a:r>
              <a:rPr lang="fr-FR"/>
              <a:t> </a:t>
            </a:r>
            <a:r>
              <a:rPr lang="fr-FR" err="1"/>
              <a:t>below</a:t>
            </a:r>
            <a:r>
              <a:rPr lang="fr-FR"/>
              <a:t>:</a:t>
            </a:r>
          </a:p>
          <a:p>
            <a:endParaRPr lang="fr-F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Demonstrates subject matter expertise.</a:t>
            </a: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Set clear goals</a:t>
            </a: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Facilitates and debrief activities: to reinforce link to objectives and learning and recalls key take home messages.</a:t>
            </a: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Support transfer of learning to the job, periodically making links between the content and participants jobs/functions/roles.</a:t>
            </a: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Encourages cooperation and knowledge sharing</a:t>
            </a: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21</a:t>
            </a:fld>
            <a:endParaRPr lang="en-GB"/>
          </a:p>
        </p:txBody>
      </p:sp>
    </p:spTree>
    <p:extLst>
      <p:ext uri="{BB962C8B-B14F-4D97-AF65-F5344CB8AC3E}">
        <p14:creationId xmlns:p14="http://schemas.microsoft.com/office/powerpoint/2010/main" val="840435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a:p>
            <a:r>
              <a:rPr lang="fr-FR" b="1"/>
              <a:t>Note </a:t>
            </a:r>
            <a:r>
              <a:rPr lang="fr-FR" b="0" err="1"/>
              <a:t>this</a:t>
            </a:r>
            <a:r>
              <a:rPr lang="fr-FR" b="0"/>
              <a:t> slide </a:t>
            </a:r>
            <a:r>
              <a:rPr lang="fr-FR" b="0" err="1"/>
              <a:t>builds</a:t>
            </a:r>
            <a:endParaRPr lang="fr-FR" b="0"/>
          </a:p>
          <a:p>
            <a:pPr marL="171450" indent="-171450">
              <a:buFont typeface="Arial" panose="020B0604020202020204" pitchFamily="34" charset="0"/>
              <a:buChar char="•"/>
            </a:pPr>
            <a:r>
              <a:rPr lang="fr-FR"/>
              <a:t>Start by </a:t>
            </a:r>
            <a:r>
              <a:rPr lang="fr-FR" err="1"/>
              <a:t>showing</a:t>
            </a:r>
            <a:r>
              <a:rPr lang="fr-FR"/>
              <a:t> the question </a:t>
            </a:r>
            <a:r>
              <a:rPr lang="fr-FR" b="1"/>
              <a:t>How </a:t>
            </a:r>
            <a:r>
              <a:rPr lang="fr-FR" b="1" err="1"/>
              <a:t>does</a:t>
            </a:r>
            <a:r>
              <a:rPr lang="fr-FR" b="1"/>
              <a:t> a </a:t>
            </a:r>
            <a:r>
              <a:rPr lang="en-US" b="1"/>
              <a:t>facilitator assess learning</a:t>
            </a:r>
            <a:r>
              <a:rPr lang="fr-FR" b="1"/>
              <a:t>?</a:t>
            </a:r>
            <a:r>
              <a:rPr lang="fr-FR"/>
              <a:t> and </a:t>
            </a:r>
            <a:r>
              <a:rPr lang="fr-FR" err="1"/>
              <a:t>give</a:t>
            </a:r>
            <a:r>
              <a:rPr lang="fr-FR"/>
              <a:t> the </a:t>
            </a:r>
            <a:r>
              <a:rPr lang="fr-FR" err="1"/>
              <a:t>floor</a:t>
            </a:r>
            <a:r>
              <a:rPr lang="fr-FR"/>
              <a:t> to participants to </a:t>
            </a:r>
            <a:r>
              <a:rPr lang="fr-FR" err="1"/>
              <a:t>provide</a:t>
            </a:r>
            <a:r>
              <a:rPr lang="fr-FR"/>
              <a:t> </a:t>
            </a:r>
            <a:r>
              <a:rPr lang="fr-FR" err="1"/>
              <a:t>responses</a:t>
            </a:r>
            <a:r>
              <a:rPr lang="fr-FR"/>
              <a:t>.</a:t>
            </a:r>
          </a:p>
          <a:p>
            <a:pPr marL="171450" indent="-171450">
              <a:buFont typeface="Arial" panose="020B0604020202020204" pitchFamily="34" charset="0"/>
              <a:buChar char="•"/>
            </a:pPr>
            <a:r>
              <a:rPr lang="fr-FR" b="1"/>
              <a:t>CLICK</a:t>
            </a:r>
            <a:r>
              <a:rPr lang="fr-FR"/>
              <a:t> and show the </a:t>
            </a:r>
            <a:r>
              <a:rPr lang="fr-FR" err="1"/>
              <a:t>responses</a:t>
            </a:r>
            <a:r>
              <a:rPr lang="fr-FR"/>
              <a:t>, as </a:t>
            </a:r>
            <a:r>
              <a:rPr lang="fr-FR" err="1"/>
              <a:t>listed</a:t>
            </a:r>
            <a:r>
              <a:rPr lang="fr-FR"/>
              <a:t> </a:t>
            </a:r>
            <a:r>
              <a:rPr lang="fr-FR" err="1"/>
              <a:t>below</a:t>
            </a:r>
            <a:r>
              <a:rPr lang="fr-FR"/>
              <a:t>:</a:t>
            </a:r>
          </a:p>
          <a:p>
            <a:endParaRPr lang="en-US"/>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Confirms prerequisite knowledge and skill: communicating them to course organizers and participants, planning required pre-training activities.</a:t>
            </a:r>
          </a:p>
          <a:p>
            <a:pPr marL="342900" indent="-342900">
              <a:buClr>
                <a:schemeClr val="accent2">
                  <a:lumMod val="75000"/>
                </a:schemeClr>
              </a:buClr>
              <a:buFont typeface="Wingdings" panose="05000000000000000000" pitchFamily="2" charset="2"/>
              <a:buChar char="§"/>
            </a:pPr>
            <a:r>
              <a:rPr lang="en-US" sz="1200">
                <a:latin typeface="+mj-lt"/>
                <a:cs typeface="Calibri" panose="020F0502020204030204" pitchFamily="34" charset="0"/>
              </a:rPr>
              <a:t>Conducts informal assessments: throughout the course/session, the facilitator can do periodic ‘knowledge check’ activities.</a:t>
            </a:r>
          </a:p>
          <a:p>
            <a:pPr marL="342900" marR="0" lvl="0" indent="-342900" algn="l" defTabSz="912721" rtl="0" eaLnBrk="1" fontAlgn="auto" latinLnBrk="0" hangingPunct="1">
              <a:lnSpc>
                <a:spcPct val="100000"/>
              </a:lnSpc>
              <a:spcBef>
                <a:spcPts val="0"/>
              </a:spcBef>
              <a:spcAft>
                <a:spcPts val="0"/>
              </a:spcAft>
              <a:buClr>
                <a:schemeClr val="accent2">
                  <a:lumMod val="75000"/>
                </a:schemeClr>
              </a:buClr>
              <a:buSzTx/>
              <a:buFont typeface="Wingdings" panose="05000000000000000000" pitchFamily="2" charset="2"/>
              <a:buChar char="§"/>
              <a:tabLst/>
              <a:defRPr/>
            </a:pPr>
            <a:r>
              <a:rPr lang="en-US" sz="1200">
                <a:latin typeface="+mj-lt"/>
                <a:cs typeface="Calibri" panose="020F0502020204030204" pitchFamily="34" charset="0"/>
              </a:rPr>
              <a:t>Pre-post course assessments: through pre-posttest or other knowledge assessment tools.</a:t>
            </a:r>
          </a:p>
          <a:p>
            <a:pPr marL="0" indent="0">
              <a:buClr>
                <a:schemeClr val="accent2">
                  <a:lumMod val="75000"/>
                </a:schemeClr>
              </a:buClr>
              <a:buFont typeface="Wingdings" panose="05000000000000000000" pitchFamily="2" charset="2"/>
              <a:buNone/>
            </a:pPr>
            <a:endParaRPr lang="en-US" sz="1200">
              <a:latin typeface="+mj-lt"/>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CF0D6D01-EAB7-41B9-938B-EB132FF9F011}" type="slidenum">
              <a:rPr lang="en-GB" smtClean="0"/>
              <a:t>22</a:t>
            </a:fld>
            <a:endParaRPr lang="en-GB"/>
          </a:p>
        </p:txBody>
      </p:sp>
    </p:spTree>
    <p:extLst>
      <p:ext uri="{BB962C8B-B14F-4D97-AF65-F5344CB8AC3E}">
        <p14:creationId xmlns:p14="http://schemas.microsoft.com/office/powerpoint/2010/main" val="2650415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just">
              <a:lnSpc>
                <a:spcPct val="120000"/>
              </a:lnSpc>
              <a:spcBef>
                <a:spcPts val="0"/>
              </a:spcBef>
              <a:spcAft>
                <a:spcPts val="600"/>
              </a:spcAft>
              <a:buFont typeface="Wingdings,Sans-Serif" panose="05000000000000000000" pitchFamily="2" charset="2"/>
            </a:pPr>
            <a:r>
              <a:rPr lang="en-US" sz="1200" b="1"/>
              <a:t>Review </a:t>
            </a:r>
            <a:r>
              <a:rPr lang="en-US" sz="1200" b="0"/>
              <a:t>good facilitation practices as described below: </a:t>
            </a:r>
          </a:p>
          <a:p>
            <a:pPr marL="342900" indent="-342900" algn="just">
              <a:lnSpc>
                <a:spcPct val="120000"/>
              </a:lnSpc>
              <a:spcBef>
                <a:spcPts val="0"/>
              </a:spcBef>
              <a:spcAft>
                <a:spcPts val="600"/>
              </a:spcAft>
              <a:buFont typeface="Wingdings,Sans-Serif" panose="05000000000000000000" pitchFamily="2" charset="2"/>
            </a:pPr>
            <a:endParaRPr lang="en-US" sz="1200" b="0"/>
          </a:p>
          <a:p>
            <a:pPr marL="342900" indent="-342900" algn="just">
              <a:lnSpc>
                <a:spcPct val="120000"/>
              </a:lnSpc>
              <a:spcBef>
                <a:spcPts val="0"/>
              </a:spcBef>
              <a:spcAft>
                <a:spcPts val="600"/>
              </a:spcAft>
              <a:buFont typeface="Wingdings,Sans-Serif" panose="05000000000000000000" pitchFamily="2" charset="2"/>
            </a:pPr>
            <a:r>
              <a:rPr lang="en-US" sz="1200"/>
              <a:t>Before session:</a:t>
            </a:r>
          </a:p>
          <a:p>
            <a:pPr marL="342900" indent="-342900" algn="just">
              <a:lnSpc>
                <a:spcPct val="120000"/>
              </a:lnSpc>
              <a:spcAft>
                <a:spcPts val="600"/>
              </a:spcAft>
              <a:buFont typeface="Wingdings,Sans-Serif" panose="05000000000000000000" pitchFamily="2" charset="2"/>
            </a:pPr>
            <a:r>
              <a:rPr lang="en-US" sz="1200"/>
              <a:t>Review the material developed to run the session, in particular to adapt it to the country context</a:t>
            </a:r>
            <a:r>
              <a:rPr lang="en-US"/>
              <a:t> as we are asking you to do during this training</a:t>
            </a:r>
            <a:r>
              <a:rPr lang="en-US" sz="1200"/>
              <a:t>.</a:t>
            </a:r>
            <a:endParaRPr lang="fr-FR" sz="1200"/>
          </a:p>
          <a:p>
            <a:pPr marL="342900" indent="-342900" algn="just">
              <a:lnSpc>
                <a:spcPct val="120000"/>
              </a:lnSpc>
              <a:spcBef>
                <a:spcPts val="0"/>
              </a:spcBef>
              <a:spcAft>
                <a:spcPts val="600"/>
              </a:spcAft>
              <a:buFont typeface="Wingdings,Sans-Serif" panose="05000000000000000000" pitchFamily="2" charset="2"/>
            </a:pPr>
            <a:r>
              <a:rPr lang="en-US" sz="1200"/>
              <a:t>Enhance/adapt the methodology activity ensuring it responds to adult learning principles.</a:t>
            </a:r>
            <a:endParaRPr lang="fr-FR" sz="1200"/>
          </a:p>
          <a:p>
            <a:pPr marL="342900" indent="-342900" algn="just">
              <a:lnSpc>
                <a:spcPct val="120000"/>
              </a:lnSpc>
              <a:spcBef>
                <a:spcPts val="0"/>
              </a:spcBef>
              <a:spcAft>
                <a:spcPts val="600"/>
              </a:spcAft>
              <a:buFont typeface="Wingdings,Sans-Serif" panose="05000000000000000000" pitchFamily="2" charset="2"/>
            </a:pPr>
            <a:r>
              <a:rPr lang="en-US" sz="1200"/>
              <a:t>Ensure that the link between the content of the session and participant's jobs is clearly highlighted.</a:t>
            </a:r>
            <a:endParaRPr lang="fr-FR" sz="1200"/>
          </a:p>
          <a:p>
            <a:pPr marL="342900" indent="-342900" algn="just">
              <a:lnSpc>
                <a:spcPct val="120000"/>
              </a:lnSpc>
              <a:spcBef>
                <a:spcPts val="0"/>
              </a:spcBef>
              <a:spcAft>
                <a:spcPts val="600"/>
              </a:spcAft>
              <a:buFont typeface="Wingdings,Sans-Serif" panose="05000000000000000000" pitchFamily="2" charset="2"/>
            </a:pPr>
            <a:r>
              <a:rPr lang="en-US" sz="1200"/>
              <a:t>Prepare all the material and equipment needed to deliver the session (including printed copies if it applies).</a:t>
            </a:r>
            <a:endParaRPr lang="fr-FR" sz="1200"/>
          </a:p>
          <a:p>
            <a:pPr marL="342900" indent="-342900" algn="just">
              <a:lnSpc>
                <a:spcPct val="120000"/>
              </a:lnSpc>
              <a:spcBef>
                <a:spcPts val="0"/>
              </a:spcBef>
              <a:spcAft>
                <a:spcPts val="600"/>
              </a:spcAft>
              <a:buFont typeface="Wingdings,Sans-Serif" panose="05000000000000000000" pitchFamily="2" charset="2"/>
            </a:pPr>
            <a:r>
              <a:rPr lang="en-US" sz="1200"/>
              <a:t>Set up the training room according to the session needs.</a:t>
            </a:r>
            <a:endParaRPr lang="en-US" sz="1200">
              <a:ea typeface="Calibri"/>
              <a:cs typeface="Calibri"/>
            </a:endParaRPr>
          </a:p>
          <a:p>
            <a:pPr marL="342900" indent="-342900" algn="just">
              <a:lnSpc>
                <a:spcPct val="120000"/>
              </a:lnSpc>
              <a:spcBef>
                <a:spcPts val="0"/>
              </a:spcBef>
              <a:spcAft>
                <a:spcPts val="600"/>
              </a:spcAft>
              <a:buFont typeface="Wingdings,Sans-Serif" panose="05000000000000000000" pitchFamily="2" charset="2"/>
            </a:pPr>
            <a:endParaRPr lang="en-US" sz="1200"/>
          </a:p>
          <a:p>
            <a:pPr marL="342900" indent="-342900" algn="just">
              <a:lnSpc>
                <a:spcPct val="120000"/>
              </a:lnSpc>
              <a:spcBef>
                <a:spcPts val="0"/>
              </a:spcBef>
              <a:spcAft>
                <a:spcPts val="600"/>
              </a:spcAft>
              <a:buFont typeface="Wingdings,Sans-Serif" panose="05000000000000000000" pitchFamily="2" charset="2"/>
            </a:pPr>
            <a:r>
              <a:rPr lang="en-US" sz="1200"/>
              <a:t>During session:</a:t>
            </a:r>
            <a:endParaRPr lang="en-US" sz="1200">
              <a:ea typeface="Calibri"/>
              <a:cs typeface="Calibri"/>
            </a:endParaRPr>
          </a:p>
          <a:p>
            <a:pPr algn="just">
              <a:spcBef>
                <a:spcPts val="0"/>
              </a:spcBef>
              <a:spcAft>
                <a:spcPts val="600"/>
              </a:spcAft>
            </a:pPr>
            <a:r>
              <a:rPr lang="en-US" sz="1200"/>
              <a:t>Introduce her/himself, introduce the learning objectives and the duration of the session.</a:t>
            </a:r>
            <a:endParaRPr lang="fr-FR" sz="1200">
              <a:solidFill>
                <a:srgbClr val="000000"/>
              </a:solidFill>
            </a:endParaRPr>
          </a:p>
          <a:p>
            <a:pPr algn="just">
              <a:spcBef>
                <a:spcPts val="0"/>
              </a:spcBef>
              <a:spcAft>
                <a:spcPts val="600"/>
              </a:spcAft>
            </a:pPr>
            <a:r>
              <a:rPr lang="en-US" sz="1200"/>
              <a:t>Explain the steps of the activity and provided guidance to participants on how to complete it (as applicable).</a:t>
            </a:r>
            <a:endParaRPr lang="fr-FR" sz="1200">
              <a:solidFill>
                <a:srgbClr val="000000"/>
              </a:solidFill>
            </a:endParaRPr>
          </a:p>
          <a:p>
            <a:pPr algn="just">
              <a:spcBef>
                <a:spcPts val="0"/>
              </a:spcBef>
              <a:spcAft>
                <a:spcPts val="600"/>
              </a:spcAft>
            </a:pPr>
            <a:r>
              <a:rPr lang="en-US" sz="1200"/>
              <a:t>Explain rules that participants may need to adhere to during the session.</a:t>
            </a:r>
            <a:endParaRPr lang="fr-FR" sz="1200">
              <a:solidFill>
                <a:srgbClr val="000000"/>
              </a:solidFill>
            </a:endParaRPr>
          </a:p>
          <a:p>
            <a:pPr algn="just">
              <a:spcBef>
                <a:spcPts val="0"/>
              </a:spcBef>
              <a:spcAft>
                <a:spcPts val="600"/>
              </a:spcAft>
            </a:pPr>
            <a:r>
              <a:rPr lang="en-US" sz="1200"/>
              <a:t>Manage the time allotted to the session (+ or – 5 minutes maximum).</a:t>
            </a:r>
            <a:endParaRPr lang="fr-FR" sz="1200">
              <a:solidFill>
                <a:srgbClr val="000000"/>
              </a:solidFill>
            </a:endParaRPr>
          </a:p>
          <a:p>
            <a:pPr algn="just">
              <a:spcBef>
                <a:spcPts val="0"/>
              </a:spcBef>
              <a:spcAft>
                <a:spcPts val="600"/>
              </a:spcAft>
            </a:pPr>
            <a:r>
              <a:rPr lang="en-US" sz="1200"/>
              <a:t>Facilitate the session keeping eye contact with participants.</a:t>
            </a:r>
            <a:endParaRPr lang="fr-FR" sz="1200">
              <a:solidFill>
                <a:srgbClr val="000000"/>
              </a:solidFill>
            </a:endParaRPr>
          </a:p>
          <a:p>
            <a:pPr algn="just">
              <a:spcBef>
                <a:spcPts val="0"/>
              </a:spcBef>
              <a:spcAft>
                <a:spcPts val="600"/>
              </a:spcAft>
            </a:pPr>
            <a:r>
              <a:rPr lang="en-US" sz="1200"/>
              <a:t>Engage participants prompting them to respond to questions/share their experiences.</a:t>
            </a:r>
            <a:endParaRPr lang="fr-FR" sz="1200">
              <a:solidFill>
                <a:srgbClr val="000000"/>
              </a:solidFill>
            </a:endParaRPr>
          </a:p>
          <a:p>
            <a:pPr algn="just">
              <a:spcBef>
                <a:spcPts val="0"/>
              </a:spcBef>
              <a:spcAft>
                <a:spcPts val="600"/>
              </a:spcAft>
            </a:pPr>
            <a:r>
              <a:rPr lang="en-US" sz="1200"/>
              <a:t>Stimulate the group dynamics including managing difficult participants.</a:t>
            </a:r>
            <a:endParaRPr lang="fr-FR" sz="1200">
              <a:solidFill>
                <a:srgbClr val="000000"/>
              </a:solidFill>
            </a:endParaRPr>
          </a:p>
          <a:p>
            <a:pPr algn="just">
              <a:spcBef>
                <a:spcPts val="0"/>
              </a:spcBef>
              <a:spcAft>
                <a:spcPts val="600"/>
              </a:spcAft>
            </a:pPr>
            <a:r>
              <a:rPr lang="en-US" sz="1200"/>
              <a:t>Respond to participants' questions.</a:t>
            </a:r>
            <a:endParaRPr lang="fr-FR" sz="1200">
              <a:solidFill>
                <a:srgbClr val="000000"/>
              </a:solidFill>
            </a:endParaRPr>
          </a:p>
          <a:p>
            <a:pPr algn="just">
              <a:spcBef>
                <a:spcPts val="0"/>
              </a:spcBef>
              <a:spcAft>
                <a:spcPts val="600"/>
              </a:spcAft>
            </a:pPr>
            <a:r>
              <a:rPr lang="en-US" sz="1200"/>
              <a:t>Provide constructive feedback to participants on their performance/inputs/responses.</a:t>
            </a:r>
            <a:endParaRPr lang="fr-FR" sz="1200">
              <a:solidFill>
                <a:srgbClr val="000000"/>
              </a:solidFill>
            </a:endParaRPr>
          </a:p>
          <a:p>
            <a:pPr algn="just">
              <a:spcBef>
                <a:spcPts val="0"/>
              </a:spcBef>
              <a:spcAft>
                <a:spcPts val="600"/>
              </a:spcAft>
            </a:pPr>
            <a:r>
              <a:rPr lang="en-US" sz="1200"/>
              <a:t>Take the necessary time for debriefing and recalling key messages at the end of the session.</a:t>
            </a:r>
            <a:endParaRPr lang="en-US" sz="1200">
              <a:ea typeface="Calibri"/>
              <a:cs typeface="Calibri"/>
            </a:endParaRPr>
          </a:p>
          <a:p>
            <a:pPr algn="just">
              <a:spcBef>
                <a:spcPts val="0"/>
              </a:spcBef>
              <a:spcAft>
                <a:spcPts val="600"/>
              </a:spcAft>
            </a:pPr>
            <a:endParaRPr lang="en-US" sz="1200"/>
          </a:p>
          <a:p>
            <a:pPr algn="just">
              <a:spcBef>
                <a:spcPts val="0"/>
              </a:spcBef>
              <a:spcAft>
                <a:spcPts val="600"/>
              </a:spcAft>
            </a:pPr>
            <a:r>
              <a:rPr lang="en-US" sz="1200"/>
              <a:t>After session:</a:t>
            </a:r>
            <a:endParaRPr lang="en-US" sz="1200">
              <a:ea typeface="Calibri"/>
              <a:cs typeface="Calibri"/>
            </a:endParaRPr>
          </a:p>
          <a:p>
            <a:pPr algn="just">
              <a:lnSpc>
                <a:spcPct val="110000"/>
              </a:lnSpc>
              <a:spcBef>
                <a:spcPts val="0"/>
              </a:spcBef>
              <a:spcAft>
                <a:spcPts val="600"/>
              </a:spcAft>
              <a:buFont typeface="Wingdings"/>
              <a:buChar char="§"/>
            </a:pPr>
            <a:r>
              <a:rPr lang="en-US" sz="1200"/>
              <a:t>Get back to participants with responses to unanswered questions if this applies.</a:t>
            </a:r>
            <a:endParaRPr lang="fr-FR" sz="1200">
              <a:solidFill>
                <a:srgbClr val="000000"/>
              </a:solidFill>
            </a:endParaRPr>
          </a:p>
          <a:p>
            <a:pPr>
              <a:lnSpc>
                <a:spcPct val="110000"/>
              </a:lnSpc>
              <a:spcBef>
                <a:spcPts val="0"/>
              </a:spcBef>
              <a:spcAft>
                <a:spcPts val="600"/>
              </a:spcAft>
              <a:buFont typeface="Wingdings"/>
              <a:buChar char="§"/>
            </a:pPr>
            <a:r>
              <a:rPr lang="en-US" sz="1200"/>
              <a:t>Communicate to participant session evaluation results, if this applies.</a:t>
            </a:r>
            <a:endParaRPr lang="en-US">
              <a:ea typeface="Calibri"/>
              <a:cs typeface="Calibri"/>
            </a:endParaRPr>
          </a:p>
          <a:p>
            <a:pPr>
              <a:lnSpc>
                <a:spcPct val="110000"/>
              </a:lnSpc>
              <a:spcBef>
                <a:spcPts val="0"/>
              </a:spcBef>
              <a:spcAft>
                <a:spcPts val="600"/>
              </a:spcAft>
              <a:buFont typeface="Wingdings"/>
              <a:buChar char="§"/>
            </a:pPr>
            <a:endParaRPr lang="en-US">
              <a:ea typeface="Calibri"/>
              <a:cs typeface="Calibri"/>
            </a:endParaRPr>
          </a:p>
          <a:p>
            <a:pPr>
              <a:lnSpc>
                <a:spcPct val="110000"/>
              </a:lnSpc>
              <a:spcAft>
                <a:spcPts val="600"/>
              </a:spcAft>
            </a:pPr>
            <a:r>
              <a:rPr lang="en-US">
                <a:ea typeface="Calibri"/>
                <a:cs typeface="Calibri"/>
              </a:rPr>
              <a:t>Does anyone have any practices to add to this discussion?</a:t>
            </a:r>
          </a:p>
          <a:p>
            <a:pPr algn="just">
              <a:spcAft>
                <a:spcPts val="600"/>
              </a:spcAft>
            </a:pPr>
            <a:endParaRPr lang="en-US">
              <a:ea typeface="Calibri"/>
              <a:cs typeface="Calibri"/>
            </a:endParaRPr>
          </a:p>
          <a:p>
            <a:pPr marL="342900" indent="-342900" algn="just">
              <a:lnSpc>
                <a:spcPct val="120000"/>
              </a:lnSpc>
              <a:spcAft>
                <a:spcPts val="600"/>
              </a:spcAft>
              <a:buFont typeface="Wingdings,Sans-Serif" panose="05000000000000000000" pitchFamily="2" charset="2"/>
            </a:pP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23</a:t>
            </a:fld>
            <a:endParaRPr lang="en-GB"/>
          </a:p>
        </p:txBody>
      </p:sp>
    </p:spTree>
    <p:extLst>
      <p:ext uri="{BB962C8B-B14F-4D97-AF65-F5344CB8AC3E}">
        <p14:creationId xmlns:p14="http://schemas.microsoft.com/office/powerpoint/2010/main" val="1459746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Review</a:t>
            </a:r>
            <a:r>
              <a:rPr lang="en-GB"/>
              <a:t> slide.</a:t>
            </a:r>
          </a:p>
        </p:txBody>
      </p:sp>
      <p:sp>
        <p:nvSpPr>
          <p:cNvPr id="4" name="Slide Number Placeholder 3"/>
          <p:cNvSpPr>
            <a:spLocks noGrp="1"/>
          </p:cNvSpPr>
          <p:nvPr>
            <p:ph type="sldNum" sz="quarter" idx="5"/>
          </p:nvPr>
        </p:nvSpPr>
        <p:spPr/>
        <p:txBody>
          <a:bodyPr/>
          <a:lstStyle/>
          <a:p>
            <a:fld id="{CF0D6D01-EAB7-41B9-938B-EB132FF9F011}" type="slidenum">
              <a:rPr lang="en-GB" smtClean="0"/>
              <a:t>24</a:t>
            </a:fld>
            <a:endParaRPr lang="en-GB"/>
          </a:p>
        </p:txBody>
      </p:sp>
    </p:spTree>
    <p:extLst>
      <p:ext uri="{BB962C8B-B14F-4D97-AF65-F5344CB8AC3E}">
        <p14:creationId xmlns:p14="http://schemas.microsoft.com/office/powerpoint/2010/main" val="6197121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a:t>T</a:t>
            </a:r>
            <a:r>
              <a:rPr lang="en-US" sz="1800">
                <a:effectLst/>
                <a:latin typeface="Segoe UI" panose="020B0502040204020203" pitchFamily="34" charset="0"/>
              </a:rPr>
              <a:t>he GLLP modules come with Instructor guide. For some modules, the role of instructor (directive) is needed, for other it is preferred to "facilitate". It also depends on the audience. </a:t>
            </a:r>
            <a:endParaRPr lang="en-US"/>
          </a:p>
        </p:txBody>
      </p:sp>
      <p:sp>
        <p:nvSpPr>
          <p:cNvPr id="4" name="Slide Number Placeholder 3"/>
          <p:cNvSpPr>
            <a:spLocks noGrp="1"/>
          </p:cNvSpPr>
          <p:nvPr>
            <p:ph type="sldNum" sz="quarter" idx="10"/>
          </p:nvPr>
        </p:nvSpPr>
        <p:spPr/>
        <p:txBody>
          <a:bodyPr/>
          <a:lstStyle/>
          <a:p>
            <a:fld id="{D5B48DA2-5A1E-A647-8F98-8F6408046E1A}" type="slidenum">
              <a:rPr lang="en-US" smtClean="0"/>
              <a:t>25</a:t>
            </a:fld>
            <a:endParaRPr lang="en-US"/>
          </a:p>
        </p:txBody>
      </p:sp>
    </p:spTree>
    <p:extLst>
      <p:ext uri="{BB962C8B-B14F-4D97-AF65-F5344CB8AC3E}">
        <p14:creationId xmlns:p14="http://schemas.microsoft.com/office/powerpoint/2010/main" val="2658548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Say: </a:t>
            </a:r>
            <a:r>
              <a:rPr lang="en-US"/>
              <a:t>So far we have discussed roles of facilitators and best practices before during and after a training session. In this section, we will focus further on tips to deliver an effective presentation. </a:t>
            </a:r>
          </a:p>
        </p:txBody>
      </p:sp>
      <p:sp>
        <p:nvSpPr>
          <p:cNvPr id="4" name="Slide Number Placeholder 3"/>
          <p:cNvSpPr>
            <a:spLocks noGrp="1"/>
          </p:cNvSpPr>
          <p:nvPr>
            <p:ph type="sldNum" sz="quarter" idx="5"/>
          </p:nvPr>
        </p:nvSpPr>
        <p:spPr/>
        <p:txBody>
          <a:bodyPr/>
          <a:lstStyle/>
          <a:p>
            <a:fld id="{D5B48DA2-5A1E-A647-8F98-8F6408046E1A}" type="slidenum">
              <a:rPr lang="en-US" smtClean="0"/>
              <a:t>26</a:t>
            </a:fld>
            <a:endParaRPr lang="en-US"/>
          </a:p>
        </p:txBody>
      </p:sp>
    </p:spTree>
    <p:extLst>
      <p:ext uri="{BB962C8B-B14F-4D97-AF65-F5344CB8AC3E}">
        <p14:creationId xmlns:p14="http://schemas.microsoft.com/office/powerpoint/2010/main" val="38354999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b="1"/>
          </a:p>
          <a:p>
            <a:endParaRPr lang="fr-FR" b="1"/>
          </a:p>
          <a:p>
            <a:r>
              <a:rPr lang="fr-FR" b="1" err="1"/>
              <a:t>Facilitator</a:t>
            </a:r>
            <a:r>
              <a:rPr lang="fr-FR" b="1"/>
              <a:t> notes:</a:t>
            </a:r>
          </a:p>
          <a:p>
            <a:endParaRPr lang="fr-FR"/>
          </a:p>
          <a:p>
            <a:r>
              <a:rPr lang="fr-FR" err="1"/>
              <a:t>When</a:t>
            </a:r>
            <a:r>
              <a:rPr lang="fr-FR"/>
              <a:t> </a:t>
            </a:r>
            <a:r>
              <a:rPr lang="fr-FR" err="1"/>
              <a:t>facilitating</a:t>
            </a:r>
            <a:r>
              <a:rPr lang="fr-FR"/>
              <a:t> an interactive lecture, </a:t>
            </a:r>
            <a:r>
              <a:rPr lang="fr-FR" err="1"/>
              <a:t>both</a:t>
            </a:r>
            <a:r>
              <a:rPr lang="fr-FR"/>
              <a:t> </a:t>
            </a:r>
            <a:r>
              <a:rPr lang="fr-FR" err="1"/>
              <a:t>instructors</a:t>
            </a:r>
            <a:r>
              <a:rPr lang="fr-FR"/>
              <a:t> and participants </a:t>
            </a:r>
            <a:r>
              <a:rPr lang="fr-FR" err="1"/>
              <a:t>play</a:t>
            </a:r>
            <a:r>
              <a:rPr lang="fr-FR"/>
              <a:t> an active </a:t>
            </a:r>
            <a:r>
              <a:rPr lang="fr-FR" err="1"/>
              <a:t>role</a:t>
            </a:r>
            <a:r>
              <a:rPr lang="fr-FR"/>
              <a:t>:</a:t>
            </a:r>
          </a:p>
          <a:p>
            <a:pPr marL="171450" indent="-171450">
              <a:buFont typeface="Arial" panose="020B0604020202020204" pitchFamily="34" charset="0"/>
              <a:buChar char="•"/>
            </a:pPr>
            <a:r>
              <a:rPr lang="fr-FR" err="1"/>
              <a:t>Instructors</a:t>
            </a:r>
            <a:r>
              <a:rPr lang="fr-FR"/>
              <a:t> </a:t>
            </a:r>
            <a:r>
              <a:rPr lang="fr-FR" err="1"/>
              <a:t>act</a:t>
            </a:r>
            <a:r>
              <a:rPr lang="fr-FR"/>
              <a:t> as guides</a:t>
            </a:r>
          </a:p>
          <a:p>
            <a:pPr marL="171450" indent="-171450">
              <a:buFont typeface="Arial" panose="020B0604020202020204" pitchFamily="34" charset="0"/>
              <a:buChar char="•"/>
            </a:pPr>
            <a:r>
              <a:rPr lang="fr-FR"/>
              <a:t>Participants </a:t>
            </a:r>
            <a:r>
              <a:rPr lang="fr-FR" err="1"/>
              <a:t>provide</a:t>
            </a:r>
            <a:r>
              <a:rPr lang="fr-FR"/>
              <a:t> information, by sharing </a:t>
            </a:r>
            <a:r>
              <a:rPr lang="fr-FR" err="1"/>
              <a:t>knowledge</a:t>
            </a:r>
            <a:r>
              <a:rPr lang="fr-FR"/>
              <a:t> and expériences, </a:t>
            </a:r>
            <a:r>
              <a:rPr lang="fr-FR" err="1"/>
              <a:t>responding</a:t>
            </a:r>
            <a:r>
              <a:rPr lang="fr-FR"/>
              <a:t> to and </a:t>
            </a:r>
            <a:r>
              <a:rPr lang="fr-FR" err="1"/>
              <a:t>raising</a:t>
            </a:r>
            <a:r>
              <a:rPr lang="fr-FR"/>
              <a:t> questions.</a:t>
            </a:r>
          </a:p>
          <a:p>
            <a:pPr marL="171450" indent="-171450">
              <a:buFont typeface="Arial" panose="020B0604020202020204" pitchFamily="34" charset="0"/>
              <a:buChar char="•"/>
            </a:pPr>
            <a:endParaRPr lang="fr-FR"/>
          </a:p>
          <a:p>
            <a:pPr marL="0" indent="0">
              <a:buFont typeface="Arial" panose="020B0604020202020204" pitchFamily="34" charset="0"/>
              <a:buNone/>
            </a:pPr>
            <a:r>
              <a:rPr lang="fr-FR"/>
              <a:t>CLICK and </a:t>
            </a:r>
            <a:r>
              <a:rPr lang="fr-FR" err="1"/>
              <a:t>say</a:t>
            </a:r>
            <a:r>
              <a:rPr lang="fr-FR"/>
              <a:t> </a:t>
            </a:r>
            <a:r>
              <a:rPr lang="fr-FR" err="1"/>
              <a:t>that</a:t>
            </a:r>
            <a:r>
              <a:rPr lang="fr-FR"/>
              <a:t> participants </a:t>
            </a:r>
            <a:r>
              <a:rPr lang="fr-FR" err="1"/>
              <a:t>should</a:t>
            </a:r>
            <a:r>
              <a:rPr lang="fr-FR"/>
              <a:t> </a:t>
            </a:r>
            <a:r>
              <a:rPr lang="fr-FR" err="1"/>
              <a:t>be</a:t>
            </a:r>
            <a:r>
              <a:rPr lang="fr-FR"/>
              <a:t> sharing </a:t>
            </a:r>
            <a:r>
              <a:rPr lang="fr-FR" err="1"/>
              <a:t>their</a:t>
            </a:r>
            <a:r>
              <a:rPr lang="fr-FR"/>
              <a:t> </a:t>
            </a:r>
            <a:r>
              <a:rPr lang="fr-FR" err="1"/>
              <a:t>knowledge</a:t>
            </a:r>
            <a:r>
              <a:rPr lang="fr-FR"/>
              <a:t> and </a:t>
            </a:r>
            <a:r>
              <a:rPr lang="fr-FR" err="1"/>
              <a:t>exeriences</a:t>
            </a:r>
            <a:r>
              <a:rPr lang="fr-FR"/>
              <a:t> to </a:t>
            </a:r>
            <a:r>
              <a:rPr lang="fr-FR" err="1"/>
              <a:t>foster</a:t>
            </a:r>
            <a:r>
              <a:rPr lang="fr-FR"/>
              <a:t> peer-to-peer </a:t>
            </a:r>
            <a:r>
              <a:rPr lang="fr-FR" err="1"/>
              <a:t>learning</a:t>
            </a:r>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3427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err="1"/>
              <a:t>Facilitator</a:t>
            </a:r>
            <a:r>
              <a:rPr lang="fr-FR" b="1"/>
              <a:t> notes:</a:t>
            </a:r>
          </a:p>
          <a:p>
            <a:endParaRPr lang="fr-FR"/>
          </a:p>
          <a:p>
            <a:r>
              <a:rPr lang="fr-FR" err="1"/>
              <a:t>During</a:t>
            </a:r>
            <a:r>
              <a:rPr lang="fr-FR"/>
              <a:t> an interactive lecture, </a:t>
            </a:r>
            <a:r>
              <a:rPr lang="fr-FR" err="1"/>
              <a:t>both</a:t>
            </a:r>
            <a:r>
              <a:rPr lang="fr-FR"/>
              <a:t> </a:t>
            </a:r>
            <a:r>
              <a:rPr lang="fr-FR" err="1"/>
              <a:t>instructors</a:t>
            </a:r>
            <a:r>
              <a:rPr lang="fr-FR"/>
              <a:t> and participants </a:t>
            </a:r>
            <a:r>
              <a:rPr lang="fr-FR" err="1"/>
              <a:t>should</a:t>
            </a:r>
            <a:r>
              <a:rPr lang="fr-FR"/>
              <a:t> have </a:t>
            </a:r>
            <a:r>
              <a:rPr lang="fr-FR" err="1"/>
              <a:t>space</a:t>
            </a:r>
            <a:r>
              <a:rPr lang="fr-FR"/>
              <a:t> to </a:t>
            </a:r>
            <a:r>
              <a:rPr lang="fr-FR" err="1"/>
              <a:t>take</a:t>
            </a:r>
            <a:r>
              <a:rPr lang="fr-FR"/>
              <a:t> the </a:t>
            </a:r>
            <a:r>
              <a:rPr lang="fr-FR" err="1"/>
              <a:t>floor</a:t>
            </a:r>
            <a:r>
              <a:rPr lang="fr-FR"/>
              <a:t>. </a:t>
            </a:r>
            <a:r>
              <a:rPr lang="fr-FR" err="1"/>
              <a:t>Typically</a:t>
            </a:r>
            <a:r>
              <a:rPr lang="fr-FR"/>
              <a:t> </a:t>
            </a:r>
            <a:r>
              <a:rPr lang="fr-FR" err="1"/>
              <a:t>it</a:t>
            </a:r>
            <a:r>
              <a:rPr lang="fr-FR"/>
              <a:t> </a:t>
            </a:r>
            <a:r>
              <a:rPr lang="fr-FR" err="1"/>
              <a:t>is</a:t>
            </a:r>
            <a:r>
              <a:rPr lang="fr-FR"/>
              <a:t> </a:t>
            </a:r>
            <a:r>
              <a:rPr lang="fr-FR" err="1"/>
              <a:t>recommended</a:t>
            </a:r>
            <a:r>
              <a:rPr lang="fr-FR"/>
              <a:t> </a:t>
            </a:r>
            <a:r>
              <a:rPr lang="fr-FR" err="1"/>
              <a:t>that</a:t>
            </a:r>
            <a:r>
              <a:rPr lang="fr-FR"/>
              <a:t> </a:t>
            </a:r>
            <a:r>
              <a:rPr lang="fr-FR" err="1"/>
              <a:t>instructors</a:t>
            </a:r>
            <a:r>
              <a:rPr lang="fr-FR"/>
              <a:t> have the </a:t>
            </a:r>
            <a:r>
              <a:rPr lang="fr-FR" err="1"/>
              <a:t>floor</a:t>
            </a:r>
            <a:r>
              <a:rPr lang="fr-FR"/>
              <a:t> 60 to 80% of the time, participants 20 to 40% of the time of the lecture.</a:t>
            </a:r>
          </a:p>
          <a:p>
            <a:endParaRPr lang="fr-FR"/>
          </a:p>
          <a:p>
            <a:r>
              <a:rPr lang="fr-FR"/>
              <a:t>Interactions </a:t>
            </a:r>
            <a:r>
              <a:rPr lang="fr-FR" err="1"/>
              <a:t>may</a:t>
            </a:r>
            <a:r>
              <a:rPr lang="fr-FR"/>
              <a:t> </a:t>
            </a:r>
            <a:r>
              <a:rPr lang="fr-FR" err="1"/>
              <a:t>consist</a:t>
            </a:r>
            <a:r>
              <a:rPr lang="fr-FR"/>
              <a:t> in:</a:t>
            </a:r>
          </a:p>
          <a:p>
            <a:pPr marL="171450" indent="-171450" algn="just">
              <a:lnSpc>
                <a:spcPct val="110000"/>
              </a:lnSpc>
              <a:spcBef>
                <a:spcPts val="0"/>
              </a:spcBef>
              <a:spcAft>
                <a:spcPts val="600"/>
              </a:spcAft>
              <a:buClr>
                <a:schemeClr val="accent2">
                  <a:lumMod val="75000"/>
                </a:schemeClr>
              </a:buClr>
              <a:buFont typeface="Arial" panose="020B0604020202020204" pitchFamily="34" charset="0"/>
              <a:buChar char="•"/>
            </a:pPr>
            <a:r>
              <a:rPr lang="en-US" kern="0">
                <a:solidFill>
                  <a:schemeClr val="tx1"/>
                </a:solidFill>
                <a:latin typeface="+mj-lt"/>
              </a:rPr>
              <a:t>Asking/answering questions</a:t>
            </a:r>
          </a:p>
          <a:p>
            <a:pPr marL="171450" indent="-171450" algn="just">
              <a:lnSpc>
                <a:spcPct val="110000"/>
              </a:lnSpc>
              <a:spcBef>
                <a:spcPts val="0"/>
              </a:spcBef>
              <a:spcAft>
                <a:spcPts val="600"/>
              </a:spcAft>
              <a:buClr>
                <a:schemeClr val="accent2">
                  <a:lumMod val="75000"/>
                </a:schemeClr>
              </a:buClr>
              <a:buFont typeface="Arial" panose="020B0604020202020204" pitchFamily="34" charset="0"/>
              <a:buChar char="•"/>
            </a:pPr>
            <a:r>
              <a:rPr lang="en-US" kern="0">
                <a:solidFill>
                  <a:schemeClr val="tx1"/>
                </a:solidFill>
                <a:latin typeface="+mj-lt"/>
              </a:rPr>
              <a:t>Providing explanations</a:t>
            </a:r>
          </a:p>
          <a:p>
            <a:pPr marL="171450" indent="-171450" algn="just">
              <a:lnSpc>
                <a:spcPct val="110000"/>
              </a:lnSpc>
              <a:spcBef>
                <a:spcPts val="0"/>
              </a:spcBef>
              <a:spcAft>
                <a:spcPts val="600"/>
              </a:spcAft>
              <a:buClr>
                <a:schemeClr val="accent2">
                  <a:lumMod val="75000"/>
                </a:schemeClr>
              </a:buClr>
              <a:buFont typeface="Arial" panose="020B0604020202020204" pitchFamily="34" charset="0"/>
              <a:buChar char="•"/>
            </a:pPr>
            <a:r>
              <a:rPr lang="en-US" kern="0">
                <a:solidFill>
                  <a:schemeClr val="tx1"/>
                </a:solidFill>
                <a:latin typeface="+mj-lt"/>
              </a:rPr>
              <a:t>Sharing experiences, views, ideas</a:t>
            </a:r>
          </a:p>
          <a:p>
            <a:pPr marL="171450" indent="-171450" algn="just">
              <a:lnSpc>
                <a:spcPct val="110000"/>
              </a:lnSpc>
              <a:spcBef>
                <a:spcPts val="0"/>
              </a:spcBef>
              <a:spcAft>
                <a:spcPts val="600"/>
              </a:spcAft>
              <a:buClr>
                <a:schemeClr val="accent2">
                  <a:lumMod val="75000"/>
                </a:schemeClr>
              </a:buClr>
              <a:buFont typeface="Arial" panose="020B0604020202020204" pitchFamily="34" charset="0"/>
              <a:buChar char="•"/>
            </a:pPr>
            <a:r>
              <a:rPr lang="en-US" kern="0">
                <a:solidFill>
                  <a:schemeClr val="tx1"/>
                </a:solidFill>
                <a:latin typeface="+mj-lt"/>
              </a:rPr>
              <a:t>Solving problems</a:t>
            </a:r>
          </a:p>
          <a:p>
            <a:pPr marL="171450" indent="-171450" algn="just">
              <a:lnSpc>
                <a:spcPct val="110000"/>
              </a:lnSpc>
              <a:spcBef>
                <a:spcPts val="0"/>
              </a:spcBef>
              <a:spcAft>
                <a:spcPts val="600"/>
              </a:spcAft>
              <a:buClr>
                <a:schemeClr val="accent2">
                  <a:lumMod val="75000"/>
                </a:schemeClr>
              </a:buClr>
              <a:buFont typeface="Arial" panose="020B0604020202020204" pitchFamily="34" charset="0"/>
              <a:buChar char="•"/>
            </a:pPr>
            <a:r>
              <a:rPr lang="en-US" kern="0">
                <a:solidFill>
                  <a:schemeClr val="tx1"/>
                </a:solidFill>
                <a:latin typeface="+mj-lt"/>
              </a:rPr>
              <a:t>Reviewing content</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8386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err="1"/>
              <a:t>Facilitator</a:t>
            </a:r>
            <a:r>
              <a:rPr lang="fr-FR" b="1"/>
              <a:t> notes:</a:t>
            </a:r>
          </a:p>
          <a:p>
            <a:endParaRPr lang="fr-FR" b="1"/>
          </a:p>
          <a:p>
            <a:r>
              <a:rPr lang="fr-FR"/>
              <a:t>As an </a:t>
            </a:r>
            <a:r>
              <a:rPr lang="fr-FR" err="1"/>
              <a:t>instructor</a:t>
            </a:r>
            <a:r>
              <a:rPr lang="fr-FR"/>
              <a:t>, </a:t>
            </a:r>
            <a:r>
              <a:rPr lang="fr-FR" err="1"/>
              <a:t>your</a:t>
            </a:r>
            <a:r>
              <a:rPr lang="fr-FR"/>
              <a:t> </a:t>
            </a:r>
            <a:r>
              <a:rPr lang="fr-FR" err="1"/>
              <a:t>role</a:t>
            </a:r>
            <a:r>
              <a:rPr lang="fr-FR"/>
              <a:t> </a:t>
            </a:r>
            <a:r>
              <a:rPr lang="fr-FR" err="1"/>
              <a:t>is</a:t>
            </a:r>
            <a:r>
              <a:rPr lang="fr-FR"/>
              <a:t> to </a:t>
            </a:r>
            <a:r>
              <a:rPr lang="fr-FR" err="1"/>
              <a:t>teach</a:t>
            </a:r>
            <a:r>
              <a:rPr lang="fr-FR"/>
              <a:t> </a:t>
            </a:r>
            <a:r>
              <a:rPr lang="fr-FR" err="1"/>
              <a:t>what</a:t>
            </a:r>
            <a:r>
              <a:rPr lang="fr-FR"/>
              <a:t> to know, not to </a:t>
            </a:r>
            <a:r>
              <a:rPr lang="fr-FR" err="1"/>
              <a:t>prove</a:t>
            </a:r>
            <a:r>
              <a:rPr lang="fr-FR"/>
              <a:t> how </a:t>
            </a:r>
            <a:r>
              <a:rPr lang="fr-FR" err="1"/>
              <a:t>much</a:t>
            </a:r>
            <a:r>
              <a:rPr lang="fr-FR"/>
              <a:t> </a:t>
            </a:r>
            <a:r>
              <a:rPr lang="fr-FR" err="1"/>
              <a:t>you</a:t>
            </a:r>
            <a:r>
              <a:rPr lang="fr-FR"/>
              <a:t> know about the topic.</a:t>
            </a:r>
          </a:p>
          <a:p>
            <a:endParaRPr lang="fr-FR"/>
          </a:p>
          <a:p>
            <a:endParaRPr lang="fr-FR"/>
          </a:p>
          <a:p>
            <a:r>
              <a:rPr lang="fr-FR" b="1"/>
              <a:t>CLICK and </a:t>
            </a:r>
            <a:r>
              <a:rPr lang="fr-FR" b="1" err="1"/>
              <a:t>say</a:t>
            </a:r>
            <a:r>
              <a:rPr lang="fr-FR" b="1"/>
              <a:t> </a:t>
            </a:r>
            <a:r>
              <a:rPr lang="fr-FR" b="0" err="1"/>
              <a:t>that</a:t>
            </a:r>
            <a:r>
              <a:rPr lang="fr-FR" b="0"/>
              <a:t> </a:t>
            </a:r>
            <a:r>
              <a:rPr lang="fr-FR" b="0" err="1"/>
              <a:t>d</a:t>
            </a:r>
            <a:r>
              <a:rPr lang="fr-FR" err="1"/>
              <a:t>uring</a:t>
            </a:r>
            <a:r>
              <a:rPr lang="fr-FR"/>
              <a:t> an interactive lecture, </a:t>
            </a:r>
            <a:r>
              <a:rPr lang="fr-FR" err="1"/>
              <a:t>instructors</a:t>
            </a:r>
            <a:r>
              <a:rPr lang="fr-FR"/>
              <a:t> </a:t>
            </a:r>
            <a:r>
              <a:rPr lang="fr-FR" err="1"/>
              <a:t>should</a:t>
            </a:r>
            <a:r>
              <a:rPr lang="fr-FR"/>
              <a:t> </a:t>
            </a:r>
            <a:r>
              <a:rPr lang="fr-FR" err="1"/>
              <a:t>ensure</a:t>
            </a:r>
            <a:r>
              <a:rPr lang="fr-FR"/>
              <a:t> </a:t>
            </a:r>
            <a:r>
              <a:rPr lang="fr-FR" err="1"/>
              <a:t>they</a:t>
            </a:r>
            <a:r>
              <a:rPr lang="fr-FR"/>
              <a:t>:</a:t>
            </a:r>
          </a:p>
          <a:p>
            <a:pPr marL="411163" indent="-411163">
              <a:buClr>
                <a:schemeClr val="accent2">
                  <a:lumMod val="75000"/>
                </a:schemeClr>
              </a:buClr>
              <a:buFont typeface="Arial" panose="020B0604020202020204" pitchFamily="34" charset="0"/>
              <a:buChar char="•"/>
            </a:pPr>
            <a:r>
              <a:rPr lang="en-US" altLang="en-US" sz="1200">
                <a:solidFill>
                  <a:schemeClr val="tx1"/>
                </a:solidFill>
                <a:latin typeface="+mj-lt"/>
              </a:rPr>
              <a:t>Relate to participants situations</a:t>
            </a:r>
          </a:p>
          <a:p>
            <a:pPr marL="411163" indent="-411163">
              <a:buClr>
                <a:schemeClr val="accent2">
                  <a:lumMod val="75000"/>
                </a:schemeClr>
              </a:buClr>
              <a:buFont typeface="Arial" panose="020B0604020202020204" pitchFamily="34" charset="0"/>
              <a:buChar char="•"/>
            </a:pPr>
            <a:r>
              <a:rPr lang="en-US" altLang="en-US" sz="1200">
                <a:solidFill>
                  <a:schemeClr val="tx1"/>
                </a:solidFill>
                <a:latin typeface="+mj-lt"/>
              </a:rPr>
              <a:t>Focus on important content (know what can be shortened if needed for time management)</a:t>
            </a:r>
          </a:p>
          <a:p>
            <a:pPr marL="411163" indent="-411163">
              <a:buClr>
                <a:schemeClr val="accent2">
                  <a:lumMod val="75000"/>
                </a:schemeClr>
              </a:buClr>
              <a:buFont typeface="Arial" panose="020B0604020202020204" pitchFamily="34" charset="0"/>
              <a:buChar char="•"/>
            </a:pPr>
            <a:r>
              <a:rPr lang="en-US" altLang="en-US" sz="1200">
                <a:solidFill>
                  <a:schemeClr val="tx1"/>
                </a:solidFill>
                <a:latin typeface="+mj-lt"/>
              </a:rPr>
              <a:t>Use tools and </a:t>
            </a:r>
            <a:r>
              <a:rPr lang="en-US" altLang="en-US">
                <a:solidFill>
                  <a:schemeClr val="tx1"/>
                </a:solidFill>
                <a:latin typeface="+mj-lt"/>
              </a:rPr>
              <a:t>reference materials</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7025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err="1"/>
              <a:t>Explain</a:t>
            </a:r>
            <a:r>
              <a:rPr lang="fr-FR" b="1"/>
              <a:t> </a:t>
            </a:r>
            <a:r>
              <a:rPr lang="fr-FR" b="0" err="1"/>
              <a:t>that</a:t>
            </a:r>
            <a:r>
              <a:rPr lang="fr-FR" b="0"/>
              <a:t> key </a:t>
            </a:r>
            <a:r>
              <a:rPr lang="fr-FR" err="1"/>
              <a:t>recommendations</a:t>
            </a:r>
            <a:r>
              <a:rPr lang="fr-FR"/>
              <a:t> </a:t>
            </a:r>
            <a:r>
              <a:rPr lang="fr-FR" err="1"/>
              <a:t>regarding</a:t>
            </a:r>
            <a:r>
              <a:rPr lang="fr-FR"/>
              <a:t> </a:t>
            </a:r>
            <a:r>
              <a:rPr lang="fr-FR" err="1"/>
              <a:t>instructional</a:t>
            </a:r>
            <a:r>
              <a:rPr lang="fr-FR"/>
              <a:t> techniques </a:t>
            </a:r>
            <a:r>
              <a:rPr lang="fr-FR" err="1"/>
              <a:t>during</a:t>
            </a:r>
            <a:r>
              <a:rPr lang="fr-FR"/>
              <a:t> an interactive lecture </a:t>
            </a:r>
            <a:r>
              <a:rPr lang="fr-FR" err="1"/>
              <a:t>include</a:t>
            </a:r>
            <a:r>
              <a:rPr lang="fr-FR"/>
              <a:t>:</a:t>
            </a:r>
          </a:p>
          <a:p>
            <a:pPr marL="171450" indent="-171450">
              <a:buFont typeface="Arial" panose="020B0604020202020204" pitchFamily="34" charset="0"/>
              <a:buChar char="•"/>
            </a:pPr>
            <a:r>
              <a:rPr lang="fr-FR" err="1"/>
              <a:t>Present</a:t>
            </a:r>
            <a:r>
              <a:rPr lang="fr-FR"/>
              <a:t> one </a:t>
            </a:r>
            <a:r>
              <a:rPr lang="fr-FR" err="1"/>
              <a:t>idea</a:t>
            </a:r>
            <a:r>
              <a:rPr lang="fr-FR"/>
              <a:t> at a time</a:t>
            </a:r>
          </a:p>
          <a:p>
            <a:pPr marL="171450" indent="-171450">
              <a:buFont typeface="Arial" panose="020B0604020202020204" pitchFamily="34" charset="0"/>
              <a:buChar char="•"/>
            </a:pPr>
            <a:r>
              <a:rPr lang="fr-FR"/>
              <a:t>Start </a:t>
            </a:r>
            <a:r>
              <a:rPr lang="fr-FR" err="1"/>
              <a:t>from</a:t>
            </a:r>
            <a:r>
              <a:rPr lang="fr-FR"/>
              <a:t> simple </a:t>
            </a:r>
            <a:r>
              <a:rPr lang="fr-FR" err="1"/>
              <a:t>ideas</a:t>
            </a:r>
            <a:r>
              <a:rPr lang="fr-FR"/>
              <a:t>/concepts </a:t>
            </a:r>
            <a:r>
              <a:rPr lang="fr-FR" err="1"/>
              <a:t>before</a:t>
            </a:r>
            <a:r>
              <a:rPr lang="fr-FR"/>
              <a:t> </a:t>
            </a:r>
            <a:r>
              <a:rPr lang="fr-FR" err="1"/>
              <a:t>moving</a:t>
            </a:r>
            <a:r>
              <a:rPr lang="fr-FR"/>
              <a:t> to </a:t>
            </a:r>
            <a:r>
              <a:rPr lang="fr-FR" err="1"/>
              <a:t>complex</a:t>
            </a:r>
            <a:r>
              <a:rPr lang="fr-FR"/>
              <a:t> </a:t>
            </a:r>
            <a:r>
              <a:rPr lang="fr-FR" err="1"/>
              <a:t>ones</a:t>
            </a:r>
            <a:endParaRPr lang="fr-FR"/>
          </a:p>
          <a:p>
            <a:pPr marL="171450" marR="0" lvl="0" indent="-171450" algn="l" defTabSz="9127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Use examples and comparisons drawn from your own experience, use storytelling </a:t>
            </a:r>
          </a:p>
          <a:p>
            <a:pPr marL="171450" marR="0" lvl="0" indent="-171450" algn="l" defTabSz="9127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Check participants’ understanding before moving ahead (by asking focused questions, asking someone to reformulate)</a:t>
            </a:r>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1749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Say </a:t>
            </a:r>
            <a:r>
              <a:rPr lang="fr-FR" b="0" err="1"/>
              <a:t>that</a:t>
            </a:r>
            <a:endParaRPr lang="fr-FR" b="1"/>
          </a:p>
          <a:p>
            <a:endParaRPr lang="fr-FR"/>
          </a:p>
          <a:p>
            <a:pPr marL="171450" marR="0" lvl="0" indent="-171450" algn="l" defTabSz="9127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t>Participants </a:t>
            </a:r>
            <a:r>
              <a:rPr lang="fr-FR" err="1"/>
              <a:t>will</a:t>
            </a:r>
            <a:r>
              <a:rPr lang="fr-FR"/>
              <a:t> </a:t>
            </a:r>
            <a:r>
              <a:rPr lang="fr-FR" err="1"/>
              <a:t>better</a:t>
            </a:r>
            <a:r>
              <a:rPr lang="fr-FR"/>
              <a:t> </a:t>
            </a:r>
            <a:r>
              <a:rPr lang="fr-FR" err="1"/>
              <a:t>retain</a:t>
            </a:r>
            <a:r>
              <a:rPr lang="fr-FR"/>
              <a:t> the content if </a:t>
            </a:r>
            <a:r>
              <a:rPr lang="fr-FR" err="1"/>
              <a:t>you</a:t>
            </a:r>
            <a:r>
              <a:rPr lang="fr-FR"/>
              <a:t> use </a:t>
            </a:r>
            <a:r>
              <a:rPr lang="en-US" sz="1200">
                <a:solidFill>
                  <a:schemeClr val="tx1"/>
                </a:solidFill>
                <a:latin typeface="+mj-lt"/>
              </a:rPr>
              <a:t>a </a:t>
            </a:r>
            <a:r>
              <a:rPr lang="en-US" altLang="en-US" sz="1200">
                <a:solidFill>
                  <a:schemeClr val="tx1"/>
                </a:solidFill>
                <a:latin typeface="+mj-lt"/>
              </a:rPr>
              <a:t>story, question, joke, visual aid relevant to the topic to start and end the lecture.</a:t>
            </a:r>
          </a:p>
          <a:p>
            <a:pPr marL="171450" marR="0" lvl="0" indent="-171450" algn="l" defTabSz="9127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a:solidFill>
                  <a:schemeClr val="tx1"/>
                </a:solidFill>
                <a:latin typeface="+mj-lt"/>
              </a:rPr>
              <a:t>Participant’s attention may be better captured if they clearly understand how the lecture/session will benefit them, particularly how it will help them perform more effectively their jobs/functions.</a:t>
            </a:r>
          </a:p>
          <a:p>
            <a:endParaRPr lang="en-US"/>
          </a:p>
          <a:p>
            <a:r>
              <a:rPr lang="en-US"/>
              <a:t>Facilitator should add personal </a:t>
            </a:r>
            <a:r>
              <a:rPr lang="en-US" err="1"/>
              <a:t>exampls</a:t>
            </a:r>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1560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ea typeface="Calibri"/>
              <a:cs typeface="Calibri"/>
            </a:endParaRPr>
          </a:p>
          <a:p>
            <a:endParaRPr lang="en-US">
              <a:ea typeface="Calibri"/>
              <a:cs typeface="Calibri"/>
            </a:endParaRPr>
          </a:p>
          <a:p>
            <a:r>
              <a:rPr lang="en-US"/>
              <a:t>In this section, we will further go into tips for group work and group discussions during training sessions. </a:t>
            </a:r>
            <a:endParaRPr lang="en-US">
              <a:ea typeface="Calibri"/>
              <a:cs typeface="Calibri"/>
            </a:endParaRP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32</a:t>
            </a:fld>
            <a:endParaRPr lang="en-US"/>
          </a:p>
        </p:txBody>
      </p:sp>
    </p:spTree>
    <p:extLst>
      <p:ext uri="{BB962C8B-B14F-4D97-AF65-F5344CB8AC3E}">
        <p14:creationId xmlns:p14="http://schemas.microsoft.com/office/powerpoint/2010/main" val="3238116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a:p>
          <a:p>
            <a:pPr marL="171450" indent="-171450">
              <a:buFont typeface="Arial" panose="020B0604020202020204" pitchFamily="34" charset="0"/>
              <a:buChar char="•"/>
            </a:pPr>
            <a:r>
              <a:rPr lang="en-US" altLang="en-US" sz="1200">
                <a:ea typeface="ＭＳ Ｐゴシック" panose="020B0600070205080204" pitchFamily="34" charset="-128"/>
              </a:rPr>
              <a:t>Group activities – including </a:t>
            </a:r>
            <a:r>
              <a:rPr lang="en-US" altLang="en-US" sz="1200">
                <a:solidFill>
                  <a:schemeClr val="accent2"/>
                </a:solidFill>
                <a:ea typeface="ＭＳ Ｐゴシック" panose="020B0600070205080204" pitchFamily="34" charset="-128"/>
              </a:rPr>
              <a:t>exercises, discussions, case-scenarios, role plays </a:t>
            </a:r>
            <a:r>
              <a:rPr lang="en-US" altLang="en-US" sz="1200">
                <a:ea typeface="ＭＳ Ｐゴシック" panose="020B0600070205080204" pitchFamily="34" charset="-128"/>
              </a:rPr>
              <a:t>– are very useful methods that enable participants to put in practice, contextualize and experience what they are learning. Activities allow participants to share experiences, knowledge and ideas, solve problems.</a:t>
            </a:r>
          </a:p>
          <a:p>
            <a:pPr marL="171450" indent="-171450">
              <a:buFont typeface="Arial" panose="020B0604020202020204" pitchFamily="34" charset="0"/>
              <a:buChar char="•"/>
            </a:pPr>
            <a:endParaRPr lang="en-US" altLang="en-US" sz="1200">
              <a:ea typeface="ＭＳ Ｐゴシック" panose="020B0600070205080204" pitchFamily="34" charset="-128"/>
            </a:endParaRPr>
          </a:p>
          <a:p>
            <a:pPr marL="0" indent="0">
              <a:buFont typeface="Arial" panose="020B0604020202020204" pitchFamily="34" charset="0"/>
              <a:buNone/>
            </a:pPr>
            <a:r>
              <a:rPr lang="en-US" altLang="en-US" sz="1200" b="1">
                <a:ea typeface="ＭＳ Ｐゴシック" panose="020B0600070205080204" pitchFamily="34" charset="-128"/>
              </a:rPr>
              <a:t>CLICK and explain </a:t>
            </a:r>
          </a:p>
          <a:p>
            <a:pPr marL="171450" indent="-171450">
              <a:buFont typeface="Arial" panose="020B0604020202020204" pitchFamily="34" charset="0"/>
              <a:buChar char="•"/>
            </a:pPr>
            <a:r>
              <a:rPr lang="en-US" altLang="en-US" sz="1200">
                <a:ea typeface="ＭＳ Ｐゴシック" panose="020B0600070205080204" pitchFamily="34" charset="-128"/>
              </a:rPr>
              <a:t>During group activities, participants do most of the work with facilitation by instructor </a:t>
            </a:r>
            <a:r>
              <a:rPr lang="en-US" altLang="en-US" sz="1200">
                <a:solidFill>
                  <a:schemeClr val="accent2"/>
                </a:solidFill>
                <a:ea typeface="ＭＳ Ｐゴシック" panose="020B0600070205080204" pitchFamily="34" charset="-128"/>
              </a:rPr>
              <a:t>as needed (provide instructions and timeframe, rules, debrief the exercise, etc.).</a:t>
            </a:r>
            <a:endParaRPr lang="en-US" altLang="en-US" sz="1200">
              <a:ea typeface="ＭＳ Ｐゴシック" panose="020B0600070205080204" pitchFamily="34" charset="-128"/>
            </a:endParaRP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33422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r>
              <a:rPr lang="fr-FR" b="1"/>
              <a:t>:</a:t>
            </a:r>
          </a:p>
          <a:p>
            <a:endParaRPr lang="fr-FR"/>
          </a:p>
          <a:p>
            <a:r>
              <a:rPr lang="fr-FR" b="1" err="1"/>
              <a:t>Ask</a:t>
            </a:r>
            <a:r>
              <a:rPr lang="fr-FR" b="1"/>
              <a:t> </a:t>
            </a:r>
            <a:r>
              <a:rPr lang="fr-FR" b="0"/>
              <a:t>participants to </a:t>
            </a:r>
            <a:r>
              <a:rPr lang="fr-FR" b="0" err="1"/>
              <a:t>provide</a:t>
            </a:r>
            <a:r>
              <a:rPr lang="fr-FR" b="0"/>
              <a:t> </a:t>
            </a:r>
            <a:r>
              <a:rPr lang="fr-FR" b="0" err="1"/>
              <a:t>some</a:t>
            </a:r>
            <a:r>
              <a:rPr lang="fr-FR" b="0"/>
              <a:t> </a:t>
            </a:r>
            <a:r>
              <a:rPr lang="fr-FR" b="0" err="1"/>
              <a:t>examples</a:t>
            </a:r>
            <a:r>
              <a:rPr lang="fr-FR" b="0"/>
              <a:t> of </a:t>
            </a:r>
            <a:r>
              <a:rPr lang="fr-FR" b="0" err="1"/>
              <a:t>why</a:t>
            </a:r>
            <a:r>
              <a:rPr lang="fr-FR" b="0"/>
              <a:t> group </a:t>
            </a:r>
            <a:r>
              <a:rPr lang="fr-FR" b="0" err="1"/>
              <a:t>activities</a:t>
            </a:r>
            <a:r>
              <a:rPr lang="fr-FR" b="0"/>
              <a:t> are </a:t>
            </a:r>
            <a:r>
              <a:rPr lang="fr-FR" b="0" err="1"/>
              <a:t>useful</a:t>
            </a:r>
            <a:r>
              <a:rPr lang="fr-FR" b="0"/>
              <a:t>. List on a </a:t>
            </a:r>
            <a:r>
              <a:rPr lang="fr-FR" b="0" err="1"/>
              <a:t>flipchart</a:t>
            </a:r>
            <a:r>
              <a:rPr lang="fr-FR" b="0"/>
              <a:t> </a:t>
            </a:r>
          </a:p>
          <a:p>
            <a:endParaRPr lang="fr-FR" b="0"/>
          </a:p>
          <a:p>
            <a:r>
              <a:rPr lang="fr-FR" b="1"/>
              <a:t>CLICK</a:t>
            </a:r>
            <a:r>
              <a:rPr lang="fr-FR" b="0"/>
              <a:t> to </a:t>
            </a:r>
            <a:r>
              <a:rPr lang="fr-FR" b="0" err="1"/>
              <a:t>reveal</a:t>
            </a:r>
            <a:r>
              <a:rPr lang="fr-FR" b="0"/>
              <a:t> the </a:t>
            </a:r>
            <a:r>
              <a:rPr lang="fr-FR" b="0" err="1"/>
              <a:t>bullets</a:t>
            </a:r>
            <a:r>
              <a:rPr lang="fr-FR" b="0"/>
              <a:t> – </a:t>
            </a:r>
            <a:r>
              <a:rPr lang="fr-FR" b="0" err="1"/>
              <a:t>were</a:t>
            </a:r>
            <a:r>
              <a:rPr lang="fr-FR" b="0"/>
              <a:t> </a:t>
            </a:r>
            <a:r>
              <a:rPr lang="fr-FR" b="0" err="1"/>
              <a:t>they</a:t>
            </a:r>
            <a:r>
              <a:rPr lang="fr-FR" b="0"/>
              <a:t> all </a:t>
            </a:r>
            <a:r>
              <a:rPr lang="fr-FR" b="0" err="1"/>
              <a:t>captured</a:t>
            </a:r>
            <a:r>
              <a:rPr lang="fr-FR" b="0"/>
              <a:t> on the flip chart? </a:t>
            </a:r>
            <a:endParaRPr lang="fr-FR" b="1"/>
          </a:p>
          <a:p>
            <a:r>
              <a:rPr lang="fr-FR"/>
              <a:t>Group </a:t>
            </a:r>
            <a:r>
              <a:rPr lang="fr-FR" err="1"/>
              <a:t>activities</a:t>
            </a:r>
            <a:r>
              <a:rPr lang="fr-FR"/>
              <a:t> are </a:t>
            </a:r>
            <a:r>
              <a:rPr lang="fr-FR" err="1"/>
              <a:t>particularly</a:t>
            </a:r>
            <a:r>
              <a:rPr lang="fr-FR"/>
              <a:t> </a:t>
            </a:r>
            <a:r>
              <a:rPr lang="fr-FR" err="1"/>
              <a:t>useful</a:t>
            </a:r>
            <a:r>
              <a:rPr lang="fr-FR"/>
              <a:t>:</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determine understanding of content</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reinforce and clarify content</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apply content to real-life situations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enhance problem-solving skills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encourage interaction among participants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To encourage learning between participants</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77953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2">
                  <a:lumMod val="75000"/>
                </a:schemeClr>
              </a:buClr>
            </a:pPr>
            <a:r>
              <a:rPr lang="en-US" altLang="en-US" sz="1200" b="1">
                <a:solidFill>
                  <a:schemeClr val="tx1"/>
                </a:solidFill>
                <a:latin typeface="+mj-lt"/>
                <a:ea typeface="ＭＳ Ｐゴシック" panose="020B0600070205080204" pitchFamily="34" charset="-128"/>
              </a:rPr>
              <a:t>Explain </a:t>
            </a:r>
            <a:r>
              <a:rPr lang="en-US" altLang="en-US" sz="1200" b="0">
                <a:solidFill>
                  <a:schemeClr val="tx1"/>
                </a:solidFill>
                <a:latin typeface="+mj-lt"/>
                <a:ea typeface="ＭＳ Ｐゴシック" panose="020B0600070205080204" pitchFamily="34" charset="-128"/>
              </a:rPr>
              <a:t>the steps to facilitate group exercises include:</a:t>
            </a:r>
          </a:p>
          <a:p>
            <a:pPr marL="228600" indent="-228600">
              <a:buClr>
                <a:schemeClr val="accent2">
                  <a:lumMod val="75000"/>
                </a:schemeClr>
              </a:buClr>
              <a:buFont typeface="+mj-lt"/>
              <a:buAutoNum type="arabicPeriod"/>
            </a:pPr>
            <a:r>
              <a:rPr lang="en-US" altLang="en-US" sz="1200" b="0">
                <a:solidFill>
                  <a:schemeClr val="tx1"/>
                </a:solidFill>
                <a:latin typeface="+mj-lt"/>
                <a:ea typeface="ＭＳ Ｐゴシック" panose="020B0600070205080204" pitchFamily="34" charset="-128"/>
              </a:rPr>
              <a:t>Prepare</a:t>
            </a:r>
            <a:endParaRPr lang="en-US" altLang="en-US" sz="1200">
              <a:solidFill>
                <a:schemeClr val="tx1"/>
              </a:solidFill>
              <a:latin typeface="+mj-lt"/>
              <a:ea typeface="ＭＳ Ｐゴシック" panose="020B0600070205080204" pitchFamily="34" charset="-128"/>
            </a:endParaRPr>
          </a:p>
          <a:p>
            <a:pPr marL="228600" indent="-228600">
              <a:buClr>
                <a:schemeClr val="accent2">
                  <a:lumMod val="75000"/>
                </a:schemeClr>
              </a:buClr>
              <a:buFont typeface="+mj-lt"/>
              <a:buAutoNum type="arabicPeriod"/>
            </a:pPr>
            <a:r>
              <a:rPr lang="en-US" altLang="en-US" sz="1200" b="0">
                <a:solidFill>
                  <a:schemeClr val="tx1"/>
                </a:solidFill>
                <a:latin typeface="+mj-lt"/>
                <a:ea typeface="ＭＳ Ｐゴシック" panose="020B0600070205080204" pitchFamily="34" charset="-128"/>
              </a:rPr>
              <a:t>Introduce</a:t>
            </a:r>
          </a:p>
          <a:p>
            <a:pPr marL="228600" indent="-228600">
              <a:buFont typeface="+mj-lt"/>
              <a:buAutoNum type="arabicPeriod"/>
            </a:pPr>
            <a:r>
              <a:rPr lang="fr-FR" b="0"/>
              <a:t>Set </a:t>
            </a:r>
            <a:r>
              <a:rPr lang="fr-FR" b="0" err="1"/>
              <a:t>roles</a:t>
            </a:r>
            <a:r>
              <a:rPr lang="fr-FR" b="0"/>
              <a:t> and </a:t>
            </a:r>
            <a:r>
              <a:rPr lang="fr-FR" b="0" err="1"/>
              <a:t>ground</a:t>
            </a:r>
            <a:r>
              <a:rPr lang="fr-FR" b="0"/>
              <a:t> </a:t>
            </a:r>
            <a:r>
              <a:rPr lang="fr-FR" b="0" err="1"/>
              <a:t>rules</a:t>
            </a:r>
            <a:endParaRPr lang="en-ZA" sz="2000" b="0">
              <a:solidFill>
                <a:schemeClr val="tx1"/>
              </a:solidFill>
              <a:latin typeface="+mj-lt"/>
              <a:ea typeface="ＭＳ Ｐゴシック" panose="020B0600070205080204" pitchFamily="34" charset="-128"/>
            </a:endParaRPr>
          </a:p>
          <a:p>
            <a:pPr marL="228600" indent="-228600">
              <a:buFont typeface="+mj-lt"/>
              <a:buAutoNum type="arabicPeriod"/>
            </a:pPr>
            <a:r>
              <a:rPr lang="en-ZA" altLang="en-US" sz="2000" b="0">
                <a:solidFill>
                  <a:schemeClr val="tx1"/>
                </a:solidFill>
                <a:latin typeface="+mj-lt"/>
                <a:ea typeface="ＭＳ Ｐゴシック" panose="020B0600070205080204" pitchFamily="34" charset="-128"/>
              </a:rPr>
              <a:t>Conduct</a:t>
            </a:r>
            <a:endParaRPr lang="en-US" altLang="en-US" b="0">
              <a:solidFill>
                <a:schemeClr val="tx1"/>
              </a:solidFill>
              <a:latin typeface="+mj-lt"/>
              <a:ea typeface="ＭＳ Ｐゴシック" panose="020B0600070205080204" pitchFamily="34" charset="-128"/>
            </a:endParaRPr>
          </a:p>
          <a:p>
            <a:pPr marL="228600" indent="-228600">
              <a:buClr>
                <a:schemeClr val="accent2">
                  <a:lumMod val="75000"/>
                </a:schemeClr>
              </a:buClr>
              <a:buFont typeface="+mj-lt"/>
              <a:buAutoNum type="arabicPeriod"/>
            </a:pPr>
            <a:r>
              <a:rPr lang="en-US" altLang="en-US" sz="1200" b="0">
                <a:solidFill>
                  <a:schemeClr val="tx1"/>
                </a:solidFill>
                <a:latin typeface="+mj-lt"/>
                <a:ea typeface="ＭＳ Ｐゴシック" panose="020B0600070205080204" pitchFamily="34" charset="-128"/>
              </a:rPr>
              <a:t>Review</a:t>
            </a:r>
          </a:p>
          <a:p>
            <a:pPr marL="228600" indent="-228600">
              <a:buClr>
                <a:schemeClr val="accent2">
                  <a:lumMod val="75000"/>
                </a:schemeClr>
              </a:buClr>
              <a:buFont typeface="+mj-lt"/>
              <a:buAutoNum type="arabicPeriod"/>
            </a:pPr>
            <a:endParaRPr lang="en-US" altLang="en-US" sz="1200" b="0">
              <a:solidFill>
                <a:schemeClr val="tx1"/>
              </a:solidFill>
              <a:latin typeface="+mj-lt"/>
              <a:ea typeface="ＭＳ Ｐゴシック" panose="020B0600070205080204" pitchFamily="34" charset="-128"/>
            </a:endParaRPr>
          </a:p>
          <a:p>
            <a:pPr marL="0" indent="0">
              <a:buClr>
                <a:schemeClr val="accent2">
                  <a:lumMod val="75000"/>
                </a:schemeClr>
              </a:buClr>
              <a:buFont typeface="+mj-lt"/>
              <a:buNone/>
            </a:pPr>
            <a:r>
              <a:rPr lang="en-US" altLang="en-US" sz="1200" b="0">
                <a:solidFill>
                  <a:schemeClr val="tx1"/>
                </a:solidFill>
                <a:latin typeface="+mj-lt"/>
                <a:ea typeface="ＭＳ Ｐゴシック" panose="020B0600070205080204" pitchFamily="34" charset="-128"/>
              </a:rPr>
              <a:t>We will review each step in more details in the following slides.</a:t>
            </a:r>
            <a:endParaRPr lang="en-US" altLang="en-US">
              <a:solidFill>
                <a:schemeClr val="tx1"/>
              </a:solidFill>
              <a:latin typeface="+mj-lt"/>
              <a:ea typeface="ＭＳ Ｐゴシック" panose="020B0600070205080204" pitchFamily="34" charset="-128"/>
            </a:endParaRPr>
          </a:p>
          <a:p>
            <a:endParaRPr lang="en-BR" b="1"/>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182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Activity preparation:</a:t>
            </a:r>
          </a:p>
          <a:p>
            <a:r>
              <a:rPr lang="en-GB"/>
              <a:t>1. Use 5 flipcharts. Identify each flipchart with 1 step to facilitate group discussions (flipchart 1: Prepare; flipchart 2: Introduce; etc…).</a:t>
            </a:r>
          </a:p>
          <a:p>
            <a:r>
              <a:rPr lang="en-GB"/>
              <a:t>2. Review the following 5 slides and write each sentence in one </a:t>
            </a:r>
            <a:r>
              <a:rPr lang="en-GB" err="1"/>
              <a:t>post-it</a:t>
            </a:r>
            <a:r>
              <a:rPr lang="en-GB"/>
              <a:t>/ small piece of paper (be aware of the size of the class, you should have one </a:t>
            </a:r>
            <a:r>
              <a:rPr lang="en-GB" err="1"/>
              <a:t>post-it</a:t>
            </a:r>
            <a:r>
              <a:rPr lang="en-GB"/>
              <a:t>/ piece of paper/ sentence per participant):</a:t>
            </a:r>
          </a:p>
          <a:p>
            <a:pPr marL="171450" indent="-171450">
              <a:buClr>
                <a:schemeClr val="accent2">
                  <a:lumMod val="75000"/>
                </a:schemeClr>
              </a:buClr>
              <a:buFont typeface="Arial" panose="020B0604020202020204" pitchFamily="34" charset="0"/>
              <a:buChar char="•"/>
            </a:pPr>
            <a:r>
              <a:rPr lang="en-US" altLang="en-US" sz="1200" kern="1200">
                <a:solidFill>
                  <a:schemeClr val="tx1"/>
                </a:solidFill>
                <a:latin typeface="+mn-lt"/>
                <a:ea typeface="ＭＳ Ｐゴシック" panose="020B0600070205080204" pitchFamily="34" charset="-128"/>
                <a:cs typeface="+mn-cs"/>
              </a:rPr>
              <a:t>Review and understand content and process</a:t>
            </a:r>
          </a:p>
          <a:p>
            <a:pPr marL="171450" indent="-171450">
              <a:buClr>
                <a:schemeClr val="accent2">
                  <a:lumMod val="75000"/>
                </a:schemeClr>
              </a:buClr>
              <a:buFont typeface="Arial" panose="020B0604020202020204" pitchFamily="34" charset="0"/>
              <a:buChar char="•"/>
            </a:pPr>
            <a:r>
              <a:rPr lang="en-US" altLang="en-US" sz="1200" kern="1200">
                <a:solidFill>
                  <a:schemeClr val="tx1"/>
                </a:solidFill>
                <a:latin typeface="+mn-lt"/>
                <a:ea typeface="ＭＳ Ｐゴシック" panose="020B0600070205080204" pitchFamily="34" charset="-128"/>
                <a:cs typeface="+mn-cs"/>
              </a:rPr>
              <a:t>Collect any materials or supplies</a:t>
            </a:r>
          </a:p>
          <a:p>
            <a:pPr marL="171450" indent="-171450">
              <a:buClr>
                <a:schemeClr val="accent2">
                  <a:lumMod val="75000"/>
                </a:schemeClr>
              </a:buClr>
              <a:buFont typeface="Arial" panose="020B0604020202020204" pitchFamily="34" charset="0"/>
              <a:buChar char="•"/>
            </a:pPr>
            <a:r>
              <a:rPr lang="en-US" altLang="en-US" sz="1200" kern="1200">
                <a:solidFill>
                  <a:schemeClr val="tx1"/>
                </a:solidFill>
                <a:latin typeface="+mn-lt"/>
                <a:ea typeface="ＭＳ Ｐゴシック" panose="020B0600070205080204" pitchFamily="34" charset="-128"/>
                <a:cs typeface="+mn-cs"/>
              </a:rPr>
              <a:t>Set up room (if possible)</a:t>
            </a:r>
          </a:p>
          <a:p>
            <a:pPr marL="171450" indent="-171450">
              <a:buClr>
                <a:schemeClr val="accent2">
                  <a:lumMod val="75000"/>
                </a:schemeClr>
              </a:buClr>
              <a:buFont typeface="Arial" panose="020B0604020202020204" pitchFamily="34" charset="0"/>
              <a:buChar char="•"/>
            </a:pPr>
            <a:r>
              <a:rPr lang="en-US" altLang="en-US" sz="1200" kern="1200">
                <a:solidFill>
                  <a:schemeClr val="tx1"/>
                </a:solidFill>
                <a:latin typeface="+mn-lt"/>
                <a:ea typeface="ＭＳ Ｐゴシック" panose="020B0600070205080204" pitchFamily="34" charset="-128"/>
                <a:cs typeface="+mn-cs"/>
              </a:rPr>
              <a:t>Practice giving instructions and leading the exercise</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000" kern="1200">
                <a:solidFill>
                  <a:schemeClr val="bg1"/>
                </a:solidFill>
                <a:latin typeface="+mn-lt"/>
                <a:ea typeface="ＭＳ Ｐゴシック" panose="020B0600070205080204" pitchFamily="34" charset="-128"/>
                <a:cs typeface="+mn-cs"/>
              </a:rPr>
              <a:t>Provide clear instructions (verbal and in writing)</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200" kern="1200">
                <a:solidFill>
                  <a:schemeClr val="bg1"/>
                </a:solidFill>
                <a:latin typeface="+mn-lt"/>
                <a:ea typeface="ＭＳ Ｐゴシック" panose="020B0600070205080204" pitchFamily="34" charset="-128"/>
                <a:cs typeface="+mn-cs"/>
              </a:rPr>
              <a:t>State </a:t>
            </a:r>
            <a:r>
              <a:rPr lang="en-US" altLang="en-US" sz="2400" kern="1200">
                <a:solidFill>
                  <a:schemeClr val="bg1"/>
                </a:solidFill>
                <a:latin typeface="+mn-lt"/>
                <a:ea typeface="ＭＳ Ｐゴシック" panose="020B0600070205080204" pitchFamily="34" charset="-128"/>
                <a:cs typeface="+mn-cs"/>
              </a:rPr>
              <a:t>Purpose of exercise</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panose="020B0600070205080204" pitchFamily="34" charset="-128"/>
                <a:cs typeface="+mn-cs"/>
              </a:rPr>
              <a:t>State How participants will work</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panose="020B0600070205080204" pitchFamily="34" charset="-128"/>
                <a:cs typeface="+mn-cs"/>
              </a:rPr>
              <a:t>State Tasks to be accomplished</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panose="020B0600070205080204" pitchFamily="34" charset="-128"/>
                <a:cs typeface="+mn-cs"/>
              </a:rPr>
              <a:t>State Time allowed</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panose="020B0600070205080204" pitchFamily="34" charset="-128"/>
                <a:cs typeface="+mn-cs"/>
              </a:rPr>
              <a:t>State How exercise will be reviewed</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200" kern="1200">
                <a:solidFill>
                  <a:schemeClr val="bg1"/>
                </a:solidFill>
                <a:latin typeface="+mn-lt"/>
                <a:ea typeface="ＭＳ Ｐゴシック" panose="020B0600070205080204" pitchFamily="34" charset="-128"/>
                <a:cs typeface="+mn-cs"/>
              </a:rPr>
              <a:t>Respond to questions and provide clarifications</a:t>
            </a:r>
            <a:endParaRPr lang="en-US" altLang="en-US" sz="1200" kern="1200">
              <a:solidFill>
                <a:schemeClr val="tx1"/>
              </a:solidFill>
              <a:latin typeface="+mn-lt"/>
              <a:ea typeface="ＭＳ Ｐゴシック" panose="020B0600070205080204" pitchFamily="34" charset="-128"/>
              <a:cs typeface="+mn-cs"/>
            </a:endParaRP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200" kern="1200">
                <a:solidFill>
                  <a:schemeClr val="bg1"/>
                </a:solidFill>
                <a:latin typeface="+mn-lt"/>
                <a:ea typeface="ＭＳ Ｐゴシック"/>
                <a:cs typeface="Calibri"/>
              </a:rPr>
              <a:t>Designate roles for </a:t>
            </a:r>
            <a:r>
              <a:rPr lang="en-US" altLang="en-US" sz="2400" kern="1200">
                <a:solidFill>
                  <a:schemeClr val="bg1"/>
                </a:solidFill>
                <a:latin typeface="+mn-lt"/>
                <a:ea typeface="ＭＳ Ｐゴシック"/>
                <a:cs typeface="Calibri"/>
              </a:rPr>
              <a:t>Facilitator</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a:cs typeface="Calibri"/>
              </a:rPr>
              <a:t>Designate roles Recorder</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a:cs typeface="Calibri"/>
              </a:rPr>
              <a:t>Designate roles </a:t>
            </a:r>
            <a:r>
              <a:rPr lang="en-US" altLang="en-US" sz="2400" kern="1200">
                <a:solidFill>
                  <a:schemeClr val="bg1"/>
                </a:solidFill>
                <a:latin typeface="+mn-lt"/>
                <a:ea typeface="ＭＳ Ｐゴシック" panose="020B0600070205080204" pitchFamily="34" charset="-128"/>
                <a:cs typeface="+mn-cs"/>
              </a:rPr>
              <a:t>Reporter</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ZA" altLang="en-US" sz="1200" kern="1200">
                <a:solidFill>
                  <a:schemeClr val="bg1"/>
                </a:solidFill>
                <a:latin typeface="+mn-lt"/>
                <a:ea typeface="ＭＳ Ｐゴシック"/>
                <a:cs typeface="Calibri"/>
              </a:rPr>
              <a:t>Establish ground rules: </a:t>
            </a:r>
            <a:r>
              <a:rPr lang="en-ZA" altLang="en-US" sz="2400" kern="1200">
                <a:solidFill>
                  <a:schemeClr val="bg1"/>
                </a:solidFill>
                <a:latin typeface="+mn-lt"/>
                <a:ea typeface="ＭＳ Ｐゴシック"/>
                <a:cs typeface="Calibri"/>
              </a:rPr>
              <a:t>Only one person talks at a time </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ZA" altLang="en-US" sz="2400" kern="1200">
                <a:solidFill>
                  <a:schemeClr val="bg1"/>
                </a:solidFill>
                <a:latin typeface="+mn-lt"/>
                <a:ea typeface="ＭＳ Ｐゴシック"/>
                <a:cs typeface="Calibri"/>
              </a:rPr>
              <a:t>Establish ground rules: Only one conversation at a time (no side conversations)</a:t>
            </a:r>
            <a:endParaRPr lang="en-US" altLang="en-US" sz="2400" kern="1200">
              <a:solidFill>
                <a:schemeClr val="bg1"/>
              </a:solidFill>
              <a:latin typeface="+mn-lt"/>
              <a:ea typeface="ＭＳ Ｐゴシック"/>
              <a:cs typeface="Calibri"/>
            </a:endParaRP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ZA" altLang="en-US" sz="2400" kern="1200">
                <a:solidFill>
                  <a:schemeClr val="bg1"/>
                </a:solidFill>
                <a:latin typeface="+mn-lt"/>
                <a:ea typeface="ＭＳ Ｐゴシック"/>
                <a:cs typeface="Calibri"/>
              </a:rPr>
              <a:t>Establish ground rules: All participants should contribute</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200" kern="1200">
                <a:solidFill>
                  <a:schemeClr val="bg1"/>
                </a:solidFill>
                <a:latin typeface="+mn-lt"/>
                <a:ea typeface="ＭＳ Ｐゴシック" panose="020B0600070205080204" pitchFamily="34" charset="-128"/>
                <a:cs typeface="+mn-cs"/>
              </a:rPr>
              <a:t>Ensure time management to: </a:t>
            </a:r>
            <a:r>
              <a:rPr lang="en-US" altLang="en-US" sz="2400" kern="1200">
                <a:solidFill>
                  <a:schemeClr val="bg1"/>
                </a:solidFill>
                <a:latin typeface="+mn-lt"/>
                <a:ea typeface="ＭＳ Ｐゴシック" panose="020B0600070205080204" pitchFamily="34" charset="-128"/>
                <a:cs typeface="+mn-cs"/>
              </a:rPr>
              <a:t>Keep participants on task</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2400" kern="1200">
                <a:solidFill>
                  <a:schemeClr val="bg1"/>
                </a:solidFill>
                <a:latin typeface="+mn-lt"/>
                <a:ea typeface="ＭＳ Ｐゴシック" panose="020B0600070205080204" pitchFamily="34" charset="-128"/>
                <a:cs typeface="+mn-cs"/>
              </a:rPr>
              <a:t>Ensure time management to: Keep exercise on time </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en-US" altLang="en-US" sz="1200" kern="1200">
                <a:solidFill>
                  <a:schemeClr val="bg1"/>
                </a:solidFill>
                <a:latin typeface="+mn-lt"/>
                <a:ea typeface="ＭＳ Ｐゴシック" panose="020B0600070205080204" pitchFamily="34" charset="-128"/>
                <a:cs typeface="+mn-cs"/>
              </a:rPr>
              <a:t>Check in with group to ensure they remain on target: </a:t>
            </a:r>
            <a:r>
              <a:rPr lang="en-US" altLang="en-US" sz="2400" kern="1200">
                <a:solidFill>
                  <a:schemeClr val="bg1"/>
                </a:solidFill>
                <a:latin typeface="+mn-lt"/>
                <a:ea typeface="ＭＳ Ｐゴシック" panose="020B0600070205080204" pitchFamily="34" charset="-128"/>
                <a:cs typeface="+mn-cs"/>
              </a:rPr>
              <a:t>Guide group towards correct path</a:t>
            </a:r>
          </a:p>
          <a:p>
            <a:pPr marL="171450" indent="-171450">
              <a:buClr>
                <a:schemeClr val="accent2">
                  <a:lumMod val="75000"/>
                </a:schemeClr>
              </a:buClr>
              <a:buFont typeface="Arial" panose="020B0604020202020204" pitchFamily="34" charset="0"/>
              <a:buChar char="•"/>
            </a:pPr>
            <a:r>
              <a:rPr lang="en-US" altLang="en-US" sz="2400" kern="1200">
                <a:solidFill>
                  <a:schemeClr val="bg1"/>
                </a:solidFill>
                <a:latin typeface="+mn-lt"/>
                <a:ea typeface="ＭＳ Ｐゴシック" panose="020B0600070205080204" pitchFamily="34" charset="-128"/>
                <a:cs typeface="+mn-cs"/>
              </a:rPr>
              <a:t>Review results with participants</a:t>
            </a:r>
          </a:p>
          <a:p>
            <a:pPr marL="171450" indent="-171450">
              <a:buClr>
                <a:schemeClr val="accent2">
                  <a:lumMod val="75000"/>
                </a:schemeClr>
              </a:buClr>
              <a:buFont typeface="Arial" panose="020B0604020202020204" pitchFamily="34" charset="0"/>
              <a:buChar char="•"/>
            </a:pPr>
            <a:r>
              <a:rPr lang="en-US" altLang="en-US" sz="2400" kern="1200">
                <a:solidFill>
                  <a:schemeClr val="bg1"/>
                </a:solidFill>
                <a:latin typeface="+mn-lt"/>
                <a:ea typeface="ＭＳ Ｐゴシック" panose="020B0600070205080204" pitchFamily="34" charset="-128"/>
                <a:cs typeface="+mn-cs"/>
              </a:rPr>
              <a:t>Provide positive, constructive feedback</a:t>
            </a:r>
          </a:p>
          <a:p>
            <a:pPr marL="171450" indent="-171450">
              <a:buClr>
                <a:schemeClr val="accent2">
                  <a:lumMod val="75000"/>
                </a:schemeClr>
              </a:buClr>
              <a:buFont typeface="Arial" panose="020B0604020202020204" pitchFamily="34" charset="0"/>
              <a:buChar char="•"/>
            </a:pPr>
            <a:r>
              <a:rPr lang="en-US" altLang="en-US" sz="2400" kern="1200">
                <a:solidFill>
                  <a:schemeClr val="bg1"/>
                </a:solidFill>
                <a:latin typeface="+mn-lt"/>
                <a:ea typeface="ＭＳ Ｐゴシック" panose="020B0600070205080204" pitchFamily="34" charset="-128"/>
                <a:cs typeface="+mn-cs"/>
              </a:rPr>
              <a:t>Clarify questions, concerns and problems</a:t>
            </a:r>
          </a:p>
          <a:p>
            <a:pPr marL="0" indent="0">
              <a:buClr>
                <a:schemeClr val="accent2">
                  <a:lumMod val="75000"/>
                </a:schemeClr>
              </a:buClr>
              <a:buFont typeface="Arial" panose="020B0604020202020204" pitchFamily="34" charset="0"/>
              <a:buNone/>
            </a:pPr>
            <a:endParaRPr lang="en-US" altLang="en-US" sz="2400" kern="1200">
              <a:solidFill>
                <a:schemeClr val="bg1"/>
              </a:solidFill>
              <a:latin typeface="+mn-lt"/>
              <a:ea typeface="ＭＳ Ｐゴシック" panose="020B0600070205080204" pitchFamily="34" charset="-128"/>
              <a:cs typeface="+mn-cs"/>
            </a:endParaRPr>
          </a:p>
          <a:p>
            <a:pPr marL="0" indent="0">
              <a:buClr>
                <a:schemeClr val="accent2">
                  <a:lumMod val="75000"/>
                </a:schemeClr>
              </a:buClr>
              <a:buFont typeface="Arial" panose="020B0604020202020204" pitchFamily="34" charset="0"/>
              <a:buNone/>
            </a:pPr>
            <a:r>
              <a:rPr lang="en-US" altLang="en-US" sz="2400" b="1" kern="1200">
                <a:solidFill>
                  <a:schemeClr val="bg1"/>
                </a:solidFill>
                <a:latin typeface="+mn-lt"/>
                <a:ea typeface="ＭＳ Ｐゴシック" panose="020B0600070205080204" pitchFamily="34" charset="-128"/>
                <a:cs typeface="+mn-cs"/>
              </a:rPr>
              <a:t>Activity instructions:</a:t>
            </a:r>
          </a:p>
          <a:p>
            <a:pPr marL="0" indent="0">
              <a:buClr>
                <a:schemeClr val="accent2">
                  <a:lumMod val="75000"/>
                </a:schemeClr>
              </a:buClr>
              <a:buFont typeface="Arial" panose="020B0604020202020204" pitchFamily="34" charset="0"/>
              <a:buNone/>
            </a:pPr>
            <a:r>
              <a:rPr lang="en-US" altLang="en-US" sz="2400" b="1" kern="1200">
                <a:solidFill>
                  <a:schemeClr val="bg1"/>
                </a:solidFill>
                <a:latin typeface="+mn-lt"/>
                <a:ea typeface="ＭＳ Ｐゴシック" panose="020B0600070205080204" pitchFamily="34" charset="-128"/>
                <a:cs typeface="+mn-cs"/>
              </a:rPr>
              <a:t>1. </a:t>
            </a:r>
            <a:r>
              <a:rPr lang="en-US" altLang="en-US" sz="2400" kern="1200">
                <a:solidFill>
                  <a:schemeClr val="bg1"/>
                </a:solidFill>
                <a:latin typeface="+mn-lt"/>
                <a:ea typeface="ＭＳ Ｐゴシック" panose="020B0600070205080204" pitchFamily="34" charset="-128"/>
                <a:cs typeface="+mn-cs"/>
              </a:rPr>
              <a:t>Ask participants to pick one piece of paper and map it to one flipchart. Allow 3 minutes.</a:t>
            </a:r>
          </a:p>
          <a:p>
            <a:pPr marL="0" indent="0">
              <a:buClr>
                <a:schemeClr val="accent2">
                  <a:lumMod val="75000"/>
                </a:schemeClr>
              </a:buClr>
              <a:buFont typeface="Arial" panose="020B0604020202020204" pitchFamily="34" charset="0"/>
              <a:buNone/>
            </a:pPr>
            <a:r>
              <a:rPr lang="en-US" altLang="en-US" sz="2400" b="1" kern="1200">
                <a:solidFill>
                  <a:schemeClr val="bg1"/>
                </a:solidFill>
                <a:latin typeface="+mn-lt"/>
                <a:ea typeface="ＭＳ Ｐゴシック" panose="020B0600070205080204" pitchFamily="34" charset="-128"/>
                <a:cs typeface="+mn-cs"/>
              </a:rPr>
              <a:t>2. </a:t>
            </a:r>
            <a:r>
              <a:rPr lang="en-US" altLang="en-US" sz="2400" kern="1200">
                <a:solidFill>
                  <a:schemeClr val="bg1"/>
                </a:solidFill>
                <a:latin typeface="+mn-lt"/>
                <a:ea typeface="ＭＳ Ｐゴシック" panose="020B0600070205080204" pitchFamily="34" charset="-128"/>
                <a:cs typeface="+mn-cs"/>
              </a:rPr>
              <a:t>Reveal the following slides and check participants responses.</a:t>
            </a:r>
          </a:p>
          <a:p>
            <a:pPr marL="0" indent="0">
              <a:buClr>
                <a:schemeClr val="accent2">
                  <a:lumMod val="75000"/>
                </a:schemeClr>
              </a:buClr>
              <a:buFont typeface="Arial" panose="020B0604020202020204" pitchFamily="34" charset="0"/>
              <a:buNone/>
            </a:pPr>
            <a:r>
              <a:rPr lang="en-US" altLang="en-US" sz="2400" kern="1200">
                <a:solidFill>
                  <a:schemeClr val="bg1"/>
                </a:solidFill>
                <a:latin typeface="+mn-lt"/>
                <a:ea typeface="ＭＳ Ｐゴシック" panose="020B0600070205080204" pitchFamily="34" charset="-128"/>
                <a:cs typeface="+mn-cs"/>
              </a:rPr>
              <a:t>Total duration of the activity: 20 mins.</a:t>
            </a:r>
          </a:p>
          <a:p>
            <a:pPr marL="0" indent="0">
              <a:buClr>
                <a:schemeClr val="accent2">
                  <a:lumMod val="75000"/>
                </a:schemeClr>
              </a:buClr>
              <a:buFont typeface="Arial" panose="020B0604020202020204" pitchFamily="34" charset="0"/>
              <a:buNone/>
            </a:pPr>
            <a:endParaRPr lang="en-US" altLang="en-US" sz="2400" kern="1200">
              <a:solidFill>
                <a:schemeClr val="bg1"/>
              </a:solidFill>
              <a:latin typeface="+mn-lt"/>
              <a:ea typeface="ＭＳ Ｐゴシック" panose="020B0600070205080204" pitchFamily="34" charset="-128"/>
              <a:cs typeface="+mn-cs"/>
            </a:endParaRPr>
          </a:p>
          <a:p>
            <a:pPr marL="0" indent="0">
              <a:buClr>
                <a:schemeClr val="accent2">
                  <a:lumMod val="75000"/>
                </a:schemeClr>
              </a:buClr>
              <a:buFont typeface="Arial" panose="020B0604020202020204" pitchFamily="34" charset="0"/>
              <a:buNone/>
            </a:pPr>
            <a:r>
              <a:rPr lang="en-US" altLang="en-US" sz="2400" b="1" kern="1200">
                <a:solidFill>
                  <a:schemeClr val="bg1"/>
                </a:solidFill>
                <a:latin typeface="+mn-lt"/>
                <a:ea typeface="ＭＳ Ｐゴシック" panose="020B0600070205080204" pitchFamily="34" charset="-128"/>
                <a:cs typeface="+mn-cs"/>
              </a:rPr>
              <a:t>Activity debrief:</a:t>
            </a:r>
          </a:p>
          <a:p>
            <a:pPr marL="0" indent="0">
              <a:buClr>
                <a:schemeClr val="accent2">
                  <a:lumMod val="75000"/>
                </a:schemeClr>
              </a:buClr>
              <a:buFont typeface="Arial" panose="020B0604020202020204" pitchFamily="34" charset="0"/>
              <a:buNone/>
            </a:pPr>
            <a:r>
              <a:rPr lang="en-US" altLang="en-US" sz="2400" kern="1200">
                <a:solidFill>
                  <a:schemeClr val="bg1"/>
                </a:solidFill>
                <a:latin typeface="+mn-lt"/>
                <a:ea typeface="ＭＳ Ｐゴシック" panose="020B0600070205080204" pitchFamily="34" charset="-128"/>
                <a:cs typeface="+mn-cs"/>
              </a:rPr>
              <a:t>Say to participants that some actions can be performed in more than one step.</a:t>
            </a:r>
          </a:p>
          <a:p>
            <a:pPr marL="0" indent="0">
              <a:buClr>
                <a:schemeClr val="accent2">
                  <a:lumMod val="75000"/>
                </a:schemeClr>
              </a:buClr>
              <a:buFont typeface="Arial" panose="020B0604020202020204" pitchFamily="34" charset="0"/>
              <a:buNone/>
            </a:pPr>
            <a:r>
              <a:rPr lang="en-US" altLang="en-US" sz="2400" kern="1200">
                <a:solidFill>
                  <a:schemeClr val="bg1"/>
                </a:solidFill>
                <a:latin typeface="+mn-lt"/>
                <a:ea typeface="ＭＳ Ｐゴシック" panose="020B0600070205080204" pitchFamily="34" charset="-128"/>
                <a:cs typeface="+mn-cs"/>
              </a:rPr>
              <a:t> </a:t>
            </a:r>
          </a:p>
        </p:txBody>
      </p:sp>
      <p:sp>
        <p:nvSpPr>
          <p:cNvPr id="4" name="Slide Number Placeholder 3"/>
          <p:cNvSpPr>
            <a:spLocks noGrp="1"/>
          </p:cNvSpPr>
          <p:nvPr>
            <p:ph type="sldNum" sz="quarter" idx="5"/>
          </p:nvPr>
        </p:nvSpPr>
        <p:spPr/>
        <p:txBody>
          <a:bodyPr/>
          <a:lstStyle/>
          <a:p>
            <a:fld id="{CF0D6D01-EAB7-41B9-938B-EB132FF9F011}" type="slidenum">
              <a:rPr lang="en-GB" smtClean="0"/>
              <a:t>36</a:t>
            </a:fld>
            <a:endParaRPr lang="en-GB"/>
          </a:p>
        </p:txBody>
      </p:sp>
    </p:spTree>
    <p:extLst>
      <p:ext uri="{BB962C8B-B14F-4D97-AF65-F5344CB8AC3E}">
        <p14:creationId xmlns:p14="http://schemas.microsoft.com/office/powerpoint/2010/main" val="5074762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Say </a:t>
            </a:r>
            <a:r>
              <a:rPr lang="fr-FR" b="0" err="1"/>
              <a:t>that</a:t>
            </a:r>
            <a:r>
              <a:rPr lang="fr-FR" b="0"/>
              <a:t> t</a:t>
            </a:r>
            <a:r>
              <a:rPr lang="fr-FR"/>
              <a:t>o </a:t>
            </a:r>
            <a:r>
              <a:rPr lang="fr-FR" err="1"/>
              <a:t>facilitate</a:t>
            </a:r>
            <a:r>
              <a:rPr lang="fr-FR"/>
              <a:t> group </a:t>
            </a:r>
            <a:r>
              <a:rPr lang="fr-FR" err="1"/>
              <a:t>exercises</a:t>
            </a:r>
            <a:r>
              <a:rPr lang="fr-FR"/>
              <a:t> </a:t>
            </a:r>
            <a:r>
              <a:rPr lang="fr-FR" err="1"/>
              <a:t>facilitators</a:t>
            </a:r>
            <a:r>
              <a:rPr lang="fr-FR"/>
              <a:t> </a:t>
            </a:r>
            <a:r>
              <a:rPr lang="fr-FR" err="1"/>
              <a:t>should</a:t>
            </a:r>
            <a:r>
              <a:rPr lang="fr-FR"/>
              <a:t> start by </a:t>
            </a:r>
            <a:r>
              <a:rPr lang="fr-FR" b="1" err="1"/>
              <a:t>preparing</a:t>
            </a:r>
            <a:r>
              <a:rPr lang="fr-FR"/>
              <a:t>. </a:t>
            </a:r>
            <a:r>
              <a:rPr lang="fr-FR" err="1"/>
              <a:t>Preparing</a:t>
            </a:r>
            <a:r>
              <a:rPr lang="fr-FR"/>
              <a:t> </a:t>
            </a:r>
            <a:r>
              <a:rPr lang="fr-FR" err="1"/>
              <a:t>includes</a:t>
            </a:r>
            <a:r>
              <a:rPr lang="fr-FR"/>
              <a:t> the </a:t>
            </a:r>
            <a:r>
              <a:rPr lang="fr-FR" err="1"/>
              <a:t>following</a:t>
            </a:r>
            <a:r>
              <a:rPr lang="fr-FR"/>
              <a:t> aspects:</a:t>
            </a:r>
          </a:p>
          <a:p>
            <a:endParaRPr lang="fr-FR"/>
          </a:p>
          <a:p>
            <a:r>
              <a:rPr lang="fr-FR" b="1"/>
              <a:t>CLICK </a:t>
            </a:r>
          </a:p>
          <a:p>
            <a:pPr marL="171450" indent="-171450">
              <a:buClr>
                <a:schemeClr val="accent2">
                  <a:lumMod val="75000"/>
                </a:schemeClr>
              </a:buClr>
              <a:buFont typeface="Arial" panose="020B0604020202020204" pitchFamily="34" charset="0"/>
              <a:buChar char="•"/>
            </a:pPr>
            <a:r>
              <a:rPr lang="en-US" altLang="en-US" sz="1200">
                <a:solidFill>
                  <a:schemeClr val="tx1"/>
                </a:solidFill>
                <a:latin typeface="+mj-lt"/>
                <a:ea typeface="ＭＳ Ｐゴシック" panose="020B0600070205080204" pitchFamily="34" charset="-128"/>
              </a:rPr>
              <a:t>Review and understand content and process</a:t>
            </a:r>
          </a:p>
          <a:p>
            <a:pPr marL="171450" indent="-171450">
              <a:buClr>
                <a:schemeClr val="accent2">
                  <a:lumMod val="75000"/>
                </a:schemeClr>
              </a:buClr>
              <a:buFont typeface="Arial" panose="020B0604020202020204" pitchFamily="34" charset="0"/>
              <a:buChar char="•"/>
            </a:pPr>
            <a:r>
              <a:rPr lang="en-US" altLang="en-US" sz="1200">
                <a:solidFill>
                  <a:schemeClr val="tx1"/>
                </a:solidFill>
                <a:latin typeface="+mj-lt"/>
                <a:ea typeface="ＭＳ Ｐゴシック" panose="020B0600070205080204" pitchFamily="34" charset="-128"/>
              </a:rPr>
              <a:t>Collect any materials or supplies</a:t>
            </a:r>
          </a:p>
          <a:p>
            <a:pPr marL="171450" indent="-171450">
              <a:buClr>
                <a:schemeClr val="accent2">
                  <a:lumMod val="75000"/>
                </a:schemeClr>
              </a:buClr>
              <a:buFont typeface="Arial" panose="020B0604020202020204" pitchFamily="34" charset="0"/>
              <a:buChar char="•"/>
            </a:pPr>
            <a:r>
              <a:rPr lang="en-US" altLang="en-US" sz="1200">
                <a:solidFill>
                  <a:schemeClr val="tx1"/>
                </a:solidFill>
                <a:latin typeface="+mj-lt"/>
                <a:ea typeface="ＭＳ Ｐゴシック" panose="020B0600070205080204" pitchFamily="34" charset="-128"/>
              </a:rPr>
              <a:t>Set up room (if possible)</a:t>
            </a:r>
          </a:p>
          <a:p>
            <a:pPr marL="171450" indent="-171450">
              <a:buClr>
                <a:schemeClr val="accent2">
                  <a:lumMod val="75000"/>
                </a:schemeClr>
              </a:buClr>
              <a:buFont typeface="Arial" panose="020B0604020202020204" pitchFamily="34" charset="0"/>
              <a:buChar char="•"/>
            </a:pPr>
            <a:r>
              <a:rPr lang="en-US" altLang="en-US" sz="1200">
                <a:solidFill>
                  <a:schemeClr val="tx1"/>
                </a:solidFill>
                <a:latin typeface="+mj-lt"/>
                <a:ea typeface="ＭＳ Ｐゴシック" panose="020B0600070205080204" pitchFamily="34" charset="-128"/>
              </a:rPr>
              <a:t>Practice giving instructions and leading the exercise</a:t>
            </a:r>
          </a:p>
          <a:p>
            <a:pPr>
              <a:buClr>
                <a:schemeClr val="accent2">
                  <a:lumMod val="75000"/>
                </a:schemeClr>
              </a:buClr>
            </a:pPr>
            <a:endParaRPr lang="en-US" altLang="en-US" sz="1200">
              <a:solidFill>
                <a:schemeClr val="tx1"/>
              </a:solidFill>
              <a:latin typeface="+mj-lt"/>
              <a:ea typeface="ＭＳ Ｐゴシック" panose="020B0600070205080204" pitchFamily="34" charset="-128"/>
            </a:endParaRP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52660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b="1"/>
          </a:p>
          <a:p>
            <a:r>
              <a:rPr lang="fr-FR" b="1"/>
              <a:t>Say, </a:t>
            </a:r>
            <a:r>
              <a:rPr lang="fr-FR" b="0" err="1"/>
              <a:t>s</a:t>
            </a:r>
            <a:r>
              <a:rPr lang="fr-FR" err="1"/>
              <a:t>econdly</a:t>
            </a:r>
            <a:r>
              <a:rPr lang="fr-FR"/>
              <a:t>, </a:t>
            </a:r>
            <a:r>
              <a:rPr lang="fr-FR" err="1"/>
              <a:t>facilitators</a:t>
            </a:r>
            <a:r>
              <a:rPr lang="fr-FR"/>
              <a:t> </a:t>
            </a:r>
            <a:r>
              <a:rPr lang="fr-FR" err="1"/>
              <a:t>should</a:t>
            </a:r>
            <a:r>
              <a:rPr lang="fr-FR"/>
              <a:t> </a:t>
            </a:r>
            <a:r>
              <a:rPr lang="fr-FR" b="1" err="1"/>
              <a:t>introduce</a:t>
            </a:r>
            <a:r>
              <a:rPr lang="fr-FR" b="1"/>
              <a:t> </a:t>
            </a:r>
            <a:r>
              <a:rPr lang="fr-FR" b="0"/>
              <a:t>the </a:t>
            </a:r>
            <a:r>
              <a:rPr lang="fr-FR" b="0" err="1"/>
              <a:t>activity</a:t>
            </a:r>
            <a:r>
              <a:rPr lang="fr-FR" b="0"/>
              <a:t>. </a:t>
            </a:r>
            <a:r>
              <a:rPr lang="fr-FR" err="1"/>
              <a:t>Introducing</a:t>
            </a:r>
            <a:r>
              <a:rPr lang="fr-FR"/>
              <a:t> </a:t>
            </a:r>
            <a:r>
              <a:rPr lang="fr-FR" err="1"/>
              <a:t>may</a:t>
            </a:r>
            <a:r>
              <a:rPr lang="fr-FR"/>
              <a:t> </a:t>
            </a:r>
            <a:r>
              <a:rPr lang="fr-FR" err="1"/>
              <a:t>includes</a:t>
            </a:r>
            <a:r>
              <a:rPr lang="fr-FR"/>
              <a:t> the </a:t>
            </a:r>
            <a:r>
              <a:rPr lang="fr-FR" err="1"/>
              <a:t>following</a:t>
            </a:r>
            <a:r>
              <a:rPr lang="fr-FR"/>
              <a:t> aspects:</a:t>
            </a:r>
          </a:p>
          <a:p>
            <a:r>
              <a:rPr lang="fr-FR" b="1"/>
              <a:t>CLICK</a:t>
            </a:r>
          </a:p>
          <a:p>
            <a:pPr>
              <a:buClr>
                <a:schemeClr val="accent2">
                  <a:lumMod val="75000"/>
                </a:schemeClr>
              </a:buClr>
            </a:pPr>
            <a:r>
              <a:rPr lang="en-US" altLang="en-US" sz="2000">
                <a:solidFill>
                  <a:schemeClr val="bg1"/>
                </a:solidFill>
                <a:latin typeface="+mj-lt"/>
                <a:ea typeface="ＭＳ Ｐゴシック" panose="020B0600070205080204" pitchFamily="34" charset="-128"/>
              </a:rPr>
              <a:t>Provide clear instructions (verbal and in writing)</a:t>
            </a:r>
          </a:p>
          <a:p>
            <a:pPr>
              <a:buClr>
                <a:schemeClr val="accent2">
                  <a:lumMod val="75000"/>
                </a:schemeClr>
              </a:buClr>
            </a:pPr>
            <a:r>
              <a:rPr lang="en-US" altLang="en-US" sz="2000">
                <a:solidFill>
                  <a:schemeClr val="bg1"/>
                </a:solidFill>
                <a:latin typeface="+mj-lt"/>
                <a:ea typeface="ＭＳ Ｐゴシック" panose="020B0600070205080204" pitchFamily="34" charset="-128"/>
              </a:rPr>
              <a:t>State:</a:t>
            </a:r>
          </a:p>
          <a:p>
            <a:pPr lvl="1">
              <a:buClr>
                <a:schemeClr val="accent2">
                  <a:lumMod val="75000"/>
                </a:schemeClr>
              </a:buClr>
              <a:buFont typeface="Courier New" panose="02070309020205020404" pitchFamily="49" charset="0"/>
              <a:buChar char="o"/>
            </a:pPr>
            <a:r>
              <a:rPr lang="en-US" altLang="en-US">
                <a:solidFill>
                  <a:schemeClr val="bg1"/>
                </a:solidFill>
                <a:latin typeface="+mj-lt"/>
                <a:ea typeface="ＭＳ Ｐゴシック" panose="020B0600070205080204" pitchFamily="34" charset="-128"/>
              </a:rPr>
              <a:t>Purpose of exercise</a:t>
            </a:r>
          </a:p>
          <a:p>
            <a:pPr lvl="1">
              <a:buClr>
                <a:schemeClr val="accent2">
                  <a:lumMod val="75000"/>
                </a:schemeClr>
              </a:buClr>
              <a:buFont typeface="Courier New" panose="02070309020205020404" pitchFamily="49" charset="0"/>
              <a:buChar char="o"/>
            </a:pPr>
            <a:r>
              <a:rPr lang="en-US" altLang="en-US">
                <a:solidFill>
                  <a:schemeClr val="bg1"/>
                </a:solidFill>
                <a:latin typeface="+mj-lt"/>
                <a:ea typeface="ＭＳ Ｐゴシック" panose="020B0600070205080204" pitchFamily="34" charset="-128"/>
              </a:rPr>
              <a:t>How participants will work</a:t>
            </a:r>
          </a:p>
          <a:p>
            <a:pPr lvl="1">
              <a:buClr>
                <a:schemeClr val="accent2">
                  <a:lumMod val="75000"/>
                </a:schemeClr>
              </a:buClr>
              <a:buFont typeface="Courier New" panose="02070309020205020404" pitchFamily="49" charset="0"/>
              <a:buChar char="o"/>
            </a:pPr>
            <a:r>
              <a:rPr lang="en-US" altLang="en-US">
                <a:solidFill>
                  <a:schemeClr val="bg1"/>
                </a:solidFill>
                <a:latin typeface="+mj-lt"/>
                <a:ea typeface="ＭＳ Ｐゴシック" panose="020B0600070205080204" pitchFamily="34" charset="-128"/>
              </a:rPr>
              <a:t>Tasks to be accomplished</a:t>
            </a:r>
          </a:p>
          <a:p>
            <a:pPr lvl="1">
              <a:buClr>
                <a:schemeClr val="accent2">
                  <a:lumMod val="75000"/>
                </a:schemeClr>
              </a:buClr>
              <a:buFont typeface="Courier New" panose="02070309020205020404" pitchFamily="49" charset="0"/>
              <a:buChar char="o"/>
            </a:pPr>
            <a:r>
              <a:rPr lang="en-US" altLang="en-US">
                <a:solidFill>
                  <a:schemeClr val="bg1"/>
                </a:solidFill>
                <a:latin typeface="+mj-lt"/>
                <a:ea typeface="ＭＳ Ｐゴシック" panose="020B0600070205080204" pitchFamily="34" charset="-128"/>
              </a:rPr>
              <a:t>Time allowed</a:t>
            </a:r>
          </a:p>
          <a:p>
            <a:pPr lvl="1">
              <a:buClr>
                <a:schemeClr val="accent2">
                  <a:lumMod val="75000"/>
                </a:schemeClr>
              </a:buClr>
              <a:buFont typeface="Courier New" panose="02070309020205020404" pitchFamily="49" charset="0"/>
              <a:buChar char="o"/>
            </a:pPr>
            <a:r>
              <a:rPr lang="en-US" altLang="en-US">
                <a:solidFill>
                  <a:schemeClr val="bg1"/>
                </a:solidFill>
                <a:latin typeface="+mj-lt"/>
                <a:ea typeface="ＭＳ Ｐゴシック" panose="020B0600070205080204" pitchFamily="34" charset="-128"/>
              </a:rPr>
              <a:t>How exercise will be reviewed</a:t>
            </a:r>
          </a:p>
          <a:p>
            <a:pPr>
              <a:buClr>
                <a:schemeClr val="accent2">
                  <a:lumMod val="75000"/>
                </a:schemeClr>
              </a:buClr>
            </a:pPr>
            <a:endParaRPr lang="en-US" altLang="en-US" sz="2000">
              <a:solidFill>
                <a:schemeClr val="bg1"/>
              </a:solidFill>
              <a:latin typeface="+mj-lt"/>
              <a:ea typeface="ＭＳ Ｐゴシック" panose="020B0600070205080204" pitchFamily="34" charset="-128"/>
            </a:endParaRPr>
          </a:p>
          <a:p>
            <a:pPr>
              <a:buClr>
                <a:schemeClr val="accent2">
                  <a:lumMod val="75000"/>
                </a:schemeClr>
              </a:buClr>
            </a:pPr>
            <a:r>
              <a:rPr lang="en-US" altLang="en-US" sz="2000">
                <a:solidFill>
                  <a:schemeClr val="bg1"/>
                </a:solidFill>
                <a:latin typeface="+mj-lt"/>
                <a:ea typeface="ＭＳ Ｐゴシック" panose="020B0600070205080204" pitchFamily="34" charset="-128"/>
              </a:rPr>
              <a:t>Respond to questions and provide clarifications</a:t>
            </a:r>
          </a:p>
          <a:p>
            <a:endParaRPr lang="fr-F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38</a:t>
            </a:fld>
            <a:endParaRPr lang="en-GB"/>
          </a:p>
        </p:txBody>
      </p:sp>
    </p:spTree>
    <p:extLst>
      <p:ext uri="{BB962C8B-B14F-4D97-AF65-F5344CB8AC3E}">
        <p14:creationId xmlns:p14="http://schemas.microsoft.com/office/powerpoint/2010/main" val="23042360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b="1"/>
          </a:p>
          <a:p>
            <a:r>
              <a:rPr lang="fr-FR"/>
              <a:t>The </a:t>
            </a:r>
            <a:r>
              <a:rPr lang="fr-FR" err="1"/>
              <a:t>third</a:t>
            </a:r>
            <a:r>
              <a:rPr lang="fr-FR"/>
              <a:t> </a:t>
            </a:r>
            <a:r>
              <a:rPr lang="fr-FR" err="1"/>
              <a:t>step</a:t>
            </a:r>
            <a:r>
              <a:rPr lang="fr-FR"/>
              <a:t> </a:t>
            </a:r>
            <a:r>
              <a:rPr lang="fr-FR" err="1"/>
              <a:t>is</a:t>
            </a:r>
            <a:r>
              <a:rPr lang="fr-FR"/>
              <a:t> </a:t>
            </a:r>
            <a:r>
              <a:rPr lang="fr-FR" b="1"/>
              <a:t>setting and </a:t>
            </a:r>
            <a:r>
              <a:rPr lang="fr-FR" b="1" err="1"/>
              <a:t>introducing</a:t>
            </a:r>
            <a:r>
              <a:rPr lang="fr-FR" b="1"/>
              <a:t> </a:t>
            </a:r>
            <a:r>
              <a:rPr lang="fr-FR" b="1" err="1"/>
              <a:t>ground</a:t>
            </a:r>
            <a:r>
              <a:rPr lang="fr-FR" b="1"/>
              <a:t> </a:t>
            </a:r>
            <a:r>
              <a:rPr lang="fr-FR" b="1" err="1"/>
              <a:t>rules</a:t>
            </a:r>
            <a:r>
              <a:rPr lang="fr-FR" b="1"/>
              <a:t>. </a:t>
            </a:r>
            <a:r>
              <a:rPr lang="fr-FR" b="0"/>
              <a:t>This </a:t>
            </a:r>
            <a:r>
              <a:rPr lang="fr-FR" b="0" err="1"/>
              <a:t>will</a:t>
            </a:r>
            <a:r>
              <a:rPr lang="fr-FR" b="0"/>
              <a:t> </a:t>
            </a:r>
            <a:r>
              <a:rPr lang="fr-FR" b="0" err="1"/>
              <a:t>vary</a:t>
            </a:r>
            <a:r>
              <a:rPr lang="fr-FR" b="0"/>
              <a:t> </a:t>
            </a:r>
            <a:r>
              <a:rPr lang="fr-FR" b="0" err="1"/>
              <a:t>depending</a:t>
            </a:r>
            <a:r>
              <a:rPr lang="fr-FR" b="0"/>
              <a:t> on the type of </a:t>
            </a:r>
            <a:r>
              <a:rPr lang="fr-FR" b="0" err="1"/>
              <a:t>activity</a:t>
            </a:r>
            <a:r>
              <a:rPr lang="fr-FR" b="0"/>
              <a:t> and </a:t>
            </a:r>
            <a:r>
              <a:rPr lang="fr-FR" err="1"/>
              <a:t>may</a:t>
            </a:r>
            <a:r>
              <a:rPr lang="fr-FR"/>
              <a:t> </a:t>
            </a:r>
            <a:r>
              <a:rPr lang="fr-FR" err="1"/>
              <a:t>include</a:t>
            </a:r>
            <a:r>
              <a:rPr lang="fr-FR"/>
              <a:t>:</a:t>
            </a:r>
            <a:endParaRPr lang="fr-FR">
              <a:ea typeface="Calibri"/>
              <a:cs typeface="Calibri"/>
            </a:endParaRPr>
          </a:p>
          <a:p>
            <a:r>
              <a:rPr lang="fr-FR" b="1"/>
              <a:t>CLICK</a:t>
            </a:r>
          </a:p>
          <a:p>
            <a:pPr>
              <a:buFont typeface="Arial" panose="020B0604020202020204" pitchFamily="34" charset="0"/>
              <a:buNone/>
            </a:pPr>
            <a:r>
              <a:rPr lang="en-US" altLang="en-US" sz="2000">
                <a:solidFill>
                  <a:schemeClr val="bg1"/>
                </a:solidFill>
                <a:latin typeface="+mj-lt"/>
                <a:ea typeface="ＭＳ Ｐゴシック" panose="020B0600070205080204" pitchFamily="34" charset="-128"/>
              </a:rPr>
              <a:t>Designate roles</a:t>
            </a:r>
            <a:endParaRPr lang="en-US" altLang="en-US" sz="2000">
              <a:solidFill>
                <a:schemeClr val="bg1"/>
              </a:solidFill>
              <a:latin typeface="+mj-lt"/>
              <a:ea typeface="ＭＳ Ｐゴシック" panose="020B0600070205080204" pitchFamily="34" charset="-128"/>
              <a:cs typeface="Calibri"/>
            </a:endParaRPr>
          </a:p>
          <a:p>
            <a:pPr marL="914400" lvl="1" indent="-514350">
              <a:buClr>
                <a:schemeClr val="accent2">
                  <a:lumMod val="75000"/>
                </a:schemeClr>
              </a:buClr>
              <a:buFont typeface="Georgia" panose="02040502050405020303" pitchFamily="18" charset="0"/>
              <a:buAutoNum type="arabicPeriod"/>
            </a:pPr>
            <a:r>
              <a:rPr lang="en-US" altLang="en-US">
                <a:solidFill>
                  <a:schemeClr val="bg1"/>
                </a:solidFill>
                <a:latin typeface="+mj-lt"/>
                <a:ea typeface="ＭＳ Ｐゴシック" panose="020B0600070205080204" pitchFamily="34" charset="-128"/>
              </a:rPr>
              <a:t>Facilitator</a:t>
            </a:r>
            <a:endParaRPr lang="en-US" altLang="en-US">
              <a:solidFill>
                <a:schemeClr val="bg1"/>
              </a:solidFill>
              <a:latin typeface="+mj-lt"/>
              <a:ea typeface="ＭＳ Ｐゴシック" panose="020B0600070205080204" pitchFamily="34" charset="-128"/>
              <a:cs typeface="Calibri"/>
            </a:endParaRPr>
          </a:p>
          <a:p>
            <a:pPr marL="914400" lvl="1" indent="-514350">
              <a:buClr>
                <a:schemeClr val="accent2">
                  <a:lumMod val="75000"/>
                </a:schemeClr>
              </a:buClr>
              <a:buFont typeface="Georgia" panose="02040502050405020303" pitchFamily="18" charset="0"/>
              <a:buAutoNum type="arabicPeriod"/>
            </a:pPr>
            <a:r>
              <a:rPr lang="en-US" altLang="en-US">
                <a:solidFill>
                  <a:schemeClr val="bg1"/>
                </a:solidFill>
                <a:latin typeface="+mj-lt"/>
                <a:ea typeface="ＭＳ Ｐゴシック" panose="020B0600070205080204" pitchFamily="34" charset="-128"/>
              </a:rPr>
              <a:t>Recorder</a:t>
            </a:r>
            <a:endParaRPr lang="en-US" altLang="en-US">
              <a:solidFill>
                <a:schemeClr val="bg1"/>
              </a:solidFill>
              <a:latin typeface="+mj-lt"/>
              <a:ea typeface="ＭＳ Ｐゴシック" panose="020B0600070205080204" pitchFamily="34" charset="-128"/>
              <a:cs typeface="Calibri"/>
            </a:endParaRPr>
          </a:p>
          <a:p>
            <a:pPr marL="914400" lvl="1" indent="-514350">
              <a:buClr>
                <a:schemeClr val="accent2">
                  <a:lumMod val="75000"/>
                </a:schemeClr>
              </a:buClr>
              <a:buFont typeface="Georgia" panose="02040502050405020303" pitchFamily="18" charset="0"/>
              <a:buAutoNum type="arabicPeriod"/>
            </a:pPr>
            <a:r>
              <a:rPr lang="en-US" altLang="en-US">
                <a:solidFill>
                  <a:schemeClr val="bg1"/>
                </a:solidFill>
                <a:latin typeface="+mj-lt"/>
                <a:ea typeface="ＭＳ Ｐゴシック" panose="020B0600070205080204" pitchFamily="34" charset="-128"/>
              </a:rPr>
              <a:t>Reporter</a:t>
            </a:r>
            <a:endParaRPr lang="en-US" altLang="en-US">
              <a:solidFill>
                <a:schemeClr val="bg1"/>
              </a:solidFill>
              <a:latin typeface="+mj-lt"/>
              <a:ea typeface="ＭＳ Ｐゴシック" panose="020B0600070205080204" pitchFamily="34" charset="-128"/>
              <a:cs typeface="Calibri"/>
            </a:endParaRPr>
          </a:p>
          <a:p>
            <a:pPr>
              <a:spcBef>
                <a:spcPct val="40000"/>
              </a:spcBef>
              <a:buFont typeface="Arial" panose="020B0604020202020204" pitchFamily="34" charset="0"/>
              <a:buNone/>
            </a:pPr>
            <a:endParaRPr lang="en-ZA" altLang="en-US" sz="2000">
              <a:solidFill>
                <a:schemeClr val="bg1"/>
              </a:solidFill>
              <a:latin typeface="+mj-lt"/>
              <a:ea typeface="ＭＳ Ｐゴシック" panose="020B0600070205080204" pitchFamily="34" charset="-128"/>
            </a:endParaRPr>
          </a:p>
          <a:p>
            <a:pPr>
              <a:spcBef>
                <a:spcPct val="40000"/>
              </a:spcBef>
              <a:buFont typeface="Arial" panose="020B0604020202020204" pitchFamily="34" charset="0"/>
              <a:buNone/>
            </a:pPr>
            <a:r>
              <a:rPr lang="en-ZA" altLang="en-US" sz="2000">
                <a:solidFill>
                  <a:schemeClr val="bg1"/>
                </a:solidFill>
                <a:latin typeface="+mj-lt"/>
                <a:ea typeface="ＭＳ Ｐゴシック" panose="020B0600070205080204" pitchFamily="34" charset="-128"/>
              </a:rPr>
              <a:t>Establish ground rules</a:t>
            </a:r>
            <a:endParaRPr lang="en-ZA" altLang="en-US" sz="2000">
              <a:solidFill>
                <a:schemeClr val="bg1"/>
              </a:solidFill>
              <a:latin typeface="+mj-lt"/>
              <a:ea typeface="ＭＳ Ｐゴシック" panose="020B0600070205080204" pitchFamily="34" charset="-128"/>
              <a:cs typeface="Calibri"/>
            </a:endParaRPr>
          </a:p>
          <a:p>
            <a:pPr marL="914400" lvl="1" indent="-514350">
              <a:buClr>
                <a:schemeClr val="accent2">
                  <a:lumMod val="75000"/>
                </a:schemeClr>
              </a:buClr>
              <a:buFont typeface="Georgia" panose="02040502050405020303" pitchFamily="18" charset="0"/>
              <a:buAutoNum type="arabicPeriod"/>
            </a:pPr>
            <a:r>
              <a:rPr lang="en-ZA" altLang="en-US">
                <a:solidFill>
                  <a:schemeClr val="bg1"/>
                </a:solidFill>
                <a:latin typeface="+mj-lt"/>
                <a:ea typeface="ＭＳ Ｐゴシック" panose="020B0600070205080204" pitchFamily="34" charset="-128"/>
              </a:rPr>
              <a:t>Only one person talks at a time </a:t>
            </a:r>
            <a:endParaRPr lang="en-ZA" altLang="en-US">
              <a:solidFill>
                <a:schemeClr val="bg1"/>
              </a:solidFill>
              <a:latin typeface="+mj-lt"/>
              <a:ea typeface="ＭＳ Ｐゴシック" panose="020B0600070205080204" pitchFamily="34" charset="-128"/>
              <a:cs typeface="Calibri"/>
            </a:endParaRPr>
          </a:p>
          <a:p>
            <a:pPr marL="914400" lvl="1" indent="-514350">
              <a:buClr>
                <a:schemeClr val="accent2">
                  <a:lumMod val="75000"/>
                </a:schemeClr>
              </a:buClr>
              <a:buFont typeface="Georgia" panose="02040502050405020303" pitchFamily="18" charset="0"/>
              <a:buAutoNum type="arabicPeriod"/>
            </a:pPr>
            <a:r>
              <a:rPr lang="en-ZA" altLang="en-US">
                <a:solidFill>
                  <a:schemeClr val="bg1"/>
                </a:solidFill>
                <a:latin typeface="+mj-lt"/>
                <a:ea typeface="ＭＳ Ｐゴシック" panose="020B0600070205080204" pitchFamily="34" charset="-128"/>
              </a:rPr>
              <a:t>Only one conversation at a time (no side conversations)</a:t>
            </a:r>
            <a:endParaRPr lang="en-US" altLang="en-US">
              <a:solidFill>
                <a:schemeClr val="bg1"/>
              </a:solidFill>
              <a:latin typeface="+mj-lt"/>
              <a:ea typeface="ＭＳ Ｐゴシック" panose="020B0600070205080204" pitchFamily="34" charset="-128"/>
            </a:endParaRPr>
          </a:p>
          <a:p>
            <a:pPr marL="914400" lvl="1" indent="-514350">
              <a:buClr>
                <a:schemeClr val="accent2">
                  <a:lumMod val="75000"/>
                </a:schemeClr>
              </a:buClr>
              <a:buFont typeface="Georgia" panose="02040502050405020303" pitchFamily="18" charset="0"/>
              <a:buAutoNum type="arabicPeriod"/>
            </a:pPr>
            <a:r>
              <a:rPr lang="en-ZA" altLang="en-US">
                <a:solidFill>
                  <a:schemeClr val="bg1"/>
                </a:solidFill>
                <a:latin typeface="+mj-lt"/>
                <a:ea typeface="ＭＳ Ｐゴシック" panose="020B0600070205080204" pitchFamily="34" charset="-128"/>
              </a:rPr>
              <a:t>All participants should contribute</a:t>
            </a:r>
            <a:endParaRPr lang="en-US" altLang="en-US">
              <a:solidFill>
                <a:schemeClr val="bg1"/>
              </a:solidFill>
              <a:latin typeface="+mj-lt"/>
              <a:ea typeface="ＭＳ Ｐゴシック" panose="020B0600070205080204" pitchFamily="34" charset="-128"/>
            </a:endParaRP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39</a:t>
            </a:fld>
            <a:endParaRPr lang="en-GB"/>
          </a:p>
        </p:txBody>
      </p:sp>
    </p:spTree>
    <p:extLst>
      <p:ext uri="{BB962C8B-B14F-4D97-AF65-F5344CB8AC3E}">
        <p14:creationId xmlns:p14="http://schemas.microsoft.com/office/powerpoint/2010/main" val="2620699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b="1"/>
          </a:p>
          <a:p>
            <a:r>
              <a:rPr lang="fr-FR"/>
              <a:t>The </a:t>
            </a:r>
            <a:r>
              <a:rPr lang="fr-FR" err="1"/>
              <a:t>fourth</a:t>
            </a:r>
            <a:r>
              <a:rPr lang="fr-FR"/>
              <a:t> </a:t>
            </a:r>
            <a:r>
              <a:rPr lang="fr-FR" err="1"/>
              <a:t>step</a:t>
            </a:r>
            <a:r>
              <a:rPr lang="fr-FR"/>
              <a:t> </a:t>
            </a:r>
            <a:r>
              <a:rPr lang="fr-FR" err="1"/>
              <a:t>is</a:t>
            </a:r>
            <a:r>
              <a:rPr lang="fr-FR"/>
              <a:t> </a:t>
            </a:r>
            <a:r>
              <a:rPr lang="fr-FR" b="1" err="1"/>
              <a:t>conducting</a:t>
            </a:r>
            <a:r>
              <a:rPr lang="fr-FR"/>
              <a:t> the </a:t>
            </a:r>
            <a:r>
              <a:rPr lang="fr-FR" err="1"/>
              <a:t>activity</a:t>
            </a:r>
            <a:r>
              <a:rPr lang="fr-FR"/>
              <a:t>. </a:t>
            </a:r>
            <a:r>
              <a:rPr lang="fr-FR" err="1"/>
              <a:t>During</a:t>
            </a:r>
            <a:r>
              <a:rPr lang="fr-FR"/>
              <a:t> </a:t>
            </a:r>
            <a:r>
              <a:rPr lang="fr-FR" err="1"/>
              <a:t>this</a:t>
            </a:r>
            <a:r>
              <a:rPr lang="fr-FR"/>
              <a:t> </a:t>
            </a:r>
            <a:r>
              <a:rPr lang="fr-FR" err="1"/>
              <a:t>step</a:t>
            </a:r>
            <a:r>
              <a:rPr lang="fr-FR"/>
              <a:t>, </a:t>
            </a:r>
            <a:r>
              <a:rPr lang="fr-FR" err="1"/>
              <a:t>facilitators</a:t>
            </a:r>
            <a:r>
              <a:rPr lang="fr-FR"/>
              <a:t> </a:t>
            </a:r>
            <a:r>
              <a:rPr lang="fr-FR" err="1"/>
              <a:t>will</a:t>
            </a:r>
            <a:r>
              <a:rPr lang="fr-FR"/>
              <a:t>:</a:t>
            </a:r>
          </a:p>
          <a:p>
            <a:r>
              <a:rPr lang="fr-FR" b="1"/>
              <a:t>CLICK</a:t>
            </a:r>
          </a:p>
          <a:p>
            <a:pPr>
              <a:buClr>
                <a:schemeClr val="accent2">
                  <a:lumMod val="75000"/>
                </a:schemeClr>
              </a:buClr>
            </a:pPr>
            <a:r>
              <a:rPr lang="en-US" altLang="en-US">
                <a:solidFill>
                  <a:schemeClr val="bg1"/>
                </a:solidFill>
                <a:latin typeface="+mj-lt"/>
                <a:ea typeface="ＭＳ Ｐゴシック" panose="020B0600070205080204" pitchFamily="34" charset="-128"/>
              </a:rPr>
              <a:t>Ensure time management to:</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Keep participants on task</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Keep exercise on time </a:t>
            </a:r>
          </a:p>
          <a:p>
            <a:pPr>
              <a:buClr>
                <a:schemeClr val="accent2">
                  <a:lumMod val="75000"/>
                </a:schemeClr>
              </a:buClr>
            </a:pPr>
            <a:r>
              <a:rPr lang="en-US" altLang="en-US">
                <a:solidFill>
                  <a:schemeClr val="bg1"/>
                </a:solidFill>
                <a:latin typeface="+mj-lt"/>
                <a:ea typeface="ＭＳ Ｐゴシック" panose="020B0600070205080204" pitchFamily="34" charset="-128"/>
              </a:rPr>
              <a:t>Check in with group to ensure they remain on target</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Guide group towards correct path</a:t>
            </a: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40</a:t>
            </a:fld>
            <a:endParaRPr lang="en-GB"/>
          </a:p>
        </p:txBody>
      </p:sp>
    </p:spTree>
    <p:extLst>
      <p:ext uri="{BB962C8B-B14F-4D97-AF65-F5344CB8AC3E}">
        <p14:creationId xmlns:p14="http://schemas.microsoft.com/office/powerpoint/2010/main" val="1215534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b="1"/>
          </a:p>
          <a:p>
            <a:r>
              <a:rPr lang="fr-FR"/>
              <a:t>The final </a:t>
            </a:r>
            <a:r>
              <a:rPr lang="fr-FR" err="1"/>
              <a:t>step</a:t>
            </a:r>
            <a:r>
              <a:rPr lang="fr-FR"/>
              <a:t> </a:t>
            </a:r>
            <a:r>
              <a:rPr lang="fr-FR" err="1"/>
              <a:t>is</a:t>
            </a:r>
            <a:r>
              <a:rPr lang="fr-FR"/>
              <a:t> </a:t>
            </a:r>
            <a:r>
              <a:rPr lang="fr-FR" b="1" err="1"/>
              <a:t>reviewing</a:t>
            </a:r>
            <a:r>
              <a:rPr lang="fr-FR"/>
              <a:t> the </a:t>
            </a:r>
            <a:r>
              <a:rPr lang="fr-FR" err="1"/>
              <a:t>activity</a:t>
            </a:r>
            <a:r>
              <a:rPr lang="fr-FR"/>
              <a:t>. </a:t>
            </a:r>
            <a:r>
              <a:rPr lang="fr-FR" err="1"/>
              <a:t>During</a:t>
            </a:r>
            <a:r>
              <a:rPr lang="fr-FR"/>
              <a:t> </a:t>
            </a:r>
            <a:r>
              <a:rPr lang="fr-FR" err="1"/>
              <a:t>this</a:t>
            </a:r>
            <a:r>
              <a:rPr lang="fr-FR"/>
              <a:t> </a:t>
            </a:r>
            <a:r>
              <a:rPr lang="fr-FR" err="1"/>
              <a:t>step</a:t>
            </a:r>
            <a:r>
              <a:rPr lang="fr-FR"/>
              <a:t>, </a:t>
            </a:r>
            <a:r>
              <a:rPr lang="fr-FR" err="1"/>
              <a:t>facilitators</a:t>
            </a:r>
            <a:r>
              <a:rPr lang="fr-FR"/>
              <a:t> </a:t>
            </a:r>
            <a:r>
              <a:rPr lang="fr-FR" err="1"/>
              <a:t>will</a:t>
            </a:r>
            <a:r>
              <a:rPr lang="fr-FR"/>
              <a:t>:</a:t>
            </a:r>
          </a:p>
          <a:p>
            <a:r>
              <a:rPr lang="fr-FR" b="1"/>
              <a:t>CLICK</a:t>
            </a:r>
          </a:p>
          <a:p>
            <a:pPr marL="171450" indent="-171450">
              <a:buClr>
                <a:schemeClr val="accent2">
                  <a:lumMod val="75000"/>
                </a:schemeClr>
              </a:buClr>
              <a:buFont typeface="Arial" panose="020B0604020202020204" pitchFamily="34" charset="0"/>
              <a:buChar char="•"/>
            </a:pPr>
            <a:r>
              <a:rPr lang="en-US" altLang="en-US" sz="1200">
                <a:solidFill>
                  <a:schemeClr val="bg1"/>
                </a:solidFill>
                <a:latin typeface="+mj-lt"/>
                <a:ea typeface="ＭＳ Ｐゴシック" panose="020B0600070205080204" pitchFamily="34" charset="-128"/>
              </a:rPr>
              <a:t>Review results with participants</a:t>
            </a:r>
          </a:p>
          <a:p>
            <a:pPr marL="171450" indent="-171450">
              <a:buClr>
                <a:schemeClr val="accent2">
                  <a:lumMod val="75000"/>
                </a:schemeClr>
              </a:buClr>
              <a:buFont typeface="Arial" panose="020B0604020202020204" pitchFamily="34" charset="0"/>
              <a:buChar char="•"/>
            </a:pPr>
            <a:r>
              <a:rPr lang="en-US" altLang="en-US" sz="1200">
                <a:solidFill>
                  <a:schemeClr val="bg1"/>
                </a:solidFill>
                <a:latin typeface="+mj-lt"/>
                <a:ea typeface="ＭＳ Ｐゴシック" panose="020B0600070205080204" pitchFamily="34" charset="-128"/>
              </a:rPr>
              <a:t>Provide positive, constructive feedback</a:t>
            </a:r>
          </a:p>
          <a:p>
            <a:pPr marL="171450" indent="-171450">
              <a:buClr>
                <a:schemeClr val="accent2">
                  <a:lumMod val="75000"/>
                </a:schemeClr>
              </a:buClr>
              <a:buFont typeface="Arial" panose="020B0604020202020204" pitchFamily="34" charset="0"/>
              <a:buChar char="•"/>
            </a:pPr>
            <a:r>
              <a:rPr lang="en-US" altLang="en-US" sz="1200">
                <a:solidFill>
                  <a:schemeClr val="bg1"/>
                </a:solidFill>
                <a:latin typeface="+mj-lt"/>
                <a:ea typeface="ＭＳ Ｐゴシック" panose="020B0600070205080204" pitchFamily="34" charset="-128"/>
              </a:rPr>
              <a:t>Clarify questions, concerns and problems</a:t>
            </a:r>
          </a:p>
          <a:p>
            <a:endParaRPr lang="fr-FR"/>
          </a:p>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41</a:t>
            </a:fld>
            <a:endParaRPr lang="en-GB"/>
          </a:p>
        </p:txBody>
      </p:sp>
    </p:spTree>
    <p:extLst>
      <p:ext uri="{BB962C8B-B14F-4D97-AF65-F5344CB8AC3E}">
        <p14:creationId xmlns:p14="http://schemas.microsoft.com/office/powerpoint/2010/main" val="41610845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Optional video on group discussions – the video is only available in English.  </a:t>
            </a:r>
          </a:p>
          <a:p>
            <a:endParaRPr lang="en-US">
              <a:ea typeface="Calibri"/>
              <a:cs typeface="Calibri"/>
            </a:endParaRPr>
          </a:p>
          <a:p>
            <a:r>
              <a:rPr lang="en-US">
                <a:ea typeface="Calibri"/>
                <a:cs typeface="Calibri"/>
              </a:rPr>
              <a:t>Pause after first video clip at 2:20. Ask: What steps of group work facilitation did we observe in this video? What did the facilitator do well? What did he not do?</a:t>
            </a:r>
          </a:p>
          <a:p>
            <a:endParaRPr lang="en-US">
              <a:ea typeface="Calibri"/>
              <a:cs typeface="Calibri"/>
            </a:endParaRPr>
          </a:p>
          <a:p>
            <a:r>
              <a:rPr lang="en-US">
                <a:ea typeface="Calibri"/>
                <a:cs typeface="Calibri"/>
              </a:rPr>
              <a:t>Watch second part of video. Restart at 3:42. What steps did we observe? What did the facilitator do better in this version?</a:t>
            </a:r>
          </a:p>
        </p:txBody>
      </p:sp>
      <p:sp>
        <p:nvSpPr>
          <p:cNvPr id="4" name="Slide Number Placeholder 3"/>
          <p:cNvSpPr>
            <a:spLocks noGrp="1"/>
          </p:cNvSpPr>
          <p:nvPr>
            <p:ph type="sldNum" sz="quarter" idx="5"/>
          </p:nvPr>
        </p:nvSpPr>
        <p:spPr/>
        <p:txBody>
          <a:bodyPr/>
          <a:lstStyle/>
          <a:p>
            <a:fld id="{CF0D6D01-EAB7-41B9-938B-EB132FF9F011}" type="slidenum">
              <a:rPr lang="en-GB" smtClean="0"/>
              <a:t>42</a:t>
            </a:fld>
            <a:endParaRPr lang="en-GB"/>
          </a:p>
        </p:txBody>
      </p:sp>
    </p:spTree>
    <p:extLst>
      <p:ext uri="{BB962C8B-B14F-4D97-AF65-F5344CB8AC3E}">
        <p14:creationId xmlns:p14="http://schemas.microsoft.com/office/powerpoint/2010/main" val="1124167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 </a:t>
            </a:r>
            <a:r>
              <a:rPr lang="fr-FR" b="0" err="1"/>
              <a:t>this</a:t>
            </a:r>
            <a:r>
              <a:rPr lang="fr-FR"/>
              <a:t> slide </a:t>
            </a:r>
            <a:r>
              <a:rPr lang="fr-FR" err="1"/>
              <a:t>builds</a:t>
            </a:r>
            <a:endParaRPr lang="fr-FR"/>
          </a:p>
          <a:p>
            <a:endParaRPr lang="fr-FR"/>
          </a:p>
          <a:p>
            <a:endParaRPr lang="fr-FR"/>
          </a:p>
          <a:p>
            <a:r>
              <a:rPr lang="fr-FR" b="1"/>
              <a:t>Say </a:t>
            </a:r>
            <a:r>
              <a:rPr lang="fr-FR" b="0"/>
              <a:t> </a:t>
            </a:r>
            <a:r>
              <a:rPr lang="fr-FR" b="0" err="1"/>
              <a:t>that</a:t>
            </a:r>
            <a:r>
              <a:rPr lang="fr-FR" b="0"/>
              <a:t> g</a:t>
            </a:r>
            <a:r>
              <a:rPr lang="fr-FR"/>
              <a:t>roup discussions are a good </a:t>
            </a:r>
            <a:r>
              <a:rPr lang="fr-FR" err="1"/>
              <a:t>way</a:t>
            </a:r>
            <a:r>
              <a:rPr lang="fr-FR"/>
              <a:t> for participants to </a:t>
            </a:r>
            <a:r>
              <a:rPr lang="fr-FR" err="1"/>
              <a:t>learn</a:t>
            </a:r>
            <a:r>
              <a:rPr lang="fr-FR"/>
              <a:t> </a:t>
            </a:r>
            <a:r>
              <a:rPr lang="fr-FR" err="1"/>
              <a:t>from</a:t>
            </a:r>
            <a:r>
              <a:rPr lang="fr-FR"/>
              <a:t> </a:t>
            </a:r>
            <a:r>
              <a:rPr lang="fr-FR" err="1"/>
              <a:t>peers</a:t>
            </a:r>
            <a:r>
              <a:rPr lang="fr-FR"/>
              <a:t> and </a:t>
            </a:r>
            <a:r>
              <a:rPr lang="fr-FR" err="1"/>
              <a:t>share</a:t>
            </a:r>
            <a:r>
              <a:rPr lang="fr-FR"/>
              <a:t> </a:t>
            </a:r>
            <a:r>
              <a:rPr lang="fr-FR" err="1"/>
              <a:t>experiences</a:t>
            </a:r>
            <a:r>
              <a:rPr lang="fr-FR"/>
              <a:t> and insights.</a:t>
            </a:r>
          </a:p>
          <a:p>
            <a:r>
              <a:rPr lang="fr-FR" altLang="en-US">
                <a:solidFill>
                  <a:schemeClr val="tx1"/>
                </a:solidFill>
                <a:latin typeface="+mj-lt"/>
                <a:ea typeface="ＭＳ Ｐゴシック" panose="020B0600070205080204" pitchFamily="34" charset="-128"/>
              </a:rPr>
              <a:t>Good practices for facilitation of group discussions </a:t>
            </a:r>
            <a:r>
              <a:rPr lang="fr-FR" altLang="en-US" err="1">
                <a:solidFill>
                  <a:schemeClr val="tx1"/>
                </a:solidFill>
                <a:latin typeface="+mj-lt"/>
                <a:ea typeface="ＭＳ Ｐゴシック" panose="020B0600070205080204" pitchFamily="34" charset="-128"/>
              </a:rPr>
              <a:t>include</a:t>
            </a:r>
            <a:r>
              <a:rPr lang="fr-FR" altLang="en-US">
                <a:solidFill>
                  <a:schemeClr val="tx1"/>
                </a:solidFill>
                <a:latin typeface="+mj-lt"/>
                <a:ea typeface="ＭＳ Ｐゴシック" panose="020B0600070205080204" pitchFamily="34" charset="-128"/>
              </a:rPr>
              <a:t>:</a:t>
            </a:r>
          </a:p>
          <a:p>
            <a:pPr marL="171450" indent="-171450">
              <a:buFont typeface="Arial" panose="020B0604020202020204" pitchFamily="34" charset="0"/>
              <a:buChar char="•"/>
            </a:pPr>
            <a:r>
              <a:rPr lang="en-US" altLang="en-US">
                <a:solidFill>
                  <a:schemeClr val="tx1"/>
                </a:solidFill>
                <a:latin typeface="+mj-lt"/>
                <a:ea typeface="ＭＳ Ｐゴシック" panose="020B0600070205080204" pitchFamily="34" charset="-128"/>
              </a:rPr>
              <a:t>Facilitator talks up to 20%-40%</a:t>
            </a:r>
          </a:p>
          <a:p>
            <a:pPr marL="0" indent="0">
              <a:buFont typeface="Arial" panose="020B0604020202020204" pitchFamily="34" charset="0"/>
              <a:buNone/>
            </a:pPr>
            <a:r>
              <a:rPr lang="en-US" altLang="en-US">
                <a:solidFill>
                  <a:schemeClr val="tx1"/>
                </a:solidFill>
                <a:latin typeface="+mj-lt"/>
                <a:ea typeface="ＭＳ Ｐゴシック" panose="020B0600070205080204" pitchFamily="34" charset="-128"/>
              </a:rPr>
              <a:t>CLICK  AND REVIEW THE BULLET</a:t>
            </a:r>
          </a:p>
          <a:p>
            <a:pPr marL="171450" indent="-171450">
              <a:buFont typeface="Arial" panose="020B0604020202020204" pitchFamily="34" charset="0"/>
              <a:buChar char="•"/>
            </a:pPr>
            <a:r>
              <a:rPr lang="en-US" altLang="en-US">
                <a:solidFill>
                  <a:schemeClr val="tx1"/>
                </a:solidFill>
                <a:latin typeface="+mj-lt"/>
                <a:ea typeface="ＭＳ Ｐゴシック" panose="020B0600070205080204" pitchFamily="34" charset="-128"/>
              </a:rPr>
              <a:t>Use questions to guide discussion</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If no one responds, give hints or examples, encouraging comments, prizes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Provide positive feedback</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Ask others to share ideas before you answer a question</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48709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Say: </a:t>
            </a:r>
            <a:r>
              <a:rPr lang="fr-FR" altLang="en-US" err="1">
                <a:solidFill>
                  <a:schemeClr val="tx1"/>
                </a:solidFill>
                <a:latin typeface="+mj-lt"/>
                <a:ea typeface="ＭＳ Ｐゴシック" panose="020B0600070205080204" pitchFamily="34" charset="-128"/>
              </a:rPr>
              <a:t>Facilitating</a:t>
            </a:r>
            <a:r>
              <a:rPr lang="fr-FR" altLang="en-US">
                <a:solidFill>
                  <a:schemeClr val="tx1"/>
                </a:solidFill>
                <a:latin typeface="+mj-lt"/>
                <a:ea typeface="ＭＳ Ｐゴシック" panose="020B0600070205080204" pitchFamily="34" charset="-128"/>
              </a:rPr>
              <a:t> group discussions </a:t>
            </a:r>
            <a:r>
              <a:rPr lang="fr-FR" altLang="en-US" err="1">
                <a:solidFill>
                  <a:schemeClr val="tx1"/>
                </a:solidFill>
                <a:latin typeface="+mj-lt"/>
                <a:ea typeface="ＭＳ Ｐゴシック" panose="020B0600070205080204" pitchFamily="34" charset="-128"/>
              </a:rPr>
              <a:t>require</a:t>
            </a:r>
            <a:r>
              <a:rPr lang="fr-FR" altLang="en-US">
                <a:solidFill>
                  <a:schemeClr val="tx1"/>
                </a:solidFill>
                <a:latin typeface="+mj-lt"/>
                <a:ea typeface="ＭＳ Ｐゴシック" panose="020B0600070205080204" pitchFamily="34" charset="-128"/>
              </a:rPr>
              <a:t> </a:t>
            </a:r>
            <a:r>
              <a:rPr lang="fr-FR" altLang="en-US" err="1">
                <a:solidFill>
                  <a:schemeClr val="tx1"/>
                </a:solidFill>
                <a:latin typeface="+mj-lt"/>
                <a:ea typeface="ＭＳ Ｐゴシック" panose="020B0600070205080204" pitchFamily="34" charset="-128"/>
              </a:rPr>
              <a:t>from</a:t>
            </a:r>
            <a:r>
              <a:rPr lang="fr-FR" altLang="en-US">
                <a:solidFill>
                  <a:schemeClr val="tx1"/>
                </a:solidFill>
                <a:latin typeface="+mj-lt"/>
                <a:ea typeface="ＭＳ Ｐゴシック" panose="020B0600070205080204" pitchFamily="34" charset="-128"/>
              </a:rPr>
              <a:t> </a:t>
            </a:r>
            <a:r>
              <a:rPr lang="fr-FR" altLang="en-US" err="1">
                <a:solidFill>
                  <a:schemeClr val="tx1"/>
                </a:solidFill>
                <a:latin typeface="+mj-lt"/>
                <a:ea typeface="ＭＳ Ｐゴシック" panose="020B0600070205080204" pitchFamily="34" charset="-128"/>
              </a:rPr>
              <a:t>facilitators</a:t>
            </a:r>
            <a:r>
              <a:rPr lang="fr-FR" altLang="en-US">
                <a:solidFill>
                  <a:schemeClr val="tx1"/>
                </a:solidFill>
                <a:latin typeface="+mj-lt"/>
                <a:ea typeface="ＭＳ Ｐゴシック" panose="020B0600070205080204" pitchFamily="34" charset="-128"/>
              </a:rPr>
              <a:t> </a:t>
            </a:r>
            <a:r>
              <a:rPr lang="fr-FR" altLang="en-US" err="1">
                <a:solidFill>
                  <a:schemeClr val="tx1"/>
                </a:solidFill>
                <a:latin typeface="+mj-lt"/>
                <a:ea typeface="ＭＳ Ｐゴシック" panose="020B0600070205080204" pitchFamily="34" charset="-128"/>
              </a:rPr>
              <a:t>special</a:t>
            </a:r>
            <a:r>
              <a:rPr lang="fr-FR" altLang="en-US">
                <a:solidFill>
                  <a:schemeClr val="tx1"/>
                </a:solidFill>
                <a:latin typeface="+mj-lt"/>
                <a:ea typeface="ＭＳ Ｐゴシック" panose="020B0600070205080204" pitchFamily="34" charset="-128"/>
              </a:rPr>
              <a:t> attention to </a:t>
            </a:r>
            <a:r>
              <a:rPr lang="fr-FR" altLang="en-US" err="1">
                <a:solidFill>
                  <a:schemeClr val="tx1"/>
                </a:solidFill>
                <a:latin typeface="+mj-lt"/>
                <a:ea typeface="ＭＳ Ｐゴシック" panose="020B0600070205080204" pitchFamily="34" charset="-128"/>
              </a:rPr>
              <a:t>ensure</a:t>
            </a:r>
            <a:r>
              <a:rPr lang="fr-FR" altLang="en-US">
                <a:solidFill>
                  <a:schemeClr val="tx1"/>
                </a:solidFill>
                <a:latin typeface="+mj-lt"/>
                <a:ea typeface="ＭＳ Ｐゴシック" panose="020B0600070205080204" pitchFamily="34" charset="-128"/>
              </a:rPr>
              <a:t> </a:t>
            </a:r>
            <a:r>
              <a:rPr lang="fr-FR" altLang="en-US" err="1">
                <a:solidFill>
                  <a:schemeClr val="tx1"/>
                </a:solidFill>
                <a:latin typeface="+mj-lt"/>
                <a:ea typeface="ＭＳ Ｐゴシック" panose="020B0600070205080204" pitchFamily="34" charset="-128"/>
              </a:rPr>
              <a:t>that</a:t>
            </a:r>
            <a:r>
              <a:rPr lang="fr-FR" altLang="en-US">
                <a:solidFill>
                  <a:schemeClr val="tx1"/>
                </a:solidFill>
                <a:latin typeface="+mj-lt"/>
                <a:ea typeface="ＭＳ Ｐゴシック" panose="020B0600070205080204" pitchFamily="34" charset="-128"/>
              </a:rPr>
              <a:t>:</a:t>
            </a:r>
          </a:p>
          <a:p>
            <a:r>
              <a:rPr lang="fr-FR" altLang="en-US" b="1">
                <a:solidFill>
                  <a:schemeClr val="tx1"/>
                </a:solidFill>
                <a:latin typeface="+mj-lt"/>
                <a:ea typeface="ＭＳ Ｐゴシック" panose="020B0600070205080204" pitchFamily="34" charset="-128"/>
              </a:rPr>
              <a:t>CLICK</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The discussion remains focused on purpose</a:t>
            </a:r>
          </a:p>
          <a:p>
            <a:pPr marL="0" marR="0" lvl="0" indent="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None/>
              <a:tabLst/>
              <a:defRPr/>
            </a:pPr>
            <a:r>
              <a:rPr lang="fr-FR" altLang="en-US" sz="1200" b="1" kern="1200">
                <a:solidFill>
                  <a:schemeClr val="tx1"/>
                </a:solidFill>
                <a:latin typeface="+mn-lt"/>
                <a:ea typeface="ＭＳ Ｐゴシック" panose="020B0600070205080204" pitchFamily="34" charset="-128"/>
                <a:cs typeface="+mn-cs"/>
              </a:rPr>
              <a:t>CLICK</a:t>
            </a:r>
            <a:endParaRPr lang="en-US" altLang="en-US" b="1">
              <a:solidFill>
                <a:schemeClr val="tx1"/>
              </a:solidFill>
              <a:latin typeface="+mj-lt"/>
              <a:ea typeface="ＭＳ Ｐゴシック" panose="020B0600070205080204" pitchFamily="34" charset="-128"/>
            </a:endParaRP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Time is adequately managed</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fr-FR" altLang="en-US" sz="1200" b="1" kern="1200">
                <a:solidFill>
                  <a:schemeClr val="tx1"/>
                </a:solidFill>
                <a:latin typeface="+mn-lt"/>
                <a:ea typeface="ＭＳ Ｐゴシック" panose="020B0600070205080204" pitchFamily="34" charset="-128"/>
                <a:cs typeface="+mn-cs"/>
              </a:rPr>
              <a:t>CLICK</a:t>
            </a:r>
            <a:endParaRPr lang="en-US" altLang="en-US">
              <a:solidFill>
                <a:schemeClr val="tx1"/>
              </a:solidFill>
              <a:latin typeface="+mj-lt"/>
              <a:ea typeface="ＭＳ Ｐゴシック" panose="020B0600070205080204" pitchFamily="34" charset="-128"/>
            </a:endParaRP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Parking lot can be used for topics taking up too much time or off track</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fr-FR" altLang="en-US" sz="1200" b="1" kern="1200">
                <a:solidFill>
                  <a:schemeClr val="tx1"/>
                </a:solidFill>
                <a:latin typeface="+mn-lt"/>
                <a:ea typeface="ＭＳ Ｐゴシック" panose="020B0600070205080204" pitchFamily="34" charset="-128"/>
                <a:cs typeface="+mn-cs"/>
              </a:rPr>
              <a:t>CLICK</a:t>
            </a:r>
            <a:endParaRPr lang="en-US" altLang="en-US">
              <a:solidFill>
                <a:schemeClr val="tx1"/>
              </a:solidFill>
              <a:latin typeface="+mj-lt"/>
              <a:ea typeface="ＭＳ Ｐゴシック" panose="020B0600070205080204" pitchFamily="34" charset="-128"/>
            </a:endParaRP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There is one conversation at a time</a:t>
            </a:r>
          </a:p>
          <a:p>
            <a:pPr marL="171450" marR="0" lvl="0" indent="-171450" algn="l" defTabSz="912721" rtl="0" eaLnBrk="1" fontAlgn="auto" latinLnBrk="0" hangingPunct="1">
              <a:lnSpc>
                <a:spcPct val="100000"/>
              </a:lnSpc>
              <a:spcBef>
                <a:spcPts val="0"/>
              </a:spcBef>
              <a:spcAft>
                <a:spcPts val="0"/>
              </a:spcAft>
              <a:buClr>
                <a:schemeClr val="accent2">
                  <a:lumMod val="75000"/>
                </a:schemeClr>
              </a:buClr>
              <a:buSzTx/>
              <a:buFont typeface="Arial" panose="020B0604020202020204" pitchFamily="34" charset="0"/>
              <a:buChar char="•"/>
              <a:tabLst/>
              <a:defRPr/>
            </a:pPr>
            <a:r>
              <a:rPr lang="fr-FR" altLang="en-US" sz="1200" b="1" kern="1200">
                <a:solidFill>
                  <a:schemeClr val="tx1"/>
                </a:solidFill>
                <a:latin typeface="+mn-lt"/>
                <a:ea typeface="ＭＳ Ｐゴシック" panose="020B0600070205080204" pitchFamily="34" charset="-128"/>
                <a:cs typeface="+mn-cs"/>
              </a:rPr>
              <a:t>CLICK</a:t>
            </a:r>
            <a:endParaRPr lang="en-US" altLang="en-US">
              <a:solidFill>
                <a:schemeClr val="tx1"/>
              </a:solidFill>
              <a:latin typeface="+mj-lt"/>
              <a:ea typeface="ＭＳ Ｐゴシック" panose="020B0600070205080204" pitchFamily="34" charset="-128"/>
            </a:endParaRP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Facilitator maintain control if discussion becomes argumentative</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67828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To </a:t>
            </a:r>
            <a:r>
              <a:rPr lang="fr-FR" err="1"/>
              <a:t>conclude</a:t>
            </a:r>
            <a:r>
              <a:rPr lang="fr-FR"/>
              <a:t> a group discussion, the </a:t>
            </a:r>
            <a:r>
              <a:rPr lang="fr-FR" err="1"/>
              <a:t>facilitator</a:t>
            </a:r>
            <a:r>
              <a:rPr lang="fr-FR"/>
              <a:t> </a:t>
            </a:r>
            <a:r>
              <a:rPr lang="fr-FR" err="1"/>
              <a:t>should</a:t>
            </a:r>
            <a:r>
              <a:rPr lang="fr-FR"/>
              <a:t>:</a:t>
            </a:r>
          </a:p>
          <a:p>
            <a:endParaRPr lang="fr-F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State original purpose</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Review key points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Come to conclusion about disagreements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Clarify questions/concerns</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Ask participants what they learned</a:t>
            </a:r>
          </a:p>
          <a:p>
            <a:pPr marL="171450" indent="-171450">
              <a:buClr>
                <a:schemeClr val="accent2">
                  <a:lumMod val="75000"/>
                </a:schemeClr>
              </a:buClr>
              <a:buFont typeface="Arial" panose="020B0604020202020204" pitchFamily="34" charset="0"/>
              <a:buChar char="•"/>
            </a:pPr>
            <a:r>
              <a:rPr lang="en-US" altLang="en-US">
                <a:solidFill>
                  <a:schemeClr val="tx1"/>
                </a:solidFill>
                <a:latin typeface="+mj-lt"/>
                <a:ea typeface="ＭＳ Ｐゴシック" panose="020B0600070205080204" pitchFamily="34" charset="-128"/>
              </a:rPr>
              <a:t>Ask participants how they can use what they learned</a:t>
            </a: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3368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46</a:t>
            </a:fld>
            <a:endParaRPr lang="en-US"/>
          </a:p>
        </p:txBody>
      </p:sp>
    </p:spTree>
    <p:extLst>
      <p:ext uri="{BB962C8B-B14F-4D97-AF65-F5344CB8AC3E}">
        <p14:creationId xmlns:p14="http://schemas.microsoft.com/office/powerpoint/2010/main" val="41574895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err="1"/>
              <a:t>Give</a:t>
            </a:r>
            <a:r>
              <a:rPr lang="fr-FR"/>
              <a:t> participants a couple of minutes to </a:t>
            </a:r>
            <a:r>
              <a:rPr lang="fr-FR" err="1"/>
              <a:t>think</a:t>
            </a:r>
            <a:r>
              <a:rPr lang="fr-FR"/>
              <a:t> about a </a:t>
            </a:r>
            <a:r>
              <a:rPr lang="en-US" sz="1200" b="0" i="0" kern="1200">
                <a:solidFill>
                  <a:schemeClr val="tx1"/>
                </a:solidFill>
                <a:effectLst/>
                <a:latin typeface="+mn-lt"/>
                <a:ea typeface="+mn-ea"/>
                <a:cs typeface="+mn-cs"/>
              </a:rPr>
              <a:t>challenging situation in a workshop that was related to a participant. They may have been the facilitator themselves or a participant as well. </a:t>
            </a:r>
            <a:endParaRPr lang="fr-FR"/>
          </a:p>
          <a:p>
            <a:pPr marL="0" indent="0">
              <a:buFont typeface="Arial" panose="020B0604020202020204" pitchFamily="34" charset="0"/>
              <a:buNone/>
            </a:pPr>
            <a:endParaRPr lang="fr-FR"/>
          </a:p>
          <a:p>
            <a:pPr marL="0" indent="0">
              <a:buFont typeface="Arial" panose="020B0604020202020204" pitchFamily="34" charset="0"/>
              <a:buNone/>
            </a:pPr>
            <a:r>
              <a:rPr lang="fr-FR" err="1"/>
              <a:t>Ask</a:t>
            </a:r>
            <a:r>
              <a:rPr lang="fr-FR"/>
              <a:t> </a:t>
            </a:r>
            <a:r>
              <a:rPr lang="fr-FR" err="1"/>
              <a:t>them</a:t>
            </a:r>
            <a:r>
              <a:rPr lang="fr-FR"/>
              <a:t> to </a:t>
            </a:r>
            <a:r>
              <a:rPr lang="fr-FR" err="1"/>
              <a:t>write</a:t>
            </a:r>
            <a:r>
              <a:rPr lang="fr-FR"/>
              <a:t> a short note about how the participant made facilitation </a:t>
            </a:r>
            <a:r>
              <a:rPr lang="fr-FR" err="1"/>
              <a:t>difficult</a:t>
            </a:r>
            <a:r>
              <a:rPr lang="fr-FR"/>
              <a:t> on a post </a:t>
            </a:r>
            <a:r>
              <a:rPr lang="fr-FR" err="1"/>
              <a:t>it</a:t>
            </a:r>
            <a:r>
              <a:rPr lang="fr-FR"/>
              <a:t> note and have </a:t>
            </a:r>
            <a:r>
              <a:rPr lang="fr-FR" err="1"/>
              <a:t>them</a:t>
            </a:r>
            <a:r>
              <a:rPr lang="fr-FR"/>
              <a:t> </a:t>
            </a:r>
            <a:r>
              <a:rPr lang="fr-FR" err="1"/>
              <a:t>add</a:t>
            </a:r>
            <a:r>
              <a:rPr lang="fr-FR"/>
              <a:t> to a </a:t>
            </a:r>
            <a:r>
              <a:rPr lang="fr-FR" err="1"/>
              <a:t>flipchart</a:t>
            </a:r>
            <a:r>
              <a:rPr lang="fr-FR"/>
              <a:t> or </a:t>
            </a:r>
            <a:r>
              <a:rPr lang="fr-FR" err="1"/>
              <a:t>whiteboard</a:t>
            </a:r>
            <a:r>
              <a:rPr lang="fr-FR"/>
              <a:t>. </a:t>
            </a:r>
            <a:r>
              <a:rPr lang="fr-FR" err="1"/>
              <a:t>Ask</a:t>
            </a:r>
            <a:r>
              <a:rPr lang="fr-FR"/>
              <a:t> </a:t>
            </a:r>
            <a:r>
              <a:rPr lang="fr-FR" err="1"/>
              <a:t>some</a:t>
            </a:r>
            <a:r>
              <a:rPr lang="fr-FR"/>
              <a:t> </a:t>
            </a:r>
            <a:r>
              <a:rPr lang="fr-FR" err="1"/>
              <a:t>partticipants</a:t>
            </a:r>
            <a:r>
              <a:rPr lang="fr-FR"/>
              <a:t> to </a:t>
            </a:r>
            <a:r>
              <a:rPr lang="fr-FR" err="1"/>
              <a:t>read</a:t>
            </a:r>
            <a:r>
              <a:rPr lang="fr-FR"/>
              <a:t> </a:t>
            </a:r>
            <a:r>
              <a:rPr lang="fr-FR" err="1"/>
              <a:t>theirs</a:t>
            </a:r>
            <a:r>
              <a:rPr lang="fr-FR"/>
              <a:t> out </a:t>
            </a:r>
            <a:r>
              <a:rPr lang="fr-FR" err="1"/>
              <a:t>loud</a:t>
            </a:r>
            <a:r>
              <a:rPr lang="fr-FR"/>
              <a:t> or the </a:t>
            </a:r>
            <a:r>
              <a:rPr lang="fr-FR" err="1"/>
              <a:t>facilitator</a:t>
            </a:r>
            <a:r>
              <a:rPr lang="fr-FR"/>
              <a:t> can </a:t>
            </a:r>
            <a:r>
              <a:rPr lang="fr-FR" err="1"/>
              <a:t>read</a:t>
            </a:r>
            <a:r>
              <a:rPr lang="fr-FR"/>
              <a:t> out </a:t>
            </a:r>
            <a:r>
              <a:rPr lang="fr-FR" err="1"/>
              <a:t>loud</a:t>
            </a:r>
            <a:r>
              <a:rPr lang="fr-FR"/>
              <a:t>. </a:t>
            </a:r>
            <a:r>
              <a:rPr lang="fr-FR" err="1"/>
              <a:t>Ask</a:t>
            </a:r>
            <a:r>
              <a:rPr lang="fr-FR"/>
              <a:t> for more </a:t>
            </a:r>
            <a:r>
              <a:rPr lang="fr-FR" err="1"/>
              <a:t>details</a:t>
            </a:r>
            <a:r>
              <a:rPr lang="fr-FR"/>
              <a:t> if </a:t>
            </a:r>
            <a:r>
              <a:rPr lang="fr-FR" err="1"/>
              <a:t>needed</a:t>
            </a:r>
            <a:r>
              <a:rPr lang="fr-FR"/>
              <a:t>. </a:t>
            </a:r>
          </a:p>
          <a:p>
            <a:pPr marL="0" indent="0">
              <a:buFont typeface="Arial" panose="020B0604020202020204" pitchFamily="34" charset="0"/>
              <a:buNone/>
            </a:pPr>
            <a:endParaRPr lang="fr-FR"/>
          </a:p>
          <a:p>
            <a:pPr marL="0" indent="0">
              <a:buFont typeface="Arial" panose="020B0604020202020204" pitchFamily="34" charset="0"/>
              <a:buNone/>
            </a:pPr>
            <a:r>
              <a:rPr lang="fr-FR" b="1"/>
              <a:t>Say </a:t>
            </a:r>
            <a:r>
              <a:rPr lang="fr-FR" b="1" err="1"/>
              <a:t>w</a:t>
            </a:r>
            <a:r>
              <a:rPr lang="fr-FR" err="1"/>
              <a:t>e</a:t>
            </a:r>
            <a:r>
              <a:rPr lang="fr-FR"/>
              <a:t> have </a:t>
            </a:r>
            <a:r>
              <a:rPr lang="fr-FR" err="1"/>
              <a:t>identified</a:t>
            </a:r>
            <a:r>
              <a:rPr lang="fr-FR"/>
              <a:t> challenges </a:t>
            </a:r>
            <a:r>
              <a:rPr lang="fr-FR" err="1"/>
              <a:t>with</a:t>
            </a:r>
            <a:r>
              <a:rPr lang="fr-FR"/>
              <a:t> participants. </a:t>
            </a:r>
            <a:r>
              <a:rPr lang="fr-FR" err="1"/>
              <a:t>We</a:t>
            </a:r>
            <a:r>
              <a:rPr lang="fr-FR"/>
              <a:t> can call </a:t>
            </a:r>
            <a:r>
              <a:rPr lang="fr-FR" err="1"/>
              <a:t>them</a:t>
            </a:r>
            <a:r>
              <a:rPr lang="fr-FR"/>
              <a:t> </a:t>
            </a:r>
            <a:r>
              <a:rPr lang="fr-FR" err="1"/>
              <a:t>faciltition</a:t>
            </a:r>
            <a:r>
              <a:rPr lang="fr-FR"/>
              <a:t> challengers. Facilitation challengers </a:t>
            </a:r>
            <a:r>
              <a:rPr lang="fr-FR" err="1"/>
              <a:t>may</a:t>
            </a:r>
            <a:r>
              <a:rPr lang="fr-FR"/>
              <a:t> have </a:t>
            </a:r>
            <a:r>
              <a:rPr lang="fr-FR" err="1"/>
              <a:t>specific</a:t>
            </a:r>
            <a:r>
              <a:rPr lang="fr-FR"/>
              <a:t> </a:t>
            </a:r>
            <a:r>
              <a:rPr lang="fr-FR" err="1"/>
              <a:t>behavioral</a:t>
            </a:r>
            <a:r>
              <a:rPr lang="fr-FR"/>
              <a:t> traits, influence over the group, </a:t>
            </a:r>
            <a:r>
              <a:rPr lang="fr-FR" err="1"/>
              <a:t>personal</a:t>
            </a:r>
            <a:r>
              <a:rPr lang="fr-FR"/>
              <a:t> agendas </a:t>
            </a:r>
            <a:r>
              <a:rPr lang="fr-FR" err="1"/>
              <a:t>they</a:t>
            </a:r>
            <a:r>
              <a:rPr lang="fr-FR"/>
              <a:t> </a:t>
            </a:r>
            <a:r>
              <a:rPr lang="fr-FR" err="1"/>
              <a:t>bring</a:t>
            </a:r>
            <a:r>
              <a:rPr lang="fr-FR"/>
              <a:t> to the class, or a </a:t>
            </a:r>
            <a:r>
              <a:rPr lang="fr-FR" err="1"/>
              <a:t>potential</a:t>
            </a:r>
            <a:r>
              <a:rPr lang="fr-FR"/>
              <a:t> </a:t>
            </a:r>
            <a:r>
              <a:rPr lang="fr-FR" err="1"/>
              <a:t>need</a:t>
            </a:r>
            <a:r>
              <a:rPr lang="fr-FR"/>
              <a:t> for attention. </a:t>
            </a:r>
            <a:r>
              <a:rPr lang="fr-FR" err="1"/>
              <a:t>We</a:t>
            </a:r>
            <a:r>
              <a:rPr lang="fr-FR"/>
              <a:t> </a:t>
            </a:r>
            <a:r>
              <a:rPr lang="fr-FR" err="1"/>
              <a:t>will</a:t>
            </a:r>
            <a:r>
              <a:rPr lang="fr-FR"/>
              <a:t> talk about </a:t>
            </a:r>
            <a:r>
              <a:rPr lang="fr-FR" err="1"/>
              <a:t>some</a:t>
            </a:r>
            <a:r>
              <a:rPr lang="fr-FR"/>
              <a:t> of the </a:t>
            </a:r>
            <a:r>
              <a:rPr lang="fr-FR" err="1"/>
              <a:t>behavioral</a:t>
            </a:r>
            <a:r>
              <a:rPr lang="fr-FR"/>
              <a:t> traits of challengers or </a:t>
            </a:r>
            <a:r>
              <a:rPr lang="fr-FR" err="1"/>
              <a:t>archetypes</a:t>
            </a:r>
            <a:r>
              <a:rPr lang="fr-FR"/>
              <a:t>.</a:t>
            </a:r>
          </a:p>
          <a:p>
            <a:pPr marL="0" indent="0">
              <a:buFont typeface="Arial" panose="020B0604020202020204" pitchFamily="34" charset="0"/>
              <a:buNone/>
            </a:pPr>
            <a:endParaRPr lang="fr-FR"/>
          </a:p>
          <a:p>
            <a:pPr marL="0" indent="0">
              <a:buFont typeface="Arial" panose="020B0604020202020204" pitchFamily="34" charset="0"/>
              <a:buNone/>
            </a:pPr>
            <a:r>
              <a:rPr lang="fr-FR" err="1"/>
              <a:t>Then</a:t>
            </a:r>
            <a:r>
              <a:rPr lang="fr-FR"/>
              <a:t> move to the </a:t>
            </a:r>
            <a:r>
              <a:rPr lang="fr-FR" err="1"/>
              <a:t>next</a:t>
            </a:r>
            <a:r>
              <a:rPr lang="fr-FR"/>
              <a:t> slide and </a:t>
            </a:r>
            <a:r>
              <a:rPr lang="fr-FR" err="1"/>
              <a:t>provide</a:t>
            </a:r>
            <a:r>
              <a:rPr lang="fr-FR"/>
              <a:t> </a:t>
            </a:r>
            <a:r>
              <a:rPr lang="fr-FR" err="1"/>
              <a:t>them</a:t>
            </a:r>
            <a:r>
              <a:rPr lang="fr-FR"/>
              <a:t> </a:t>
            </a:r>
            <a:r>
              <a:rPr lang="fr-FR" err="1"/>
              <a:t>with</a:t>
            </a:r>
            <a:r>
              <a:rPr lang="fr-FR"/>
              <a:t> simple </a:t>
            </a:r>
            <a:r>
              <a:rPr lang="fr-FR" err="1"/>
              <a:t>definitions</a:t>
            </a:r>
            <a:r>
              <a:rPr lang="fr-FR"/>
              <a:t>.</a:t>
            </a:r>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94258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b="1" i="0">
                <a:effectLst/>
                <a:latin typeface="Lora" pitchFamily="2" charset="0"/>
              </a:rPr>
              <a:t>Say: </a:t>
            </a:r>
            <a:r>
              <a:rPr lang="en-US" b="0" i="0">
                <a:effectLst/>
                <a:latin typeface="Lora" pitchFamily="2" charset="0"/>
              </a:rPr>
              <a:t>Facilitator challengers are the people that make it harder to facilitate. </a:t>
            </a:r>
          </a:p>
          <a:p>
            <a:pPr marL="171450" indent="-171450" algn="l">
              <a:buFont typeface="Arial" panose="020B0604020202020204" pitchFamily="34" charset="0"/>
              <a:buChar char="•"/>
            </a:pPr>
            <a:r>
              <a:rPr lang="en-US" b="0" i="0">
                <a:effectLst/>
                <a:latin typeface="Lora" pitchFamily="2" charset="0"/>
              </a:rPr>
              <a:t>There is a variety of models describing archetypes of facilitation challengers, here we will present a simplified model that includes 5 archetypes:</a:t>
            </a:r>
          </a:p>
          <a:p>
            <a:pPr marL="799260" lvl="1" indent="-342900">
              <a:buFont typeface="+mj-lt"/>
              <a:buAutoNum type="arabicPeriod"/>
            </a:pPr>
            <a:r>
              <a:rPr lang="en-US" sz="1200" b="0"/>
              <a:t>The leader: they may interrupt the facilitator to add their own views or opinions, they make take over the main spotlight in the room, they are used to having power in the room. </a:t>
            </a:r>
          </a:p>
          <a:p>
            <a:pPr marL="799260" lvl="1" indent="-342900">
              <a:buFont typeface="+mj-lt"/>
              <a:buAutoNum type="arabicPeriod"/>
            </a:pPr>
            <a:r>
              <a:rPr lang="en-US" sz="1200" b="0"/>
              <a:t>The know-it-all: may stop the facilitator and add a lot of information that may steer the facilitator off track and take time out of the training</a:t>
            </a:r>
          </a:p>
          <a:p>
            <a:pPr marL="799260" lvl="1" indent="-342900">
              <a:buFont typeface="+mj-lt"/>
              <a:buAutoNum type="arabicPeriod"/>
            </a:pPr>
            <a:r>
              <a:rPr lang="en-US" sz="1200" b="0"/>
              <a:t>The introvert: they wish they were not there, they avoid eye contact, may hide their faces with screens or papers from the facilitator. </a:t>
            </a:r>
          </a:p>
          <a:p>
            <a:pPr marL="799260" lvl="1" indent="-342900">
              <a:buFont typeface="+mj-lt"/>
              <a:buAutoNum type="arabicPeriod"/>
            </a:pPr>
            <a:r>
              <a:rPr lang="en-US" sz="1200" b="0"/>
              <a:t>The indecisive: cannot make a decision even when given all the available information</a:t>
            </a:r>
          </a:p>
          <a:p>
            <a:pPr marL="799260" lvl="1" indent="-342900">
              <a:buFont typeface="+mj-lt"/>
              <a:buAutoNum type="arabicPeriod"/>
            </a:pPr>
            <a:r>
              <a:rPr lang="en-US" sz="1200" b="0"/>
              <a:t>The negativist: driven by resistance, body language may be arms crossed and have no facial expression, based on their experience they are pessimistic about new ideas. All the other archetypes can become negativist if not managed appropriately. </a:t>
            </a:r>
          </a:p>
          <a:p>
            <a:pPr marL="456360" lvl="1" indent="0">
              <a:buFont typeface="+mj-lt"/>
              <a:buNone/>
            </a:pPr>
            <a:endParaRPr lang="en-US" b="0" i="0">
              <a:effectLst/>
              <a:latin typeface="Lora" pitchFamily="2" charset="0"/>
            </a:endParaRPr>
          </a:p>
          <a:p>
            <a:pPr marL="171450" indent="-171450" algn="l">
              <a:buFont typeface="Arial" panose="020B0604020202020204" pitchFamily="34" charset="0"/>
              <a:buChar char="•"/>
            </a:pPr>
            <a:r>
              <a:rPr lang="en-US" b="0" i="0">
                <a:effectLst/>
                <a:latin typeface="Lora" pitchFamily="2" charset="0"/>
              </a:rPr>
              <a:t>If you recognize the type early enough, then you can manage that particular person in a particular way, making your life as a facilitator easier. </a:t>
            </a:r>
          </a:p>
          <a:p>
            <a:pPr marL="171450" indent="-171450" algn="l">
              <a:buFont typeface="Arial" panose="020B0604020202020204" pitchFamily="34" charset="0"/>
              <a:buChar char="•"/>
            </a:pPr>
            <a:r>
              <a:rPr lang="en-US" b="0" i="0">
                <a:effectLst/>
                <a:latin typeface="Lora" pitchFamily="2" charset="0"/>
              </a:rPr>
              <a:t>And more importantly, making sure that the group gets to the result or to the outcome that they actually were striving for.</a:t>
            </a:r>
          </a:p>
          <a:p>
            <a:pPr marL="0" indent="0" algn="l">
              <a:buFont typeface="Arial" panose="020B0604020202020204" pitchFamily="34" charset="0"/>
              <a:buNone/>
            </a:pPr>
            <a:endParaRPr lang="en-US" b="0" i="0">
              <a:effectLst/>
              <a:latin typeface="Lora" pitchFamily="2" charset="0"/>
            </a:endParaRPr>
          </a:p>
          <a:p>
            <a:pPr marL="0" indent="0" algn="l">
              <a:buFont typeface="Arial" panose="020B0604020202020204" pitchFamily="34" charset="0"/>
              <a:buNone/>
            </a:pPr>
            <a:r>
              <a:rPr lang="en-US" b="0" i="0">
                <a:effectLst/>
                <a:latin typeface="Lora" pitchFamily="2" charset="0"/>
              </a:rPr>
              <a:t>Note to facilitator: For more information, refer to </a:t>
            </a:r>
            <a:r>
              <a:rPr lang="en-US" sz="1200" kern="1200">
                <a:solidFill>
                  <a:schemeClr val="tx1"/>
                </a:solidFill>
                <a:effectLst/>
                <a:latin typeface="+mn-lt"/>
                <a:ea typeface="+mn-ea"/>
                <a:cs typeface="+mn-cs"/>
              </a:rPr>
              <a:t>https://voltagecontrol.com/blog/facilitator-challengers-and-how-to-handle-them/ </a:t>
            </a:r>
            <a:endParaRPr lang="en-US" b="0" i="0">
              <a:effectLst/>
              <a:latin typeface="Lora" pitchFamily="2" charset="0"/>
            </a:endParaRPr>
          </a:p>
          <a:p>
            <a:endParaRPr lang="en-B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0874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b="1"/>
          </a:p>
          <a:p>
            <a:r>
              <a:rPr lang="fr-FR" sz="1200" b="1" err="1"/>
              <a:t>Explaine</a:t>
            </a:r>
            <a:r>
              <a:rPr lang="fr-FR" sz="1200" b="1"/>
              <a:t>  </a:t>
            </a:r>
            <a:r>
              <a:rPr lang="fr-FR" sz="1200" b="0" err="1"/>
              <a:t>that</a:t>
            </a:r>
            <a:r>
              <a:rPr lang="fr-FR" sz="1200" b="0"/>
              <a:t> in </a:t>
            </a:r>
            <a:r>
              <a:rPr lang="fr-FR" sz="1200" b="0" err="1"/>
              <a:t>order</a:t>
            </a:r>
            <a:r>
              <a:rPr lang="fr-FR" sz="1200" b="0"/>
              <a:t> to manage facilitation challengers one must</a:t>
            </a:r>
            <a:endParaRPr lang="fr-FR" b="1"/>
          </a:p>
          <a:p>
            <a:pPr lvl="1"/>
            <a:r>
              <a:rPr lang="en-US" b="0"/>
              <a:t>Understand what they are driven by.</a:t>
            </a:r>
          </a:p>
          <a:p>
            <a:pPr lvl="1"/>
            <a:r>
              <a:rPr lang="en-US" b="0"/>
              <a:t>Use strategies that will turn challenges into positive contributions.</a:t>
            </a:r>
          </a:p>
          <a:p>
            <a:pPr lvl="1"/>
            <a:endParaRPr lang="en-US" b="0"/>
          </a:p>
          <a:p>
            <a:pPr lvl="0"/>
            <a:r>
              <a:rPr lang="en-US" b="0"/>
              <a:t>Specific strategies are discussed in the following slides.</a:t>
            </a:r>
          </a:p>
          <a:p>
            <a:pPr lvl="1"/>
            <a:endParaRPr lang="fr-FR" b="1"/>
          </a:p>
          <a:p>
            <a:endParaRPr lang="fr-FR">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72024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B9D05-D631-6A72-A4B1-A36EC7475D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5AFE5A-7DE0-3814-01AF-4563DC7909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4EA16B-5188-22BB-BF55-FE90CC9283AF}"/>
              </a:ext>
            </a:extLst>
          </p:cNvPr>
          <p:cNvSpPr>
            <a:spLocks noGrp="1"/>
          </p:cNvSpPr>
          <p:nvPr>
            <p:ph type="body" idx="1"/>
          </p:nvPr>
        </p:nvSpPr>
        <p:spPr/>
        <p:txBody>
          <a:bodyPr/>
          <a:lstStyle/>
          <a:p>
            <a:r>
              <a:rPr lang="en-US" sz="1200" kern="1200">
                <a:solidFill>
                  <a:schemeClr val="tx1"/>
                </a:solidFill>
                <a:effectLst/>
                <a:latin typeface="+mn-lt"/>
                <a:ea typeface="+mn-ea"/>
                <a:cs typeface="+mn-cs"/>
              </a:rPr>
              <a:t>This slide should be used when converting to PDF slides for participants. It can be removed after making the slide deck for participants available. The next slide should be used for the presentation.</a:t>
            </a:r>
            <a:endParaRPr lang="fr-FR" b="1"/>
          </a:p>
        </p:txBody>
      </p:sp>
      <p:sp>
        <p:nvSpPr>
          <p:cNvPr id="4" name="Slide Number Placeholder 3">
            <a:extLst>
              <a:ext uri="{FF2B5EF4-FFF2-40B4-BE49-F238E27FC236}">
                <a16:creationId xmlns:a16="http://schemas.microsoft.com/office/drawing/2014/main" id="{C7CB7D18-9C3C-9FBE-B46D-B0DA44AE2977}"/>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3669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ea typeface="Calibri"/>
                <a:cs typeface="Calibri"/>
              </a:rPr>
              <a:t>Review </a:t>
            </a:r>
            <a:r>
              <a:rPr lang="en-US" b="0">
                <a:ea typeface="Calibri"/>
                <a:cs typeface="Calibri"/>
              </a:rPr>
              <a:t>the learning objectives</a:t>
            </a:r>
            <a:endParaRPr lang="en-US"/>
          </a:p>
          <a:p>
            <a:r>
              <a:rPr lang="en-US">
                <a:ea typeface="Calibri"/>
                <a:cs typeface="Calibri"/>
              </a:rPr>
              <a:t> </a:t>
            </a:r>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A7CF3-D0BB-18D7-118B-7E0A4777D2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6C7E7-273F-E96A-13DD-859E48D96D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EF02C9-5AF9-3047-83BC-7E69BD604EAF}"/>
              </a:ext>
            </a:extLst>
          </p:cNvPr>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fr-FR" b="1"/>
              <a:t>Note</a:t>
            </a:r>
            <a:r>
              <a:rPr lang="fr-FR" b="0"/>
              <a:t> </a:t>
            </a:r>
            <a:r>
              <a:rPr lang="fr-FR" b="0" err="1"/>
              <a:t>this</a:t>
            </a:r>
            <a:r>
              <a:rPr lang="fr-FR" b="0"/>
              <a:t> slide </a:t>
            </a:r>
            <a:r>
              <a:rPr lang="fr-FR" b="0" err="1"/>
              <a:t>builds</a:t>
            </a:r>
            <a:endParaRPr lang="fr-FR" b="0">
              <a:ea typeface="Calibri"/>
              <a:cs typeface="Calibri"/>
            </a:endParaRPr>
          </a:p>
          <a:p>
            <a:endParaRPr lang="fr-FR" b="1"/>
          </a:p>
          <a:p>
            <a:pPr marL="0" indent="0">
              <a:buFont typeface="Arial" panose="020B0604020202020204" pitchFamily="34" charset="0"/>
              <a:buNone/>
            </a:pPr>
            <a:r>
              <a:rPr lang="fr-FR" err="1"/>
              <a:t>Plenary</a:t>
            </a:r>
            <a:r>
              <a:rPr lang="fr-FR"/>
              <a:t> discussion: </a:t>
            </a:r>
          </a:p>
          <a:p>
            <a:pPr marL="0" indent="0">
              <a:buFont typeface="Arial" panose="020B0604020202020204" pitchFamily="34" charset="0"/>
              <a:buNone/>
            </a:pPr>
            <a:r>
              <a:rPr lang="fr-FR" b="1"/>
              <a:t>Read the </a:t>
            </a:r>
            <a:r>
              <a:rPr lang="fr-FR" b="1" err="1"/>
              <a:t>archetypes</a:t>
            </a:r>
            <a:r>
              <a:rPr lang="fr-FR" b="1"/>
              <a:t> and </a:t>
            </a:r>
            <a:r>
              <a:rPr lang="fr-FR" b="1" err="1"/>
              <a:t>what</a:t>
            </a:r>
            <a:r>
              <a:rPr lang="fr-FR" b="1"/>
              <a:t> </a:t>
            </a:r>
            <a:r>
              <a:rPr lang="fr-FR" b="1" err="1"/>
              <a:t>they</a:t>
            </a:r>
            <a:r>
              <a:rPr lang="fr-FR" b="1"/>
              <a:t> are </a:t>
            </a:r>
            <a:r>
              <a:rPr lang="fr-FR" b="1" err="1"/>
              <a:t>driven</a:t>
            </a:r>
            <a:r>
              <a:rPr lang="fr-FR" b="1"/>
              <a:t> by. </a:t>
            </a:r>
            <a:r>
              <a:rPr lang="fr-FR" b="1" err="1"/>
              <a:t>Ask</a:t>
            </a:r>
            <a:r>
              <a:rPr lang="fr-FR" b="1"/>
              <a:t> participants </a:t>
            </a:r>
            <a:r>
              <a:rPr lang="fr-FR" b="1" err="1"/>
              <a:t>what</a:t>
            </a:r>
            <a:r>
              <a:rPr lang="fr-FR" b="1"/>
              <a:t> </a:t>
            </a:r>
            <a:r>
              <a:rPr lang="fr-FR" b="1" err="1"/>
              <a:t>strategy</a:t>
            </a:r>
            <a:r>
              <a:rPr lang="fr-FR" b="1"/>
              <a:t> can </a:t>
            </a:r>
            <a:r>
              <a:rPr lang="fr-FR" b="1" err="1"/>
              <a:t>be</a:t>
            </a:r>
            <a:r>
              <a:rPr lang="fr-FR" b="1"/>
              <a:t> </a:t>
            </a:r>
            <a:r>
              <a:rPr lang="fr-FR" b="1" err="1"/>
              <a:t>used</a:t>
            </a:r>
            <a:r>
              <a:rPr lang="fr-FR" b="1"/>
              <a:t> to </a:t>
            </a:r>
            <a:r>
              <a:rPr lang="fr-FR" b="1" err="1"/>
              <a:t>handle</a:t>
            </a:r>
            <a:r>
              <a:rPr lang="fr-FR" b="1"/>
              <a:t> </a:t>
            </a:r>
            <a:r>
              <a:rPr lang="fr-FR" b="1" err="1"/>
              <a:t>their</a:t>
            </a:r>
            <a:r>
              <a:rPr lang="fr-FR" b="1"/>
              <a:t> challenges. Once </a:t>
            </a:r>
            <a:r>
              <a:rPr lang="fr-FR" b="1" err="1"/>
              <a:t>enough</a:t>
            </a:r>
            <a:r>
              <a:rPr lang="fr-FR" b="1"/>
              <a:t> people </a:t>
            </a:r>
            <a:r>
              <a:rPr lang="fr-FR" b="1" err="1"/>
              <a:t>respond</a:t>
            </a:r>
            <a:r>
              <a:rPr lang="fr-FR" b="1"/>
              <a:t>, </a:t>
            </a:r>
            <a:r>
              <a:rPr lang="fr-FR" b="1" err="1"/>
              <a:t>you</a:t>
            </a:r>
            <a:r>
              <a:rPr lang="fr-FR" b="1"/>
              <a:t> can </a:t>
            </a:r>
            <a:r>
              <a:rPr lang="fr-FR"/>
              <a:t>and follow the instructions for the </a:t>
            </a:r>
            <a:r>
              <a:rPr lang="fr-FR" err="1"/>
              <a:t>activity</a:t>
            </a:r>
            <a:r>
              <a:rPr lang="fr-FR"/>
              <a:t>, click and show the </a:t>
            </a:r>
            <a:r>
              <a:rPr lang="fr-FR" err="1"/>
              <a:t>response</a:t>
            </a:r>
            <a:r>
              <a:rPr lang="fr-FR"/>
              <a:t> for </a:t>
            </a:r>
            <a:r>
              <a:rPr lang="fr-FR" err="1"/>
              <a:t>each</a:t>
            </a:r>
            <a:r>
              <a:rPr lang="fr-FR"/>
              <a:t> type of challenger.</a:t>
            </a:r>
          </a:p>
          <a:p>
            <a:pPr marL="0" indent="0">
              <a:buFont typeface="Arial" panose="020B0604020202020204" pitchFamily="34" charset="0"/>
              <a:buNone/>
            </a:pPr>
            <a:endParaRPr lang="fr-FR"/>
          </a:p>
          <a:p>
            <a:pPr marL="0" indent="0">
              <a:buFont typeface="Arial" panose="020B0604020202020204" pitchFamily="34" charset="0"/>
              <a:buNone/>
            </a:pPr>
            <a:endParaRPr lang="fr-FR"/>
          </a:p>
          <a:p>
            <a:pPr marL="0" indent="0">
              <a:buFont typeface="Arial" panose="020B0604020202020204" pitchFamily="34" charset="0"/>
              <a:buNone/>
            </a:pPr>
            <a:endParaRPr lang="fr-FR" b="1"/>
          </a:p>
          <a:p>
            <a:pPr marL="0" indent="0">
              <a:buFont typeface="Arial" panose="020B0604020202020204" pitchFamily="34" charset="0"/>
              <a:buNone/>
            </a:pPr>
            <a:r>
              <a:rPr lang="fr-FR" b="1"/>
              <a:t>If time </a:t>
            </a:r>
            <a:r>
              <a:rPr lang="fr-FR" b="1" err="1"/>
              <a:t>allows</a:t>
            </a:r>
            <a:r>
              <a:rPr lang="fr-FR" b="1"/>
              <a:t>, the </a:t>
            </a:r>
            <a:r>
              <a:rPr lang="fr-FR" b="1" err="1"/>
              <a:t>following</a:t>
            </a:r>
            <a:r>
              <a:rPr lang="fr-FR" b="1"/>
              <a:t> facilitation </a:t>
            </a:r>
            <a:r>
              <a:rPr lang="fr-FR" b="1" err="1"/>
              <a:t>activity</a:t>
            </a:r>
            <a:r>
              <a:rPr lang="fr-FR" b="1"/>
              <a:t> can </a:t>
            </a:r>
            <a:r>
              <a:rPr lang="fr-FR" b="1" err="1"/>
              <a:t>be</a:t>
            </a:r>
            <a:r>
              <a:rPr lang="fr-FR" b="1"/>
              <a:t> </a:t>
            </a:r>
            <a:r>
              <a:rPr lang="fr-FR" b="1" err="1"/>
              <a:t>presented</a:t>
            </a:r>
            <a:r>
              <a:rPr lang="fr-FR" b="1"/>
              <a:t>. </a:t>
            </a:r>
          </a:p>
          <a:p>
            <a:pPr marL="0" indent="0">
              <a:buFont typeface="Arial" panose="020B0604020202020204" pitchFamily="34" charset="0"/>
              <a:buNone/>
            </a:pPr>
            <a:r>
              <a:rPr lang="fr-FR" b="1"/>
              <a:t>Activity: </a:t>
            </a:r>
            <a:r>
              <a:rPr lang="fr-FR"/>
              <a:t>Facilitation </a:t>
            </a:r>
            <a:r>
              <a:rPr lang="fr-FR" err="1"/>
              <a:t>Role</a:t>
            </a:r>
            <a:r>
              <a:rPr lang="fr-FR"/>
              <a:t>-Play </a:t>
            </a:r>
            <a:r>
              <a:rPr lang="fr-FR" err="1"/>
              <a:t>exercise</a:t>
            </a:r>
            <a:r>
              <a:rPr lang="fr-FR"/>
              <a:t>: </a:t>
            </a:r>
          </a:p>
          <a:p>
            <a:pPr marL="0" indent="0">
              <a:buFont typeface="Arial" panose="020B0604020202020204" pitchFamily="34" charset="0"/>
              <a:buNone/>
            </a:pPr>
            <a:r>
              <a:rPr lang="fr-FR" err="1"/>
              <a:t>Turn</a:t>
            </a:r>
            <a:r>
              <a:rPr lang="fr-FR"/>
              <a:t> to page 13 of the </a:t>
            </a:r>
            <a:r>
              <a:rPr lang="fr-FR" i="1"/>
              <a:t>Facilitation Challenges and Interventions Guide (</a:t>
            </a:r>
            <a:r>
              <a:rPr lang="fr-FR" i="1" err="1"/>
              <a:t>see</a:t>
            </a:r>
            <a:r>
              <a:rPr lang="fr-FR" i="1"/>
              <a:t> </a:t>
            </a:r>
            <a:r>
              <a:rPr lang="fr-FR" i="1" err="1"/>
              <a:t>link</a:t>
            </a:r>
            <a:r>
              <a:rPr lang="fr-FR" i="1"/>
              <a:t> </a:t>
            </a:r>
            <a:r>
              <a:rPr lang="fr-FR" i="1" err="1"/>
              <a:t>below</a:t>
            </a:r>
            <a:r>
              <a:rPr lang="fr-FR" i="1"/>
              <a:t>) </a:t>
            </a:r>
            <a:r>
              <a:rPr lang="fr-FR"/>
              <a:t>and </a:t>
            </a:r>
            <a:r>
              <a:rPr lang="fr-FR" err="1"/>
              <a:t>using</a:t>
            </a:r>
            <a:r>
              <a:rPr lang="fr-FR"/>
              <a:t> the </a:t>
            </a:r>
            <a:r>
              <a:rPr lang="fr-FR" err="1"/>
              <a:t>Role</a:t>
            </a:r>
            <a:r>
              <a:rPr lang="fr-FR"/>
              <a:t> Play </a:t>
            </a:r>
            <a:r>
              <a:rPr lang="fr-FR" err="1"/>
              <a:t>cards</a:t>
            </a:r>
            <a:r>
              <a:rPr lang="fr-FR"/>
              <a:t> on page 25, </a:t>
            </a:r>
            <a:r>
              <a:rPr lang="fr-FR" err="1"/>
              <a:t>conduct</a:t>
            </a:r>
            <a:r>
              <a:rPr lang="fr-FR"/>
              <a:t> the </a:t>
            </a:r>
            <a:r>
              <a:rPr lang="fr-FR" err="1"/>
              <a:t>activity</a:t>
            </a:r>
            <a:r>
              <a:rPr lang="fr-FR"/>
              <a:t> </a:t>
            </a:r>
            <a:r>
              <a:rPr lang="fr-FR" err="1"/>
              <a:t>according</a:t>
            </a:r>
            <a:r>
              <a:rPr lang="fr-FR"/>
              <a:t> to the instructions.  </a:t>
            </a:r>
          </a:p>
          <a:p>
            <a:pPr marL="0" indent="0">
              <a:buFont typeface="Arial" panose="020B0604020202020204" pitchFamily="34" charset="0"/>
              <a:buNone/>
            </a:pPr>
            <a:endParaRPr lang="fr-FR" b="1"/>
          </a:p>
          <a:p>
            <a:pPr marL="0" indent="0">
              <a:buFont typeface="Arial" panose="020B0604020202020204" pitchFamily="34" charset="0"/>
              <a:buNone/>
            </a:pPr>
            <a:r>
              <a:rPr lang="fr-FR" b="1"/>
              <a:t>Guide </a:t>
            </a:r>
            <a:r>
              <a:rPr lang="fr-FR" b="1" err="1"/>
              <a:t>link</a:t>
            </a:r>
            <a:r>
              <a:rPr lang="fr-FR" b="1"/>
              <a:t>: </a:t>
            </a:r>
            <a:r>
              <a:rPr lang="fr-FR"/>
              <a:t>https://www.league.org/sites/default/files/Facilitation_Guide_2017%2C%20Final_0.pdf)</a:t>
            </a:r>
            <a:endParaRPr lang="en-BR"/>
          </a:p>
        </p:txBody>
      </p:sp>
      <p:sp>
        <p:nvSpPr>
          <p:cNvPr id="4" name="Slide Number Placeholder 3">
            <a:extLst>
              <a:ext uri="{FF2B5EF4-FFF2-40B4-BE49-F238E27FC236}">
                <a16:creationId xmlns:a16="http://schemas.microsoft.com/office/drawing/2014/main" id="{0A2D6FAC-094C-3BF1-64EF-FFDCB892B2C7}"/>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39385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90000"/>
              </a:lnSpc>
              <a:spcBef>
                <a:spcPts val="0"/>
              </a:spcBef>
              <a:spcAft>
                <a:spcPts val="750"/>
              </a:spcAft>
              <a:buFont typeface="Wingdings,Sans-Serif" panose="05000000000000000000" pitchFamily="2" charset="2"/>
            </a:pPr>
            <a:r>
              <a:rPr lang="en-US" sz="1200" b="1"/>
              <a:t>Say: </a:t>
            </a:r>
            <a:r>
              <a:rPr lang="en-US" sz="1200"/>
              <a:t>We are likely to find ourselves in front of facilitation challengers (or difficult participants) during trainings. To handle them appropriately we should understand what they are driven by and use strategies that will turn challenges into positive contributions.</a:t>
            </a:r>
          </a:p>
          <a:p>
            <a:pPr marL="342900" indent="-342900">
              <a:lnSpc>
                <a:spcPct val="90000"/>
              </a:lnSpc>
              <a:spcBef>
                <a:spcPts val="0"/>
              </a:spcBef>
              <a:spcAft>
                <a:spcPts val="750"/>
              </a:spcAft>
              <a:buFont typeface="Wingdings,Sans-Serif" panose="05000000000000000000" pitchFamily="2" charset="2"/>
            </a:pPr>
            <a:r>
              <a:rPr lang="en-US" sz="1200" b="1"/>
              <a:t>Remember: </a:t>
            </a:r>
            <a:r>
              <a:rPr lang="en-US" sz="1200"/>
              <a:t>Human beings are more complex than the archetypes presented, and crossovers between archetypes may occur.</a:t>
            </a:r>
            <a:endParaRPr lang="en-US"/>
          </a:p>
          <a:p>
            <a:endParaRPr lang="en-US"/>
          </a:p>
        </p:txBody>
      </p:sp>
      <p:sp>
        <p:nvSpPr>
          <p:cNvPr id="4" name="Slide Number Placeholder 3"/>
          <p:cNvSpPr>
            <a:spLocks noGrp="1"/>
          </p:cNvSpPr>
          <p:nvPr>
            <p:ph type="sldNum" sz="quarter" idx="10"/>
          </p:nvPr>
        </p:nvSpPr>
        <p:spPr/>
        <p:txBody>
          <a:bodyPr/>
          <a:lstStyle/>
          <a:p>
            <a:fld id="{D5B48DA2-5A1E-A647-8F98-8F6408046E1A}" type="slidenum">
              <a:rPr lang="en-US" smtClean="0"/>
              <a:t>52</a:t>
            </a:fld>
            <a:endParaRPr lang="en-US"/>
          </a:p>
        </p:txBody>
      </p:sp>
    </p:spTree>
    <p:extLst>
      <p:ext uri="{BB962C8B-B14F-4D97-AF65-F5344CB8AC3E}">
        <p14:creationId xmlns:p14="http://schemas.microsoft.com/office/powerpoint/2010/main" val="5233274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54</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E8BB2-DB2C-EFF8-9654-FCB40CA8E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29C43-549E-03B1-E9DD-08CAC753C46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B063C62-0742-D558-365C-6D7151C95F20}"/>
              </a:ext>
            </a:extLst>
          </p:cNvPr>
          <p:cNvSpPr>
            <a:spLocks noGrp="1"/>
          </p:cNvSpPr>
          <p:nvPr>
            <p:ph type="body" idx="1"/>
          </p:nvPr>
        </p:nvSpPr>
        <p:spPr/>
        <p:txBody>
          <a:bodyPr/>
          <a:lstStyle/>
          <a:p>
            <a:r>
              <a:rPr lang="en-US" b="1">
                <a:ea typeface="Calibri"/>
                <a:cs typeface="Calibri"/>
              </a:rPr>
              <a:t>Review </a:t>
            </a:r>
            <a:r>
              <a:rPr lang="en-US" b="0">
                <a:ea typeface="Calibri"/>
                <a:cs typeface="Calibri"/>
              </a:rPr>
              <a:t>the session agenda</a:t>
            </a:r>
            <a:endParaRPr lang="en-US"/>
          </a:p>
          <a:p>
            <a:endParaRPr lang="en-US">
              <a:ea typeface="Calibri"/>
              <a:cs typeface="Calibri"/>
            </a:endParaRPr>
          </a:p>
        </p:txBody>
      </p:sp>
      <p:sp>
        <p:nvSpPr>
          <p:cNvPr id="4" name="Slide Number Placeholder 3">
            <a:extLst>
              <a:ext uri="{FF2B5EF4-FFF2-40B4-BE49-F238E27FC236}">
                <a16:creationId xmlns:a16="http://schemas.microsoft.com/office/drawing/2014/main" id="{3C42EA73-9AB7-2980-7950-F5C4588BDC1F}"/>
              </a:ext>
            </a:extLst>
          </p:cNvPr>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3344855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35917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Say: </a:t>
            </a:r>
            <a:r>
              <a:rPr lang="fr-FR" b="0" err="1">
                <a:ea typeface="Calibri"/>
                <a:cs typeface="Calibri"/>
              </a:rPr>
              <a:t>Before</a:t>
            </a:r>
            <a:r>
              <a:rPr lang="fr-FR" b="0">
                <a:ea typeface="Calibri"/>
                <a:cs typeface="Calibri"/>
              </a:rPr>
              <a:t> </a:t>
            </a:r>
            <a:r>
              <a:rPr lang="fr-FR" b="0" err="1">
                <a:ea typeface="Calibri"/>
                <a:cs typeface="Calibri"/>
              </a:rPr>
              <a:t>we</a:t>
            </a:r>
            <a:r>
              <a:rPr lang="fr-FR" b="0">
                <a:ea typeface="Calibri"/>
                <a:cs typeface="Calibri"/>
              </a:rPr>
              <a:t> </a:t>
            </a:r>
            <a:r>
              <a:rPr lang="fr-FR" b="0" err="1">
                <a:ea typeface="Calibri"/>
                <a:cs typeface="Calibri"/>
              </a:rPr>
              <a:t>discuss</a:t>
            </a:r>
            <a:r>
              <a:rPr lang="fr-FR" b="0">
                <a:ea typeface="Calibri"/>
                <a:cs typeface="Calibri"/>
              </a:rPr>
              <a:t> the </a:t>
            </a:r>
            <a:r>
              <a:rPr lang="fr-FR" b="0" err="1">
                <a:ea typeface="Calibri"/>
                <a:cs typeface="Calibri"/>
              </a:rPr>
              <a:t>theories</a:t>
            </a:r>
            <a:r>
              <a:rPr lang="fr-FR" b="0">
                <a:ea typeface="Calibri"/>
                <a:cs typeface="Calibri"/>
              </a:rPr>
              <a:t> </a:t>
            </a:r>
            <a:r>
              <a:rPr lang="fr-FR" b="0" err="1">
                <a:ea typeface="Calibri"/>
                <a:cs typeface="Calibri"/>
              </a:rPr>
              <a:t>behind</a:t>
            </a:r>
            <a:r>
              <a:rPr lang="fr-FR" b="0">
                <a:ea typeface="Calibri"/>
                <a:cs typeface="Calibri"/>
              </a:rPr>
              <a:t> </a:t>
            </a:r>
            <a:r>
              <a:rPr lang="fr-FR" b="0" err="1">
                <a:ea typeface="Calibri"/>
                <a:cs typeface="Calibri"/>
              </a:rPr>
              <a:t>adult</a:t>
            </a:r>
            <a:r>
              <a:rPr lang="fr-FR" b="0">
                <a:ea typeface="Calibri"/>
                <a:cs typeface="Calibri"/>
              </a:rPr>
              <a:t> </a:t>
            </a:r>
            <a:r>
              <a:rPr lang="fr-FR" b="0" err="1">
                <a:ea typeface="Calibri"/>
                <a:cs typeface="Calibri"/>
              </a:rPr>
              <a:t>learning</a:t>
            </a:r>
            <a:r>
              <a:rPr lang="fr-FR" b="0">
                <a:ea typeface="Calibri"/>
                <a:cs typeface="Calibri"/>
              </a:rPr>
              <a:t>, I </a:t>
            </a:r>
            <a:r>
              <a:rPr lang="fr-FR" b="0" err="1">
                <a:ea typeface="Calibri"/>
                <a:cs typeface="Calibri"/>
              </a:rPr>
              <a:t>would</a:t>
            </a:r>
            <a:r>
              <a:rPr lang="fr-FR" b="0">
                <a:ea typeface="Calibri"/>
                <a:cs typeface="Calibri"/>
              </a:rPr>
              <a:t> like </a:t>
            </a:r>
            <a:r>
              <a:rPr lang="fr-FR" b="0" err="1">
                <a:ea typeface="Calibri"/>
                <a:cs typeface="Calibri"/>
              </a:rPr>
              <a:t>everyone</a:t>
            </a:r>
            <a:r>
              <a:rPr lang="fr-FR" b="0">
                <a:ea typeface="Calibri"/>
                <a:cs typeface="Calibri"/>
              </a:rPr>
              <a:t> to </a:t>
            </a:r>
            <a:r>
              <a:rPr lang="fr-FR" b="0" err="1">
                <a:ea typeface="Calibri"/>
                <a:cs typeface="Calibri"/>
              </a:rPr>
              <a:t>take</a:t>
            </a:r>
            <a:r>
              <a:rPr lang="fr-FR" b="0">
                <a:ea typeface="Calibri"/>
                <a:cs typeface="Calibri"/>
              </a:rPr>
              <a:t> a minute or </a:t>
            </a:r>
            <a:r>
              <a:rPr lang="fr-FR" b="0" err="1">
                <a:ea typeface="Calibri"/>
                <a:cs typeface="Calibri"/>
              </a:rPr>
              <a:t>two</a:t>
            </a:r>
            <a:r>
              <a:rPr lang="fr-FR" b="0">
                <a:ea typeface="Calibri"/>
                <a:cs typeface="Calibri"/>
              </a:rPr>
              <a:t> and </a:t>
            </a:r>
            <a:r>
              <a:rPr lang="fr-FR" b="0" err="1">
                <a:ea typeface="Calibri"/>
                <a:cs typeface="Calibri"/>
              </a:rPr>
              <a:t>think</a:t>
            </a:r>
            <a:r>
              <a:rPr lang="fr-FR" b="0">
                <a:ea typeface="Calibri"/>
                <a:cs typeface="Calibri"/>
              </a:rPr>
              <a:t> about </a:t>
            </a:r>
            <a:r>
              <a:rPr lang="fr-FR" b="0" err="1">
                <a:ea typeface="Calibri"/>
                <a:cs typeface="Calibri"/>
              </a:rPr>
              <a:t>your</a:t>
            </a:r>
            <a:r>
              <a:rPr lang="fr-FR" b="0">
                <a:ea typeface="Calibri"/>
                <a:cs typeface="Calibri"/>
              </a:rPr>
              <a:t> </a:t>
            </a:r>
            <a:r>
              <a:rPr lang="fr-FR" b="0" err="1">
                <a:ea typeface="Calibri"/>
                <a:cs typeface="Calibri"/>
              </a:rPr>
              <a:t>most</a:t>
            </a:r>
            <a:r>
              <a:rPr lang="fr-FR" b="0">
                <a:ea typeface="Calibri"/>
                <a:cs typeface="Calibri"/>
              </a:rPr>
              <a:t> </a:t>
            </a:r>
            <a:r>
              <a:rPr lang="fr-FR" b="0" err="1">
                <a:ea typeface="Calibri"/>
                <a:cs typeface="Calibri"/>
              </a:rPr>
              <a:t>memorable</a:t>
            </a:r>
            <a:r>
              <a:rPr lang="fr-FR" b="0">
                <a:ea typeface="Calibri"/>
                <a:cs typeface="Calibri"/>
              </a:rPr>
              <a:t> training. </a:t>
            </a:r>
          </a:p>
          <a:p>
            <a:endParaRPr lang="fr-FR" b="1"/>
          </a:p>
          <a:p>
            <a:r>
              <a:rPr lang="fr-FR" b="1" err="1"/>
              <a:t>Facilitator</a:t>
            </a:r>
            <a:r>
              <a:rPr lang="fr-FR" b="1"/>
              <a:t> notes:</a:t>
            </a:r>
          </a:p>
          <a:p>
            <a:r>
              <a:rPr lang="fr-FR" err="1"/>
              <a:t>Give</a:t>
            </a:r>
            <a:r>
              <a:rPr lang="fr-FR"/>
              <a:t> participants a couple of minutes to </a:t>
            </a:r>
            <a:r>
              <a:rPr lang="fr-FR" err="1"/>
              <a:t>think</a:t>
            </a:r>
            <a:r>
              <a:rPr lang="fr-FR"/>
              <a:t>, </a:t>
            </a:r>
            <a:r>
              <a:rPr lang="fr-FR" err="1"/>
              <a:t>then</a:t>
            </a:r>
            <a:r>
              <a:rPr lang="fr-FR"/>
              <a:t> </a:t>
            </a:r>
            <a:r>
              <a:rPr lang="fr-FR" err="1"/>
              <a:t>give</a:t>
            </a:r>
            <a:r>
              <a:rPr lang="fr-FR"/>
              <a:t> the </a:t>
            </a:r>
            <a:r>
              <a:rPr lang="fr-FR" err="1"/>
              <a:t>floor</a:t>
            </a:r>
            <a:r>
              <a:rPr lang="fr-FR"/>
              <a:t> to 3 or 4 people to </a:t>
            </a:r>
            <a:r>
              <a:rPr lang="fr-FR" err="1"/>
              <a:t>explain</a:t>
            </a:r>
            <a:r>
              <a:rPr lang="fr-FR"/>
              <a:t>/</a:t>
            </a:r>
            <a:r>
              <a:rPr lang="fr-FR" err="1"/>
              <a:t>share</a:t>
            </a:r>
            <a:r>
              <a:rPr lang="fr-FR"/>
              <a:t> </a:t>
            </a:r>
            <a:r>
              <a:rPr lang="fr-FR" err="1"/>
              <a:t>their</a:t>
            </a:r>
            <a:r>
              <a:rPr lang="fr-FR"/>
              <a:t> </a:t>
            </a:r>
            <a:r>
              <a:rPr lang="fr-FR" err="1"/>
              <a:t>experience</a:t>
            </a:r>
            <a:r>
              <a:rPr lang="fr-FR"/>
              <a:t> about </a:t>
            </a:r>
            <a:r>
              <a:rPr lang="fr-FR" err="1"/>
              <a:t>their</a:t>
            </a:r>
            <a:r>
              <a:rPr lang="fr-FR"/>
              <a:t> </a:t>
            </a:r>
            <a:r>
              <a:rPr lang="fr-FR" err="1"/>
              <a:t>most</a:t>
            </a:r>
            <a:r>
              <a:rPr lang="fr-FR"/>
              <a:t> </a:t>
            </a:r>
            <a:r>
              <a:rPr lang="fr-FR" err="1"/>
              <a:t>memorable</a:t>
            </a:r>
            <a:r>
              <a:rPr lang="fr-FR"/>
              <a:t> training, as a </a:t>
            </a:r>
            <a:r>
              <a:rPr lang="fr-FR" err="1"/>
              <a:t>trainee</a:t>
            </a:r>
            <a:r>
              <a:rPr lang="fr-FR"/>
              <a:t>. </a:t>
            </a:r>
            <a:endParaRPr lang="fr-FR">
              <a:ea typeface="Calibri"/>
              <a:cs typeface="Calibri"/>
            </a:endParaRPr>
          </a:p>
          <a:p>
            <a:r>
              <a:rPr lang="fr-FR"/>
              <a:t>If </a:t>
            </a:r>
            <a:r>
              <a:rPr lang="fr-FR" err="1"/>
              <a:t>they</a:t>
            </a:r>
            <a:r>
              <a:rPr lang="fr-FR"/>
              <a:t> do not mention the </a:t>
            </a:r>
            <a:r>
              <a:rPr lang="fr-FR" err="1"/>
              <a:t>methodologies</a:t>
            </a:r>
            <a:r>
              <a:rPr lang="fr-FR"/>
              <a:t> </a:t>
            </a:r>
            <a:r>
              <a:rPr lang="fr-FR" err="1"/>
              <a:t>used</a:t>
            </a:r>
            <a:r>
              <a:rPr lang="fr-FR"/>
              <a:t>, </a:t>
            </a:r>
            <a:r>
              <a:rPr lang="fr-FR" err="1"/>
              <a:t>facilitators</a:t>
            </a:r>
            <a:r>
              <a:rPr lang="fr-FR"/>
              <a:t> attitude, </a:t>
            </a:r>
            <a:r>
              <a:rPr lang="fr-FR" err="1"/>
              <a:t>link</a:t>
            </a:r>
            <a:r>
              <a:rPr lang="fr-FR"/>
              <a:t> to </a:t>
            </a:r>
            <a:r>
              <a:rPr lang="fr-FR" err="1"/>
              <a:t>their</a:t>
            </a:r>
            <a:r>
              <a:rPr lang="fr-FR"/>
              <a:t> job, group </a:t>
            </a:r>
            <a:r>
              <a:rPr lang="fr-FR" err="1"/>
              <a:t>dynamics</a:t>
            </a:r>
            <a:r>
              <a:rPr lang="fr-FR"/>
              <a:t>, </a:t>
            </a:r>
            <a:r>
              <a:rPr lang="fr-FR" err="1"/>
              <a:t>ask</a:t>
            </a:r>
            <a:r>
              <a:rPr lang="fr-FR"/>
              <a:t> </a:t>
            </a:r>
            <a:r>
              <a:rPr lang="fr-FR" err="1"/>
              <a:t>them</a:t>
            </a:r>
            <a:r>
              <a:rPr lang="fr-FR"/>
              <a:t> clarification questions.</a:t>
            </a:r>
            <a:endParaRPr lang="fr-FR">
              <a:ea typeface="Calibri"/>
              <a:cs typeface="Calibri"/>
            </a:endParaRPr>
          </a:p>
          <a:p>
            <a:endParaRPr lang="fr-FR"/>
          </a:p>
          <a:p>
            <a:r>
              <a:rPr lang="fr-FR"/>
              <a:t>This </a:t>
            </a:r>
            <a:r>
              <a:rPr lang="fr-FR" err="1"/>
              <a:t>discusssion</a:t>
            </a:r>
            <a:r>
              <a:rPr lang="fr-FR"/>
              <a:t> serves to </a:t>
            </a:r>
            <a:r>
              <a:rPr lang="fr-FR" err="1"/>
              <a:t>introduce</a:t>
            </a:r>
            <a:r>
              <a:rPr lang="fr-FR"/>
              <a:t> the </a:t>
            </a:r>
            <a:r>
              <a:rPr lang="fr-FR" err="1"/>
              <a:t>next</a:t>
            </a:r>
            <a:r>
              <a:rPr lang="fr-FR"/>
              <a:t> slide </a:t>
            </a:r>
            <a:r>
              <a:rPr lang="fr-FR" err="1"/>
              <a:t>that</a:t>
            </a:r>
            <a:r>
              <a:rPr lang="fr-FR"/>
              <a:t> highlights how </a:t>
            </a:r>
            <a:r>
              <a:rPr lang="fr-FR" err="1"/>
              <a:t>adults</a:t>
            </a:r>
            <a:r>
              <a:rPr lang="fr-FR"/>
              <a:t> </a:t>
            </a:r>
            <a:r>
              <a:rPr lang="fr-FR" err="1"/>
              <a:t>learn</a:t>
            </a:r>
            <a:r>
              <a:rPr lang="fr-FR"/>
              <a:t> </a:t>
            </a:r>
            <a:r>
              <a:rPr lang="fr-FR" err="1"/>
              <a:t>better</a:t>
            </a:r>
            <a:r>
              <a:rPr lang="fr-FR"/>
              <a:t>, and participants are </a:t>
            </a:r>
            <a:r>
              <a:rPr lang="fr-FR" err="1"/>
              <a:t>likely</a:t>
            </a:r>
            <a:r>
              <a:rPr lang="fr-FR"/>
              <a:t> to </a:t>
            </a:r>
            <a:r>
              <a:rPr lang="fr-FR" err="1"/>
              <a:t>explain</a:t>
            </a:r>
            <a:r>
              <a:rPr lang="fr-FR"/>
              <a:t> </a:t>
            </a:r>
            <a:r>
              <a:rPr lang="fr-FR" err="1"/>
              <a:t>that</a:t>
            </a:r>
            <a:r>
              <a:rPr lang="fr-FR"/>
              <a:t> </a:t>
            </a:r>
            <a:r>
              <a:rPr lang="fr-FR" err="1"/>
              <a:t>their</a:t>
            </a:r>
            <a:r>
              <a:rPr lang="fr-FR"/>
              <a:t> </a:t>
            </a:r>
            <a:r>
              <a:rPr lang="fr-FR" err="1"/>
              <a:t>most</a:t>
            </a:r>
            <a:r>
              <a:rPr lang="fr-FR"/>
              <a:t> </a:t>
            </a:r>
            <a:r>
              <a:rPr lang="fr-FR" err="1"/>
              <a:t>momorable</a:t>
            </a:r>
            <a:r>
              <a:rPr lang="fr-FR"/>
              <a:t> trainings </a:t>
            </a:r>
            <a:r>
              <a:rPr lang="fr-FR" err="1"/>
              <a:t>were</a:t>
            </a:r>
            <a:r>
              <a:rPr lang="fr-FR"/>
              <a:t> </a:t>
            </a:r>
            <a:r>
              <a:rPr lang="fr-FR" err="1"/>
              <a:t>based</a:t>
            </a:r>
            <a:r>
              <a:rPr lang="fr-FR"/>
              <a:t> on active </a:t>
            </a:r>
            <a:r>
              <a:rPr lang="fr-FR" err="1"/>
              <a:t>methodologies</a:t>
            </a:r>
            <a:r>
              <a:rPr lang="fr-FR"/>
              <a:t>/practice </a:t>
            </a:r>
            <a:r>
              <a:rPr lang="fr-FR" err="1"/>
              <a:t>activities</a:t>
            </a:r>
            <a:r>
              <a:rPr lang="fr-FR"/>
              <a:t> (scenarios, </a:t>
            </a:r>
            <a:r>
              <a:rPr lang="fr-FR" err="1"/>
              <a:t>role</a:t>
            </a:r>
            <a:r>
              <a:rPr lang="fr-FR"/>
              <a:t> </a:t>
            </a:r>
            <a:r>
              <a:rPr lang="fr-FR" err="1"/>
              <a:t>plays</a:t>
            </a:r>
            <a:r>
              <a:rPr lang="fr-FR"/>
              <a:t>, simulations, etc.), </a:t>
            </a:r>
            <a:r>
              <a:rPr lang="fr-FR" err="1"/>
              <a:t>that</a:t>
            </a:r>
            <a:r>
              <a:rPr lang="fr-FR"/>
              <a:t> </a:t>
            </a:r>
            <a:r>
              <a:rPr lang="fr-FR" err="1"/>
              <a:t>were</a:t>
            </a:r>
            <a:r>
              <a:rPr lang="fr-FR"/>
              <a:t> </a:t>
            </a:r>
            <a:r>
              <a:rPr lang="fr-FR" err="1"/>
              <a:t>varied</a:t>
            </a:r>
            <a:r>
              <a:rPr lang="fr-FR"/>
              <a:t>, </a:t>
            </a:r>
            <a:r>
              <a:rPr lang="fr-FR" err="1"/>
              <a:t>they</a:t>
            </a:r>
            <a:r>
              <a:rPr lang="fr-FR"/>
              <a:t> </a:t>
            </a:r>
            <a:r>
              <a:rPr lang="fr-FR" err="1"/>
              <a:t>were</a:t>
            </a:r>
            <a:r>
              <a:rPr lang="fr-FR"/>
              <a:t> able to </a:t>
            </a:r>
            <a:r>
              <a:rPr lang="fr-FR" err="1"/>
              <a:t>share</a:t>
            </a:r>
            <a:r>
              <a:rPr lang="fr-FR"/>
              <a:t> </a:t>
            </a:r>
            <a:r>
              <a:rPr lang="fr-FR" err="1"/>
              <a:t>their</a:t>
            </a:r>
            <a:r>
              <a:rPr lang="fr-FR"/>
              <a:t> </a:t>
            </a:r>
            <a:r>
              <a:rPr lang="fr-FR" err="1"/>
              <a:t>experience</a:t>
            </a:r>
            <a:r>
              <a:rPr lang="fr-FR"/>
              <a:t> </a:t>
            </a:r>
            <a:r>
              <a:rPr lang="fr-FR" err="1"/>
              <a:t>abd</a:t>
            </a:r>
            <a:r>
              <a:rPr lang="fr-FR"/>
              <a:t> </a:t>
            </a:r>
            <a:r>
              <a:rPr lang="fr-FR" err="1"/>
              <a:t>learn</a:t>
            </a:r>
            <a:r>
              <a:rPr lang="fr-FR"/>
              <a:t> </a:t>
            </a:r>
            <a:r>
              <a:rPr lang="fr-FR" err="1"/>
              <a:t>from</a:t>
            </a:r>
            <a:r>
              <a:rPr lang="fr-FR"/>
              <a:t> </a:t>
            </a:r>
            <a:r>
              <a:rPr lang="fr-FR" err="1"/>
              <a:t>their</a:t>
            </a:r>
            <a:r>
              <a:rPr lang="fr-FR"/>
              <a:t> </a:t>
            </a:r>
            <a:r>
              <a:rPr lang="fr-FR" err="1"/>
              <a:t>peers</a:t>
            </a:r>
            <a:r>
              <a:rPr lang="fr-FR"/>
              <a:t>, </a:t>
            </a:r>
            <a:r>
              <a:rPr lang="fr-FR" err="1"/>
              <a:t>that</a:t>
            </a:r>
            <a:r>
              <a:rPr lang="fr-FR"/>
              <a:t> the training </a:t>
            </a:r>
            <a:r>
              <a:rPr lang="fr-FR" err="1"/>
              <a:t>helped</a:t>
            </a:r>
            <a:r>
              <a:rPr lang="fr-FR"/>
              <a:t> </a:t>
            </a:r>
            <a:r>
              <a:rPr lang="fr-FR" err="1"/>
              <a:t>them</a:t>
            </a:r>
            <a:r>
              <a:rPr lang="fr-FR"/>
              <a:t> </a:t>
            </a:r>
            <a:r>
              <a:rPr lang="fr-FR" err="1"/>
              <a:t>better</a:t>
            </a:r>
            <a:r>
              <a:rPr lang="fr-FR"/>
              <a:t> </a:t>
            </a:r>
            <a:r>
              <a:rPr lang="fr-FR" err="1"/>
              <a:t>undertand</a:t>
            </a:r>
            <a:r>
              <a:rPr lang="fr-FR"/>
              <a:t> </a:t>
            </a:r>
            <a:r>
              <a:rPr lang="fr-FR" err="1"/>
              <a:t>their</a:t>
            </a:r>
            <a:r>
              <a:rPr lang="fr-FR"/>
              <a:t> rôles/do </a:t>
            </a:r>
            <a:r>
              <a:rPr lang="fr-FR" err="1"/>
              <a:t>their</a:t>
            </a:r>
            <a:r>
              <a:rPr lang="fr-FR"/>
              <a:t> jobs, </a:t>
            </a:r>
            <a:r>
              <a:rPr lang="fr-FR" err="1"/>
              <a:t>that</a:t>
            </a:r>
            <a:r>
              <a:rPr lang="fr-FR"/>
              <a:t> the </a:t>
            </a:r>
            <a:r>
              <a:rPr lang="fr-FR" err="1"/>
              <a:t>learning</a:t>
            </a:r>
            <a:r>
              <a:rPr lang="fr-FR"/>
              <a:t> environnement/</a:t>
            </a:r>
            <a:r>
              <a:rPr lang="fr-FR" err="1"/>
              <a:t>atmosphere</a:t>
            </a:r>
            <a:r>
              <a:rPr lang="fr-FR"/>
              <a:t> </a:t>
            </a:r>
            <a:r>
              <a:rPr lang="fr-FR" err="1"/>
              <a:t>was</a:t>
            </a:r>
            <a:r>
              <a:rPr lang="fr-FR"/>
              <a:t> </a:t>
            </a:r>
            <a:r>
              <a:rPr lang="fr-FR" err="1"/>
              <a:t>conducive</a:t>
            </a:r>
            <a:r>
              <a:rPr lang="fr-FR"/>
              <a:t>, etc.</a:t>
            </a:r>
            <a:endParaRPr lang="fr-FR">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9</a:t>
            </a:fld>
            <a:endParaRPr lang="en-GB"/>
          </a:p>
        </p:txBody>
      </p:sp>
    </p:spTree>
    <p:extLst>
      <p:ext uri="{BB962C8B-B14F-4D97-AF65-F5344CB8AC3E}">
        <p14:creationId xmlns:p14="http://schemas.microsoft.com/office/powerpoint/2010/main" val="159076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Note </a:t>
            </a:r>
            <a:r>
              <a:rPr lang="fr-FR" b="0" err="1"/>
              <a:t>this</a:t>
            </a:r>
            <a:r>
              <a:rPr lang="fr-FR" b="0"/>
              <a:t> slide </a:t>
            </a:r>
            <a:r>
              <a:rPr lang="fr-FR" b="0" err="1"/>
              <a:t>builds</a:t>
            </a:r>
            <a:endParaRPr lang="fr-FR" b="0"/>
          </a:p>
          <a:p>
            <a:endParaRPr lang="fr-FR" b="1"/>
          </a:p>
          <a:p>
            <a:r>
              <a:rPr lang="fr-FR" b="1" err="1"/>
              <a:t>Facilitator</a:t>
            </a:r>
            <a:r>
              <a:rPr lang="fr-FR" b="1"/>
              <a:t> notes:</a:t>
            </a:r>
          </a:p>
          <a:p>
            <a:r>
              <a:rPr lang="fr-FR"/>
              <a:t>Show the </a:t>
            </a:r>
            <a:r>
              <a:rPr lang="fr-FR" err="1"/>
              <a:t>graphics</a:t>
            </a:r>
            <a:r>
              <a:rPr lang="fr-FR"/>
              <a:t> </a:t>
            </a:r>
            <a:r>
              <a:rPr lang="fr-FR" err="1"/>
              <a:t>only</a:t>
            </a:r>
            <a:r>
              <a:rPr lang="fr-FR"/>
              <a:t>, and question the audience: </a:t>
            </a:r>
            <a:r>
              <a:rPr lang="fr-FR" err="1"/>
              <a:t>based</a:t>
            </a:r>
            <a:r>
              <a:rPr lang="fr-FR"/>
              <a:t> on </a:t>
            </a:r>
            <a:r>
              <a:rPr lang="fr-FR" err="1"/>
              <a:t>this</a:t>
            </a:r>
            <a:r>
              <a:rPr lang="fr-FR"/>
              <a:t> </a:t>
            </a:r>
            <a:r>
              <a:rPr lang="fr-FR" err="1"/>
              <a:t>graphic</a:t>
            </a:r>
            <a:r>
              <a:rPr lang="fr-FR"/>
              <a:t>, how </a:t>
            </a:r>
            <a:r>
              <a:rPr lang="fr-FR" err="1"/>
              <a:t>would</a:t>
            </a:r>
            <a:r>
              <a:rPr lang="fr-FR"/>
              <a:t> </a:t>
            </a:r>
            <a:r>
              <a:rPr lang="fr-FR" err="1"/>
              <a:t>you</a:t>
            </a:r>
            <a:r>
              <a:rPr lang="fr-FR"/>
              <a:t> </a:t>
            </a:r>
            <a:r>
              <a:rPr lang="fr-FR" err="1"/>
              <a:t>describe</a:t>
            </a:r>
            <a:r>
              <a:rPr lang="fr-FR"/>
              <a:t> the </a:t>
            </a:r>
            <a:r>
              <a:rPr lang="fr-FR" err="1"/>
              <a:t>differences</a:t>
            </a:r>
            <a:r>
              <a:rPr lang="fr-FR"/>
              <a:t> </a:t>
            </a:r>
            <a:r>
              <a:rPr lang="fr-FR" err="1"/>
              <a:t>between</a:t>
            </a:r>
            <a:r>
              <a:rPr lang="fr-FR"/>
              <a:t> </a:t>
            </a:r>
            <a:r>
              <a:rPr lang="fr-FR" err="1"/>
              <a:t>pedagogy</a:t>
            </a:r>
            <a:r>
              <a:rPr lang="fr-FR"/>
              <a:t> and </a:t>
            </a:r>
            <a:r>
              <a:rPr lang="fr-FR" err="1"/>
              <a:t>andragogy</a:t>
            </a:r>
            <a:r>
              <a:rPr lang="fr-FR"/>
              <a:t>?</a:t>
            </a:r>
            <a:endParaRPr lang="fr-FR">
              <a:ea typeface="Calibri"/>
              <a:cs typeface="Calibri"/>
            </a:endParaRPr>
          </a:p>
          <a:p>
            <a:pPr>
              <a:defRPr/>
            </a:pPr>
            <a:endParaRPr lang="fr-FR">
              <a:solidFill>
                <a:srgbClr val="000000"/>
              </a:solidFill>
              <a:latin typeface="Calibri"/>
              <a:ea typeface="Calibri"/>
              <a:cs typeface="Calibri"/>
            </a:endParaRPr>
          </a:p>
          <a:p>
            <a:pPr>
              <a:defRPr/>
            </a:pPr>
            <a:r>
              <a:rPr lang="fr-FR" b="1">
                <a:solidFill>
                  <a:srgbClr val="000000"/>
                </a:solidFill>
                <a:latin typeface="Calibri"/>
                <a:ea typeface="Calibri"/>
                <a:cs typeface="Calibri"/>
              </a:rPr>
              <a:t>CLICK</a:t>
            </a:r>
            <a:r>
              <a:rPr lang="fr-FR">
                <a:solidFill>
                  <a:srgbClr val="000000"/>
                </a:solidFill>
                <a:latin typeface="Calibri"/>
                <a:ea typeface="Calibri"/>
                <a:cs typeface="Calibri"/>
              </a:rPr>
              <a:t> </a:t>
            </a:r>
            <a:r>
              <a:rPr lang="fr-FR" err="1">
                <a:solidFill>
                  <a:srgbClr val="000000"/>
                </a:solidFill>
                <a:latin typeface="Calibri"/>
                <a:ea typeface="Calibri"/>
                <a:cs typeface="Calibri"/>
              </a:rPr>
              <a:t>Pedagogy</a:t>
            </a:r>
            <a:r>
              <a:rPr lang="fr-FR">
                <a:solidFill>
                  <a:srgbClr val="000000"/>
                </a:solidFill>
                <a:latin typeface="Calibri"/>
                <a:ea typeface="Calibri"/>
                <a:cs typeface="Calibri"/>
              </a:rPr>
              <a:t> </a:t>
            </a:r>
            <a:r>
              <a:rPr lang="fr-FR" err="1">
                <a:solidFill>
                  <a:srgbClr val="000000"/>
                </a:solidFill>
                <a:latin typeface="Calibri"/>
                <a:ea typeface="Calibri"/>
                <a:cs typeface="Calibri"/>
              </a:rPr>
              <a:t>is</a:t>
            </a:r>
            <a:r>
              <a:rPr lang="fr-FR">
                <a:solidFill>
                  <a:srgbClr val="000000"/>
                </a:solidFill>
                <a:latin typeface="Calibri"/>
                <a:ea typeface="Calibri"/>
                <a:cs typeface="Calibri"/>
              </a:rPr>
              <a:t> the </a:t>
            </a:r>
            <a:r>
              <a:rPr lang="fr-FR" err="1">
                <a:solidFill>
                  <a:srgbClr val="000000"/>
                </a:solidFill>
                <a:latin typeface="Calibri"/>
                <a:ea typeface="Calibri"/>
                <a:cs typeface="Calibri"/>
              </a:rPr>
              <a:t>teacher</a:t>
            </a:r>
            <a:r>
              <a:rPr lang="fr-FR">
                <a:solidFill>
                  <a:srgbClr val="000000"/>
                </a:solidFill>
                <a:latin typeface="Calibri"/>
                <a:ea typeface="Calibri"/>
                <a:cs typeface="Calibri"/>
              </a:rPr>
              <a:t> </a:t>
            </a:r>
            <a:r>
              <a:rPr lang="fr-FR" err="1">
                <a:solidFill>
                  <a:srgbClr val="000000"/>
                </a:solidFill>
                <a:latin typeface="Calibri"/>
                <a:ea typeface="Calibri"/>
                <a:cs typeface="Calibri"/>
              </a:rPr>
              <a:t>centered</a:t>
            </a:r>
            <a:r>
              <a:rPr lang="fr-FR">
                <a:solidFill>
                  <a:srgbClr val="000000"/>
                </a:solidFill>
                <a:latin typeface="Calibri"/>
                <a:ea typeface="Calibri"/>
                <a:cs typeface="Calibri"/>
              </a:rPr>
              <a:t> or directive </a:t>
            </a:r>
            <a:r>
              <a:rPr lang="fr-FR" err="1">
                <a:solidFill>
                  <a:srgbClr val="000000"/>
                </a:solidFill>
                <a:latin typeface="Calibri"/>
                <a:ea typeface="Calibri"/>
                <a:cs typeface="Calibri"/>
              </a:rPr>
              <a:t>learning</a:t>
            </a:r>
            <a:r>
              <a:rPr lang="fr-FR">
                <a:solidFill>
                  <a:srgbClr val="000000"/>
                </a:solidFill>
                <a:latin typeface="Calibri"/>
                <a:ea typeface="Calibri"/>
                <a:cs typeface="Calibri"/>
              </a:rPr>
              <a:t>. This </a:t>
            </a:r>
            <a:r>
              <a:rPr lang="fr-FR" err="1">
                <a:solidFill>
                  <a:srgbClr val="000000"/>
                </a:solidFill>
                <a:latin typeface="Calibri"/>
                <a:ea typeface="Calibri"/>
                <a:cs typeface="Calibri"/>
              </a:rPr>
              <a:t>is</a:t>
            </a:r>
            <a:r>
              <a:rPr lang="fr-FR">
                <a:solidFill>
                  <a:srgbClr val="000000"/>
                </a:solidFill>
                <a:latin typeface="Calibri"/>
                <a:ea typeface="Calibri"/>
                <a:cs typeface="Calibri"/>
              </a:rPr>
              <a:t> </a:t>
            </a:r>
            <a:r>
              <a:rPr lang="fr-FR" err="1">
                <a:solidFill>
                  <a:srgbClr val="000000"/>
                </a:solidFill>
                <a:latin typeface="Calibri"/>
                <a:ea typeface="Calibri"/>
                <a:cs typeface="Calibri"/>
              </a:rPr>
              <a:t>what</a:t>
            </a:r>
            <a:r>
              <a:rPr lang="fr-FR">
                <a:solidFill>
                  <a:srgbClr val="000000"/>
                </a:solidFill>
                <a:latin typeface="Calibri"/>
                <a:ea typeface="Calibri"/>
                <a:cs typeface="Calibri"/>
              </a:rPr>
              <a:t> </a:t>
            </a:r>
            <a:r>
              <a:rPr lang="fr-FR" err="1">
                <a:solidFill>
                  <a:srgbClr val="000000"/>
                </a:solidFill>
                <a:latin typeface="Calibri"/>
                <a:ea typeface="Calibri"/>
                <a:cs typeface="Calibri"/>
              </a:rPr>
              <a:t>we</a:t>
            </a:r>
            <a:r>
              <a:rPr lang="fr-FR">
                <a:solidFill>
                  <a:srgbClr val="000000"/>
                </a:solidFill>
                <a:latin typeface="Calibri"/>
                <a:ea typeface="Calibri"/>
                <a:cs typeface="Calibri"/>
              </a:rPr>
              <a:t> </a:t>
            </a:r>
            <a:r>
              <a:rPr lang="fr-FR" err="1">
                <a:solidFill>
                  <a:srgbClr val="000000"/>
                </a:solidFill>
                <a:latin typeface="Calibri"/>
                <a:ea typeface="Calibri"/>
                <a:cs typeface="Calibri"/>
              </a:rPr>
              <a:t>think</a:t>
            </a:r>
            <a:r>
              <a:rPr lang="fr-FR">
                <a:solidFill>
                  <a:srgbClr val="000000"/>
                </a:solidFill>
                <a:latin typeface="Calibri"/>
                <a:ea typeface="Calibri"/>
                <a:cs typeface="Calibri"/>
              </a:rPr>
              <a:t> of </a:t>
            </a:r>
            <a:r>
              <a:rPr lang="fr-FR" err="1">
                <a:solidFill>
                  <a:srgbClr val="000000"/>
                </a:solidFill>
                <a:latin typeface="Calibri"/>
                <a:ea typeface="Calibri"/>
                <a:cs typeface="Calibri"/>
              </a:rPr>
              <a:t>when</a:t>
            </a:r>
            <a:r>
              <a:rPr lang="fr-FR">
                <a:solidFill>
                  <a:srgbClr val="000000"/>
                </a:solidFill>
                <a:latin typeface="Calibri"/>
                <a:ea typeface="Calibri"/>
                <a:cs typeface="Calibri"/>
              </a:rPr>
              <a:t> </a:t>
            </a:r>
            <a:r>
              <a:rPr lang="fr-FR" err="1">
                <a:solidFill>
                  <a:srgbClr val="000000"/>
                </a:solidFill>
                <a:latin typeface="Calibri"/>
                <a:ea typeface="Calibri"/>
                <a:cs typeface="Calibri"/>
              </a:rPr>
              <a:t>we</a:t>
            </a:r>
            <a:r>
              <a:rPr lang="fr-FR">
                <a:solidFill>
                  <a:srgbClr val="000000"/>
                </a:solidFill>
                <a:latin typeface="Calibri"/>
                <a:ea typeface="Calibri"/>
                <a:cs typeface="Calibri"/>
              </a:rPr>
              <a:t> </a:t>
            </a:r>
            <a:r>
              <a:rPr lang="fr-FR" err="1">
                <a:solidFill>
                  <a:srgbClr val="000000"/>
                </a:solidFill>
                <a:latin typeface="Calibri"/>
                <a:ea typeface="Calibri"/>
                <a:cs typeface="Calibri"/>
              </a:rPr>
              <a:t>think</a:t>
            </a:r>
            <a:r>
              <a:rPr lang="fr-FR">
                <a:solidFill>
                  <a:srgbClr val="000000"/>
                </a:solidFill>
                <a:latin typeface="Calibri"/>
                <a:ea typeface="Calibri"/>
                <a:cs typeface="Calibri"/>
              </a:rPr>
              <a:t> of a </a:t>
            </a:r>
            <a:r>
              <a:rPr lang="fr-FR" err="1">
                <a:solidFill>
                  <a:srgbClr val="000000"/>
                </a:solidFill>
                <a:latin typeface="Calibri"/>
                <a:ea typeface="Calibri"/>
                <a:cs typeface="Calibri"/>
              </a:rPr>
              <a:t>typical</a:t>
            </a:r>
            <a:r>
              <a:rPr lang="fr-FR">
                <a:solidFill>
                  <a:srgbClr val="000000"/>
                </a:solidFill>
                <a:latin typeface="Calibri"/>
                <a:ea typeface="Calibri"/>
                <a:cs typeface="Calibri"/>
              </a:rPr>
              <a:t> lecture. It </a:t>
            </a:r>
            <a:r>
              <a:rPr lang="fr-FR" err="1">
                <a:solidFill>
                  <a:srgbClr val="000000"/>
                </a:solidFill>
                <a:latin typeface="Calibri"/>
                <a:ea typeface="Calibri"/>
                <a:cs typeface="Calibri"/>
              </a:rPr>
              <a:t>is</a:t>
            </a:r>
            <a:r>
              <a:rPr lang="fr-FR">
                <a:solidFill>
                  <a:srgbClr val="000000"/>
                </a:solidFill>
                <a:latin typeface="Calibri"/>
                <a:ea typeface="Calibri"/>
                <a:cs typeface="Calibri"/>
              </a:rPr>
              <a:t> the basis for </a:t>
            </a:r>
            <a:r>
              <a:rPr lang="fr-FR" err="1">
                <a:solidFill>
                  <a:srgbClr val="000000"/>
                </a:solidFill>
                <a:latin typeface="Calibri"/>
                <a:ea typeface="Calibri"/>
                <a:cs typeface="Calibri"/>
              </a:rPr>
              <a:t>most</a:t>
            </a:r>
            <a:r>
              <a:rPr lang="fr-FR">
                <a:solidFill>
                  <a:srgbClr val="000000"/>
                </a:solidFill>
                <a:latin typeface="Calibri"/>
                <a:ea typeface="Calibri"/>
                <a:cs typeface="Calibri"/>
              </a:rPr>
              <a:t> </a:t>
            </a:r>
            <a:r>
              <a:rPr lang="fr-FR" err="1">
                <a:solidFill>
                  <a:srgbClr val="000000"/>
                </a:solidFill>
                <a:latin typeface="Calibri"/>
                <a:ea typeface="Calibri"/>
                <a:cs typeface="Calibri"/>
              </a:rPr>
              <a:t>teaching</a:t>
            </a:r>
            <a:r>
              <a:rPr lang="fr-FR">
                <a:solidFill>
                  <a:srgbClr val="000000"/>
                </a:solidFill>
                <a:latin typeface="Calibri"/>
                <a:ea typeface="Calibri"/>
                <a:cs typeface="Calibri"/>
              </a:rPr>
              <a:t> of </a:t>
            </a:r>
            <a:r>
              <a:rPr lang="fr-FR" err="1">
                <a:solidFill>
                  <a:srgbClr val="000000"/>
                </a:solidFill>
                <a:latin typeface="Calibri"/>
                <a:ea typeface="Calibri"/>
                <a:cs typeface="Calibri"/>
              </a:rPr>
              <a:t>children</a:t>
            </a:r>
            <a:r>
              <a:rPr lang="fr-FR">
                <a:solidFill>
                  <a:srgbClr val="000000"/>
                </a:solidFill>
                <a:latin typeface="Calibri"/>
                <a:ea typeface="Calibri"/>
                <a:cs typeface="Calibri"/>
              </a:rPr>
              <a:t>. </a:t>
            </a:r>
          </a:p>
          <a:p>
            <a:pPr>
              <a:defRPr/>
            </a:pPr>
            <a:r>
              <a:rPr lang="en-US" sz="1800">
                <a:solidFill>
                  <a:srgbClr val="000000"/>
                </a:solidFill>
                <a:effectLst/>
                <a:latin typeface="Times New Roman"/>
                <a:ea typeface="Calibri"/>
                <a:cs typeface="Times New Roman"/>
              </a:rPr>
              <a:t>Malcom Knowles and others theorized that the methods used to teach children were not effective for adults. </a:t>
            </a:r>
            <a:r>
              <a:rPr lang="en-US" sz="1800">
                <a:solidFill>
                  <a:srgbClr val="000000"/>
                </a:solidFill>
                <a:latin typeface="Times New Roman"/>
                <a:ea typeface="Calibri"/>
                <a:cs typeface="Times New Roman"/>
              </a:rPr>
              <a:t>(click) Andragogy is a learner focused method or technique used to teach adults. An andragogical session is characterized by discussion, </a:t>
            </a:r>
            <a:r>
              <a:rPr lang="pt-PT" sz="1800" err="1">
                <a:solidFill>
                  <a:srgbClr val="000000"/>
                </a:solidFill>
                <a:latin typeface="Times New Roman"/>
                <a:ea typeface="Calibri"/>
                <a:cs typeface="Times New Roman"/>
              </a:rPr>
              <a:t>simulation</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exercises</a:t>
            </a:r>
            <a:r>
              <a:rPr lang="pt-PT" sz="1800">
                <a:solidFill>
                  <a:srgbClr val="000000"/>
                </a:solidFill>
                <a:latin typeface="Times New Roman"/>
                <a:ea typeface="Calibri"/>
                <a:cs typeface="Times New Roman"/>
              </a:rPr>
              <a:t>, group </a:t>
            </a:r>
            <a:r>
              <a:rPr lang="pt-PT" sz="1800" err="1">
                <a:solidFill>
                  <a:srgbClr val="000000"/>
                </a:solidFill>
                <a:latin typeface="Times New Roman"/>
                <a:ea typeface="Calibri"/>
                <a:cs typeface="Times New Roman"/>
              </a:rPr>
              <a:t>work</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relevance</a:t>
            </a:r>
            <a:r>
              <a:rPr lang="pt-PT" sz="1800">
                <a:solidFill>
                  <a:srgbClr val="000000"/>
                </a:solidFill>
                <a:latin typeface="Times New Roman"/>
                <a:ea typeface="Calibri"/>
                <a:cs typeface="Times New Roman"/>
              </a:rPr>
              <a:t> to </a:t>
            </a:r>
            <a:r>
              <a:rPr lang="pt-PT" sz="1800" err="1">
                <a:solidFill>
                  <a:srgbClr val="000000"/>
                </a:solidFill>
                <a:latin typeface="Times New Roman"/>
                <a:ea typeface="Calibri"/>
                <a:cs typeface="Times New Roman"/>
              </a:rPr>
              <a:t>learner</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and</a:t>
            </a:r>
            <a:r>
              <a:rPr lang="pt-PT" sz="1800">
                <a:solidFill>
                  <a:srgbClr val="000000"/>
                </a:solidFill>
                <a:latin typeface="Times New Roman"/>
                <a:ea typeface="Calibri"/>
                <a:cs typeface="Times New Roman"/>
              </a:rPr>
              <a:t> self-</a:t>
            </a:r>
            <a:r>
              <a:rPr lang="pt-PT" sz="1800" err="1">
                <a:solidFill>
                  <a:srgbClr val="000000"/>
                </a:solidFill>
                <a:latin typeface="Times New Roman"/>
                <a:ea typeface="Calibri"/>
                <a:cs typeface="Times New Roman"/>
              </a:rPr>
              <a:t>assessment</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making</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participants</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active</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owners</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of</a:t>
            </a:r>
            <a:r>
              <a:rPr lang="pt-PT" sz="1800">
                <a:solidFill>
                  <a:srgbClr val="000000"/>
                </a:solidFill>
                <a:latin typeface="Times New Roman"/>
                <a:ea typeface="Calibri"/>
                <a:cs typeface="Times New Roman"/>
              </a:rPr>
              <a:t> </a:t>
            </a:r>
            <a:r>
              <a:rPr lang="pt-PT" sz="1800" err="1">
                <a:solidFill>
                  <a:srgbClr val="000000"/>
                </a:solidFill>
                <a:latin typeface="Times New Roman"/>
                <a:ea typeface="Calibri"/>
                <a:cs typeface="Times New Roman"/>
              </a:rPr>
              <a:t>their</a:t>
            </a:r>
            <a:r>
              <a:rPr lang="pt-PT" sz="1800">
                <a:solidFill>
                  <a:srgbClr val="000000"/>
                </a:solidFill>
                <a:latin typeface="Times New Roman"/>
                <a:ea typeface="Calibri"/>
                <a:cs typeface="Times New Roman"/>
              </a:rPr>
              <a:t> Learning </a:t>
            </a:r>
            <a:r>
              <a:rPr lang="pt-PT" sz="1800" err="1">
                <a:solidFill>
                  <a:srgbClr val="000000"/>
                </a:solidFill>
                <a:latin typeface="Times New Roman"/>
                <a:ea typeface="Calibri"/>
                <a:cs typeface="Times New Roman"/>
              </a:rPr>
              <a:t>process</a:t>
            </a:r>
            <a:r>
              <a:rPr lang="pt-PT" sz="1800">
                <a:solidFill>
                  <a:srgbClr val="000000"/>
                </a:solidFill>
                <a:latin typeface="Times New Roman"/>
                <a:ea typeface="Calibri"/>
                <a:cs typeface="Times New Roman"/>
              </a:rPr>
              <a:t>.</a:t>
            </a:r>
            <a:endParaRPr lang="fr-FR" sz="1800">
              <a:solidFill>
                <a:srgbClr val="000000"/>
              </a:solidFill>
              <a:effectLst/>
              <a:latin typeface="Times New Roman"/>
              <a:ea typeface="Calibri"/>
              <a:cs typeface="Times New Roman"/>
            </a:endParaRPr>
          </a:p>
          <a:p>
            <a:endParaRPr lang="fr-FR"/>
          </a:p>
          <a:p>
            <a:endParaRPr lang="fr-FR">
              <a:ea typeface="Calibri"/>
              <a:cs typeface="Calibri"/>
            </a:endParaRPr>
          </a:p>
        </p:txBody>
      </p:sp>
      <p:sp>
        <p:nvSpPr>
          <p:cNvPr id="4" name="Slide Number Placeholder 3"/>
          <p:cNvSpPr>
            <a:spLocks noGrp="1"/>
          </p:cNvSpPr>
          <p:nvPr>
            <p:ph type="sldNum" sz="quarter" idx="5"/>
          </p:nvPr>
        </p:nvSpPr>
        <p:spPr/>
        <p:txBody>
          <a:bodyPr/>
          <a:lstStyle/>
          <a:p>
            <a:fld id="{CF0D6D01-EAB7-41B9-938B-EB132FF9F011}" type="slidenum">
              <a:rPr lang="en-GB" smtClean="0"/>
              <a:t>10</a:t>
            </a:fld>
            <a:endParaRPr lang="en-GB"/>
          </a:p>
        </p:txBody>
      </p:sp>
    </p:spTree>
    <p:extLst>
      <p:ext uri="{BB962C8B-B14F-4D97-AF65-F5344CB8AC3E}">
        <p14:creationId xmlns:p14="http://schemas.microsoft.com/office/powerpoint/2010/main" val="38152953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FF2E5F03-D686-1461-0BB1-976DC82020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97070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428065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3706464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2721777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3196510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4115054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29327675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4179153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These WHO Training Materials are © World Health Organization (WHO) 2020. </a:t>
            </a:r>
            <a:br>
              <a:rPr lang="en-US" sz="1500"/>
            </a:br>
            <a:r>
              <a:rPr lang="en-US" sz="150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Your use of these materials is subject to the “</a:t>
            </a:r>
            <a:r>
              <a:rPr lang="en-US" sz="1500">
                <a:hlinkClick r:id="rId2"/>
              </a:rPr>
              <a:t>WHO Health Security Learning Platform, Training Materials – Terms of Use</a:t>
            </a:r>
            <a:r>
              <a:rPr lang="en-US" sz="1500"/>
              <a:t>”, which you accepted when downloading them and which are available on the Health Security Learning Platform at: </a:t>
            </a:r>
            <a:r>
              <a:rPr lang="en-US" sz="1500">
                <a:hlinkClick r:id="rId3"/>
              </a:rPr>
              <a:t>https://extranet.who.int/hslp</a:t>
            </a:r>
            <a:r>
              <a:rPr lang="en-US" sz="150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Further, please inform WHO of any modifications of these materials that you use publicly, for record-keeping purposes and continued development, by emailing </a:t>
            </a:r>
            <a:r>
              <a:rPr lang="en-US" sz="1500">
                <a:hlinkClick r:id="rId4"/>
              </a:rPr>
              <a:t>ihrhrt@who.int</a:t>
            </a:r>
            <a:r>
              <a:rPr lang="en-US" sz="150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3872514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10767087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1113548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2F43FD91-34A5-1773-D0AB-F89377B6FB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638554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GLLP TOT&amp;M Unit 4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589969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13182600" y="486231"/>
            <a:ext cx="4114800" cy="365125"/>
          </a:xfrm>
        </p:spPr>
        <p:txBody>
          <a:bodyPr/>
          <a:lstStyle/>
          <a:p>
            <a:r>
              <a:rPr lang="nl-NL"/>
              <a:t>GLLP TOT&amp;M Unit 4 V1 2026</a:t>
            </a:r>
            <a:endParaRPr lang="en-US"/>
          </a:p>
        </p:txBody>
      </p:sp>
      <p:sp>
        <p:nvSpPr>
          <p:cNvPr id="7" name="Slide Number Placeholder 6"/>
          <p:cNvSpPr>
            <a:spLocks noGrp="1"/>
          </p:cNvSpPr>
          <p:nvPr>
            <p:ph type="sldNum" sz="quarter" idx="12"/>
          </p:nvPr>
        </p:nvSpPr>
        <p:spPr>
          <a:xfrm>
            <a:off x="11353800" y="246520"/>
            <a:ext cx="500741" cy="365125"/>
          </a:xfrm>
        </p:spPr>
        <p:txBody>
          <a:bodyPr/>
          <a:lstStyle>
            <a:lvl1pPr algn="ctr">
              <a:defRPr>
                <a:solidFill>
                  <a:srgbClr val="F46E32"/>
                </a:solidFill>
              </a:defRPr>
            </a:lvl1pPr>
          </a:lstStyle>
          <a:p>
            <a:fld id="{15573E5C-EF74-034A-A019-612A408567C7}" type="slidenum">
              <a:rPr lang="en-US" smtClean="0"/>
              <a:pPr/>
              <a:t>‹#›</a:t>
            </a:fld>
            <a:endParaRPr lang="en-US"/>
          </a:p>
        </p:txBody>
      </p:sp>
      <p:sp>
        <p:nvSpPr>
          <p:cNvPr id="14" name="Title 13">
            <a:extLst>
              <a:ext uri="{FF2B5EF4-FFF2-40B4-BE49-F238E27FC236}">
                <a16:creationId xmlns:a16="http://schemas.microsoft.com/office/drawing/2014/main" id="{A4CC7062-773B-2D49-850E-B3720CC096E7}"/>
              </a:ext>
            </a:extLst>
          </p:cNvPr>
          <p:cNvSpPr>
            <a:spLocks noGrp="1"/>
          </p:cNvSpPr>
          <p:nvPr>
            <p:ph type="title"/>
          </p:nvPr>
        </p:nvSpPr>
        <p:spPr/>
        <p:txBody>
          <a:bodyPr/>
          <a:lstStyle/>
          <a:p>
            <a:r>
              <a:rPr lang="en-US"/>
              <a:t>Click to edit Master title style</a:t>
            </a:r>
          </a:p>
        </p:txBody>
      </p:sp>
      <p:sp>
        <p:nvSpPr>
          <p:cNvPr id="16" name="Content Placeholder 15">
            <a:extLst>
              <a:ext uri="{FF2B5EF4-FFF2-40B4-BE49-F238E27FC236}">
                <a16:creationId xmlns:a16="http://schemas.microsoft.com/office/drawing/2014/main" id="{4C092D1F-EC3C-444D-BC05-2EF9631F5BB8}"/>
              </a:ext>
            </a:extLst>
          </p:cNvPr>
          <p:cNvSpPr>
            <a:spLocks noGrp="1"/>
          </p:cNvSpPr>
          <p:nvPr>
            <p:ph sz="quarter" idx="13"/>
          </p:nvPr>
        </p:nvSpPr>
        <p:spPr>
          <a:xfrm>
            <a:off x="838200" y="1690689"/>
            <a:ext cx="10515600" cy="4200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31048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8E4FB320-6C25-173E-FE53-4B8C2F0E720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557599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pic>
        <p:nvPicPr>
          <p:cNvPr id="5" name="Picture 4" descr="Graphical user interface, text&#10;&#10;Description automatically generated">
            <a:extLst>
              <a:ext uri="{FF2B5EF4-FFF2-40B4-BE49-F238E27FC236}">
                <a16:creationId xmlns:a16="http://schemas.microsoft.com/office/drawing/2014/main" id="{21E90187-A10D-D148-CB96-7316C714E4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346033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pic>
        <p:nvPicPr>
          <p:cNvPr id="4" name="Picture 3" descr="Text&#10;&#10;Description automatically generated">
            <a:extLst>
              <a:ext uri="{FF2B5EF4-FFF2-40B4-BE49-F238E27FC236}">
                <a16:creationId xmlns:a16="http://schemas.microsoft.com/office/drawing/2014/main" id="{C0DFD8ED-DB92-5B29-8D81-9381DD85E2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224119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76165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3695461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3410122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spTree>
    <p:extLst>
      <p:ext uri="{BB962C8B-B14F-4D97-AF65-F5344CB8AC3E}">
        <p14:creationId xmlns:p14="http://schemas.microsoft.com/office/powerpoint/2010/main" val="2410431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4 V1 2026</a:t>
            </a:r>
            <a:endParaRPr lang="en-US"/>
          </a:p>
        </p:txBody>
      </p:sp>
      <p:pic>
        <p:nvPicPr>
          <p:cNvPr id="5" name="Picture 4" descr="Text&#10;&#10;Description automatically generated">
            <a:extLst>
              <a:ext uri="{FF2B5EF4-FFF2-40B4-BE49-F238E27FC236}">
                <a16:creationId xmlns:a16="http://schemas.microsoft.com/office/drawing/2014/main" id="{3DF7397D-626A-7389-18C8-DAD8E1247137}"/>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4273082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5.xml"/><Relationship Id="rId5" Type="http://schemas.openxmlformats.org/officeDocument/2006/relationships/hyperlink" Target="https://vark-learn.com/" TargetMode="Externa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22.sv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6.xml"/><Relationship Id="rId7" Type="http://schemas.openxmlformats.org/officeDocument/2006/relationships/diagramColors" Target="../diagrams/colors1.xml"/><Relationship Id="rId2" Type="http://schemas.openxmlformats.org/officeDocument/2006/relationships/slideLayout" Target="../slideLayouts/slideLayout21.xml"/><Relationship Id="rId1" Type="http://schemas.openxmlformats.org/officeDocument/2006/relationships/tags" Target="../tags/tag2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1.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5.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4.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2.xml"/><Relationship Id="rId7" Type="http://schemas.openxmlformats.org/officeDocument/2006/relationships/diagramColors" Target="../diagrams/colors2.xml"/><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20.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9.xml"/><Relationship Id="rId7" Type="http://schemas.openxmlformats.org/officeDocument/2006/relationships/diagramColors" Target="../diagrams/colors3.xml"/><Relationship Id="rId2" Type="http://schemas.openxmlformats.org/officeDocument/2006/relationships/slideLayout" Target="../slideLayouts/slideLayout13.xml"/><Relationship Id="rId1" Type="http://schemas.openxmlformats.org/officeDocument/2006/relationships/tags" Target="../tags/tag3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4.xml"/><Relationship Id="rId5" Type="http://schemas.openxmlformats.org/officeDocument/2006/relationships/image" Target="../media/image33.svg"/><Relationship Id="rId4" Type="http://schemas.openxmlformats.org/officeDocument/2006/relationships/image" Target="../media/image32.sv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36.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7.xm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34.xml"/><Relationship Id="rId7" Type="http://schemas.openxmlformats.org/officeDocument/2006/relationships/diagramColors" Target="../diagrams/colors4.xml"/><Relationship Id="rId2" Type="http://schemas.openxmlformats.org/officeDocument/2006/relationships/slideLayout" Target="../slideLayouts/slideLayout6.xml"/><Relationship Id="rId1" Type="http://schemas.openxmlformats.org/officeDocument/2006/relationships/tags" Target="../tags/tag3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36.xml"/><Relationship Id="rId7" Type="http://schemas.openxmlformats.org/officeDocument/2006/relationships/diagramColors" Target="../diagrams/colors5.xml"/><Relationship Id="rId2"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37.xml"/><Relationship Id="rId7" Type="http://schemas.openxmlformats.org/officeDocument/2006/relationships/diagramColors" Target="../diagrams/colors6.xml"/><Relationship Id="rId2" Type="http://schemas.openxmlformats.org/officeDocument/2006/relationships/slideLayout" Target="../slideLayouts/slideLayout7.xml"/><Relationship Id="rId1" Type="http://schemas.openxmlformats.org/officeDocument/2006/relationships/tags" Target="../tags/tag4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38.xml"/><Relationship Id="rId7" Type="http://schemas.openxmlformats.org/officeDocument/2006/relationships/diagramColors" Target="../diagrams/colors7.xml"/><Relationship Id="rId2" Type="http://schemas.openxmlformats.org/officeDocument/2006/relationships/slideLayout" Target="../slideLayouts/slideLayout7.xml"/><Relationship Id="rId1" Type="http://schemas.openxmlformats.org/officeDocument/2006/relationships/tags" Target="../tags/tag4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4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39.xml"/><Relationship Id="rId7" Type="http://schemas.openxmlformats.org/officeDocument/2006/relationships/diagramColors" Target="../diagrams/colors8.xml"/><Relationship Id="rId2" Type="http://schemas.openxmlformats.org/officeDocument/2006/relationships/slideLayout" Target="../slideLayouts/slideLayout7.xml"/><Relationship Id="rId1" Type="http://schemas.openxmlformats.org/officeDocument/2006/relationships/tags" Target="../tags/tag4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4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40.xml"/><Relationship Id="rId7" Type="http://schemas.openxmlformats.org/officeDocument/2006/relationships/diagramColors" Target="../diagrams/colors9.xml"/><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https://www.youtube.com/embed/3mBdobLjbO0?start=2&amp;feature=oembed" TargetMode="External"/><Relationship Id="rId1" Type="http://schemas.openxmlformats.org/officeDocument/2006/relationships/tags" Target="../tags/tag45.xml"/><Relationship Id="rId5" Type="http://schemas.openxmlformats.org/officeDocument/2006/relationships/image" Target="../media/image37.jpeg"/><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8.xml"/><Relationship Id="rId1" Type="http://schemas.openxmlformats.org/officeDocument/2006/relationships/tags" Target="../tags/tag46.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47.xml"/><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44.xml"/><Relationship Id="rId7" Type="http://schemas.openxmlformats.org/officeDocument/2006/relationships/diagramColors" Target="../diagrams/colors10.xml"/><Relationship Id="rId2" Type="http://schemas.openxmlformats.org/officeDocument/2006/relationships/slideLayout" Target="../slideLayouts/slideLayout13.xml"/><Relationship Id="rId1" Type="http://schemas.openxmlformats.org/officeDocument/2006/relationships/tags" Target="../tags/tag48.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50.xml"/><Relationship Id="rId4" Type="http://schemas.openxmlformats.org/officeDocument/2006/relationships/image" Target="../media/image22.svg"/></Relationships>
</file>

<file path=ppt/slides/_rels/slide48.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47.xml"/><Relationship Id="rId7" Type="http://schemas.openxmlformats.org/officeDocument/2006/relationships/diagramColors" Target="../diagrams/colors11.xml"/><Relationship Id="rId2" Type="http://schemas.openxmlformats.org/officeDocument/2006/relationships/slideLayout" Target="../slideLayouts/slideLayout7.xml"/><Relationship Id="rId1" Type="http://schemas.openxmlformats.org/officeDocument/2006/relationships/tags" Target="../tags/tag5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tags" Target="../tags/tag52.xml"/><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9.xml"/><Relationship Id="rId1" Type="http://schemas.openxmlformats.org/officeDocument/2006/relationships/tags" Target="../tags/tag55.xml"/><Relationship Id="rId4" Type="http://schemas.openxmlformats.org/officeDocument/2006/relationships/image" Target="../media/image46.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471831"/>
            <a:ext cx="5541999" cy="3264483"/>
          </a:xfrm>
        </p:spPr>
        <p:txBody>
          <a:bodyPr vert="horz" lIns="0" tIns="0" rIns="0" bIns="0" rtlCol="0" anchor="t" anchorCtr="0">
            <a:noAutofit/>
          </a:bodyPr>
          <a:lstStyle/>
          <a:p>
            <a:r>
              <a:rPr lang="en-US" sz="3600"/>
              <a:t>Global Laboratory </a:t>
            </a:r>
            <a:br>
              <a:rPr lang="en-US" sz="3600"/>
            </a:br>
            <a:r>
              <a:rPr lang="en-US" sz="3600"/>
              <a:t>Leadership Programme  </a:t>
            </a:r>
            <a:br>
              <a:rPr lang="en-US" sz="3600"/>
            </a:br>
            <a:r>
              <a:rPr lang="en-US" sz="3600"/>
              <a:t>Training of Trainers and Mentors</a:t>
            </a:r>
            <a:br>
              <a:rPr lang="en-US" sz="3600"/>
            </a:br>
            <a:br>
              <a:rPr lang="en-US" sz="3600"/>
            </a:br>
            <a:r>
              <a:rPr lang="en-US" sz="3200">
                <a:solidFill>
                  <a:schemeClr val="accent2"/>
                </a:solidFill>
              </a:rPr>
              <a:t>Unit 4: Adult learning and facilitation skills</a:t>
            </a:r>
            <a:br>
              <a:rPr lang="en-US" sz="3200" i="1"/>
            </a:br>
            <a:endParaRPr lang="en-US" sz="3200">
              <a:solidFill>
                <a:schemeClr val="accent2"/>
              </a:solidFill>
            </a:endParaRPr>
          </a:p>
        </p:txBody>
      </p:sp>
      <p:sp>
        <p:nvSpPr>
          <p:cNvPr id="4" name="Title 1">
            <a:extLst>
              <a:ext uri="{FF2B5EF4-FFF2-40B4-BE49-F238E27FC236}">
                <a16:creationId xmlns:a16="http://schemas.microsoft.com/office/drawing/2014/main" id="{E2372E8E-5D41-6DE1-0B68-8C6273F40128}"/>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a:t>Speaker/s</a:t>
            </a:r>
            <a:br>
              <a:rPr lang="en-US" sz="2000" i="1"/>
            </a:br>
            <a:r>
              <a:rPr lang="en-US" sz="2000" i="1"/>
              <a:t>Date</a:t>
            </a:r>
            <a:endParaRPr lang="pt-PT" sz="7200"/>
          </a:p>
        </p:txBody>
      </p:sp>
    </p:spTree>
    <p:custDataLst>
      <p:tags r:id="rId1"/>
    </p:custDataLst>
    <p:extLst>
      <p:ext uri="{BB962C8B-B14F-4D97-AF65-F5344CB8AC3E}">
        <p14:creationId xmlns:p14="http://schemas.microsoft.com/office/powerpoint/2010/main" val="158553802"/>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a:latin typeface="Arial" panose="020B0604020202020204" pitchFamily="34" charset="0"/>
                <a:cs typeface="Arial" panose="020B0604020202020204" pitchFamily="34" charset="0"/>
              </a:rPr>
              <a:t>Basics of adult learning theory</a:t>
            </a:r>
            <a:endParaRPr lang="en-US">
              <a:latin typeface="Arial" panose="020B0604020202020204" pitchFamily="34" charset="0"/>
              <a:cs typeface="Arial" panose="020B0604020202020204" pitchFamily="34" charset="0"/>
            </a:endParaRPr>
          </a:p>
        </p:txBody>
      </p:sp>
      <p:sp>
        <p:nvSpPr>
          <p:cNvPr id="3" name="Slide Number Placeholder 10">
            <a:extLst>
              <a:ext uri="{FF2B5EF4-FFF2-40B4-BE49-F238E27FC236}">
                <a16:creationId xmlns:a16="http://schemas.microsoft.com/office/drawing/2014/main" id="{CB292923-0552-12FE-0E38-4489A37FBA55}"/>
              </a:ext>
            </a:extLst>
          </p:cNvPr>
          <p:cNvSpPr>
            <a:spLocks noGrp="1"/>
          </p:cNvSpPr>
          <p:nvPr>
            <p:ph type="sldNum" sz="quarter" idx="12"/>
          </p:nvPr>
        </p:nvSpPr>
        <p:spPr/>
        <p:txBody>
          <a:bodyPr/>
          <a:lstStyle/>
          <a:p>
            <a:fld id="{15573E5C-EF74-034A-A019-612A408567C7}" type="slidenum">
              <a:rPr lang="en-US" smtClean="0"/>
              <a:pPr/>
              <a:t>10</a:t>
            </a:fld>
            <a:endParaRPr lang="en-US"/>
          </a:p>
        </p:txBody>
      </p:sp>
      <p:sp>
        <p:nvSpPr>
          <p:cNvPr id="6" name="Rectangle 5">
            <a:extLst>
              <a:ext uri="{FF2B5EF4-FFF2-40B4-BE49-F238E27FC236}">
                <a16:creationId xmlns:a16="http://schemas.microsoft.com/office/drawing/2014/main" id="{6EA64E86-17E1-1BD3-4FE4-819055D3A20E}"/>
              </a:ext>
            </a:extLst>
          </p:cNvPr>
          <p:cNvSpPr/>
          <p:nvPr/>
        </p:nvSpPr>
        <p:spPr>
          <a:xfrm>
            <a:off x="359676" y="2666788"/>
            <a:ext cx="2221881" cy="1938992"/>
          </a:xfrm>
          <a:prstGeom prst="rect">
            <a:avLst/>
          </a:prstGeom>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r>
              <a:rPr lang="en-US" sz="2000" b="1">
                <a:solidFill>
                  <a:schemeClr val="accent2">
                    <a:lumMod val="75000"/>
                  </a:schemeClr>
                </a:solidFill>
                <a:latin typeface="+mj-lt"/>
                <a:ea typeface="Calibri" panose="020F0502020204030204" pitchFamily="34" charset="0"/>
                <a:cs typeface="Calibri"/>
              </a:rPr>
              <a:t>Pedagogy</a:t>
            </a:r>
            <a:endParaRPr lang="en-US">
              <a:solidFill>
                <a:schemeClr val="accent2">
                  <a:lumMod val="75000"/>
                </a:schemeClr>
              </a:solidFill>
              <a:latin typeface="+mj-lt"/>
            </a:endParaRPr>
          </a:p>
          <a:p>
            <a:r>
              <a:rPr lang="en-US" sz="2000">
                <a:latin typeface="+mj-lt"/>
                <a:ea typeface="Calibri" panose="020F0502020204030204" pitchFamily="34" charset="0"/>
                <a:cs typeface="Calibri"/>
              </a:rPr>
              <a:t>The “teacher centered” or “directive” learning used to teach children.</a:t>
            </a:r>
            <a:endParaRPr lang="en-US">
              <a:latin typeface="+mj-lt"/>
            </a:endParaRPr>
          </a:p>
        </p:txBody>
      </p:sp>
      <p:sp>
        <p:nvSpPr>
          <p:cNvPr id="7" name="Rectangle 6">
            <a:extLst>
              <a:ext uri="{FF2B5EF4-FFF2-40B4-BE49-F238E27FC236}">
                <a16:creationId xmlns:a16="http://schemas.microsoft.com/office/drawing/2014/main" id="{2A6706EF-3B69-3E4E-377F-18EF4DB11B50}"/>
              </a:ext>
            </a:extLst>
          </p:cNvPr>
          <p:cNvSpPr/>
          <p:nvPr/>
        </p:nvSpPr>
        <p:spPr>
          <a:xfrm>
            <a:off x="9771602" y="2583154"/>
            <a:ext cx="2224301" cy="1631216"/>
          </a:xfrm>
          <a:prstGeom prst="rect">
            <a:avLst/>
          </a:prstGeom>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algn="r"/>
            <a:r>
              <a:rPr lang="en-US" sz="2000" b="1">
                <a:solidFill>
                  <a:schemeClr val="accent2">
                    <a:lumMod val="75000"/>
                  </a:schemeClr>
                </a:solidFill>
                <a:latin typeface="+mj-lt"/>
                <a:ea typeface="Calibri"/>
                <a:cs typeface="Calibri"/>
              </a:rPr>
              <a:t>Andragogy</a:t>
            </a:r>
            <a:endParaRPr lang="en-US" sz="2000">
              <a:solidFill>
                <a:schemeClr val="accent2">
                  <a:lumMod val="75000"/>
                </a:schemeClr>
              </a:solidFill>
              <a:latin typeface="+mj-lt"/>
              <a:ea typeface="Calibri"/>
              <a:cs typeface="Calibri"/>
            </a:endParaRPr>
          </a:p>
          <a:p>
            <a:pPr algn="r"/>
            <a:r>
              <a:rPr lang="en-US" sz="2000">
                <a:latin typeface="+mj-lt"/>
                <a:ea typeface="Calibri"/>
                <a:cs typeface="Calibri"/>
              </a:rPr>
              <a:t>The “learner focused” method or technique used to teach adults.</a:t>
            </a:r>
          </a:p>
        </p:txBody>
      </p:sp>
      <p:grpSp>
        <p:nvGrpSpPr>
          <p:cNvPr id="9" name="Group 8">
            <a:extLst>
              <a:ext uri="{FF2B5EF4-FFF2-40B4-BE49-F238E27FC236}">
                <a16:creationId xmlns:a16="http://schemas.microsoft.com/office/drawing/2014/main" id="{8177223E-A60B-4E7D-D5EB-B4AD09BA2699}"/>
              </a:ext>
            </a:extLst>
          </p:cNvPr>
          <p:cNvGrpSpPr/>
          <p:nvPr/>
        </p:nvGrpSpPr>
        <p:grpSpPr>
          <a:xfrm>
            <a:off x="3092922" y="2172625"/>
            <a:ext cx="6140604" cy="3617873"/>
            <a:chOff x="3265450" y="2043229"/>
            <a:chExt cx="6140604" cy="3617873"/>
          </a:xfrm>
        </p:grpSpPr>
        <p:pic>
          <p:nvPicPr>
            <p:cNvPr id="4" name="Picture 3" descr="A person standing in front of a computer screen&#10;&#10;Description automatically generated">
              <a:extLst>
                <a:ext uri="{FF2B5EF4-FFF2-40B4-BE49-F238E27FC236}">
                  <a16:creationId xmlns:a16="http://schemas.microsoft.com/office/drawing/2014/main" id="{24F33A5F-BE4C-D70E-2BE8-0E1253B75A46}"/>
                </a:ext>
              </a:extLst>
            </p:cNvPr>
            <p:cNvPicPr>
              <a:picLocks noChangeAspect="1"/>
            </p:cNvPicPr>
            <p:nvPr/>
          </p:nvPicPr>
          <p:blipFill rotWithShape="1">
            <a:blip r:embed="rId4"/>
            <a:srcRect l="6177" t="41860" r="68459" b="17907"/>
            <a:stretch/>
          </p:blipFill>
          <p:spPr>
            <a:xfrm>
              <a:off x="3265450" y="2043229"/>
              <a:ext cx="5798733" cy="2880286"/>
            </a:xfrm>
            <a:prstGeom prst="rect">
              <a:avLst/>
            </a:prstGeom>
          </p:spPr>
        </p:pic>
        <p:sp>
          <p:nvSpPr>
            <p:cNvPr id="8" name="Oval 7">
              <a:extLst>
                <a:ext uri="{FF2B5EF4-FFF2-40B4-BE49-F238E27FC236}">
                  <a16:creationId xmlns:a16="http://schemas.microsoft.com/office/drawing/2014/main" id="{2EC2D446-676E-29F0-884A-29D2F299FBC4}"/>
                </a:ext>
              </a:extLst>
            </p:cNvPr>
            <p:cNvSpPr/>
            <p:nvPr/>
          </p:nvSpPr>
          <p:spPr bwMode="auto">
            <a:xfrm>
              <a:off x="8491654" y="4746702"/>
              <a:ext cx="914400" cy="914400"/>
            </a:xfrm>
            <a:prstGeom prst="ellipse">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GB" sz="3900" b="1" i="0" u="none" strike="noStrike" cap="none" normalizeH="0" baseline="0">
                <a:ln>
                  <a:noFill/>
                </a:ln>
                <a:solidFill>
                  <a:srgbClr val="000066"/>
                </a:solidFill>
                <a:effectLst/>
                <a:latin typeface="Arial" charset="0"/>
                <a:cs typeface="Arial" charset="0"/>
              </a:endParaRPr>
            </a:p>
          </p:txBody>
        </p:sp>
      </p:grpSp>
      <p:sp>
        <p:nvSpPr>
          <p:cNvPr id="10" name="Footer Placeholder 9">
            <a:extLst>
              <a:ext uri="{FF2B5EF4-FFF2-40B4-BE49-F238E27FC236}">
                <a16:creationId xmlns:a16="http://schemas.microsoft.com/office/drawing/2014/main" id="{C63AAEE2-0F35-3E72-E4E8-682191C36718}"/>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99739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standing around a table&#10;&#10;Description automatically generated">
            <a:extLst>
              <a:ext uri="{FF2B5EF4-FFF2-40B4-BE49-F238E27FC236}">
                <a16:creationId xmlns:a16="http://schemas.microsoft.com/office/drawing/2014/main" id="{169B8F90-E425-B99A-9B4D-DA149A0E7705}"/>
              </a:ext>
            </a:extLst>
          </p:cNvPr>
          <p:cNvPicPr>
            <a:picLocks noChangeAspect="1"/>
          </p:cNvPicPr>
          <p:nvPr/>
        </p:nvPicPr>
        <p:blipFill>
          <a:blip r:embed="rId4" cstate="screen">
            <a:extLst>
              <a:ext uri="{28A0092B-C50C-407E-A947-70E740481C1C}">
                <a14:useLocalDpi xmlns:a14="http://schemas.microsoft.com/office/drawing/2010/main"/>
              </a:ext>
            </a:extLst>
          </a:blip>
          <a:srcRect l="37276" r="12368"/>
          <a:stretch/>
        </p:blipFill>
        <p:spPr>
          <a:xfrm rot="5400000">
            <a:off x="7829411" y="525803"/>
            <a:ext cx="2892731" cy="4308446"/>
          </a:xfrm>
          <a:prstGeom prst="rect">
            <a:avLst/>
          </a:prstGeom>
        </p:spPr>
      </p:pic>
      <p:sp>
        <p:nvSpPr>
          <p:cNvPr id="2" name="Title 1"/>
          <p:cNvSpPr>
            <a:spLocks noGrp="1"/>
          </p:cNvSpPr>
          <p:nvPr>
            <p:ph type="title"/>
          </p:nvPr>
        </p:nvSpPr>
        <p:spPr>
          <a:xfrm>
            <a:off x="914400" y="676197"/>
            <a:ext cx="10515600" cy="709862"/>
          </a:xfrm>
        </p:spPr>
        <p:txBody>
          <a:bodyPr>
            <a:normAutofit/>
          </a:bodyPr>
          <a:lstStyle/>
          <a:p>
            <a:r>
              <a:rPr lang="fr-FR">
                <a:latin typeface="Arial" panose="020B0604020202020204" pitchFamily="34" charset="0"/>
                <a:cs typeface="Arial" panose="020B0604020202020204" pitchFamily="34" charset="0"/>
              </a:rPr>
              <a:t>A</a:t>
            </a:r>
            <a:r>
              <a:rPr lang="en-US">
                <a:latin typeface="Arial" panose="020B0604020202020204" pitchFamily="34" charset="0"/>
                <a:cs typeface="Arial" panose="020B0604020202020204" pitchFamily="34" charset="0"/>
              </a:rPr>
              <a:t>dults learn better when…</a:t>
            </a:r>
          </a:p>
        </p:txBody>
      </p:sp>
      <p:sp>
        <p:nvSpPr>
          <p:cNvPr id="3" name="Content Placeholder 2"/>
          <p:cNvSpPr>
            <a:spLocks noGrp="1"/>
          </p:cNvSpPr>
          <p:nvPr>
            <p:ph type="body" sz="quarter" idx="11"/>
          </p:nvPr>
        </p:nvSpPr>
        <p:spPr>
          <a:xfrm>
            <a:off x="914400" y="1441144"/>
            <a:ext cx="7148396" cy="1989360"/>
          </a:xfrm>
        </p:spPr>
        <p:txBody>
          <a:bodyPr vert="horz" lIns="0" tIns="0" rIns="0" bIns="0" rtlCol="0" anchor="t">
            <a:noAutofit/>
          </a:bodyPr>
          <a:lstStyle/>
          <a:p>
            <a:pPr>
              <a:spcBef>
                <a:spcPts val="0"/>
              </a:spcBef>
            </a:pPr>
            <a:r>
              <a:rPr lang="en-US" sz="2000"/>
              <a:t>  They feel the </a:t>
            </a:r>
            <a:r>
              <a:rPr lang="en-US" sz="2000" b="1" i="1" u="sng"/>
              <a:t>need</a:t>
            </a:r>
            <a:r>
              <a:rPr lang="en-US" sz="2000" b="1" u="sng"/>
              <a:t> </a:t>
            </a:r>
            <a:r>
              <a:rPr lang="en-US" sz="2000"/>
              <a:t>to learn.</a:t>
            </a:r>
            <a:endParaRPr lang="en-US"/>
          </a:p>
          <a:p>
            <a:pPr marL="331470" lvl="0" indent="-331470">
              <a:spcBef>
                <a:spcPts val="0"/>
              </a:spcBef>
            </a:pPr>
            <a:r>
              <a:rPr lang="en-US" sz="2000"/>
              <a:t>They have input.</a:t>
            </a:r>
          </a:p>
          <a:p>
            <a:pPr marL="331470" indent="-331470">
              <a:spcBef>
                <a:spcPts val="0"/>
              </a:spcBef>
            </a:pPr>
            <a:r>
              <a:rPr lang="en-US" sz="2000"/>
              <a:t>The learning content is meaningful.</a:t>
            </a:r>
          </a:p>
          <a:p>
            <a:pPr marL="331470" indent="-331470">
              <a:spcBef>
                <a:spcPts val="0"/>
              </a:spcBef>
            </a:pPr>
            <a:r>
              <a:rPr lang="en-US" sz="2000"/>
              <a:t>Their experience is used as a learning resource. </a:t>
            </a:r>
          </a:p>
          <a:p>
            <a:pPr marL="331470" indent="-331470">
              <a:spcBef>
                <a:spcPts val="0"/>
              </a:spcBef>
            </a:pPr>
            <a:endParaRPr lang="en-US" sz="2400"/>
          </a:p>
        </p:txBody>
      </p:sp>
      <p:sp>
        <p:nvSpPr>
          <p:cNvPr id="9" name="Slide Number Placeholder 10">
            <a:extLst>
              <a:ext uri="{FF2B5EF4-FFF2-40B4-BE49-F238E27FC236}">
                <a16:creationId xmlns:a16="http://schemas.microsoft.com/office/drawing/2014/main" id="{12B55F23-1FD7-F792-F2AF-DA6E08A447B0}"/>
              </a:ext>
            </a:extLst>
          </p:cNvPr>
          <p:cNvSpPr>
            <a:spLocks noGrp="1"/>
          </p:cNvSpPr>
          <p:nvPr>
            <p:ph type="sldNum" sz="quarter" idx="12"/>
          </p:nvPr>
        </p:nvSpPr>
        <p:spPr>
          <a:xfrm>
            <a:off x="10821547" y="6255227"/>
            <a:ext cx="532253" cy="365125"/>
          </a:xfrm>
        </p:spPr>
        <p:txBody>
          <a:bodyPr/>
          <a:lstStyle/>
          <a:p>
            <a:fld id="{15573E5C-EF74-034A-A019-612A408567C7}" type="slidenum">
              <a:rPr lang="en-US" smtClean="0"/>
              <a:pPr/>
              <a:t>11</a:t>
            </a:fld>
            <a:endParaRPr lang="en-US"/>
          </a:p>
        </p:txBody>
      </p:sp>
      <p:pic>
        <p:nvPicPr>
          <p:cNvPr id="7" name="Picture 6" descr="A group of people looking at sticky notes on a wall&#10;&#10;Description automatically generated">
            <a:extLst>
              <a:ext uri="{FF2B5EF4-FFF2-40B4-BE49-F238E27FC236}">
                <a16:creationId xmlns:a16="http://schemas.microsoft.com/office/drawing/2014/main" id="{FE0877AF-D022-6392-D59E-5E0BF4E8BE93}"/>
              </a:ext>
            </a:extLst>
          </p:cNvPr>
          <p:cNvPicPr>
            <a:picLocks noChangeAspect="1"/>
          </p:cNvPicPr>
          <p:nvPr/>
        </p:nvPicPr>
        <p:blipFill>
          <a:blip r:embed="rId5" cstate="screen">
            <a:extLst>
              <a:ext uri="{28A0092B-C50C-407E-A947-70E740481C1C}">
                <a14:useLocalDpi xmlns:a14="http://schemas.microsoft.com/office/drawing/2010/main"/>
              </a:ext>
            </a:extLst>
          </a:blip>
          <a:srcRect t="8865" r="-225" b="-398"/>
          <a:stretch>
            <a:fillRect/>
          </a:stretch>
        </p:blipFill>
        <p:spPr>
          <a:xfrm>
            <a:off x="911233" y="3074664"/>
            <a:ext cx="4386060" cy="2901132"/>
          </a:xfrm>
          <a:prstGeom prst="rect">
            <a:avLst/>
          </a:prstGeom>
        </p:spPr>
      </p:pic>
      <p:sp>
        <p:nvSpPr>
          <p:cNvPr id="8" name="TextBox 7">
            <a:extLst>
              <a:ext uri="{FF2B5EF4-FFF2-40B4-BE49-F238E27FC236}">
                <a16:creationId xmlns:a16="http://schemas.microsoft.com/office/drawing/2014/main" id="{09F1D4DA-A364-4BBD-F805-10CA3F382E8A}"/>
              </a:ext>
            </a:extLst>
          </p:cNvPr>
          <p:cNvSpPr txBox="1"/>
          <p:nvPr/>
        </p:nvSpPr>
        <p:spPr>
          <a:xfrm>
            <a:off x="4129973" y="5729575"/>
            <a:ext cx="1274323" cy="246221"/>
          </a:xfrm>
          <a:prstGeom prst="rect">
            <a:avLst/>
          </a:prstGeom>
          <a:noFill/>
        </p:spPr>
        <p:txBody>
          <a:bodyPr wrap="square" rtlCol="0">
            <a:spAutoFit/>
          </a:bodyPr>
          <a:lstStyle/>
          <a:p>
            <a:r>
              <a:rPr lang="en-US" sz="1000">
                <a:solidFill>
                  <a:schemeClr val="bg1"/>
                </a:solidFill>
              </a:rPr>
              <a:t>© APHL</a:t>
            </a:r>
          </a:p>
        </p:txBody>
      </p:sp>
      <p:sp>
        <p:nvSpPr>
          <p:cNvPr id="4" name="TextBox 3">
            <a:extLst>
              <a:ext uri="{FF2B5EF4-FFF2-40B4-BE49-F238E27FC236}">
                <a16:creationId xmlns:a16="http://schemas.microsoft.com/office/drawing/2014/main" id="{663A4B18-91A0-9D1D-53B6-A4BCC5BFDCED}"/>
              </a:ext>
            </a:extLst>
          </p:cNvPr>
          <p:cNvSpPr txBox="1"/>
          <p:nvPr/>
        </p:nvSpPr>
        <p:spPr>
          <a:xfrm>
            <a:off x="5559847" y="4228641"/>
            <a:ext cx="6755175" cy="22129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ts val="2775"/>
              </a:lnSpc>
              <a:buFont typeface="Wingdings"/>
              <a:buChar char="§"/>
            </a:pPr>
            <a:r>
              <a:rPr lang="en-US" sz="2000">
                <a:cs typeface="Arial"/>
              </a:rPr>
              <a:t>The learning relates to the individual’s current situation and tasks. ​</a:t>
            </a:r>
            <a:endParaRPr lang="en-US" sz="2000"/>
          </a:p>
          <a:p>
            <a:pPr marL="342900" indent="-342900">
              <a:lnSpc>
                <a:spcPts val="2775"/>
              </a:lnSpc>
              <a:buFont typeface="Wingdings"/>
              <a:buChar char="§"/>
            </a:pPr>
            <a:r>
              <a:rPr lang="en-US" sz="2000">
                <a:cs typeface="Arial"/>
              </a:rPr>
              <a:t>The learning climate minimizes anxiety and encourages freedom to experiment.​</a:t>
            </a:r>
          </a:p>
          <a:p>
            <a:pPr marL="342900" indent="-342900">
              <a:lnSpc>
                <a:spcPts val="2775"/>
              </a:lnSpc>
              <a:buFont typeface="Wingdings"/>
              <a:buChar char="§"/>
            </a:pPr>
            <a:r>
              <a:rPr lang="en-US" sz="2000">
                <a:cs typeface="Arial"/>
              </a:rPr>
              <a:t>Learning styles are considered.​</a:t>
            </a:r>
          </a:p>
          <a:p>
            <a:pPr marL="342900" indent="-342900">
              <a:lnSpc>
                <a:spcPts val="2775"/>
              </a:lnSpc>
              <a:buFont typeface="Wingdings"/>
              <a:buChar char="§"/>
            </a:pPr>
            <a:r>
              <a:rPr lang="en-US" sz="2000">
                <a:cs typeface="Arial"/>
              </a:rPr>
              <a:t>There is a cooperative learning climate. </a:t>
            </a:r>
          </a:p>
        </p:txBody>
      </p:sp>
      <p:sp>
        <p:nvSpPr>
          <p:cNvPr id="6" name="TextBox 5">
            <a:extLst>
              <a:ext uri="{FF2B5EF4-FFF2-40B4-BE49-F238E27FC236}">
                <a16:creationId xmlns:a16="http://schemas.microsoft.com/office/drawing/2014/main" id="{EC72073E-7D23-2099-8860-8449120EC35C}"/>
              </a:ext>
            </a:extLst>
          </p:cNvPr>
          <p:cNvSpPr txBox="1"/>
          <p:nvPr/>
        </p:nvSpPr>
        <p:spPr>
          <a:xfrm>
            <a:off x="10821547" y="3784626"/>
            <a:ext cx="1274323" cy="246221"/>
          </a:xfrm>
          <a:prstGeom prst="rect">
            <a:avLst/>
          </a:prstGeom>
          <a:noFill/>
        </p:spPr>
        <p:txBody>
          <a:bodyPr wrap="square" rtlCol="0">
            <a:spAutoFit/>
          </a:bodyPr>
          <a:lstStyle/>
          <a:p>
            <a:r>
              <a:rPr lang="en-US" sz="1000"/>
              <a:t>© APHL</a:t>
            </a:r>
          </a:p>
        </p:txBody>
      </p:sp>
      <p:sp>
        <p:nvSpPr>
          <p:cNvPr id="11" name="Footer Placeholder 10">
            <a:extLst>
              <a:ext uri="{FF2B5EF4-FFF2-40B4-BE49-F238E27FC236}">
                <a16:creationId xmlns:a16="http://schemas.microsoft.com/office/drawing/2014/main" id="{68D5B7E5-C52E-A363-70C5-12B34DC98B38}"/>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81743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50104"/>
            <a:ext cx="3320716" cy="2394284"/>
          </a:xfrm>
        </p:spPr>
        <p:txBody>
          <a:bodyPr>
            <a:normAutofit/>
          </a:bodyPr>
          <a:lstStyle/>
          <a:p>
            <a:r>
              <a:rPr lang="fr-FR">
                <a:latin typeface="Arial" panose="020B0604020202020204" pitchFamily="34" charset="0"/>
                <a:cs typeface="Arial" panose="020B0604020202020204" pitchFamily="34" charset="0"/>
              </a:rPr>
              <a:t>Activity:</a:t>
            </a:r>
            <a:br>
              <a:rPr lang="fr-FR">
                <a:latin typeface="Arial" panose="020B0604020202020204" pitchFamily="34" charset="0"/>
                <a:cs typeface="Arial" panose="020B0604020202020204" pitchFamily="34" charset="0"/>
              </a:rPr>
            </a:br>
            <a:endParaRPr lang="en-US">
              <a:latin typeface="Arial" panose="020B0604020202020204" pitchFamily="34" charset="0"/>
              <a:cs typeface="Arial" panose="020B0604020202020204" pitchFamily="34" charset="0"/>
            </a:endParaRPr>
          </a:p>
        </p:txBody>
      </p:sp>
      <p:sp>
        <p:nvSpPr>
          <p:cNvPr id="3" name="Slide Number Placeholder 10">
            <a:extLst>
              <a:ext uri="{FF2B5EF4-FFF2-40B4-BE49-F238E27FC236}">
                <a16:creationId xmlns:a16="http://schemas.microsoft.com/office/drawing/2014/main" id="{9C0D025B-C5F5-4118-F812-FCD0B21D58E7}"/>
              </a:ext>
            </a:extLst>
          </p:cNvPr>
          <p:cNvSpPr>
            <a:spLocks noGrp="1"/>
          </p:cNvSpPr>
          <p:nvPr>
            <p:ph type="sldNum" sz="quarter" idx="12"/>
          </p:nvPr>
        </p:nvSpPr>
        <p:spPr/>
        <p:txBody>
          <a:bodyPr/>
          <a:lstStyle/>
          <a:p>
            <a:fld id="{15573E5C-EF74-034A-A019-612A408567C7}" type="slidenum">
              <a:rPr lang="en-US" smtClean="0"/>
              <a:pPr/>
              <a:t>12</a:t>
            </a:fld>
            <a:endParaRPr lang="en-US"/>
          </a:p>
        </p:txBody>
      </p:sp>
      <p:grpSp>
        <p:nvGrpSpPr>
          <p:cNvPr id="7" name="Group 6">
            <a:extLst>
              <a:ext uri="{FF2B5EF4-FFF2-40B4-BE49-F238E27FC236}">
                <a16:creationId xmlns:a16="http://schemas.microsoft.com/office/drawing/2014/main" id="{B5B017B7-FDA6-1E48-46F5-6C1255BE9D86}"/>
              </a:ext>
            </a:extLst>
          </p:cNvPr>
          <p:cNvGrpSpPr/>
          <p:nvPr/>
        </p:nvGrpSpPr>
        <p:grpSpPr>
          <a:xfrm>
            <a:off x="5454093" y="771121"/>
            <a:ext cx="5725852" cy="6079188"/>
            <a:chOff x="3233074" y="0"/>
            <a:chExt cx="5725852" cy="6079188"/>
          </a:xfrm>
        </p:grpSpPr>
        <p:pic>
          <p:nvPicPr>
            <p:cNvPr id="2052" name="Picture 4" descr="Strategies for Reaching ALL Learners">
              <a:extLst>
                <a:ext uri="{FF2B5EF4-FFF2-40B4-BE49-F238E27FC236}">
                  <a16:creationId xmlns:a16="http://schemas.microsoft.com/office/drawing/2014/main" id="{97FA253C-03E9-9FE0-D0DF-761A34BF505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479" t="28148" r="1555" b="5240"/>
            <a:stretch/>
          </p:blipFill>
          <p:spPr bwMode="auto">
            <a:xfrm>
              <a:off x="3233074" y="0"/>
              <a:ext cx="5725852" cy="5844564"/>
            </a:xfrm>
            <a:prstGeom prst="rect">
              <a:avLst/>
            </a:prstGeom>
            <a:solidFill>
              <a:schemeClr val="bg1"/>
            </a:solidFill>
          </p:spPr>
        </p:pic>
        <p:sp>
          <p:nvSpPr>
            <p:cNvPr id="5" name="Oval 4">
              <a:extLst>
                <a:ext uri="{FF2B5EF4-FFF2-40B4-BE49-F238E27FC236}">
                  <a16:creationId xmlns:a16="http://schemas.microsoft.com/office/drawing/2014/main" id="{259B3A1C-8EA2-78AF-6EE1-5F23C00CAEDB}"/>
                </a:ext>
              </a:extLst>
            </p:cNvPr>
            <p:cNvSpPr/>
            <p:nvPr/>
          </p:nvSpPr>
          <p:spPr bwMode="auto">
            <a:xfrm>
              <a:off x="3338183" y="4984077"/>
              <a:ext cx="1053712" cy="109511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sp>
        <p:nvSpPr>
          <p:cNvPr id="9" name="TextBox 8">
            <a:extLst>
              <a:ext uri="{FF2B5EF4-FFF2-40B4-BE49-F238E27FC236}">
                <a16:creationId xmlns:a16="http://schemas.microsoft.com/office/drawing/2014/main" id="{B7AE9FAE-294F-4E32-6554-66C6E1D8F2AC}"/>
              </a:ext>
            </a:extLst>
          </p:cNvPr>
          <p:cNvSpPr txBox="1"/>
          <p:nvPr/>
        </p:nvSpPr>
        <p:spPr>
          <a:xfrm>
            <a:off x="838200" y="1647708"/>
            <a:ext cx="3176337" cy="1508105"/>
          </a:xfrm>
          <a:prstGeom prst="rect">
            <a:avLst/>
          </a:prstGeom>
          <a:noFill/>
        </p:spPr>
        <p:txBody>
          <a:bodyPr wrap="square" lIns="91440" tIns="45720" rIns="91440" bIns="45720" anchor="t">
            <a:spAutoFit/>
          </a:bodyPr>
          <a:lstStyle/>
          <a:p>
            <a:pPr>
              <a:buClr>
                <a:srgbClr val="0070C0"/>
              </a:buClr>
            </a:pPr>
            <a:r>
              <a:rPr lang="en-US" sz="3200" b="1">
                <a:solidFill>
                  <a:schemeClr val="tx2"/>
                </a:solidFill>
                <a:latin typeface="+mj-lt"/>
                <a:cs typeface="Calibri"/>
              </a:rPr>
              <a:t>Which learning style are you?</a:t>
            </a:r>
            <a:endParaRPr lang="en-US" sz="3200" b="1">
              <a:solidFill>
                <a:schemeClr val="tx2"/>
              </a:solidFill>
              <a:latin typeface="+mj-lt"/>
              <a:cs typeface="Calibri" panose="020F0502020204030204" pitchFamily="34" charset="0"/>
            </a:endParaRPr>
          </a:p>
          <a:p>
            <a:pPr marL="342900" indent="-342900" algn="l">
              <a:buClr>
                <a:srgbClr val="0070C0"/>
              </a:buClr>
              <a:buFont typeface="Wingdings" panose="05000000000000000000" pitchFamily="2" charset="2"/>
              <a:buChar char="§"/>
            </a:pPr>
            <a:endParaRPr lang="en-US" sz="2800" i="0">
              <a:solidFill>
                <a:schemeClr val="tx2"/>
              </a:solidFill>
              <a:effectLst/>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8B72FA48-ED0E-C355-4AA5-79EA430A915F}"/>
              </a:ext>
            </a:extLst>
          </p:cNvPr>
          <p:cNvSpPr txBox="1"/>
          <p:nvPr/>
        </p:nvSpPr>
        <p:spPr>
          <a:xfrm>
            <a:off x="563217" y="5779102"/>
            <a:ext cx="6109252" cy="307777"/>
          </a:xfrm>
          <a:prstGeom prst="rect">
            <a:avLst/>
          </a:prstGeom>
          <a:noFill/>
        </p:spPr>
        <p:txBody>
          <a:bodyPr wrap="square">
            <a:spAutoFit/>
          </a:bodyPr>
          <a:lstStyle/>
          <a:p>
            <a:r>
              <a:rPr lang="en-US" sz="1400">
                <a:hlinkClick r:id="rId5"/>
              </a:rPr>
              <a:t>https://vark-learn.com/</a:t>
            </a:r>
            <a:r>
              <a:rPr lang="en-US" sz="1400"/>
              <a:t> </a:t>
            </a:r>
          </a:p>
        </p:txBody>
      </p:sp>
      <p:sp>
        <p:nvSpPr>
          <p:cNvPr id="13" name="TextBox 12">
            <a:extLst>
              <a:ext uri="{FF2B5EF4-FFF2-40B4-BE49-F238E27FC236}">
                <a16:creationId xmlns:a16="http://schemas.microsoft.com/office/drawing/2014/main" id="{CFB19BB2-4D80-DAF2-25A3-65CCE55CEF4C}"/>
              </a:ext>
            </a:extLst>
          </p:cNvPr>
          <p:cNvSpPr txBox="1"/>
          <p:nvPr/>
        </p:nvSpPr>
        <p:spPr>
          <a:xfrm>
            <a:off x="563217" y="5347833"/>
            <a:ext cx="6109252" cy="523220"/>
          </a:xfrm>
          <a:prstGeom prst="rect">
            <a:avLst/>
          </a:prstGeom>
          <a:noFill/>
        </p:spPr>
        <p:txBody>
          <a:bodyPr wrap="square">
            <a:spAutoFit/>
          </a:bodyPr>
          <a:lstStyle/>
          <a:p>
            <a:pPr algn="l"/>
            <a:r>
              <a:rPr lang="en-US" sz="1400" i="0">
                <a:effectLst/>
                <a:latin typeface="Calibri" panose="020F0502020204030204" pitchFamily="34" charset="0"/>
                <a:cs typeface="Calibri" panose="020F0502020204030204" pitchFamily="34" charset="0"/>
              </a:rPr>
              <a:t>4 Learning Styles (VARK)</a:t>
            </a:r>
          </a:p>
          <a:p>
            <a:pPr algn="l"/>
            <a:r>
              <a:rPr lang="en-US" sz="1400" i="0">
                <a:effectLst/>
                <a:latin typeface="Calibri" panose="020F0502020204030204" pitchFamily="34" charset="0"/>
                <a:cs typeface="Calibri" panose="020F0502020204030204" pitchFamily="34" charset="0"/>
              </a:rPr>
              <a:t>By Walter Burke Barbe, educational psychologist </a:t>
            </a:r>
          </a:p>
        </p:txBody>
      </p:sp>
      <p:sp>
        <p:nvSpPr>
          <p:cNvPr id="10" name="TextBox 9">
            <a:extLst>
              <a:ext uri="{FF2B5EF4-FFF2-40B4-BE49-F238E27FC236}">
                <a16:creationId xmlns:a16="http://schemas.microsoft.com/office/drawing/2014/main" id="{6D87E525-E55A-A91A-8EB4-079862AC7253}"/>
              </a:ext>
            </a:extLst>
          </p:cNvPr>
          <p:cNvSpPr txBox="1"/>
          <p:nvPr/>
        </p:nvSpPr>
        <p:spPr>
          <a:xfrm>
            <a:off x="6285983" y="133165"/>
            <a:ext cx="4062071" cy="707886"/>
          </a:xfrm>
          <a:prstGeom prst="rect">
            <a:avLst/>
          </a:prstGeom>
          <a:noFill/>
        </p:spPr>
        <p:txBody>
          <a:bodyPr wrap="square">
            <a:spAutoFit/>
          </a:bodyPr>
          <a:lstStyle/>
          <a:p>
            <a:r>
              <a:rPr lang="fr-FR" sz="4000" b="1">
                <a:solidFill>
                  <a:schemeClr val="tx2"/>
                </a:solidFill>
                <a:latin typeface="+mj-lt"/>
                <a:cs typeface="Arial" panose="020B0604020202020204" pitchFamily="34" charset="0"/>
              </a:rPr>
              <a:t>Learning styles</a:t>
            </a:r>
            <a:endParaRPr lang="en-GB" sz="4000" b="1">
              <a:solidFill>
                <a:schemeClr val="tx2"/>
              </a:solidFill>
              <a:latin typeface="+mj-lt"/>
            </a:endParaRPr>
          </a:p>
        </p:txBody>
      </p:sp>
      <p:sp>
        <p:nvSpPr>
          <p:cNvPr id="6" name="Footer Placeholder 5">
            <a:extLst>
              <a:ext uri="{FF2B5EF4-FFF2-40B4-BE49-F238E27FC236}">
                <a16:creationId xmlns:a16="http://schemas.microsoft.com/office/drawing/2014/main" id="{64DD221B-4FDC-C9B7-DDA9-7CEF48EF9678}"/>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41206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a:latin typeface="Arial" panose="020B0604020202020204" pitchFamily="34" charset="0"/>
                <a:cs typeface="Arial" panose="020B0604020202020204" pitchFamily="34" charset="0"/>
              </a:rPr>
              <a:t>Learner retention</a:t>
            </a:r>
            <a:endParaRPr lang="en-US">
              <a:latin typeface="Arial" panose="020B0604020202020204" pitchFamily="34" charset="0"/>
              <a:cs typeface="Arial" panose="020B0604020202020204" pitchFamily="34" charset="0"/>
            </a:endParaRPr>
          </a:p>
        </p:txBody>
      </p:sp>
      <p:sp>
        <p:nvSpPr>
          <p:cNvPr id="3" name="Slide Number Placeholder 10">
            <a:extLst>
              <a:ext uri="{FF2B5EF4-FFF2-40B4-BE49-F238E27FC236}">
                <a16:creationId xmlns:a16="http://schemas.microsoft.com/office/drawing/2014/main" id="{304CCEE7-5862-0A24-815A-EB97D5BF2505}"/>
              </a:ext>
            </a:extLst>
          </p:cNvPr>
          <p:cNvSpPr>
            <a:spLocks noGrp="1"/>
          </p:cNvSpPr>
          <p:nvPr>
            <p:ph type="sldNum" sz="quarter" idx="12"/>
          </p:nvPr>
        </p:nvSpPr>
        <p:spPr/>
        <p:txBody>
          <a:bodyPr/>
          <a:lstStyle/>
          <a:p>
            <a:fld id="{15573E5C-EF74-034A-A019-612A408567C7}" type="slidenum">
              <a:rPr lang="en-US" smtClean="0"/>
              <a:pPr/>
              <a:t>13</a:t>
            </a:fld>
            <a:endParaRPr lang="en-US"/>
          </a:p>
        </p:txBody>
      </p:sp>
      <p:sp>
        <p:nvSpPr>
          <p:cNvPr id="4" name="TextBox 3">
            <a:extLst>
              <a:ext uri="{FF2B5EF4-FFF2-40B4-BE49-F238E27FC236}">
                <a16:creationId xmlns:a16="http://schemas.microsoft.com/office/drawing/2014/main" id="{86BEB4F6-E12C-D958-BA43-ED7DD7BF4FC2}"/>
              </a:ext>
            </a:extLst>
          </p:cNvPr>
          <p:cNvSpPr txBox="1"/>
          <p:nvPr/>
        </p:nvSpPr>
        <p:spPr>
          <a:xfrm>
            <a:off x="914400" y="2244994"/>
            <a:ext cx="3260583" cy="1569660"/>
          </a:xfrm>
          <a:prstGeom prst="rect">
            <a:avLst/>
          </a:prstGeom>
          <a:noFill/>
        </p:spPr>
        <p:txBody>
          <a:bodyPr wrap="square" lIns="91440" tIns="45720" rIns="91440" bIns="45720" anchor="t">
            <a:spAutoFit/>
          </a:bodyPr>
          <a:lstStyle/>
          <a:p>
            <a:pPr>
              <a:buClr>
                <a:srgbClr val="0070C0"/>
              </a:buClr>
            </a:pPr>
            <a:r>
              <a:rPr lang="en-US" sz="2400" b="1">
                <a:solidFill>
                  <a:schemeClr val="accent2">
                    <a:lumMod val="75000"/>
                  </a:schemeClr>
                </a:solidFill>
                <a:latin typeface="+mj-lt"/>
                <a:cs typeface="Calibri"/>
              </a:rPr>
              <a:t>How can you incorporate see, hear, and do into learning sessions?</a:t>
            </a:r>
          </a:p>
        </p:txBody>
      </p:sp>
      <p:graphicFrame>
        <p:nvGraphicFramePr>
          <p:cNvPr id="7" name="Chart 6">
            <a:extLst>
              <a:ext uri="{FF2B5EF4-FFF2-40B4-BE49-F238E27FC236}">
                <a16:creationId xmlns:a16="http://schemas.microsoft.com/office/drawing/2014/main" id="{E2A74D2B-F921-D7BA-E077-8D9E538D7CEC}"/>
              </a:ext>
            </a:extLst>
          </p:cNvPr>
          <p:cNvGraphicFramePr/>
          <p:nvPr>
            <p:extLst>
              <p:ext uri="{D42A27DB-BD31-4B8C-83A1-F6EECF244321}">
                <p14:modId xmlns:p14="http://schemas.microsoft.com/office/powerpoint/2010/main" val="325421743"/>
              </p:ext>
            </p:extLst>
          </p:nvPr>
        </p:nvGraphicFramePr>
        <p:xfrm>
          <a:off x="5642517" y="1382751"/>
          <a:ext cx="6255833" cy="5040351"/>
        </p:xfrm>
        <a:graphic>
          <a:graphicData uri="http://schemas.openxmlformats.org/drawingml/2006/chart">
            <c:chart xmlns:c="http://schemas.openxmlformats.org/drawingml/2006/chart" xmlns:r="http://schemas.openxmlformats.org/officeDocument/2006/relationships" r:id="rId4"/>
          </a:graphicData>
        </a:graphic>
      </p:graphicFrame>
      <p:sp>
        <p:nvSpPr>
          <p:cNvPr id="6" name="Footer Placeholder 5">
            <a:extLst>
              <a:ext uri="{FF2B5EF4-FFF2-40B4-BE49-F238E27FC236}">
                <a16:creationId xmlns:a16="http://schemas.microsoft.com/office/drawing/2014/main" id="{BF28FA5A-09EA-CFDF-64F3-8554252855C6}"/>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9253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tanding in a room&#10;&#10;AI-generated content may be incorrect.">
            <a:extLst>
              <a:ext uri="{FF2B5EF4-FFF2-40B4-BE49-F238E27FC236}">
                <a16:creationId xmlns:a16="http://schemas.microsoft.com/office/drawing/2014/main" id="{BBD80757-22DF-8460-C2FF-02AEA94A49B5}"/>
              </a:ext>
            </a:extLst>
          </p:cNvPr>
          <p:cNvPicPr>
            <a:picLocks noChangeAspect="1"/>
          </p:cNvPicPr>
          <p:nvPr/>
        </p:nvPicPr>
        <p:blipFill>
          <a:blip r:embed="rId4" cstate="screen">
            <a:extLst>
              <a:ext uri="{28A0092B-C50C-407E-A947-70E740481C1C}">
                <a14:useLocalDpi xmlns:a14="http://schemas.microsoft.com/office/drawing/2010/main"/>
              </a:ext>
            </a:extLst>
          </a:blip>
          <a:srcRect l="38182" t="23454" r="13355" b="-313"/>
          <a:stretch/>
        </p:blipFill>
        <p:spPr>
          <a:xfrm>
            <a:off x="7206651" y="634762"/>
            <a:ext cx="4985349" cy="5394133"/>
          </a:xfrm>
          <a:prstGeom prst="rect">
            <a:avLst/>
          </a:prstGeom>
        </p:spPr>
      </p:pic>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a:xfrm>
            <a:off x="914400" y="647700"/>
            <a:ext cx="10515600" cy="709862"/>
          </a:xfrm>
        </p:spPr>
        <p:txBody>
          <a:bodyPr>
            <a:normAutofit/>
          </a:bodyPr>
          <a:lstStyle/>
          <a:p>
            <a:r>
              <a:rPr lang="en-US"/>
              <a:t>In summary</a:t>
            </a:r>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type="body" sz="quarter" idx="11"/>
          </p:nvPr>
        </p:nvSpPr>
        <p:spPr>
          <a:xfrm>
            <a:off x="913550" y="1357562"/>
            <a:ext cx="6293101" cy="4852738"/>
          </a:xfrm>
        </p:spPr>
        <p:txBody>
          <a:bodyPr vert="horz" lIns="0" tIns="0" rIns="0" bIns="0" rtlCol="0" anchor="t">
            <a:noAutofit/>
          </a:bodyPr>
          <a:lstStyle/>
          <a:p>
            <a:pPr marL="0" indent="0">
              <a:spcBef>
                <a:spcPts val="600"/>
              </a:spcBef>
              <a:buNone/>
            </a:pPr>
            <a:r>
              <a:rPr lang="en-US" sz="2800"/>
              <a:t>When training adults, consider...</a:t>
            </a:r>
          </a:p>
          <a:p>
            <a:pPr lvl="1">
              <a:spcBef>
                <a:spcPts val="600"/>
              </a:spcBef>
              <a:buFont typeface="Courier New" panose="05000000000000000000" pitchFamily="2" charset="2"/>
              <a:buChar char="o"/>
            </a:pPr>
            <a:r>
              <a:rPr lang="en-US" sz="2400"/>
              <a:t>Andragogy</a:t>
            </a:r>
          </a:p>
          <a:p>
            <a:pPr lvl="2">
              <a:spcBef>
                <a:spcPts val="600"/>
              </a:spcBef>
            </a:pPr>
            <a:r>
              <a:rPr lang="en-US" sz="2400"/>
              <a:t>"learner focused"</a:t>
            </a:r>
          </a:p>
          <a:p>
            <a:pPr lvl="2">
              <a:spcBef>
                <a:spcPts val="600"/>
              </a:spcBef>
            </a:pPr>
            <a:r>
              <a:rPr lang="en-US" sz="2400"/>
              <a:t>Experience and expertise of learners should be used as a learning resource</a:t>
            </a:r>
          </a:p>
          <a:p>
            <a:pPr lvl="1">
              <a:spcBef>
                <a:spcPts val="600"/>
              </a:spcBef>
              <a:buFont typeface="Courier New" panose="05000000000000000000" pitchFamily="2" charset="2"/>
              <a:buChar char="o"/>
            </a:pPr>
            <a:r>
              <a:rPr lang="en-US" sz="2400"/>
              <a:t>Different learning styles (VARK)</a:t>
            </a:r>
          </a:p>
          <a:p>
            <a:pPr lvl="1">
              <a:spcBef>
                <a:spcPts val="600"/>
              </a:spcBef>
              <a:buFont typeface="Courier New" panose="05000000000000000000" pitchFamily="2" charset="2"/>
              <a:buChar char="o"/>
            </a:pPr>
            <a:r>
              <a:rPr lang="en-US" sz="2400"/>
              <a:t>Hands-on training and engaging methodologies are more effective than traditional facilitator-led presentation.</a:t>
            </a:r>
          </a:p>
          <a:p>
            <a:pPr lvl="2">
              <a:spcBef>
                <a:spcPts val="600"/>
              </a:spcBef>
            </a:pPr>
            <a:endParaRPr lang="en-US" sz="2400"/>
          </a:p>
          <a:p>
            <a:pPr lvl="1">
              <a:spcBef>
                <a:spcPts val="600"/>
              </a:spcBef>
              <a:buFont typeface="Courier New" panose="05000000000000000000" pitchFamily="2" charset="2"/>
              <a:buChar char="o"/>
            </a:pPr>
            <a:endParaRPr lang="en-US" sz="2400"/>
          </a:p>
          <a:p>
            <a:pPr marL="0" indent="0">
              <a:spcBef>
                <a:spcPts val="600"/>
              </a:spcBef>
              <a:buNone/>
            </a:pPr>
            <a:endParaRPr lang="en-US" sz="2400"/>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lstStyle/>
          <a:p>
            <a:fld id="{15573E5C-EF74-034A-A019-612A408567C7}" type="slidenum">
              <a:rPr lang="en-US" smtClean="0"/>
              <a:pPr/>
              <a:t>14</a:t>
            </a:fld>
            <a:endParaRPr lang="en-US"/>
          </a:p>
        </p:txBody>
      </p:sp>
      <p:sp>
        <p:nvSpPr>
          <p:cNvPr id="6" name="TextBox 5">
            <a:extLst>
              <a:ext uri="{FF2B5EF4-FFF2-40B4-BE49-F238E27FC236}">
                <a16:creationId xmlns:a16="http://schemas.microsoft.com/office/drawing/2014/main" id="{764A9ABD-AB10-1067-50D2-25E85532D403}"/>
              </a:ext>
            </a:extLst>
          </p:cNvPr>
          <p:cNvSpPr txBox="1"/>
          <p:nvPr/>
        </p:nvSpPr>
        <p:spPr>
          <a:xfrm>
            <a:off x="10555216" y="6575120"/>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©WHO/Pierre Berendes</a:t>
            </a:r>
          </a:p>
        </p:txBody>
      </p:sp>
      <p:sp>
        <p:nvSpPr>
          <p:cNvPr id="7" name="TextBox 6">
            <a:extLst>
              <a:ext uri="{FF2B5EF4-FFF2-40B4-BE49-F238E27FC236}">
                <a16:creationId xmlns:a16="http://schemas.microsoft.com/office/drawing/2014/main" id="{DEBA2749-543C-60F9-6A91-7B5E4B82E877}"/>
              </a:ext>
            </a:extLst>
          </p:cNvPr>
          <p:cNvSpPr txBox="1"/>
          <p:nvPr/>
        </p:nvSpPr>
        <p:spPr>
          <a:xfrm>
            <a:off x="10597550" y="5750601"/>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©WHO/Pierre Berendes</a:t>
            </a:r>
          </a:p>
        </p:txBody>
      </p:sp>
      <p:sp>
        <p:nvSpPr>
          <p:cNvPr id="9" name="Footer Placeholder 8">
            <a:extLst>
              <a:ext uri="{FF2B5EF4-FFF2-40B4-BE49-F238E27FC236}">
                <a16:creationId xmlns:a16="http://schemas.microsoft.com/office/drawing/2014/main" id="{260D5299-0A2B-5CFD-F199-9ECE3DF05987}"/>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522110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Facilitator roles</a:t>
            </a:r>
            <a:br>
              <a:rPr lang="en-US"/>
            </a:b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15</a:t>
            </a:fld>
            <a:endParaRPr lang="en-US"/>
          </a:p>
        </p:txBody>
      </p:sp>
      <p:sp>
        <p:nvSpPr>
          <p:cNvPr id="4" name="Footer Placeholder 3">
            <a:extLst>
              <a:ext uri="{FF2B5EF4-FFF2-40B4-BE49-F238E27FC236}">
                <a16:creationId xmlns:a16="http://schemas.microsoft.com/office/drawing/2014/main" id="{AAE84A78-30A1-6454-4993-15011ED8EC3B}"/>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688657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99563"/>
            <a:ext cx="10515600" cy="709862"/>
          </a:xfrm>
        </p:spPr>
        <p:txBody>
          <a:bodyPr>
            <a:normAutofit/>
          </a:bodyPr>
          <a:lstStyle/>
          <a:p>
            <a:r>
              <a:rPr lang="en-US"/>
              <a:t>Instruction vs. facilitation </a:t>
            </a:r>
          </a:p>
        </p:txBody>
      </p:sp>
      <p:sp>
        <p:nvSpPr>
          <p:cNvPr id="3" name="Content Placeholder 2"/>
          <p:cNvSpPr>
            <a:spLocks noGrp="1"/>
          </p:cNvSpPr>
          <p:nvPr>
            <p:ph type="body" sz="quarter" idx="10"/>
          </p:nvPr>
        </p:nvSpPr>
        <p:spPr/>
        <p:txBody>
          <a:bodyPr>
            <a:normAutofit fontScale="25000" lnSpcReduction="20000"/>
          </a:bodyPr>
          <a:lstStyle/>
          <a:p>
            <a:pPr marL="0" indent="0">
              <a:spcBef>
                <a:spcPts val="600"/>
              </a:spcBef>
              <a:buNone/>
            </a:pPr>
            <a:endParaRPr lang="en-US" sz="2300">
              <a:solidFill>
                <a:schemeClr val="tx1">
                  <a:lumMod val="75000"/>
                  <a:lumOff val="25000"/>
                </a:schemeClr>
              </a:solidFill>
              <a:highlight>
                <a:srgbClr val="FFFF00"/>
              </a:highlight>
            </a:endParaRPr>
          </a:p>
          <a:p>
            <a:pPr marL="0" indent="0">
              <a:spcBef>
                <a:spcPts val="600"/>
              </a:spcBef>
              <a:buNone/>
            </a:pPr>
            <a:endParaRPr lang="en-US" sz="2300">
              <a:solidFill>
                <a:schemeClr val="tx1">
                  <a:lumMod val="75000"/>
                  <a:lumOff val="25000"/>
                </a:schemeClr>
              </a:solidFill>
              <a:highlight>
                <a:srgbClr val="FFFF00"/>
              </a:highlight>
            </a:endParaRPr>
          </a:p>
          <a:p>
            <a:pPr marL="0" indent="0">
              <a:spcBef>
                <a:spcPts val="600"/>
              </a:spcBef>
              <a:buNone/>
            </a:pPr>
            <a:r>
              <a:rPr lang="en-US" sz="2300">
                <a:solidFill>
                  <a:schemeClr val="tx1">
                    <a:lumMod val="75000"/>
                    <a:lumOff val="25000"/>
                  </a:schemeClr>
                </a:solidFill>
                <a:highlight>
                  <a:srgbClr val="FFFF00"/>
                </a:highlight>
              </a:rPr>
              <a:t> </a:t>
            </a:r>
          </a:p>
        </p:txBody>
      </p:sp>
      <p:sp>
        <p:nvSpPr>
          <p:cNvPr id="4" name="Slide Number Placeholder 10">
            <a:extLst>
              <a:ext uri="{FF2B5EF4-FFF2-40B4-BE49-F238E27FC236}">
                <a16:creationId xmlns:a16="http://schemas.microsoft.com/office/drawing/2014/main" id="{E7677DB0-0C64-EE1B-F271-C4EE776B2521}"/>
              </a:ext>
            </a:extLst>
          </p:cNvPr>
          <p:cNvSpPr>
            <a:spLocks noGrp="1"/>
          </p:cNvSpPr>
          <p:nvPr>
            <p:ph type="sldNum" sz="quarter" idx="12"/>
          </p:nvPr>
        </p:nvSpPr>
        <p:spPr/>
        <p:txBody>
          <a:bodyPr/>
          <a:lstStyle/>
          <a:p>
            <a:fld id="{15573E5C-EF74-034A-A019-612A408567C7}" type="slidenum">
              <a:rPr lang="en-US" smtClean="0"/>
              <a:pPr/>
              <a:t>16</a:t>
            </a:fld>
            <a:endParaRPr lang="en-US"/>
          </a:p>
        </p:txBody>
      </p:sp>
      <p:pic>
        <p:nvPicPr>
          <p:cNvPr id="8194" name="Picture 2">
            <a:extLst>
              <a:ext uri="{FF2B5EF4-FFF2-40B4-BE49-F238E27FC236}">
                <a16:creationId xmlns:a16="http://schemas.microsoft.com/office/drawing/2014/main" id="{31316AC5-08B5-4277-8385-76EAA643E09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9598" t="10737" r="23627"/>
          <a:stretch/>
        </p:blipFill>
        <p:spPr bwMode="auto">
          <a:xfrm>
            <a:off x="914400" y="1441927"/>
            <a:ext cx="5125380" cy="4567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6" name="Picture 4">
            <a:extLst>
              <a:ext uri="{FF2B5EF4-FFF2-40B4-BE49-F238E27FC236}">
                <a16:creationId xmlns:a16="http://schemas.microsoft.com/office/drawing/2014/main" id="{9EE405C9-FFCE-AE6E-7531-A35E0C60134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37124" t="2704" b="13506"/>
          <a:stretch/>
        </p:blipFill>
        <p:spPr bwMode="auto">
          <a:xfrm>
            <a:off x="6426649" y="1441927"/>
            <a:ext cx="5138596" cy="4567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Graphic 4" descr="Question Mark with solid fill">
            <a:extLst>
              <a:ext uri="{FF2B5EF4-FFF2-40B4-BE49-F238E27FC236}">
                <a16:creationId xmlns:a16="http://schemas.microsoft.com/office/drawing/2014/main" id="{F3600FD2-DC93-0993-7442-79821388E7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72200" y="97714"/>
            <a:ext cx="1301269" cy="1301269"/>
          </a:xfrm>
          <a:prstGeom prst="rect">
            <a:avLst/>
          </a:prstGeom>
        </p:spPr>
      </p:pic>
      <p:sp>
        <p:nvSpPr>
          <p:cNvPr id="6" name="TextBox 5">
            <a:extLst>
              <a:ext uri="{FF2B5EF4-FFF2-40B4-BE49-F238E27FC236}">
                <a16:creationId xmlns:a16="http://schemas.microsoft.com/office/drawing/2014/main" id="{4CE29722-B970-0278-F14F-BD2BDD7F7F0B}"/>
              </a:ext>
            </a:extLst>
          </p:cNvPr>
          <p:cNvSpPr txBox="1"/>
          <p:nvPr/>
        </p:nvSpPr>
        <p:spPr>
          <a:xfrm>
            <a:off x="914400" y="5763419"/>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a:t>
            </a:r>
            <a:r>
              <a:rPr lang="en-US" sz="1000" err="1">
                <a:solidFill>
                  <a:srgbClr val="FFFFFF"/>
                </a:solidFill>
              </a:rPr>
              <a:t>Miaron</a:t>
            </a:r>
            <a:r>
              <a:rPr lang="en-US" sz="1000">
                <a:solidFill>
                  <a:srgbClr val="FFFFFF"/>
                </a:solidFill>
              </a:rPr>
              <a:t> Billy</a:t>
            </a:r>
          </a:p>
        </p:txBody>
      </p:sp>
      <p:sp>
        <p:nvSpPr>
          <p:cNvPr id="8" name="TextBox 7">
            <a:extLst>
              <a:ext uri="{FF2B5EF4-FFF2-40B4-BE49-F238E27FC236}">
                <a16:creationId xmlns:a16="http://schemas.microsoft.com/office/drawing/2014/main" id="{E336EFA6-9D06-AE53-136D-FBF64CD0840F}"/>
              </a:ext>
            </a:extLst>
          </p:cNvPr>
          <p:cNvSpPr txBox="1"/>
          <p:nvPr/>
        </p:nvSpPr>
        <p:spPr>
          <a:xfrm>
            <a:off x="10017125" y="5740974"/>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©WHO/Pierre Berendes</a:t>
            </a:r>
          </a:p>
        </p:txBody>
      </p:sp>
      <p:sp>
        <p:nvSpPr>
          <p:cNvPr id="9" name="Footer Placeholder 8">
            <a:extLst>
              <a:ext uri="{FF2B5EF4-FFF2-40B4-BE49-F238E27FC236}">
                <a16:creationId xmlns:a16="http://schemas.microsoft.com/office/drawing/2014/main" id="{8C9DA4A0-32CB-5056-B98F-DF0ED25883CC}"/>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935498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fr-FR"/>
              <a:t>5 key roles of a facilitator</a:t>
            </a:r>
            <a:endParaRPr lang="en-US"/>
          </a:p>
        </p:txBody>
      </p:sp>
      <p:graphicFrame>
        <p:nvGraphicFramePr>
          <p:cNvPr id="5" name="Diagram 4">
            <a:extLst>
              <a:ext uri="{FF2B5EF4-FFF2-40B4-BE49-F238E27FC236}">
                <a16:creationId xmlns:a16="http://schemas.microsoft.com/office/drawing/2014/main" id="{AB16B4D5-88BF-8C58-B1B0-A42A1B9E3FEB}"/>
              </a:ext>
            </a:extLst>
          </p:cNvPr>
          <p:cNvGraphicFramePr/>
          <p:nvPr>
            <p:extLst>
              <p:ext uri="{D42A27DB-BD31-4B8C-83A1-F6EECF244321}">
                <p14:modId xmlns:p14="http://schemas.microsoft.com/office/powerpoint/2010/main" val="1837831257"/>
              </p:ext>
            </p:extLst>
          </p:nvPr>
        </p:nvGraphicFramePr>
        <p:xfrm>
          <a:off x="838200" y="1690689"/>
          <a:ext cx="10515600" cy="42005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Footer Placeholder 3">
            <a:extLst>
              <a:ext uri="{FF2B5EF4-FFF2-40B4-BE49-F238E27FC236}">
                <a16:creationId xmlns:a16="http://schemas.microsoft.com/office/drawing/2014/main" id="{CB87D7FD-968C-10E5-F6EA-486F0E11C27F}"/>
              </a:ext>
            </a:extLst>
          </p:cNvPr>
          <p:cNvSpPr>
            <a:spLocks noGrp="1"/>
          </p:cNvSpPr>
          <p:nvPr>
            <p:ph type="ftr" sz="quarter" idx="11"/>
          </p:nvPr>
        </p:nvSpPr>
        <p:spPr/>
        <p:txBody>
          <a:bodyPr/>
          <a:lstStyle/>
          <a:p>
            <a:r>
              <a:rPr lang="nl-NL"/>
              <a:t>GLLP TOT&amp;M Unit 4 V1 2026</a:t>
            </a:r>
            <a:endParaRPr lang="en-US"/>
          </a:p>
        </p:txBody>
      </p:sp>
      <p:sp>
        <p:nvSpPr>
          <p:cNvPr id="3" name="Slide Number Placeholder 2">
            <a:extLst>
              <a:ext uri="{FF2B5EF4-FFF2-40B4-BE49-F238E27FC236}">
                <a16:creationId xmlns:a16="http://schemas.microsoft.com/office/drawing/2014/main" id="{7C7EC972-AE59-46C5-166B-A4162A7CAEE9}"/>
              </a:ext>
            </a:extLst>
          </p:cNvPr>
          <p:cNvSpPr>
            <a:spLocks noGrp="1"/>
          </p:cNvSpPr>
          <p:nvPr>
            <p:ph type="sldNum" sz="quarter" idx="12"/>
          </p:nvPr>
        </p:nvSpPr>
        <p:spPr>
          <a:xfrm>
            <a:off x="10821546" y="6210970"/>
            <a:ext cx="532255" cy="365125"/>
          </a:xfrm>
        </p:spPr>
        <p:txBody>
          <a:bodyPr/>
          <a:lstStyle/>
          <a:p>
            <a:fld id="{15573E5C-EF74-034A-A019-612A408567C7}" type="slidenum">
              <a:rPr lang="en-US">
                <a:solidFill>
                  <a:schemeClr val="tx1">
                    <a:tint val="75000"/>
                  </a:schemeClr>
                </a:solidFill>
              </a:rPr>
              <a:pPr/>
              <a:t>17</a:t>
            </a:fld>
            <a:endParaRPr lang="en-US">
              <a:solidFill>
                <a:schemeClr val="tx1">
                  <a:tint val="75000"/>
                </a:schemeClr>
              </a:solidFill>
            </a:endParaRPr>
          </a:p>
        </p:txBody>
      </p:sp>
      <p:sp>
        <p:nvSpPr>
          <p:cNvPr id="7" name="Footer Placeholder 8">
            <a:extLst>
              <a:ext uri="{FF2B5EF4-FFF2-40B4-BE49-F238E27FC236}">
                <a16:creationId xmlns:a16="http://schemas.microsoft.com/office/drawing/2014/main" id="{D4F2272E-905D-D206-04A0-5F468B769FA3}"/>
              </a:ext>
            </a:extLst>
          </p:cNvPr>
          <p:cNvSpPr txBox="1">
            <a:spLocks/>
          </p:cNvSpPr>
          <p:nvPr/>
        </p:nvSpPr>
        <p:spPr>
          <a:xfrm>
            <a:off x="8363583" y="6359666"/>
            <a:ext cx="2328672"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rPr>
              <a:t>GLLP TOT&amp;M Unit 4 V1 2026</a:t>
            </a:r>
            <a:endParaRPr lang="en-US" sz="1200">
              <a:solidFill>
                <a:schemeClr val="tx1">
                  <a:tint val="75000"/>
                </a:schemeClr>
              </a:solidFill>
            </a:endParaRPr>
          </a:p>
        </p:txBody>
      </p:sp>
    </p:spTree>
    <p:custDataLst>
      <p:tags r:id="rId1"/>
    </p:custDataLst>
    <p:extLst>
      <p:ext uri="{BB962C8B-B14F-4D97-AF65-F5344CB8AC3E}">
        <p14:creationId xmlns:p14="http://schemas.microsoft.com/office/powerpoint/2010/main" val="3220378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05220" y="914401"/>
            <a:ext cx="5925238" cy="709862"/>
          </a:xfrm>
        </p:spPr>
        <p:txBody>
          <a:bodyPr>
            <a:normAutofit fontScale="90000"/>
          </a:bodyPr>
          <a:lstStyle/>
          <a:p>
            <a:r>
              <a:rPr lang="en-US"/>
              <a:t>A facilitator p</a:t>
            </a:r>
            <a:r>
              <a:rPr lang="en-US" b="1"/>
              <a:t>repares to facilitate</a:t>
            </a:r>
          </a:p>
        </p:txBody>
      </p:sp>
      <p:sp>
        <p:nvSpPr>
          <p:cNvPr id="2" name="Slide Number Placeholder 10">
            <a:extLst>
              <a:ext uri="{FF2B5EF4-FFF2-40B4-BE49-F238E27FC236}">
                <a16:creationId xmlns:a16="http://schemas.microsoft.com/office/drawing/2014/main" id="{147852AC-16F8-4DFA-EC1F-E21E550B60D2}"/>
              </a:ext>
            </a:extLst>
          </p:cNvPr>
          <p:cNvSpPr>
            <a:spLocks noGrp="1"/>
          </p:cNvSpPr>
          <p:nvPr>
            <p:ph type="sldNum" sz="quarter" idx="12"/>
          </p:nvPr>
        </p:nvSpPr>
        <p:spPr/>
        <p:txBody>
          <a:bodyPr/>
          <a:lstStyle/>
          <a:p>
            <a:fld id="{15573E5C-EF74-034A-A019-612A408567C7}" type="slidenum">
              <a:rPr lang="en-US" smtClean="0"/>
              <a:pPr/>
              <a:t>18</a:t>
            </a:fld>
            <a:endParaRPr lang="en-US"/>
          </a:p>
        </p:txBody>
      </p:sp>
      <p:sp>
        <p:nvSpPr>
          <p:cNvPr id="6" name="Rectangle 5"/>
          <p:cNvSpPr/>
          <p:nvPr/>
        </p:nvSpPr>
        <p:spPr>
          <a:xfrm>
            <a:off x="905220" y="1967616"/>
            <a:ext cx="6003122" cy="4216539"/>
          </a:xfrm>
          <a:prstGeom prst="rect">
            <a:avLst/>
          </a:prstGeom>
        </p:spPr>
        <p:txBody>
          <a:bodyPr wrap="square" lIns="91440" tIns="45720" rIns="91440" bIns="45720" anchor="t">
            <a:spAutoFit/>
          </a:bodyPr>
          <a:lstStyle/>
          <a:p>
            <a:r>
              <a:rPr lang="en-US" sz="2800">
                <a:latin typeface="+mj-lt"/>
                <a:ea typeface="Calibri"/>
                <a:cs typeface="Calibri"/>
              </a:rPr>
              <a:t>How?</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Familiarizes with design, flow, timing</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Reviews and clarifies content and activities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Adapts learning activities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Prepares relevant references, anecdotes, examples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Understands audience profile</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Checks logistics/ administration</a:t>
            </a:r>
          </a:p>
          <a:p>
            <a:pPr marL="342900" indent="-342900">
              <a:buClr>
                <a:schemeClr val="accent2">
                  <a:lumMod val="75000"/>
                </a:schemeClr>
              </a:buClr>
              <a:buSzPct val="100000"/>
              <a:buFont typeface="Wingdings" panose="05000000000000000000" pitchFamily="2" charset="2"/>
              <a:buChar char="§"/>
              <a:tabLst>
                <a:tab pos="109855" algn="l"/>
              </a:tabLst>
            </a:pPr>
            <a:endParaRPr lang="en-US" sz="2400">
              <a:latin typeface="+mj-lt"/>
              <a:cs typeface="Calibri"/>
            </a:endParaRPr>
          </a:p>
          <a:p>
            <a:pPr marL="342900" indent="-342900">
              <a:buClr>
                <a:schemeClr val="accent2">
                  <a:lumMod val="75000"/>
                </a:schemeClr>
              </a:buClr>
              <a:buSzPct val="100000"/>
              <a:buFont typeface="Wingdings" panose="05000000000000000000" pitchFamily="2" charset="2"/>
              <a:buChar char="§"/>
              <a:tabLst>
                <a:tab pos="109855" algn="l"/>
              </a:tabLst>
            </a:pPr>
            <a:endParaRPr lang="en-US" sz="2400">
              <a:latin typeface="+mj-lt"/>
              <a:cs typeface="Calibri"/>
            </a:endParaRPr>
          </a:p>
        </p:txBody>
      </p:sp>
      <p:pic>
        <p:nvPicPr>
          <p:cNvPr id="12" name="Picture 11" descr="A person standing in front of a white board&#10;&#10;AI-generated content may be incorrect.">
            <a:extLst>
              <a:ext uri="{FF2B5EF4-FFF2-40B4-BE49-F238E27FC236}">
                <a16:creationId xmlns:a16="http://schemas.microsoft.com/office/drawing/2014/main" id="{FCF23920-8D66-67FA-C2BB-386791D8B18B}"/>
              </a:ext>
            </a:extLst>
          </p:cNvPr>
          <p:cNvPicPr>
            <a:picLocks noChangeAspect="1"/>
          </p:cNvPicPr>
          <p:nvPr/>
        </p:nvPicPr>
        <p:blipFill>
          <a:blip r:embed="rId4" cstate="screen">
            <a:extLst>
              <a:ext uri="{28A0092B-C50C-407E-A947-70E740481C1C}">
                <a14:useLocalDpi xmlns:a14="http://schemas.microsoft.com/office/drawing/2010/main"/>
              </a:ext>
            </a:extLst>
          </a:blip>
          <a:srcRect l="19706" r="29972"/>
          <a:stretch>
            <a:fillRect/>
          </a:stretch>
        </p:blipFill>
        <p:spPr>
          <a:xfrm>
            <a:off x="6908342" y="-35684"/>
            <a:ext cx="5177930" cy="6858000"/>
          </a:xfrm>
          <a:prstGeom prst="rect">
            <a:avLst/>
          </a:prstGeom>
        </p:spPr>
      </p:pic>
      <p:sp>
        <p:nvSpPr>
          <p:cNvPr id="14" name="TextBox 13">
            <a:extLst>
              <a:ext uri="{FF2B5EF4-FFF2-40B4-BE49-F238E27FC236}">
                <a16:creationId xmlns:a16="http://schemas.microsoft.com/office/drawing/2014/main" id="{AFA34CB3-C746-0C7A-BFAF-4FC8E18201B8}"/>
              </a:ext>
            </a:extLst>
          </p:cNvPr>
          <p:cNvSpPr txBox="1"/>
          <p:nvPr/>
        </p:nvSpPr>
        <p:spPr>
          <a:xfrm>
            <a:off x="10673397" y="6576095"/>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©WHO/Antoine Tardy</a:t>
            </a:r>
          </a:p>
        </p:txBody>
      </p:sp>
      <p:sp>
        <p:nvSpPr>
          <p:cNvPr id="5" name="Footer Placeholder 4">
            <a:extLst>
              <a:ext uri="{FF2B5EF4-FFF2-40B4-BE49-F238E27FC236}">
                <a16:creationId xmlns:a16="http://schemas.microsoft.com/office/drawing/2014/main" id="{74884C01-6D23-E17E-5787-F6312CFD0BD7}"/>
              </a:ext>
            </a:extLst>
          </p:cNvPr>
          <p:cNvSpPr>
            <a:spLocks noGrp="1"/>
          </p:cNvSpPr>
          <p:nvPr>
            <p:ph type="ftr" sz="quarter" idx="3"/>
          </p:nvPr>
        </p:nvSpPr>
        <p:spPr/>
        <p:txBody>
          <a:bodyPr/>
          <a:lstStyle/>
          <a:p>
            <a:r>
              <a:rPr lang="nl-NL"/>
              <a:t>GLLP TOT&amp;M Unit 4 V1 2026</a:t>
            </a:r>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399" y="914401"/>
            <a:ext cx="11136429" cy="709862"/>
          </a:xfrm>
        </p:spPr>
        <p:txBody>
          <a:bodyPr>
            <a:normAutofit fontScale="90000"/>
          </a:bodyPr>
          <a:lstStyle/>
          <a:p>
            <a:r>
              <a:rPr lang="en-US"/>
              <a:t>A facilitator c</a:t>
            </a:r>
            <a:r>
              <a:rPr lang="en-US" b="1"/>
              <a:t>reates a </a:t>
            </a:r>
            <a:r>
              <a:rPr lang="en-US"/>
              <a:t>p</a:t>
            </a:r>
            <a:r>
              <a:rPr lang="en-US" b="1"/>
              <a:t>ositive learning </a:t>
            </a:r>
            <a:r>
              <a:rPr lang="en-US"/>
              <a:t>e</a:t>
            </a:r>
            <a:r>
              <a:rPr lang="en-US" b="1"/>
              <a:t>nvironment</a:t>
            </a:r>
          </a:p>
        </p:txBody>
      </p:sp>
      <p:sp>
        <p:nvSpPr>
          <p:cNvPr id="2" name="Slide Number Placeholder 10">
            <a:extLst>
              <a:ext uri="{FF2B5EF4-FFF2-40B4-BE49-F238E27FC236}">
                <a16:creationId xmlns:a16="http://schemas.microsoft.com/office/drawing/2014/main" id="{F82701E9-61E4-A1EF-B1D4-DAF75FC649E3}"/>
              </a:ext>
            </a:extLst>
          </p:cNvPr>
          <p:cNvSpPr>
            <a:spLocks noGrp="1"/>
          </p:cNvSpPr>
          <p:nvPr>
            <p:ph type="sldNum" sz="quarter" idx="12"/>
          </p:nvPr>
        </p:nvSpPr>
        <p:spPr/>
        <p:txBody>
          <a:bodyPr/>
          <a:lstStyle/>
          <a:p>
            <a:fld id="{15573E5C-EF74-034A-A019-612A408567C7}" type="slidenum">
              <a:rPr lang="en-US" smtClean="0"/>
              <a:pPr/>
              <a:t>19</a:t>
            </a:fld>
            <a:endParaRPr lang="en-US"/>
          </a:p>
        </p:txBody>
      </p:sp>
      <p:sp>
        <p:nvSpPr>
          <p:cNvPr id="6" name="Rectangle 5"/>
          <p:cNvSpPr/>
          <p:nvPr/>
        </p:nvSpPr>
        <p:spPr>
          <a:xfrm>
            <a:off x="6597266" y="1808602"/>
            <a:ext cx="5594734" cy="3847207"/>
          </a:xfrm>
          <a:prstGeom prst="rect">
            <a:avLst/>
          </a:prstGeom>
        </p:spPr>
        <p:txBody>
          <a:bodyPr wrap="square" lIns="91440" tIns="45720" rIns="91440" bIns="45720" anchor="t">
            <a:spAutoFit/>
          </a:bodyPr>
          <a:lstStyle/>
          <a:p>
            <a:r>
              <a:rPr lang="en-US" sz="2800">
                <a:latin typeface="+mj-lt"/>
                <a:ea typeface="Calibri"/>
                <a:cs typeface="Calibri"/>
              </a:rPr>
              <a:t>How?</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Physical environment is established</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Welcomes &amp; acknowledges learners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Sets clear expectations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Monitors energy</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Provides feedback</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Uses names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Encourages and models respectable behavior</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Manages disruptive behavior</a:t>
            </a:r>
          </a:p>
        </p:txBody>
      </p:sp>
      <p:pic>
        <p:nvPicPr>
          <p:cNvPr id="12" name="Picture 11" descr="A group of people sitting around a table&#10;&#10;AI-generated content may be incorrect.">
            <a:extLst>
              <a:ext uri="{FF2B5EF4-FFF2-40B4-BE49-F238E27FC236}">
                <a16:creationId xmlns:a16="http://schemas.microsoft.com/office/drawing/2014/main" id="{7E57C93B-C01D-6770-D6B6-D53960C799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94" y="1808602"/>
            <a:ext cx="6431096" cy="4250675"/>
          </a:xfrm>
          <a:prstGeom prst="rect">
            <a:avLst/>
          </a:prstGeom>
        </p:spPr>
      </p:pic>
      <p:sp>
        <p:nvSpPr>
          <p:cNvPr id="14" name="TextBox 13">
            <a:extLst>
              <a:ext uri="{FF2B5EF4-FFF2-40B4-BE49-F238E27FC236}">
                <a16:creationId xmlns:a16="http://schemas.microsoft.com/office/drawing/2014/main" id="{20EFCF3E-261D-C57D-3E8A-03054D9BCA9A}"/>
              </a:ext>
            </a:extLst>
          </p:cNvPr>
          <p:cNvSpPr txBox="1"/>
          <p:nvPr/>
        </p:nvSpPr>
        <p:spPr>
          <a:xfrm>
            <a:off x="5805109" y="5829580"/>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a:t>
            </a:r>
          </a:p>
        </p:txBody>
      </p:sp>
      <p:sp>
        <p:nvSpPr>
          <p:cNvPr id="5" name="Footer Placeholder 4">
            <a:extLst>
              <a:ext uri="{FF2B5EF4-FFF2-40B4-BE49-F238E27FC236}">
                <a16:creationId xmlns:a16="http://schemas.microsoft.com/office/drawing/2014/main" id="{8EF8012F-7C6D-F933-F289-6736B7D1CDC3}"/>
              </a:ext>
            </a:extLst>
          </p:cNvPr>
          <p:cNvSpPr>
            <a:spLocks noGrp="1"/>
          </p:cNvSpPr>
          <p:nvPr>
            <p:ph type="ftr" sz="quarter" idx="3"/>
          </p:nvPr>
        </p:nvSpPr>
        <p:spPr/>
        <p:txBody>
          <a:bodyPr/>
          <a:lstStyle/>
          <a:p>
            <a:r>
              <a:rPr lang="nl-NL"/>
              <a:t>GLLP TOT&amp;M Unit 4 V1 2026</a:t>
            </a:r>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sp>
        <p:nvSpPr>
          <p:cNvPr id="14" name="Slide Number Placeholder 13">
            <a:extLst>
              <a:ext uri="{FF2B5EF4-FFF2-40B4-BE49-F238E27FC236}">
                <a16:creationId xmlns:a16="http://schemas.microsoft.com/office/drawing/2014/main" id="{399528EA-C9CB-4800-1F02-BA21EC8B51F2}"/>
              </a:ext>
            </a:extLst>
          </p:cNvPr>
          <p:cNvSpPr>
            <a:spLocks noGrp="1"/>
          </p:cNvSpPr>
          <p:nvPr>
            <p:ph type="sldNum" sz="quarter" idx="4"/>
          </p:nvPr>
        </p:nvSpPr>
        <p:spPr/>
        <p:txBody>
          <a:bodyPr/>
          <a:lstStyle/>
          <a:p>
            <a:fld id="{7698B45C-09C7-497B-9261-07F290CB2D4C}" type="slidenum">
              <a:rPr lang="en-US" smtClean="0"/>
              <a:pPr/>
              <a:t>2</a:t>
            </a:fld>
            <a:endParaRPr lang="en-US"/>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sp>
        <p:nvSpPr>
          <p:cNvPr id="15" name="Footer Placeholder 14">
            <a:extLst>
              <a:ext uri="{FF2B5EF4-FFF2-40B4-BE49-F238E27FC236}">
                <a16:creationId xmlns:a16="http://schemas.microsoft.com/office/drawing/2014/main" id="{91FA3383-2417-4123-8C33-BF54DBD8527C}"/>
              </a:ext>
            </a:extLst>
          </p:cNvPr>
          <p:cNvSpPr>
            <a:spLocks noGrp="1"/>
          </p:cNvSpPr>
          <p:nvPr>
            <p:ph type="ftr" sz="quarter" idx="3"/>
          </p:nvPr>
        </p:nvSpPr>
        <p:spPr/>
        <p:txBody>
          <a:bodyPr/>
          <a:lstStyle/>
          <a:p>
            <a:r>
              <a:rPr lang="nl-NL"/>
              <a:t>GLLP TOT&amp;M Unit 4 V1 2026</a:t>
            </a:r>
            <a:endParaRPr lang="en-US"/>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0" name="Slide Number Placeholder 8">
            <a:extLst>
              <a:ext uri="{FF2B5EF4-FFF2-40B4-BE49-F238E27FC236}">
                <a16:creationId xmlns:a16="http://schemas.microsoft.com/office/drawing/2014/main" id="{9554B712-B577-DEF0-0DAF-3D7465F9896D}"/>
              </a:ext>
            </a:extLst>
          </p:cNvPr>
          <p:cNvSpPr txBox="1">
            <a:spLocks/>
          </p:cNvSpPr>
          <p:nvPr/>
        </p:nvSpPr>
        <p:spPr>
          <a:xfrm>
            <a:off x="10821547" y="6210970"/>
            <a:ext cx="532253"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2</a:t>
            </a:fld>
            <a:endParaRPr lang="en-US" sz="1200">
              <a:solidFill>
                <a:schemeClr val="tx1">
                  <a:tint val="75000"/>
                </a:schemeClr>
              </a:solidFill>
            </a:endParaRPr>
          </a:p>
        </p:txBody>
      </p:sp>
      <p:sp>
        <p:nvSpPr>
          <p:cNvPr id="11" name="Footer Placeholder 3">
            <a:extLst>
              <a:ext uri="{FF2B5EF4-FFF2-40B4-BE49-F238E27FC236}">
                <a16:creationId xmlns:a16="http://schemas.microsoft.com/office/drawing/2014/main" id="{5C5554B3-8ECB-2B7C-D657-B5EFBA10250D}"/>
              </a:ext>
            </a:extLst>
          </p:cNvPr>
          <p:cNvSpPr txBox="1">
            <a:spLocks/>
          </p:cNvSpPr>
          <p:nvPr/>
        </p:nvSpPr>
        <p:spPr>
          <a:xfrm>
            <a:off x="8432356" y="6193730"/>
            <a:ext cx="2812049"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GLLP TOT&amp;M Unit 4 V1</a:t>
            </a:r>
            <a:r>
              <a:rPr lang="nl-NL"/>
              <a:t> </a:t>
            </a:r>
            <a:r>
              <a:rPr lang="nl-NL" sz="1200">
                <a:solidFill>
                  <a:schemeClr val="tx1">
                    <a:tint val="75000"/>
                  </a:schemeClr>
                </a:solidFill>
                <a:latin typeface="+mn-lt"/>
                <a:cs typeface="+mn-cs"/>
              </a:rPr>
              <a:t>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 facilitator e</a:t>
            </a:r>
            <a:r>
              <a:rPr lang="en-US" b="1"/>
              <a:t>ngages learners</a:t>
            </a:r>
          </a:p>
        </p:txBody>
      </p:sp>
      <p:sp>
        <p:nvSpPr>
          <p:cNvPr id="2" name="Slide Number Placeholder 10">
            <a:extLst>
              <a:ext uri="{FF2B5EF4-FFF2-40B4-BE49-F238E27FC236}">
                <a16:creationId xmlns:a16="http://schemas.microsoft.com/office/drawing/2014/main" id="{86C4E610-CF76-1E86-A0DE-08A34D6811F8}"/>
              </a:ext>
            </a:extLst>
          </p:cNvPr>
          <p:cNvSpPr>
            <a:spLocks noGrp="1"/>
          </p:cNvSpPr>
          <p:nvPr>
            <p:ph type="sldNum" sz="quarter" idx="12"/>
          </p:nvPr>
        </p:nvSpPr>
        <p:spPr/>
        <p:txBody>
          <a:bodyPr/>
          <a:lstStyle/>
          <a:p>
            <a:fld id="{15573E5C-EF74-034A-A019-612A408567C7}" type="slidenum">
              <a:rPr lang="en-US" smtClean="0"/>
              <a:pPr/>
              <a:t>20</a:t>
            </a:fld>
            <a:endParaRPr lang="en-US"/>
          </a:p>
        </p:txBody>
      </p:sp>
      <p:sp>
        <p:nvSpPr>
          <p:cNvPr id="6" name="Rectangle 5"/>
          <p:cNvSpPr/>
          <p:nvPr/>
        </p:nvSpPr>
        <p:spPr>
          <a:xfrm>
            <a:off x="492806" y="2001690"/>
            <a:ext cx="5934555" cy="3477875"/>
          </a:xfrm>
          <a:prstGeom prst="rect">
            <a:avLst/>
          </a:prstGeom>
        </p:spPr>
        <p:txBody>
          <a:bodyPr wrap="square" lIns="91440" tIns="45720" rIns="91440" bIns="45720" anchor="t">
            <a:spAutoFit/>
          </a:bodyPr>
          <a:lstStyle/>
          <a:p>
            <a:r>
              <a:rPr lang="en-US" sz="2800">
                <a:latin typeface="+mj-lt"/>
                <a:ea typeface="Calibri"/>
                <a:cs typeface="Calibri"/>
              </a:rPr>
              <a:t>How?</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Delivers the content &amp; instructions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Leads group discussions</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ea typeface="Calibri"/>
                <a:cs typeface="Calibri"/>
              </a:rPr>
              <a:t>Responds to questions &amp; comments</a:t>
            </a:r>
            <a:endParaRPr lang="en-US" sz="2400">
              <a:latin typeface="+mj-lt"/>
              <a:cs typeface="Calibri"/>
            </a:endParaRP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Uses differences &amp; controversy to enhance learning</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Optimizes course material usage</a:t>
            </a:r>
          </a:p>
          <a:p>
            <a:pPr marL="342900" indent="-342900">
              <a:buClr>
                <a:schemeClr val="accent2">
                  <a:lumMod val="75000"/>
                </a:schemeClr>
              </a:buClr>
              <a:buSzPct val="100000"/>
              <a:buFont typeface="Wingdings" panose="05000000000000000000" pitchFamily="2" charset="2"/>
              <a:buChar char="§"/>
              <a:tabLst>
                <a:tab pos="109855" algn="l"/>
              </a:tabLst>
            </a:pPr>
            <a:r>
              <a:rPr lang="en-US" sz="2400">
                <a:latin typeface="+mj-lt"/>
                <a:cs typeface="Calibri"/>
              </a:rPr>
              <a:t>Promotes active learning</a:t>
            </a:r>
          </a:p>
          <a:p>
            <a:pPr marL="342900" indent="-342900">
              <a:buClr>
                <a:schemeClr val="accent2">
                  <a:lumMod val="75000"/>
                </a:schemeClr>
              </a:buClr>
              <a:buSzPct val="100000"/>
              <a:buFont typeface="Wingdings" panose="05000000000000000000" pitchFamily="2" charset="2"/>
              <a:buChar char="§"/>
              <a:tabLst>
                <a:tab pos="109855" algn="l"/>
              </a:tabLst>
            </a:pPr>
            <a:endParaRPr lang="en-US" sz="2400">
              <a:latin typeface="+mj-lt"/>
              <a:cs typeface="Calibri"/>
            </a:endParaRPr>
          </a:p>
        </p:txBody>
      </p:sp>
      <p:sp>
        <p:nvSpPr>
          <p:cNvPr id="7" name="TextBox 6">
            <a:extLst>
              <a:ext uri="{FF2B5EF4-FFF2-40B4-BE49-F238E27FC236}">
                <a16:creationId xmlns:a16="http://schemas.microsoft.com/office/drawing/2014/main" id="{C122A230-877E-1E8C-429F-95DF1BC8BCB4}"/>
              </a:ext>
            </a:extLst>
          </p:cNvPr>
          <p:cNvSpPr txBox="1"/>
          <p:nvPr/>
        </p:nvSpPr>
        <p:spPr>
          <a:xfrm>
            <a:off x="11430000" y="4856310"/>
            <a:ext cx="102633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©APHL</a:t>
            </a:r>
          </a:p>
        </p:txBody>
      </p:sp>
      <p:pic>
        <p:nvPicPr>
          <p:cNvPr id="10" name="Picture 9" descr="A group of people wearing masks and gloves&#10;&#10;AI-generated content may be incorrect.">
            <a:extLst>
              <a:ext uri="{FF2B5EF4-FFF2-40B4-BE49-F238E27FC236}">
                <a16:creationId xmlns:a16="http://schemas.microsoft.com/office/drawing/2014/main" id="{36D8EF6D-B5B1-0B9A-C479-B63605065A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2001690"/>
            <a:ext cx="6084331" cy="4055806"/>
          </a:xfrm>
          <a:prstGeom prst="rect">
            <a:avLst/>
          </a:prstGeom>
        </p:spPr>
      </p:pic>
      <p:sp>
        <p:nvSpPr>
          <p:cNvPr id="11" name="TextBox 10">
            <a:extLst>
              <a:ext uri="{FF2B5EF4-FFF2-40B4-BE49-F238E27FC236}">
                <a16:creationId xmlns:a16="http://schemas.microsoft.com/office/drawing/2014/main" id="{C906B1D9-AA6B-74A9-C207-8618CB900D2E}"/>
              </a:ext>
            </a:extLst>
          </p:cNvPr>
          <p:cNvSpPr txBox="1"/>
          <p:nvPr/>
        </p:nvSpPr>
        <p:spPr>
          <a:xfrm>
            <a:off x="10309123" y="5749719"/>
            <a:ext cx="1952150" cy="307777"/>
          </a:xfrm>
          <a:prstGeom prst="rect">
            <a:avLst/>
          </a:prstGeom>
          <a:noFill/>
        </p:spPr>
        <p:txBody>
          <a:bodyPr wrap="square" rtlCol="0">
            <a:spAutoFit/>
          </a:bodyPr>
          <a:lstStyle/>
          <a:p>
            <a:r>
              <a:rPr lang="en-GB" sz="1400"/>
              <a:t>© WHO/Zakarya Safar</a:t>
            </a:r>
          </a:p>
        </p:txBody>
      </p:sp>
      <p:sp>
        <p:nvSpPr>
          <p:cNvPr id="3" name="Footer Placeholder 2">
            <a:extLst>
              <a:ext uri="{FF2B5EF4-FFF2-40B4-BE49-F238E27FC236}">
                <a16:creationId xmlns:a16="http://schemas.microsoft.com/office/drawing/2014/main" id="{E23DFF26-48E0-6EE8-D548-C703B2061DBA}"/>
              </a:ext>
            </a:extLst>
          </p:cNvPr>
          <p:cNvSpPr>
            <a:spLocks noGrp="1"/>
          </p:cNvSpPr>
          <p:nvPr>
            <p:ph type="ftr" sz="quarter" idx="3"/>
          </p:nvPr>
        </p:nvSpPr>
        <p:spPr/>
        <p:txBody>
          <a:bodyPr/>
          <a:lstStyle/>
          <a:p>
            <a:r>
              <a:rPr lang="nl-NL"/>
              <a:t>GLLP TOT&amp;M Unit 4 V1 2026</a:t>
            </a:r>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914401"/>
            <a:ext cx="6015487" cy="810503"/>
          </a:xfrm>
        </p:spPr>
        <p:txBody>
          <a:bodyPr>
            <a:normAutofit fontScale="90000"/>
          </a:bodyPr>
          <a:lstStyle/>
          <a:p>
            <a:r>
              <a:rPr lang="en-US"/>
              <a:t>A facilitator f</a:t>
            </a:r>
            <a:r>
              <a:rPr lang="en-US" b="1"/>
              <a:t>osters learning</a:t>
            </a:r>
          </a:p>
        </p:txBody>
      </p:sp>
      <p:sp>
        <p:nvSpPr>
          <p:cNvPr id="2" name="Slide Number Placeholder 10">
            <a:extLst>
              <a:ext uri="{FF2B5EF4-FFF2-40B4-BE49-F238E27FC236}">
                <a16:creationId xmlns:a16="http://schemas.microsoft.com/office/drawing/2014/main" id="{84B9B35E-BDA7-A3C9-B2F9-C8B3172EBC9A}"/>
              </a:ext>
            </a:extLst>
          </p:cNvPr>
          <p:cNvSpPr>
            <a:spLocks noGrp="1"/>
          </p:cNvSpPr>
          <p:nvPr>
            <p:ph type="sldNum" sz="quarter" idx="12"/>
          </p:nvPr>
        </p:nvSpPr>
        <p:spPr/>
        <p:txBody>
          <a:bodyPr/>
          <a:lstStyle/>
          <a:p>
            <a:fld id="{15573E5C-EF74-034A-A019-612A408567C7}" type="slidenum">
              <a:rPr lang="en-US" smtClean="0"/>
              <a:pPr/>
              <a:t>21</a:t>
            </a:fld>
            <a:endParaRPr lang="en-US"/>
          </a:p>
        </p:txBody>
      </p:sp>
      <p:sp>
        <p:nvSpPr>
          <p:cNvPr id="6" name="Rectangle 5"/>
          <p:cNvSpPr/>
          <p:nvPr/>
        </p:nvSpPr>
        <p:spPr>
          <a:xfrm>
            <a:off x="914400" y="1767243"/>
            <a:ext cx="5177536" cy="3477875"/>
          </a:xfrm>
          <a:prstGeom prst="rect">
            <a:avLst/>
          </a:prstGeom>
        </p:spPr>
        <p:txBody>
          <a:bodyPr wrap="square" lIns="91440" tIns="45720" rIns="91440" bIns="45720" anchor="t">
            <a:spAutoFit/>
          </a:bodyPr>
          <a:lstStyle/>
          <a:p>
            <a:r>
              <a:rPr lang="en-US" sz="2800">
                <a:latin typeface="+mj-lt"/>
                <a:cs typeface="Calibri"/>
              </a:rPr>
              <a:t>How?</a:t>
            </a:r>
          </a:p>
          <a:p>
            <a:pPr marL="342900" indent="-342900">
              <a:buClr>
                <a:schemeClr val="accent2">
                  <a:lumMod val="75000"/>
                </a:schemeClr>
              </a:buClr>
              <a:buFont typeface="Wingdings" panose="05000000000000000000" pitchFamily="2" charset="2"/>
              <a:buChar char="§"/>
            </a:pPr>
            <a:r>
              <a:rPr lang="en-US" sz="2400">
                <a:latin typeface="+mj-lt"/>
                <a:cs typeface="Calibri" panose="020F0502020204030204" pitchFamily="34" charset="0"/>
              </a:rPr>
              <a:t>Demonstrates subject matter expertise</a:t>
            </a:r>
          </a:p>
          <a:p>
            <a:pPr marL="342900" indent="-342900">
              <a:buClr>
                <a:schemeClr val="accent2">
                  <a:lumMod val="75000"/>
                </a:schemeClr>
              </a:buClr>
              <a:buFont typeface="Wingdings" panose="05000000000000000000" pitchFamily="2" charset="2"/>
              <a:buChar char="§"/>
            </a:pPr>
            <a:r>
              <a:rPr lang="en-US" sz="2400">
                <a:latin typeface="+mj-lt"/>
                <a:cs typeface="Calibri" panose="020F0502020204030204" pitchFamily="34" charset="0"/>
              </a:rPr>
              <a:t>Sets clear goals</a:t>
            </a:r>
          </a:p>
          <a:p>
            <a:pPr marL="342900" indent="-342900">
              <a:buClr>
                <a:schemeClr val="accent2">
                  <a:lumMod val="75000"/>
                </a:schemeClr>
              </a:buClr>
              <a:buFont typeface="Wingdings" panose="05000000000000000000" pitchFamily="2" charset="2"/>
              <a:buChar char="§"/>
            </a:pPr>
            <a:r>
              <a:rPr lang="en-US" sz="2400">
                <a:latin typeface="+mj-lt"/>
                <a:cs typeface="Calibri" panose="020F0502020204030204" pitchFamily="34" charset="0"/>
              </a:rPr>
              <a:t>Facilitates and debrief activities</a:t>
            </a:r>
          </a:p>
          <a:p>
            <a:pPr marL="342900" indent="-342900">
              <a:buClr>
                <a:schemeClr val="accent2">
                  <a:lumMod val="75000"/>
                </a:schemeClr>
              </a:buClr>
              <a:buFont typeface="Wingdings" panose="05000000000000000000" pitchFamily="2" charset="2"/>
              <a:buChar char="§"/>
            </a:pPr>
            <a:r>
              <a:rPr lang="en-US" sz="2400">
                <a:latin typeface="+mj-lt"/>
                <a:cs typeface="Calibri" panose="020F0502020204030204" pitchFamily="34" charset="0"/>
              </a:rPr>
              <a:t>Supports transfer of learning to the job</a:t>
            </a:r>
          </a:p>
          <a:p>
            <a:pPr marL="342900" indent="-342900">
              <a:buClr>
                <a:schemeClr val="accent2">
                  <a:lumMod val="75000"/>
                </a:schemeClr>
              </a:buClr>
              <a:buFont typeface="Wingdings" panose="05000000000000000000" pitchFamily="2" charset="2"/>
              <a:buChar char="§"/>
            </a:pPr>
            <a:r>
              <a:rPr lang="en-US" sz="2400">
                <a:latin typeface="+mj-lt"/>
                <a:cs typeface="Calibri" panose="020F0502020204030204" pitchFamily="34" charset="0"/>
              </a:rPr>
              <a:t>Encourages cooperation and knowledge sharing</a:t>
            </a:r>
          </a:p>
        </p:txBody>
      </p:sp>
      <p:sp>
        <p:nvSpPr>
          <p:cNvPr id="8" name="TextBox 7">
            <a:extLst>
              <a:ext uri="{FF2B5EF4-FFF2-40B4-BE49-F238E27FC236}">
                <a16:creationId xmlns:a16="http://schemas.microsoft.com/office/drawing/2014/main" id="{F18663B6-FF28-A10A-32F7-2AEF39EA8859}"/>
              </a:ext>
            </a:extLst>
          </p:cNvPr>
          <p:cNvSpPr txBox="1"/>
          <p:nvPr/>
        </p:nvSpPr>
        <p:spPr>
          <a:xfrm>
            <a:off x="11541225" y="6576095"/>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©APHL</a:t>
            </a:r>
          </a:p>
        </p:txBody>
      </p:sp>
      <p:pic>
        <p:nvPicPr>
          <p:cNvPr id="10" name="Picture 9" descr="A group of people wearing masks and gloves&#10;&#10;AI-generated content may be incorrect.">
            <a:extLst>
              <a:ext uri="{FF2B5EF4-FFF2-40B4-BE49-F238E27FC236}">
                <a16:creationId xmlns:a16="http://schemas.microsoft.com/office/drawing/2014/main" id="{B2C0AF8F-B329-C493-65EE-C8B2789362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36457" y="1767243"/>
            <a:ext cx="6198394" cy="4132779"/>
          </a:xfrm>
          <a:prstGeom prst="rect">
            <a:avLst/>
          </a:prstGeom>
        </p:spPr>
      </p:pic>
      <p:sp>
        <p:nvSpPr>
          <p:cNvPr id="11" name="TextBox 10">
            <a:extLst>
              <a:ext uri="{FF2B5EF4-FFF2-40B4-BE49-F238E27FC236}">
                <a16:creationId xmlns:a16="http://schemas.microsoft.com/office/drawing/2014/main" id="{DE4B5489-1C51-D4C3-D697-906C95CB597C}"/>
              </a:ext>
            </a:extLst>
          </p:cNvPr>
          <p:cNvSpPr txBox="1"/>
          <p:nvPr/>
        </p:nvSpPr>
        <p:spPr>
          <a:xfrm>
            <a:off x="10163817" y="5631949"/>
            <a:ext cx="2028183" cy="307777"/>
          </a:xfrm>
          <a:prstGeom prst="rect">
            <a:avLst/>
          </a:prstGeom>
          <a:noFill/>
        </p:spPr>
        <p:txBody>
          <a:bodyPr wrap="square">
            <a:spAutoFit/>
          </a:bodyPr>
          <a:lstStyle/>
          <a:p>
            <a:r>
              <a:rPr lang="en-GB" sz="1400">
                <a:solidFill>
                  <a:schemeClr val="bg1"/>
                </a:solidFill>
              </a:rPr>
              <a:t>© WHO / Rodger Bosch</a:t>
            </a:r>
          </a:p>
        </p:txBody>
      </p:sp>
      <p:sp>
        <p:nvSpPr>
          <p:cNvPr id="5" name="Footer Placeholder 4">
            <a:extLst>
              <a:ext uri="{FF2B5EF4-FFF2-40B4-BE49-F238E27FC236}">
                <a16:creationId xmlns:a16="http://schemas.microsoft.com/office/drawing/2014/main" id="{5699B6FA-5DF9-D9B2-E9D5-E5D1E3AD58FE}"/>
              </a:ext>
            </a:extLst>
          </p:cNvPr>
          <p:cNvSpPr>
            <a:spLocks noGrp="1"/>
          </p:cNvSpPr>
          <p:nvPr>
            <p:ph type="ftr" sz="quarter" idx="3"/>
          </p:nvPr>
        </p:nvSpPr>
        <p:spPr/>
        <p:txBody>
          <a:bodyPr/>
          <a:lstStyle/>
          <a:p>
            <a:r>
              <a:rPr lang="nl-NL"/>
              <a:t>GLLP TOT&amp;M Unit 4 V1 2026</a:t>
            </a:r>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27059" y="756347"/>
            <a:ext cx="10515600" cy="709862"/>
          </a:xfrm>
        </p:spPr>
        <p:txBody>
          <a:bodyPr/>
          <a:lstStyle/>
          <a:p>
            <a:r>
              <a:rPr lang="en-US"/>
              <a:t>A facilitator a</a:t>
            </a:r>
            <a:r>
              <a:rPr lang="en-US" b="1"/>
              <a:t>ssesses </a:t>
            </a:r>
            <a:r>
              <a:rPr lang="en-US"/>
              <a:t>le</a:t>
            </a:r>
            <a:r>
              <a:rPr lang="en-US" b="1"/>
              <a:t>arning</a:t>
            </a:r>
          </a:p>
        </p:txBody>
      </p:sp>
      <p:sp>
        <p:nvSpPr>
          <p:cNvPr id="2" name="Slide Number Placeholder 10">
            <a:extLst>
              <a:ext uri="{FF2B5EF4-FFF2-40B4-BE49-F238E27FC236}">
                <a16:creationId xmlns:a16="http://schemas.microsoft.com/office/drawing/2014/main" id="{80350121-A4D0-7B93-1BFE-C31009481C08}"/>
              </a:ext>
            </a:extLst>
          </p:cNvPr>
          <p:cNvSpPr>
            <a:spLocks noGrp="1"/>
          </p:cNvSpPr>
          <p:nvPr>
            <p:ph type="sldNum" sz="quarter" idx="12"/>
          </p:nvPr>
        </p:nvSpPr>
        <p:spPr/>
        <p:txBody>
          <a:bodyPr/>
          <a:lstStyle/>
          <a:p>
            <a:fld id="{15573E5C-EF74-034A-A019-612A408567C7}" type="slidenum">
              <a:rPr lang="en-US" smtClean="0"/>
              <a:pPr/>
              <a:t>22</a:t>
            </a:fld>
            <a:endParaRPr lang="en-US"/>
          </a:p>
        </p:txBody>
      </p:sp>
      <p:sp>
        <p:nvSpPr>
          <p:cNvPr id="6" name="Rectangle 5"/>
          <p:cNvSpPr/>
          <p:nvPr/>
        </p:nvSpPr>
        <p:spPr>
          <a:xfrm>
            <a:off x="5778919" y="2138460"/>
            <a:ext cx="6347159" cy="1631216"/>
          </a:xfrm>
          <a:prstGeom prst="rect">
            <a:avLst/>
          </a:prstGeom>
        </p:spPr>
        <p:txBody>
          <a:bodyPr wrap="square" lIns="91440" tIns="45720" rIns="91440" bIns="45720" anchor="t">
            <a:spAutoFit/>
          </a:bodyPr>
          <a:lstStyle/>
          <a:p>
            <a:r>
              <a:rPr lang="en-US" sz="2800">
                <a:latin typeface="+mj-lt"/>
                <a:cs typeface="Calibri"/>
              </a:rPr>
              <a:t>How?</a:t>
            </a:r>
          </a:p>
          <a:p>
            <a:pPr marL="342900" indent="-342900">
              <a:buClr>
                <a:schemeClr val="accent2">
                  <a:lumMod val="75000"/>
                </a:schemeClr>
              </a:buClr>
              <a:buFont typeface="Wingdings" panose="05000000000000000000" pitchFamily="2" charset="2"/>
              <a:buChar char="§"/>
            </a:pPr>
            <a:r>
              <a:rPr lang="en-US" sz="2400">
                <a:latin typeface="+mj-lt"/>
                <a:cs typeface="Calibri"/>
              </a:rPr>
              <a:t>Confirms prerequisite knowledge and skill</a:t>
            </a:r>
          </a:p>
          <a:p>
            <a:pPr marL="342900" indent="-342900">
              <a:buClr>
                <a:schemeClr val="accent2">
                  <a:lumMod val="75000"/>
                </a:schemeClr>
              </a:buClr>
              <a:buFont typeface="Wingdings" panose="05000000000000000000" pitchFamily="2" charset="2"/>
              <a:buChar char="§"/>
            </a:pPr>
            <a:r>
              <a:rPr lang="en-US" sz="2400">
                <a:latin typeface="+mj-lt"/>
                <a:cs typeface="Calibri"/>
              </a:rPr>
              <a:t>Conducts informal assessments.</a:t>
            </a:r>
          </a:p>
          <a:p>
            <a:pPr marL="342900" indent="-342900">
              <a:buClr>
                <a:schemeClr val="accent2">
                  <a:lumMod val="75000"/>
                </a:schemeClr>
              </a:buClr>
              <a:buFont typeface="Wingdings" panose="05000000000000000000" pitchFamily="2" charset="2"/>
              <a:buChar char="§"/>
            </a:pPr>
            <a:r>
              <a:rPr lang="en-US" sz="2400">
                <a:latin typeface="+mj-lt"/>
                <a:cs typeface="Calibri"/>
              </a:rPr>
              <a:t>Pre-post course assessments.</a:t>
            </a:r>
          </a:p>
        </p:txBody>
      </p:sp>
      <p:sp>
        <p:nvSpPr>
          <p:cNvPr id="7" name="TextBox 6">
            <a:extLst>
              <a:ext uri="{FF2B5EF4-FFF2-40B4-BE49-F238E27FC236}">
                <a16:creationId xmlns:a16="http://schemas.microsoft.com/office/drawing/2014/main" id="{5335BF60-50A6-3918-99D3-4F8334097347}"/>
              </a:ext>
            </a:extLst>
          </p:cNvPr>
          <p:cNvSpPr txBox="1"/>
          <p:nvPr/>
        </p:nvSpPr>
        <p:spPr>
          <a:xfrm>
            <a:off x="4310081" y="5511114"/>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©APHL</a:t>
            </a:r>
          </a:p>
        </p:txBody>
      </p:sp>
      <p:pic>
        <p:nvPicPr>
          <p:cNvPr id="12" name="Picture 11" descr="A person and person holding a megaphone&#10;&#10;AI-generated content may be incorrect.">
            <a:extLst>
              <a:ext uri="{FF2B5EF4-FFF2-40B4-BE49-F238E27FC236}">
                <a16:creationId xmlns:a16="http://schemas.microsoft.com/office/drawing/2014/main" id="{CC1BC1BC-C793-AF26-3F64-61572086C8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5143501" cy="6858000"/>
          </a:xfrm>
          <a:prstGeom prst="rect">
            <a:avLst/>
          </a:prstGeom>
        </p:spPr>
      </p:pic>
      <p:sp>
        <p:nvSpPr>
          <p:cNvPr id="10" name="TextBox 9">
            <a:extLst>
              <a:ext uri="{FF2B5EF4-FFF2-40B4-BE49-F238E27FC236}">
                <a16:creationId xmlns:a16="http://schemas.microsoft.com/office/drawing/2014/main" id="{E4970F58-0000-EAA7-CEEE-EE0A89568A33}"/>
              </a:ext>
            </a:extLst>
          </p:cNvPr>
          <p:cNvSpPr txBox="1"/>
          <p:nvPr/>
        </p:nvSpPr>
        <p:spPr>
          <a:xfrm>
            <a:off x="3087532" y="6576095"/>
            <a:ext cx="2720444" cy="307777"/>
          </a:xfrm>
          <a:prstGeom prst="rect">
            <a:avLst/>
          </a:prstGeom>
          <a:noFill/>
        </p:spPr>
        <p:txBody>
          <a:bodyPr wrap="square">
            <a:spAutoFit/>
          </a:bodyPr>
          <a:lstStyle/>
          <a:p>
            <a:r>
              <a:rPr lang="en-GB" sz="1400">
                <a:solidFill>
                  <a:schemeClr val="bg1"/>
                </a:solidFill>
              </a:rPr>
              <a:t>© WHO / Dalia Lourenco</a:t>
            </a:r>
          </a:p>
        </p:txBody>
      </p:sp>
      <p:sp>
        <p:nvSpPr>
          <p:cNvPr id="5" name="Footer Placeholder 4">
            <a:extLst>
              <a:ext uri="{FF2B5EF4-FFF2-40B4-BE49-F238E27FC236}">
                <a16:creationId xmlns:a16="http://schemas.microsoft.com/office/drawing/2014/main" id="{A62145D2-2A19-F669-6499-3904B53B36DD}"/>
              </a:ext>
            </a:extLst>
          </p:cNvPr>
          <p:cNvSpPr>
            <a:spLocks noGrp="1"/>
          </p:cNvSpPr>
          <p:nvPr>
            <p:ph type="ftr" sz="quarter" idx="3"/>
          </p:nvPr>
        </p:nvSpPr>
        <p:spPr/>
        <p:txBody>
          <a:bodyPr/>
          <a:lstStyle/>
          <a:p>
            <a:r>
              <a:rPr lang="nl-NL"/>
              <a:t>GLLP TOT&amp;M Unit 4 V1 2026</a:t>
            </a:r>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AC1F6DB-CE8B-044F-A489-387E6C9FF963}"/>
              </a:ext>
            </a:extLst>
          </p:cNvPr>
          <p:cNvSpPr>
            <a:spLocks noGrp="1"/>
          </p:cNvSpPr>
          <p:nvPr>
            <p:ph type="title"/>
          </p:nvPr>
        </p:nvSpPr>
        <p:spPr>
          <a:xfrm>
            <a:off x="914400" y="471949"/>
            <a:ext cx="10515600" cy="709862"/>
          </a:xfrm>
        </p:spPr>
        <p:txBody>
          <a:bodyPr/>
          <a:lstStyle/>
          <a:p>
            <a:r>
              <a:rPr lang="en-US"/>
              <a:t>Facilitation good practices</a:t>
            </a:r>
          </a:p>
        </p:txBody>
      </p:sp>
      <p:sp>
        <p:nvSpPr>
          <p:cNvPr id="3" name="Slide Number Placeholder 2">
            <a:extLst>
              <a:ext uri="{FF2B5EF4-FFF2-40B4-BE49-F238E27FC236}">
                <a16:creationId xmlns:a16="http://schemas.microsoft.com/office/drawing/2014/main" id="{1253141F-701A-F192-9E47-A4B81FCCE14C}"/>
              </a:ext>
            </a:extLst>
          </p:cNvPr>
          <p:cNvSpPr>
            <a:spLocks noGrp="1"/>
          </p:cNvSpPr>
          <p:nvPr>
            <p:ph type="sldNum" sz="quarter" idx="12"/>
          </p:nvPr>
        </p:nvSpPr>
        <p:spPr/>
        <p:txBody>
          <a:bodyPr/>
          <a:lstStyle/>
          <a:p>
            <a:fld id="{15573E5C-EF74-034A-A019-612A408567C7}" type="slidenum">
              <a:rPr lang="en-US" smtClean="0"/>
              <a:pPr/>
              <a:t>23</a:t>
            </a:fld>
            <a:endParaRPr lang="en-US"/>
          </a:p>
        </p:txBody>
      </p:sp>
      <p:graphicFrame>
        <p:nvGraphicFramePr>
          <p:cNvPr id="8" name="Diagram 7">
            <a:extLst>
              <a:ext uri="{FF2B5EF4-FFF2-40B4-BE49-F238E27FC236}">
                <a16:creationId xmlns:a16="http://schemas.microsoft.com/office/drawing/2014/main" id="{6ABD1D97-9BC6-DACD-0130-6708700A9983}"/>
              </a:ext>
            </a:extLst>
          </p:cNvPr>
          <p:cNvGraphicFramePr/>
          <p:nvPr>
            <p:extLst>
              <p:ext uri="{D42A27DB-BD31-4B8C-83A1-F6EECF244321}">
                <p14:modId xmlns:p14="http://schemas.microsoft.com/office/powerpoint/2010/main" val="700815980"/>
              </p:ext>
            </p:extLst>
          </p:nvPr>
        </p:nvGraphicFramePr>
        <p:xfrm>
          <a:off x="838202" y="921664"/>
          <a:ext cx="10515599"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Footer Placeholder 3">
            <a:extLst>
              <a:ext uri="{FF2B5EF4-FFF2-40B4-BE49-F238E27FC236}">
                <a16:creationId xmlns:a16="http://schemas.microsoft.com/office/drawing/2014/main" id="{A22D8BF0-1F77-E60F-DF7C-D5F3BD8C7821}"/>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360978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C067A59-E606-49AC-0238-C5A85AF22EEA}"/>
              </a:ext>
            </a:extLst>
          </p:cNvPr>
          <p:cNvSpPr>
            <a:spLocks noGrp="1"/>
          </p:cNvSpPr>
          <p:nvPr>
            <p:ph type="body" sz="quarter" idx="11"/>
          </p:nvPr>
        </p:nvSpPr>
        <p:spPr/>
        <p:txBody>
          <a:bodyPr vert="horz" lIns="0" tIns="0" rIns="0" bIns="0" rtlCol="0" anchor="t">
            <a:normAutofit/>
          </a:bodyPr>
          <a:lstStyle/>
          <a:p>
            <a:pPr marL="0" indent="0" algn="ctr">
              <a:buNone/>
            </a:pPr>
            <a:r>
              <a:rPr lang="en-US" sz="3200" i="1">
                <a:solidFill>
                  <a:srgbClr val="114C83"/>
                </a:solidFill>
              </a:rPr>
              <a:t>GLLP instructors will both </a:t>
            </a:r>
            <a:r>
              <a:rPr lang="en-US" sz="3200" b="1" i="1">
                <a:solidFill>
                  <a:srgbClr val="114C83"/>
                </a:solidFill>
              </a:rPr>
              <a:t>instruct and facilitate </a:t>
            </a:r>
            <a:r>
              <a:rPr lang="en-US" sz="3200" i="1">
                <a:solidFill>
                  <a:srgbClr val="114C83"/>
                </a:solidFill>
              </a:rPr>
              <a:t>GLLP sessions.</a:t>
            </a:r>
          </a:p>
          <a:p>
            <a:pPr marL="0" indent="0" algn="ctr">
              <a:buNone/>
            </a:pPr>
            <a:endParaRPr lang="en-US" sz="3200" i="1">
              <a:solidFill>
                <a:srgbClr val="114C83"/>
              </a:solidFill>
            </a:endParaRPr>
          </a:p>
          <a:p>
            <a:pPr marL="0" indent="0" algn="ctr">
              <a:buNone/>
            </a:pPr>
            <a:r>
              <a:rPr lang="en-US" sz="3200" i="1">
                <a:solidFill>
                  <a:srgbClr val="114C83"/>
                </a:solidFill>
              </a:rPr>
              <a:t>Facilitation should be used for the bulk of the time while instruction will be used less of the time. </a:t>
            </a:r>
          </a:p>
        </p:txBody>
      </p:sp>
      <p:sp>
        <p:nvSpPr>
          <p:cNvPr id="4" name="Slide Number Placeholder 3">
            <a:extLst>
              <a:ext uri="{FF2B5EF4-FFF2-40B4-BE49-F238E27FC236}">
                <a16:creationId xmlns:a16="http://schemas.microsoft.com/office/drawing/2014/main" id="{1EAB6862-18F0-7F2C-31B9-CFEC73633471}"/>
              </a:ext>
            </a:extLst>
          </p:cNvPr>
          <p:cNvSpPr>
            <a:spLocks noGrp="1"/>
          </p:cNvSpPr>
          <p:nvPr>
            <p:ph type="sldNum" sz="quarter" idx="12"/>
          </p:nvPr>
        </p:nvSpPr>
        <p:spPr/>
        <p:txBody>
          <a:bodyPr/>
          <a:lstStyle/>
          <a:p>
            <a:fld id="{15573E5C-EF74-034A-A019-612A408567C7}" type="slidenum">
              <a:rPr lang="en-US" smtClean="0"/>
              <a:pPr/>
              <a:t>24</a:t>
            </a:fld>
            <a:endParaRPr lang="en-US"/>
          </a:p>
        </p:txBody>
      </p:sp>
      <p:sp>
        <p:nvSpPr>
          <p:cNvPr id="5" name="Footer Placeholder 4">
            <a:extLst>
              <a:ext uri="{FF2B5EF4-FFF2-40B4-BE49-F238E27FC236}">
                <a16:creationId xmlns:a16="http://schemas.microsoft.com/office/drawing/2014/main" id="{9A0AC9B5-041B-1E73-52AC-0363A5B7A70F}"/>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457490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a:xfrm>
            <a:off x="447368" y="414184"/>
            <a:ext cx="10515600" cy="709862"/>
          </a:xfrm>
        </p:spPr>
        <p:txBody>
          <a:bodyPr>
            <a:normAutofit/>
          </a:bodyPr>
          <a:lstStyle/>
          <a:p>
            <a:r>
              <a:rPr lang="en-US"/>
              <a:t>In summary</a:t>
            </a:r>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type="body" sz="quarter" idx="11"/>
          </p:nvPr>
        </p:nvSpPr>
        <p:spPr>
          <a:xfrm>
            <a:off x="508041" y="1013277"/>
            <a:ext cx="7059496" cy="5308462"/>
          </a:xfrm>
        </p:spPr>
        <p:txBody>
          <a:bodyPr vert="horz" lIns="0" tIns="0" rIns="0" bIns="0" rtlCol="0" anchor="t">
            <a:noAutofit/>
          </a:bodyPr>
          <a:lstStyle/>
          <a:p>
            <a:pPr marL="342900" indent="-342900">
              <a:lnSpc>
                <a:spcPct val="90000"/>
              </a:lnSpc>
              <a:spcBef>
                <a:spcPts val="0"/>
              </a:spcBef>
              <a:spcAft>
                <a:spcPts val="0"/>
              </a:spcAft>
            </a:pPr>
            <a:r>
              <a:rPr lang="en-US" sz="2400" b="1"/>
              <a:t>Facilitation</a:t>
            </a:r>
            <a:r>
              <a:rPr lang="en-US" sz="2400"/>
              <a:t> </a:t>
            </a:r>
          </a:p>
          <a:p>
            <a:pPr marL="685800" lvl="1">
              <a:lnSpc>
                <a:spcPct val="90000"/>
              </a:lnSpc>
              <a:spcBef>
                <a:spcPts val="0"/>
              </a:spcBef>
              <a:spcAft>
                <a:spcPts val="0"/>
              </a:spcAft>
              <a:buFont typeface="Courier New" panose="05000000000000000000" pitchFamily="2" charset="2"/>
              <a:buChar char="o"/>
            </a:pPr>
            <a:r>
              <a:rPr lang="en-US" sz="2400"/>
              <a:t>“Make (an action or process) easy or easier”</a:t>
            </a:r>
          </a:p>
          <a:p>
            <a:pPr marL="685800" lvl="1">
              <a:lnSpc>
                <a:spcPct val="90000"/>
              </a:lnSpc>
              <a:spcBef>
                <a:spcPts val="0"/>
              </a:spcBef>
              <a:spcAft>
                <a:spcPts val="0"/>
              </a:spcAft>
              <a:buFont typeface="Courier New" panose="05000000000000000000" pitchFamily="2" charset="2"/>
              <a:buChar char="o"/>
            </a:pPr>
            <a:r>
              <a:rPr lang="en-US" sz="2400"/>
              <a:t>Associated with andragogy (learner focused approach)</a:t>
            </a:r>
          </a:p>
          <a:p>
            <a:pPr marL="342900" lvl="1" indent="0">
              <a:lnSpc>
                <a:spcPct val="90000"/>
              </a:lnSpc>
              <a:spcBef>
                <a:spcPts val="0"/>
              </a:spcBef>
              <a:spcAft>
                <a:spcPts val="0"/>
              </a:spcAft>
              <a:buNone/>
            </a:pPr>
            <a:endParaRPr lang="en-US" sz="2400"/>
          </a:p>
          <a:p>
            <a:pPr indent="-342900">
              <a:lnSpc>
                <a:spcPct val="90000"/>
              </a:lnSpc>
              <a:spcBef>
                <a:spcPts val="0"/>
              </a:spcBef>
              <a:spcAft>
                <a:spcPts val="0"/>
              </a:spcAft>
            </a:pPr>
            <a:r>
              <a:rPr lang="en-US" sz="2400" b="1"/>
              <a:t>Instruction</a:t>
            </a:r>
            <a:r>
              <a:rPr lang="en-US" sz="2400"/>
              <a:t> </a:t>
            </a:r>
          </a:p>
          <a:p>
            <a:pPr lvl="1">
              <a:lnSpc>
                <a:spcPct val="90000"/>
              </a:lnSpc>
              <a:spcBef>
                <a:spcPts val="0"/>
              </a:spcBef>
              <a:spcAft>
                <a:spcPts val="0"/>
              </a:spcAft>
              <a:buFont typeface="Courier New" panose="05000000000000000000" pitchFamily="2" charset="2"/>
              <a:buChar char="o"/>
            </a:pPr>
            <a:r>
              <a:rPr lang="en-US" sz="2400"/>
              <a:t>Defined as “detailed information telling of how something should be done, operated, or assembled.”</a:t>
            </a:r>
          </a:p>
          <a:p>
            <a:pPr lvl="1">
              <a:lnSpc>
                <a:spcPct val="90000"/>
              </a:lnSpc>
              <a:spcBef>
                <a:spcPts val="0"/>
              </a:spcBef>
              <a:spcAft>
                <a:spcPts val="0"/>
              </a:spcAft>
              <a:buFont typeface="Courier New" panose="05000000000000000000" pitchFamily="2" charset="2"/>
              <a:buChar char="o"/>
            </a:pPr>
            <a:r>
              <a:rPr lang="en-US" sz="2400"/>
              <a:t>Associated with pedagogy (top-down approach)</a:t>
            </a:r>
          </a:p>
          <a:p>
            <a:pPr marL="342900" indent="-342900">
              <a:lnSpc>
                <a:spcPct val="90000"/>
              </a:lnSpc>
              <a:spcBef>
                <a:spcPts val="0"/>
              </a:spcBef>
              <a:spcAft>
                <a:spcPts val="0"/>
              </a:spcAft>
            </a:pPr>
            <a:endParaRPr lang="en-US" sz="2400"/>
          </a:p>
          <a:p>
            <a:pPr marL="342900" indent="-342900">
              <a:lnSpc>
                <a:spcPct val="90000"/>
              </a:lnSpc>
              <a:spcBef>
                <a:spcPts val="0"/>
              </a:spcBef>
              <a:spcAft>
                <a:spcPts val="0"/>
              </a:spcAft>
            </a:pPr>
            <a:r>
              <a:rPr lang="en-US" sz="2400" b="1"/>
              <a:t>5 key roles</a:t>
            </a:r>
            <a:r>
              <a:rPr lang="en-US" sz="2400"/>
              <a:t> of a facilitator include preparing to facilitate, creating a positive learning environment, engaging learners, fostering and assessing learning</a:t>
            </a:r>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lstStyle/>
          <a:p>
            <a:fld id="{15573E5C-EF74-034A-A019-612A408567C7}" type="slidenum">
              <a:rPr lang="en-US" smtClean="0"/>
              <a:pPr/>
              <a:t>25</a:t>
            </a:fld>
            <a:endParaRPr lang="en-US"/>
          </a:p>
        </p:txBody>
      </p:sp>
      <p:pic>
        <p:nvPicPr>
          <p:cNvPr id="4" name="Picture 3" descr="A group of women in black robes at a round table&#10;&#10;AI-generated content may be incorrect.">
            <a:extLst>
              <a:ext uri="{FF2B5EF4-FFF2-40B4-BE49-F238E27FC236}">
                <a16:creationId xmlns:a16="http://schemas.microsoft.com/office/drawing/2014/main" id="{5D520E33-2188-B31F-7066-4BE3647C8060}"/>
              </a:ext>
            </a:extLst>
          </p:cNvPr>
          <p:cNvPicPr>
            <a:picLocks noChangeAspect="1"/>
          </p:cNvPicPr>
          <p:nvPr/>
        </p:nvPicPr>
        <p:blipFill>
          <a:blip r:embed="rId4" cstate="screen">
            <a:extLst>
              <a:ext uri="{28A0092B-C50C-407E-A947-70E740481C1C}">
                <a14:useLocalDpi xmlns:a14="http://schemas.microsoft.com/office/drawing/2010/main"/>
              </a:ext>
            </a:extLst>
          </a:blip>
          <a:srcRect l="44024" r="10145" b="-147"/>
          <a:stretch>
            <a:fillRect/>
          </a:stretch>
        </p:blipFill>
        <p:spPr>
          <a:xfrm>
            <a:off x="7752348" y="0"/>
            <a:ext cx="4439611" cy="6868014"/>
          </a:xfrm>
          <a:prstGeom prst="rect">
            <a:avLst/>
          </a:prstGeom>
        </p:spPr>
      </p:pic>
      <p:sp>
        <p:nvSpPr>
          <p:cNvPr id="8" name="TextBox 7">
            <a:extLst>
              <a:ext uri="{FF2B5EF4-FFF2-40B4-BE49-F238E27FC236}">
                <a16:creationId xmlns:a16="http://schemas.microsoft.com/office/drawing/2014/main" id="{0DABE233-0239-8623-70E3-52BD59ED2E8C}"/>
              </a:ext>
            </a:extLst>
          </p:cNvPr>
          <p:cNvSpPr txBox="1"/>
          <p:nvPr/>
        </p:nvSpPr>
        <p:spPr>
          <a:xfrm>
            <a:off x="11538492" y="6576095"/>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©APHL</a:t>
            </a:r>
          </a:p>
        </p:txBody>
      </p:sp>
      <p:sp>
        <p:nvSpPr>
          <p:cNvPr id="7" name="Footer Placeholder 6">
            <a:extLst>
              <a:ext uri="{FF2B5EF4-FFF2-40B4-BE49-F238E27FC236}">
                <a16:creationId xmlns:a16="http://schemas.microsoft.com/office/drawing/2014/main" id="{36EA6C05-70DB-CC93-EE33-90261E37A103}"/>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438518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Tips to deliver effective presentations</a:t>
            </a:r>
            <a:br>
              <a:rPr lang="en-US"/>
            </a:br>
            <a:br>
              <a:rPr lang="en-US"/>
            </a:b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26</a:t>
            </a:fld>
            <a:endParaRPr lang="en-US"/>
          </a:p>
        </p:txBody>
      </p:sp>
      <p:sp>
        <p:nvSpPr>
          <p:cNvPr id="4" name="Footer Placeholder 3">
            <a:extLst>
              <a:ext uri="{FF2B5EF4-FFF2-40B4-BE49-F238E27FC236}">
                <a16:creationId xmlns:a16="http://schemas.microsoft.com/office/drawing/2014/main" id="{6BA53558-17A3-1536-1B99-7A9C6E74C9CC}"/>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789133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lstStyle/>
          <a:p>
            <a:r>
              <a:rPr lang="fr-FR"/>
              <a:t>Facilitating an interactive lecture</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837491" y="2012012"/>
            <a:ext cx="5258509" cy="2960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331470" indent="-331470">
              <a:buClr>
                <a:schemeClr val="accent2">
                  <a:lumMod val="75000"/>
                </a:schemeClr>
              </a:buClr>
            </a:pPr>
            <a:r>
              <a:rPr lang="en-US" altLang="en-US">
                <a:solidFill>
                  <a:schemeClr val="tx1"/>
                </a:solidFill>
                <a:latin typeface="+mj-lt"/>
                <a:ea typeface="Calibri"/>
                <a:cs typeface="Calibri"/>
              </a:rPr>
              <a:t>Instructor acts as a guide </a:t>
            </a:r>
            <a:endParaRPr lang="en-US">
              <a:solidFill>
                <a:schemeClr val="tx1"/>
              </a:solidFill>
              <a:ea typeface="Calibri"/>
              <a:cs typeface="Calibri"/>
            </a:endParaRPr>
          </a:p>
          <a:p>
            <a:pPr marL="331470" indent="-331470">
              <a:buClr>
                <a:srgbClr val="CE470D"/>
              </a:buClr>
            </a:pPr>
            <a:r>
              <a:rPr lang="en-US" altLang="en-US">
                <a:solidFill>
                  <a:schemeClr val="tx1"/>
                </a:solidFill>
                <a:latin typeface="+mj-lt"/>
                <a:ea typeface="Calibri"/>
                <a:cs typeface="Calibri"/>
              </a:rPr>
              <a:t>Both instructor and participants provide information</a:t>
            </a:r>
            <a:endParaRPr lang="en-US">
              <a:solidFill>
                <a:schemeClr val="tx1"/>
              </a:solidFill>
              <a:ea typeface="Calibri"/>
              <a:cs typeface="Calibri"/>
            </a:endParaRPr>
          </a:p>
          <a:p>
            <a:pPr marL="331470" indent="-331470">
              <a:buClr>
                <a:schemeClr val="accent2">
                  <a:lumMod val="75000"/>
                </a:schemeClr>
              </a:buClr>
            </a:pPr>
            <a:r>
              <a:rPr lang="en-US" altLang="en-US">
                <a:solidFill>
                  <a:schemeClr val="tx1"/>
                </a:solidFill>
                <a:latin typeface="+mj-lt"/>
                <a:ea typeface="Calibri"/>
                <a:cs typeface="Calibri"/>
              </a:rPr>
              <a:t>Participants share knowledge and experience</a:t>
            </a:r>
          </a:p>
          <a:p>
            <a:pPr marL="0" indent="0" algn="just">
              <a:lnSpc>
                <a:spcPct val="110000"/>
              </a:lnSpc>
              <a:spcBef>
                <a:spcPts val="0"/>
              </a:spcBef>
              <a:spcAft>
                <a:spcPts val="600"/>
              </a:spcAft>
              <a:buFont typeface="Wingdings" panose="05000000000000000000" pitchFamily="2" charset="2"/>
              <a:buNone/>
            </a:pPr>
            <a:endParaRPr lang="en-BR" kern="0"/>
          </a:p>
        </p:txBody>
      </p:sp>
      <p:sp>
        <p:nvSpPr>
          <p:cNvPr id="6" name="Slide Number Placeholder 10">
            <a:extLst>
              <a:ext uri="{FF2B5EF4-FFF2-40B4-BE49-F238E27FC236}">
                <a16:creationId xmlns:a16="http://schemas.microsoft.com/office/drawing/2014/main" id="{22D2E309-E266-2E2F-4DF8-562472E1D88E}"/>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27</a:t>
            </a:fld>
            <a:endParaRPr lang="en-US"/>
          </a:p>
        </p:txBody>
      </p:sp>
      <p:pic>
        <p:nvPicPr>
          <p:cNvPr id="7" name="Picture 6" descr="A group of people standing in a room&#10;&#10;AI-generated content may be incorrect.">
            <a:extLst>
              <a:ext uri="{FF2B5EF4-FFF2-40B4-BE49-F238E27FC236}">
                <a16:creationId xmlns:a16="http://schemas.microsoft.com/office/drawing/2014/main" id="{0DB9926B-9450-8D29-87E4-55AAC914E3EE}"/>
              </a:ext>
            </a:extLst>
          </p:cNvPr>
          <p:cNvPicPr>
            <a:picLocks noChangeAspect="1"/>
          </p:cNvPicPr>
          <p:nvPr/>
        </p:nvPicPr>
        <p:blipFill>
          <a:blip r:embed="rId4" cstate="screen">
            <a:extLst>
              <a:ext uri="{28A0092B-C50C-407E-A947-70E740481C1C}">
                <a14:useLocalDpi xmlns:a14="http://schemas.microsoft.com/office/drawing/2010/main"/>
              </a:ext>
            </a:extLst>
          </a:blip>
          <a:srcRect l="221" t="1" r="1" b="1"/>
          <a:stretch/>
        </p:blipFill>
        <p:spPr>
          <a:xfrm>
            <a:off x="6217920" y="1983036"/>
            <a:ext cx="5467424" cy="3657600"/>
          </a:xfrm>
          <a:prstGeom prst="rect">
            <a:avLst/>
          </a:prstGeom>
          <a:noFill/>
        </p:spPr>
      </p:pic>
      <p:sp>
        <p:nvSpPr>
          <p:cNvPr id="8" name="Footer Placeholder 7">
            <a:extLst>
              <a:ext uri="{FF2B5EF4-FFF2-40B4-BE49-F238E27FC236}">
                <a16:creationId xmlns:a16="http://schemas.microsoft.com/office/drawing/2014/main" id="{AC791862-8F21-702F-944C-A1421B7F184A}"/>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71928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398206" y="779207"/>
            <a:ext cx="4837471" cy="709862"/>
          </a:xfrm>
        </p:spPr>
        <p:txBody>
          <a:bodyPr>
            <a:normAutofit fontScale="90000"/>
          </a:bodyPr>
          <a:lstStyle/>
          <a:p>
            <a:r>
              <a:rPr lang="fr-FR" err="1"/>
              <a:t>Making</a:t>
            </a:r>
            <a:r>
              <a:rPr lang="fr-FR"/>
              <a:t> lectures interactive</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555700" y="2107203"/>
            <a:ext cx="4529858" cy="4301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331470" indent="-331470" algn="just">
              <a:lnSpc>
                <a:spcPct val="110000"/>
              </a:lnSpc>
              <a:spcBef>
                <a:spcPts val="0"/>
              </a:spcBef>
              <a:spcAft>
                <a:spcPts val="600"/>
              </a:spcAft>
              <a:buClr>
                <a:schemeClr val="accent2">
                  <a:lumMod val="75000"/>
                </a:schemeClr>
              </a:buClr>
            </a:pPr>
            <a:r>
              <a:rPr lang="en-US" kern="0">
                <a:solidFill>
                  <a:schemeClr val="tx1"/>
                </a:solidFill>
                <a:latin typeface="+mj-lt"/>
                <a:ea typeface="Calibri"/>
                <a:cs typeface="Calibri"/>
              </a:rPr>
              <a:t>Ask/answer questions</a:t>
            </a:r>
            <a:endParaRPr lang="en-US">
              <a:solidFill>
                <a:schemeClr val="tx1"/>
              </a:solidFill>
              <a:ea typeface="Calibri"/>
              <a:cs typeface="Calibri"/>
            </a:endParaRPr>
          </a:p>
          <a:p>
            <a:pPr marL="331470" indent="-331470" algn="just">
              <a:lnSpc>
                <a:spcPct val="110000"/>
              </a:lnSpc>
              <a:spcBef>
                <a:spcPts val="0"/>
              </a:spcBef>
              <a:spcAft>
                <a:spcPts val="600"/>
              </a:spcAft>
              <a:buClr>
                <a:schemeClr val="accent2">
                  <a:lumMod val="75000"/>
                </a:schemeClr>
              </a:buClr>
            </a:pPr>
            <a:r>
              <a:rPr lang="en-US" kern="0">
                <a:solidFill>
                  <a:schemeClr val="tx1"/>
                </a:solidFill>
                <a:latin typeface="+mj-lt"/>
              </a:rPr>
              <a:t>Provide explanations</a:t>
            </a:r>
          </a:p>
          <a:p>
            <a:pPr marL="331470" indent="-331470">
              <a:lnSpc>
                <a:spcPct val="110000"/>
              </a:lnSpc>
              <a:spcBef>
                <a:spcPts val="0"/>
              </a:spcBef>
              <a:spcAft>
                <a:spcPts val="600"/>
              </a:spcAft>
              <a:buClr>
                <a:schemeClr val="accent2">
                  <a:lumMod val="75000"/>
                </a:schemeClr>
              </a:buClr>
            </a:pPr>
            <a:r>
              <a:rPr lang="en-US" kern="0">
                <a:solidFill>
                  <a:schemeClr val="tx1"/>
                </a:solidFill>
                <a:latin typeface="+mj-lt"/>
                <a:ea typeface="Calibri"/>
                <a:cs typeface="Calibri"/>
              </a:rPr>
              <a:t>Share experiences, views, ideas</a:t>
            </a:r>
          </a:p>
          <a:p>
            <a:pPr marL="331470" indent="-331470" algn="just">
              <a:lnSpc>
                <a:spcPct val="110000"/>
              </a:lnSpc>
              <a:spcBef>
                <a:spcPts val="0"/>
              </a:spcBef>
              <a:spcAft>
                <a:spcPts val="600"/>
              </a:spcAft>
              <a:buClr>
                <a:schemeClr val="accent2">
                  <a:lumMod val="75000"/>
                </a:schemeClr>
              </a:buClr>
            </a:pPr>
            <a:r>
              <a:rPr lang="en-US" kern="0">
                <a:solidFill>
                  <a:schemeClr val="tx1"/>
                </a:solidFill>
                <a:latin typeface="+mj-lt"/>
              </a:rPr>
              <a:t>Solve problems</a:t>
            </a:r>
          </a:p>
          <a:p>
            <a:pPr marL="331470" indent="-331470" algn="just">
              <a:lnSpc>
                <a:spcPct val="110000"/>
              </a:lnSpc>
              <a:spcBef>
                <a:spcPts val="0"/>
              </a:spcBef>
              <a:spcAft>
                <a:spcPts val="600"/>
              </a:spcAft>
              <a:buClr>
                <a:schemeClr val="accent2">
                  <a:lumMod val="75000"/>
                </a:schemeClr>
              </a:buClr>
            </a:pPr>
            <a:r>
              <a:rPr lang="en-US" kern="0">
                <a:solidFill>
                  <a:schemeClr val="tx1"/>
                </a:solidFill>
                <a:latin typeface="+mj-lt"/>
              </a:rPr>
              <a:t>Review content</a:t>
            </a:r>
          </a:p>
        </p:txBody>
      </p:sp>
      <p:sp>
        <p:nvSpPr>
          <p:cNvPr id="11" name="Slide Number Placeholder 10">
            <a:extLst>
              <a:ext uri="{FF2B5EF4-FFF2-40B4-BE49-F238E27FC236}">
                <a16:creationId xmlns:a16="http://schemas.microsoft.com/office/drawing/2014/main" id="{F7AE9393-25EC-B7E3-E70E-ACAF4C856E7E}"/>
              </a:ext>
            </a:extLst>
          </p:cNvPr>
          <p:cNvSpPr txBox="1">
            <a:spLocks/>
          </p:cNvSpPr>
          <p:nvPr/>
        </p:nvSpPr>
        <p:spPr>
          <a:xfrm>
            <a:off x="10821547" y="6221018"/>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28</a:t>
            </a:fld>
            <a:endParaRPr lang="en-US"/>
          </a:p>
        </p:txBody>
      </p:sp>
      <p:pic>
        <p:nvPicPr>
          <p:cNvPr id="6" name="Picture 5" descr="A group of people sitting at a table&#10;&#10;AI-generated content may be incorrect.">
            <a:extLst>
              <a:ext uri="{FF2B5EF4-FFF2-40B4-BE49-F238E27FC236}">
                <a16:creationId xmlns:a16="http://schemas.microsoft.com/office/drawing/2014/main" id="{7E38E7BC-41C0-9636-43C5-C35C7B12639F}"/>
              </a:ext>
            </a:extLst>
          </p:cNvPr>
          <p:cNvPicPr>
            <a:picLocks noChangeAspect="1"/>
          </p:cNvPicPr>
          <p:nvPr/>
        </p:nvPicPr>
        <p:blipFill>
          <a:blip r:embed="rId4" cstate="screen">
            <a:extLst>
              <a:ext uri="{28A0092B-C50C-407E-A947-70E740481C1C}">
                <a14:useLocalDpi xmlns:a14="http://schemas.microsoft.com/office/drawing/2010/main"/>
              </a:ext>
            </a:extLst>
          </a:blip>
          <a:srcRect l="32335" r="-120" b="59"/>
          <a:stretch>
            <a:fillRect/>
          </a:stretch>
        </p:blipFill>
        <p:spPr>
          <a:xfrm>
            <a:off x="5236832" y="0"/>
            <a:ext cx="6963096" cy="6853954"/>
          </a:xfrm>
          <a:prstGeom prst="rect">
            <a:avLst/>
          </a:prstGeom>
        </p:spPr>
      </p:pic>
      <p:sp>
        <p:nvSpPr>
          <p:cNvPr id="10" name="TextBox 9">
            <a:extLst>
              <a:ext uri="{FF2B5EF4-FFF2-40B4-BE49-F238E27FC236}">
                <a16:creationId xmlns:a16="http://schemas.microsoft.com/office/drawing/2014/main" id="{204F910D-B957-5EB8-7671-2D8D9AD04E10}"/>
              </a:ext>
            </a:extLst>
          </p:cNvPr>
          <p:cNvSpPr txBox="1"/>
          <p:nvPr/>
        </p:nvSpPr>
        <p:spPr>
          <a:xfrm>
            <a:off x="11353800" y="6545451"/>
            <a:ext cx="1274323" cy="246221"/>
          </a:xfrm>
          <a:prstGeom prst="rect">
            <a:avLst/>
          </a:prstGeom>
          <a:noFill/>
        </p:spPr>
        <p:txBody>
          <a:bodyPr wrap="square" lIns="91440" tIns="45720" rIns="91440" bIns="45720" rtlCol="0" anchor="t">
            <a:spAutoFit/>
          </a:bodyPr>
          <a:lstStyle/>
          <a:p>
            <a:r>
              <a:rPr lang="en-US" sz="1000">
                <a:solidFill>
                  <a:schemeClr val="bg1"/>
                </a:solidFill>
              </a:rPr>
              <a:t>© APHL</a:t>
            </a:r>
          </a:p>
        </p:txBody>
      </p:sp>
      <p:sp>
        <p:nvSpPr>
          <p:cNvPr id="7" name="Footer Placeholder 6">
            <a:extLst>
              <a:ext uri="{FF2B5EF4-FFF2-40B4-BE49-F238E27FC236}">
                <a16:creationId xmlns:a16="http://schemas.microsoft.com/office/drawing/2014/main" id="{F7B75CC3-B4C2-3777-E3EB-F9CE95EA5902}"/>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13046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572073" y="492989"/>
            <a:ext cx="10515600" cy="709862"/>
          </a:xfrm>
        </p:spPr>
        <p:txBody>
          <a:bodyPr/>
          <a:lstStyle/>
          <a:p>
            <a:r>
              <a:rPr lang="fr-FR"/>
              <a:t>Know the content</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727764" y="1480457"/>
            <a:ext cx="5265365" cy="424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en-US" altLang="en-US">
                <a:solidFill>
                  <a:schemeClr val="tx1"/>
                </a:solidFill>
                <a:latin typeface="+mj-lt"/>
              </a:rPr>
              <a:t>The goal is to </a:t>
            </a:r>
            <a:r>
              <a:rPr lang="en-US" altLang="en-US">
                <a:solidFill>
                  <a:schemeClr val="accent2">
                    <a:lumMod val="75000"/>
                  </a:schemeClr>
                </a:solidFill>
                <a:latin typeface="+mj-lt"/>
              </a:rPr>
              <a:t>teach what you know</a:t>
            </a:r>
            <a:r>
              <a:rPr lang="en-US" altLang="en-US">
                <a:solidFill>
                  <a:schemeClr val="tx1"/>
                </a:solidFill>
                <a:latin typeface="+mj-lt"/>
              </a:rPr>
              <a:t>, not prove how much you know.</a:t>
            </a:r>
            <a:endParaRPr lang="en-US" altLang="en-US" sz="2400">
              <a:solidFill>
                <a:schemeClr val="tx1"/>
              </a:solidFill>
              <a:latin typeface="+mj-lt"/>
            </a:endParaRPr>
          </a:p>
          <a:p>
            <a:pPr marL="411163" indent="-411163">
              <a:buClr>
                <a:schemeClr val="accent2">
                  <a:lumMod val="75000"/>
                </a:schemeClr>
              </a:buClr>
            </a:pPr>
            <a:r>
              <a:rPr lang="en-US" altLang="en-US" sz="2400">
                <a:solidFill>
                  <a:schemeClr val="tx1"/>
                </a:solidFill>
                <a:latin typeface="+mj-lt"/>
              </a:rPr>
              <a:t>Relate to participants situations</a:t>
            </a:r>
          </a:p>
          <a:p>
            <a:pPr marL="411163" indent="-411163">
              <a:buClr>
                <a:schemeClr val="accent2">
                  <a:lumMod val="75000"/>
                </a:schemeClr>
              </a:buClr>
            </a:pPr>
            <a:r>
              <a:rPr lang="en-US" altLang="en-US" sz="2400">
                <a:solidFill>
                  <a:schemeClr val="tx1"/>
                </a:solidFill>
                <a:latin typeface="+mj-lt"/>
              </a:rPr>
              <a:t>Focus on important content (know what can be shortened if needed for time management)</a:t>
            </a:r>
          </a:p>
          <a:p>
            <a:pPr marL="411163" indent="-411163">
              <a:buClr>
                <a:schemeClr val="accent2">
                  <a:lumMod val="75000"/>
                </a:schemeClr>
              </a:buClr>
            </a:pPr>
            <a:r>
              <a:rPr lang="en-US" altLang="en-US" sz="2400">
                <a:solidFill>
                  <a:schemeClr val="tx1"/>
                </a:solidFill>
                <a:latin typeface="+mj-lt"/>
              </a:rPr>
              <a:t>Use tools and </a:t>
            </a:r>
            <a:r>
              <a:rPr lang="en-US" altLang="en-US">
                <a:solidFill>
                  <a:schemeClr val="tx1"/>
                </a:solidFill>
                <a:latin typeface="+mj-lt"/>
              </a:rPr>
              <a:t>reference materials</a:t>
            </a:r>
          </a:p>
          <a:p>
            <a:pPr marL="0" indent="0" algn="ctr">
              <a:lnSpc>
                <a:spcPct val="110000"/>
              </a:lnSpc>
              <a:spcBef>
                <a:spcPts val="0"/>
              </a:spcBef>
              <a:spcAft>
                <a:spcPts val="600"/>
              </a:spcAft>
              <a:buClr>
                <a:schemeClr val="accent2">
                  <a:lumMod val="75000"/>
                </a:schemeClr>
              </a:buClr>
              <a:buNone/>
            </a:pPr>
            <a:endParaRPr lang="en-US" kern="0">
              <a:solidFill>
                <a:schemeClr val="tx1"/>
              </a:solidFill>
              <a:latin typeface="+mj-lt"/>
            </a:endParaRPr>
          </a:p>
        </p:txBody>
      </p:sp>
      <p:pic>
        <p:nvPicPr>
          <p:cNvPr id="7" name="Picture 6" descr="A group of people around a table&#10;&#10;Description automatically generated">
            <a:extLst>
              <a:ext uri="{FF2B5EF4-FFF2-40B4-BE49-F238E27FC236}">
                <a16:creationId xmlns:a16="http://schemas.microsoft.com/office/drawing/2014/main" id="{22ED9751-6769-482F-2CE5-92D443D8BE11}"/>
              </a:ext>
            </a:extLst>
          </p:cNvPr>
          <p:cNvPicPr>
            <a:picLocks noChangeAspect="1"/>
          </p:cNvPicPr>
          <p:nvPr/>
        </p:nvPicPr>
        <p:blipFill>
          <a:blip r:embed="rId4" cstate="screen">
            <a:extLst>
              <a:ext uri="{28A0092B-C50C-407E-A947-70E740481C1C}">
                <a14:useLocalDpi xmlns:a14="http://schemas.microsoft.com/office/drawing/2010/main"/>
              </a:ext>
            </a:extLst>
          </a:blip>
          <a:srcRect l="6320" t="11746" r="2770" b="9435"/>
          <a:stretch/>
        </p:blipFill>
        <p:spPr>
          <a:xfrm>
            <a:off x="6198872" y="1480457"/>
            <a:ext cx="5993128" cy="3897086"/>
          </a:xfrm>
          <a:prstGeom prst="rect">
            <a:avLst/>
          </a:prstGeom>
        </p:spPr>
      </p:pic>
      <p:sp>
        <p:nvSpPr>
          <p:cNvPr id="8" name="TextBox 7">
            <a:extLst>
              <a:ext uri="{FF2B5EF4-FFF2-40B4-BE49-F238E27FC236}">
                <a16:creationId xmlns:a16="http://schemas.microsoft.com/office/drawing/2014/main" id="{E2302B1A-828B-F7B6-68DD-9DE939127CA5}"/>
              </a:ext>
            </a:extLst>
          </p:cNvPr>
          <p:cNvSpPr txBox="1"/>
          <p:nvPr/>
        </p:nvSpPr>
        <p:spPr>
          <a:xfrm>
            <a:off x="11228119" y="5378758"/>
            <a:ext cx="1274323" cy="276999"/>
          </a:xfrm>
          <a:prstGeom prst="rect">
            <a:avLst/>
          </a:prstGeom>
          <a:noFill/>
        </p:spPr>
        <p:txBody>
          <a:bodyPr wrap="square" rtlCol="0">
            <a:spAutoFit/>
          </a:bodyPr>
          <a:lstStyle/>
          <a:p>
            <a:r>
              <a:rPr lang="en-US" sz="1200"/>
              <a:t>© APHL</a:t>
            </a:r>
          </a:p>
        </p:txBody>
      </p:sp>
      <p:sp>
        <p:nvSpPr>
          <p:cNvPr id="9" name="Slide Number Placeholder 10">
            <a:extLst>
              <a:ext uri="{FF2B5EF4-FFF2-40B4-BE49-F238E27FC236}">
                <a16:creationId xmlns:a16="http://schemas.microsoft.com/office/drawing/2014/main" id="{EE61C74C-B4DE-C66C-954D-E6DEA4FD0B8B}"/>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29</a:t>
            </a:fld>
            <a:endParaRPr lang="en-US"/>
          </a:p>
        </p:txBody>
      </p:sp>
      <p:sp>
        <p:nvSpPr>
          <p:cNvPr id="6" name="Footer Placeholder 5">
            <a:extLst>
              <a:ext uri="{FF2B5EF4-FFF2-40B4-BE49-F238E27FC236}">
                <a16:creationId xmlns:a16="http://schemas.microsoft.com/office/drawing/2014/main" id="{5716A54C-9643-7002-A9F4-D045A58EDD01}"/>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53557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sp>
        <p:nvSpPr>
          <p:cNvPr id="26" name="Slide Number Placeholder 25">
            <a:extLst>
              <a:ext uri="{FF2B5EF4-FFF2-40B4-BE49-F238E27FC236}">
                <a16:creationId xmlns:a16="http://schemas.microsoft.com/office/drawing/2014/main" id="{55E4833C-2AEF-81D2-C6AC-1F76053376C6}"/>
              </a:ext>
            </a:extLst>
          </p:cNvPr>
          <p:cNvSpPr>
            <a:spLocks noGrp="1"/>
          </p:cNvSpPr>
          <p:nvPr>
            <p:ph type="sldNum" sz="quarter" idx="4"/>
          </p:nvPr>
        </p:nvSpPr>
        <p:spPr/>
        <p:txBody>
          <a:bodyPr/>
          <a:lstStyle/>
          <a:p>
            <a:fld id="{7698B45C-09C7-497B-9261-07F290CB2D4C}" type="slidenum">
              <a:rPr lang="en-US" smtClean="0"/>
              <a:pPr/>
              <a:t>3</a:t>
            </a:fld>
            <a:endParaRPr lang="en-US"/>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7" name="Footer Placeholder 26">
            <a:extLst>
              <a:ext uri="{FF2B5EF4-FFF2-40B4-BE49-F238E27FC236}">
                <a16:creationId xmlns:a16="http://schemas.microsoft.com/office/drawing/2014/main" id="{8497CAFE-4820-EEE1-8B3F-67672013653D}"/>
              </a:ext>
            </a:extLst>
          </p:cNvPr>
          <p:cNvSpPr>
            <a:spLocks noGrp="1"/>
          </p:cNvSpPr>
          <p:nvPr>
            <p:ph type="ftr" sz="quarter" idx="3"/>
          </p:nvPr>
        </p:nvSpPr>
        <p:spPr/>
        <p:txBody>
          <a:bodyPr/>
          <a:lstStyle/>
          <a:p>
            <a:r>
              <a:rPr lang="nl-NL"/>
              <a:t>GLLP TOT&amp;M Unit 4 V1 2026</a:t>
            </a: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 name="Slide Number Placeholder 8">
            <a:extLst>
              <a:ext uri="{FF2B5EF4-FFF2-40B4-BE49-F238E27FC236}">
                <a16:creationId xmlns:a16="http://schemas.microsoft.com/office/drawing/2014/main" id="{2EB8E3C0-5228-E330-C303-7AA67F49677F}"/>
              </a:ext>
            </a:extLst>
          </p:cNvPr>
          <p:cNvSpPr txBox="1">
            <a:spLocks/>
          </p:cNvSpPr>
          <p:nvPr/>
        </p:nvSpPr>
        <p:spPr>
          <a:xfrm>
            <a:off x="10821547" y="6210970"/>
            <a:ext cx="532253" cy="365125"/>
          </a:xfrm>
          <a:prstGeom prst="rect">
            <a:avLst/>
          </a:prstGeom>
        </p:spPr>
        <p:txBody>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a:t>
            </a:fld>
            <a:endParaRPr lang="en-US" sz="1200">
              <a:solidFill>
                <a:schemeClr val="tx1">
                  <a:tint val="75000"/>
                </a:schemeClr>
              </a:solidFill>
            </a:endParaRPr>
          </a:p>
        </p:txBody>
      </p:sp>
      <p:sp>
        <p:nvSpPr>
          <p:cNvPr id="5" name="Footer Placeholder 3">
            <a:extLst>
              <a:ext uri="{FF2B5EF4-FFF2-40B4-BE49-F238E27FC236}">
                <a16:creationId xmlns:a16="http://schemas.microsoft.com/office/drawing/2014/main" id="{8F97F741-D89E-6E34-A773-446F47A88078}"/>
              </a:ext>
            </a:extLst>
          </p:cNvPr>
          <p:cNvSpPr txBox="1">
            <a:spLocks/>
          </p:cNvSpPr>
          <p:nvPr/>
        </p:nvSpPr>
        <p:spPr>
          <a:xfrm>
            <a:off x="8432356" y="6193730"/>
            <a:ext cx="2812049" cy="365125"/>
          </a:xfrm>
          <a:prstGeom prst="rect">
            <a:avLst/>
          </a:prstGeom>
        </p:spPr>
        <p:txBody>
          <a:bodyPr vert="horz" lIns="91440" tIns="45720" rIns="91440" bIns="45720" rtlCol="0" anchor="ctr" anchorCtr="0"/>
          <a:lstStyle>
            <a:defPPr>
              <a:defRPr lang="en-US"/>
            </a:defPPr>
            <a:lvl1pPr marL="0" algn="l" defTabSz="912721" rtl="0" eaLnBrk="1" latinLnBrk="0" hangingPunct="1">
              <a:defRPr sz="1000" b="0" i="0" kern="1200">
                <a:solidFill>
                  <a:schemeClr val="bg1"/>
                </a:solidFill>
                <a:latin typeface="Arial Bold"/>
                <a:ea typeface="+mn-ea"/>
                <a:cs typeface="Arial Bold"/>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nl-NL" sz="1200">
                <a:solidFill>
                  <a:schemeClr val="tx1">
                    <a:tint val="75000"/>
                  </a:schemeClr>
                </a:solidFill>
                <a:latin typeface="+mn-lt"/>
                <a:cs typeface="+mn-cs"/>
              </a:rPr>
              <a:t>GLLP TOT&amp;M Unit 4 V1</a:t>
            </a:r>
            <a:r>
              <a:rPr lang="nl-NL"/>
              <a:t> </a:t>
            </a:r>
            <a:r>
              <a:rPr lang="nl-NL" sz="1200">
                <a:solidFill>
                  <a:schemeClr val="tx1">
                    <a:tint val="75000"/>
                  </a:schemeClr>
                </a:solidFill>
                <a:latin typeface="+mn-lt"/>
                <a:cs typeface="+mn-cs"/>
              </a:rPr>
              <a:t>2026</a:t>
            </a:r>
            <a:endParaRPr lang="en-US" sz="120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vert="horz" lIns="0" tIns="0" rIns="0" bIns="0" rtlCol="0" anchor="t" anchorCtr="0">
            <a:normAutofit/>
          </a:bodyPr>
          <a:lstStyle/>
          <a:p>
            <a:r>
              <a:rPr lang="en-US" b="1" kern="1200"/>
              <a:t>Instructional techniques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vert="horz" lIns="0" tIns="0" rIns="0" bIns="0" rtlCol="0" anchor="b" anchorCtr="0">
            <a:normAutofit/>
          </a:bodyPr>
          <a:lstStyle/>
          <a:p>
            <a:pPr marR="0" lvl="0" indent="0" fontAlgn="auto">
              <a:spcBef>
                <a:spcPts val="0"/>
              </a:spcBef>
              <a:spcAft>
                <a:spcPts val="600"/>
              </a:spcAft>
              <a:buClrTx/>
              <a:buSzTx/>
              <a:buFontTx/>
              <a:buNone/>
              <a:tabLst/>
              <a:defRPr/>
            </a:pPr>
            <a:fld id="{7698B45C-09C7-497B-9261-07F290CB2D4C}"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30</a:t>
            </a:fld>
            <a:endParaRPr kumimoji="0" lang="en-US" b="0" i="0" u="none" strike="noStrike" cap="none" spc="0" normalizeH="0" baseline="0" noProof="0">
              <a:ln>
                <a:noFill/>
              </a:ln>
              <a:effectLst/>
              <a:uLnTx/>
              <a:uFillTx/>
            </a:endParaRPr>
          </a:p>
        </p:txBody>
      </p:sp>
      <p:graphicFrame>
        <p:nvGraphicFramePr>
          <p:cNvPr id="7" name="Content Placeholder 2">
            <a:extLst>
              <a:ext uri="{FF2B5EF4-FFF2-40B4-BE49-F238E27FC236}">
                <a16:creationId xmlns:a16="http://schemas.microsoft.com/office/drawing/2014/main" id="{9F0A10D8-30C3-8740-95C1-5324407C5015}"/>
              </a:ext>
            </a:extLst>
          </p:cNvPr>
          <p:cNvGraphicFramePr/>
          <p:nvPr>
            <p:extLst>
              <p:ext uri="{D42A27DB-BD31-4B8C-83A1-F6EECF244321}">
                <p14:modId xmlns:p14="http://schemas.microsoft.com/office/powerpoint/2010/main" val="3164020817"/>
              </p:ext>
            </p:extLst>
          </p:nvPr>
        </p:nvGraphicFramePr>
        <p:xfrm>
          <a:off x="914400" y="2285411"/>
          <a:ext cx="10515600" cy="3658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Footer Placeholder 3">
            <a:extLst>
              <a:ext uri="{FF2B5EF4-FFF2-40B4-BE49-F238E27FC236}">
                <a16:creationId xmlns:a16="http://schemas.microsoft.com/office/drawing/2014/main" id="{91F7A645-A95C-BC22-3A90-F66163F58641}"/>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763388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E77BAD33-527E-5A26-9693-BFCC7BDD3D3B}"/>
              </a:ext>
            </a:extLst>
          </p:cNvPr>
          <p:cNvGrpSpPr/>
          <p:nvPr/>
        </p:nvGrpSpPr>
        <p:grpSpPr>
          <a:xfrm rot="1228613">
            <a:off x="-1324679" y="2384674"/>
            <a:ext cx="4671063" cy="3775572"/>
            <a:chOff x="7060924" y="3072578"/>
            <a:chExt cx="3464886" cy="3464886"/>
          </a:xfrm>
          <a:solidFill>
            <a:schemeClr val="accent1"/>
          </a:solidFill>
        </p:grpSpPr>
        <p:pic>
          <p:nvPicPr>
            <p:cNvPr id="11" name="Graphic 10" descr="Fishing with solid fill">
              <a:extLst>
                <a:ext uri="{FF2B5EF4-FFF2-40B4-BE49-F238E27FC236}">
                  <a16:creationId xmlns:a16="http://schemas.microsoft.com/office/drawing/2014/main" id="{0C1BAAC3-3181-7B2A-C51B-618595A9EC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060924" y="3072578"/>
              <a:ext cx="3464886" cy="3464886"/>
            </a:xfrm>
            <a:prstGeom prst="rect">
              <a:avLst/>
            </a:prstGeom>
          </p:spPr>
        </p:pic>
        <p:sp>
          <p:nvSpPr>
            <p:cNvPr id="12" name="Oval 11">
              <a:extLst>
                <a:ext uri="{FF2B5EF4-FFF2-40B4-BE49-F238E27FC236}">
                  <a16:creationId xmlns:a16="http://schemas.microsoft.com/office/drawing/2014/main" id="{576EFB54-7B30-ECC8-04F0-0F2F3D0871C1}"/>
                </a:ext>
              </a:extLst>
            </p:cNvPr>
            <p:cNvSpPr/>
            <p:nvPr/>
          </p:nvSpPr>
          <p:spPr>
            <a:xfrm>
              <a:off x="7132956" y="3624677"/>
              <a:ext cx="2699187" cy="148593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8F0DC22-3ACA-3EA0-CCA9-57DCE160E252}"/>
                </a:ext>
              </a:extLst>
            </p:cNvPr>
            <p:cNvSpPr/>
            <p:nvPr/>
          </p:nvSpPr>
          <p:spPr>
            <a:xfrm>
              <a:off x="7068433" y="5039351"/>
              <a:ext cx="2194437" cy="119823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572073" y="843380"/>
            <a:ext cx="10515600" cy="709862"/>
          </a:xfrm>
        </p:spPr>
        <p:txBody>
          <a:bodyPr/>
          <a:lstStyle/>
          <a:p>
            <a:r>
              <a:rPr lang="fr-FR" err="1"/>
              <a:t>Make</a:t>
            </a:r>
            <a:r>
              <a:rPr lang="fr-FR"/>
              <a:t> </a:t>
            </a:r>
            <a:r>
              <a:rPr lang="fr-FR" err="1"/>
              <a:t>it</a:t>
            </a:r>
            <a:r>
              <a:rPr lang="fr-FR"/>
              <a:t> </a:t>
            </a:r>
            <a:r>
              <a:rPr lang="fr-FR" err="1"/>
              <a:t>memorable</a:t>
            </a:r>
            <a:r>
              <a:rPr lang="fr-FR"/>
              <a:t>!</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1222051" y="1841579"/>
            <a:ext cx="5485523" cy="281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0" indent="0">
              <a:buClr>
                <a:schemeClr val="accent2">
                  <a:lumMod val="75000"/>
                </a:schemeClr>
              </a:buClr>
              <a:buNone/>
            </a:pPr>
            <a:r>
              <a:rPr lang="en-US" altLang="en-US">
                <a:solidFill>
                  <a:schemeClr val="accent2"/>
                </a:solidFill>
                <a:latin typeface="+mn-lt"/>
              </a:rPr>
              <a:t>Start and end with a BANG</a:t>
            </a:r>
            <a:endParaRPr lang="en-US">
              <a:solidFill>
                <a:schemeClr val="accent2"/>
              </a:solidFill>
              <a:latin typeface="+mn-lt"/>
            </a:endParaRPr>
          </a:p>
          <a:p>
            <a:pPr marL="508635" lvl="1" indent="0">
              <a:buClr>
                <a:schemeClr val="accent2">
                  <a:lumMod val="75000"/>
                </a:schemeClr>
              </a:buClr>
              <a:buNone/>
            </a:pPr>
            <a:r>
              <a:rPr lang="en-US" altLang="en-US" sz="2400">
                <a:solidFill>
                  <a:schemeClr val="tx1"/>
                </a:solidFill>
                <a:latin typeface="+mn-lt"/>
              </a:rPr>
              <a:t>Use story, question, joke, visual aid relevant to the topic</a:t>
            </a:r>
          </a:p>
          <a:p>
            <a:pPr marL="0" indent="0" algn="just">
              <a:lnSpc>
                <a:spcPct val="110000"/>
              </a:lnSpc>
              <a:spcBef>
                <a:spcPts val="0"/>
              </a:spcBef>
              <a:spcAft>
                <a:spcPts val="600"/>
              </a:spcAft>
              <a:buFont typeface="Wingdings" panose="05000000000000000000" pitchFamily="2" charset="2"/>
              <a:buNone/>
            </a:pPr>
            <a:endParaRPr lang="en-BR" kern="0">
              <a:solidFill>
                <a:schemeClr val="tx1"/>
              </a:solidFill>
              <a:latin typeface="+mj-lt"/>
            </a:endParaRPr>
          </a:p>
        </p:txBody>
      </p:sp>
      <p:pic>
        <p:nvPicPr>
          <p:cNvPr id="9" name="Graphic 8" descr="Funny face outline with solid fill">
            <a:extLst>
              <a:ext uri="{FF2B5EF4-FFF2-40B4-BE49-F238E27FC236}">
                <a16:creationId xmlns:a16="http://schemas.microsoft.com/office/drawing/2014/main" id="{66AE1E92-238F-F805-D4D9-3A1A9B66283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17312" y="479989"/>
            <a:ext cx="3348599" cy="3348599"/>
          </a:xfrm>
          <a:prstGeom prst="rect">
            <a:avLst/>
          </a:prstGeom>
        </p:spPr>
      </p:pic>
      <p:sp>
        <p:nvSpPr>
          <p:cNvPr id="15" name="Slide Number Placeholder 10">
            <a:extLst>
              <a:ext uri="{FF2B5EF4-FFF2-40B4-BE49-F238E27FC236}">
                <a16:creationId xmlns:a16="http://schemas.microsoft.com/office/drawing/2014/main" id="{34BD05FB-3938-FEBE-12D9-73625224FE97}"/>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31</a:t>
            </a:fld>
            <a:endParaRPr lang="en-US"/>
          </a:p>
        </p:txBody>
      </p:sp>
      <p:sp>
        <p:nvSpPr>
          <p:cNvPr id="6" name="TextBox 5">
            <a:extLst>
              <a:ext uri="{FF2B5EF4-FFF2-40B4-BE49-F238E27FC236}">
                <a16:creationId xmlns:a16="http://schemas.microsoft.com/office/drawing/2014/main" id="{7A1B5702-E9C4-8ED3-AD82-F6F652A9D9B8}"/>
              </a:ext>
            </a:extLst>
          </p:cNvPr>
          <p:cNvSpPr txBox="1"/>
          <p:nvPr/>
        </p:nvSpPr>
        <p:spPr>
          <a:xfrm>
            <a:off x="3939153" y="4140218"/>
            <a:ext cx="7030796" cy="1846659"/>
          </a:xfrm>
          <a:prstGeom prst="rect">
            <a:avLst/>
          </a:prstGeom>
          <a:noFill/>
        </p:spPr>
        <p:txBody>
          <a:bodyPr wrap="square" rtlCol="0">
            <a:spAutoFit/>
          </a:bodyPr>
          <a:lstStyle/>
          <a:p>
            <a:pPr marL="331470" indent="-331470">
              <a:buClr>
                <a:schemeClr val="accent2">
                  <a:lumMod val="75000"/>
                </a:schemeClr>
              </a:buClr>
            </a:pPr>
            <a:r>
              <a:rPr lang="en-US" altLang="en-US" sz="2400">
                <a:solidFill>
                  <a:schemeClr val="accent2"/>
                </a:solidFill>
                <a:latin typeface="+mj-lt"/>
              </a:rPr>
              <a:t>Use a hook to capture participants’ attention</a:t>
            </a:r>
          </a:p>
          <a:p>
            <a:pPr marL="851535" lvl="1" indent="-342900">
              <a:buClr>
                <a:schemeClr val="accent2">
                  <a:lumMod val="75000"/>
                </a:schemeClr>
              </a:buClr>
              <a:buFont typeface="Arial" panose="020B0604020202020204"/>
              <a:buChar char="•"/>
            </a:pPr>
            <a:r>
              <a:rPr lang="en-US" altLang="en-US" sz="2400">
                <a:solidFill>
                  <a:schemeClr val="tx1"/>
                </a:solidFill>
                <a:latin typeface="+mj-lt"/>
                <a:ea typeface="Calibri"/>
                <a:cs typeface="Calibri"/>
              </a:rPr>
              <a:t>“What’s in it for me?” </a:t>
            </a:r>
          </a:p>
          <a:p>
            <a:pPr marL="851535" lvl="1" indent="-342900">
              <a:buClr>
                <a:schemeClr val="accent2">
                  <a:lumMod val="75000"/>
                </a:schemeClr>
              </a:buClr>
              <a:buFont typeface="Arial" panose="020B0604020202020204"/>
              <a:buChar char="•"/>
            </a:pPr>
            <a:r>
              <a:rPr lang="en-US" altLang="en-US" sz="2400">
                <a:solidFill>
                  <a:schemeClr val="tx1"/>
                </a:solidFill>
                <a:latin typeface="+mj-lt"/>
                <a:ea typeface="Calibri"/>
                <a:cs typeface="Calibri"/>
              </a:rPr>
              <a:t> How will the participants benefit from the information provided?</a:t>
            </a:r>
            <a:endParaRPr lang="en-US" altLang="en-US" sz="2400">
              <a:solidFill>
                <a:schemeClr val="tx1"/>
              </a:solidFill>
              <a:latin typeface="+mj-lt"/>
            </a:endParaRPr>
          </a:p>
          <a:p>
            <a:endParaRPr lang="en-US"/>
          </a:p>
        </p:txBody>
      </p:sp>
      <p:sp>
        <p:nvSpPr>
          <p:cNvPr id="7" name="Footer Placeholder 6">
            <a:extLst>
              <a:ext uri="{FF2B5EF4-FFF2-40B4-BE49-F238E27FC236}">
                <a16:creationId xmlns:a16="http://schemas.microsoft.com/office/drawing/2014/main" id="{D19F0DE8-6790-CC72-C10A-2A9BF842BDE2}"/>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9162296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Tips to facilitate group work and discussions</a:t>
            </a:r>
            <a:br>
              <a:rPr lang="en-US"/>
            </a:br>
            <a:br>
              <a:rPr lang="en-US"/>
            </a:b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32</a:t>
            </a:fld>
            <a:endParaRPr lang="en-US"/>
          </a:p>
        </p:txBody>
      </p:sp>
      <p:sp>
        <p:nvSpPr>
          <p:cNvPr id="4" name="Footer Placeholder 3">
            <a:extLst>
              <a:ext uri="{FF2B5EF4-FFF2-40B4-BE49-F238E27FC236}">
                <a16:creationId xmlns:a16="http://schemas.microsoft.com/office/drawing/2014/main" id="{786C696B-2285-F44E-FE9C-BBE37D32A7A6}"/>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3944905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583721" y="799382"/>
            <a:ext cx="10515600" cy="709862"/>
          </a:xfrm>
        </p:spPr>
        <p:txBody>
          <a:bodyPr/>
          <a:lstStyle/>
          <a:p>
            <a:r>
              <a:rPr lang="en-US" altLang="en-US"/>
              <a:t>What are group activities?</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6" name="Content Placeholder 2">
            <a:extLst>
              <a:ext uri="{FF2B5EF4-FFF2-40B4-BE49-F238E27FC236}">
                <a16:creationId xmlns:a16="http://schemas.microsoft.com/office/drawing/2014/main" id="{BF984A91-D60B-D05E-79D7-3D9D2CFB7EE5}"/>
              </a:ext>
            </a:extLst>
          </p:cNvPr>
          <p:cNvSpPr txBox="1">
            <a:spLocks/>
          </p:cNvSpPr>
          <p:nvPr/>
        </p:nvSpPr>
        <p:spPr>
          <a:xfrm>
            <a:off x="582561" y="1812619"/>
            <a:ext cx="6234546" cy="4227513"/>
          </a:xfrm>
          <a:prstGeom prst="rect">
            <a:avLst/>
          </a:prstGeom>
        </p:spPr>
        <p:txBody>
          <a:bodyPr lIns="91440" tIns="45720" rIns="91440" bIns="45720" anchor="t"/>
          <a:lst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en-US" sz="2400">
                <a:ea typeface="ＭＳ Ｐゴシック"/>
              </a:rPr>
              <a:t>Exercises, discussions, case-scenarios, role plays</a:t>
            </a:r>
            <a:endParaRPr lang="en-US"/>
          </a:p>
          <a:p>
            <a:pPr>
              <a:buFont typeface="Wingdings" panose="05000000000000000000" pitchFamily="2" charset="2"/>
              <a:buChar char="§"/>
            </a:pPr>
            <a:r>
              <a:rPr lang="en-US" altLang="en-US" sz="2400">
                <a:ea typeface="ＭＳ Ｐゴシック"/>
              </a:rPr>
              <a:t>Allow participants to share experiences, knowledge and ideas, solve problems and experience what they are learning</a:t>
            </a:r>
            <a:endParaRPr lang="en-US">
              <a:ea typeface="ＭＳ Ｐゴシック"/>
            </a:endParaRPr>
          </a:p>
          <a:p>
            <a:pPr>
              <a:buFont typeface="Wingdings" panose="05000000000000000000" pitchFamily="2" charset="2"/>
              <a:buChar char="§"/>
            </a:pPr>
            <a:r>
              <a:rPr lang="en-US" altLang="en-US" sz="2400">
                <a:ea typeface="ＭＳ Ｐゴシック"/>
              </a:rPr>
              <a:t>Participants do most of the work with facilitation by instructor </a:t>
            </a:r>
            <a:r>
              <a:rPr lang="en-US" altLang="en-US" sz="2400">
                <a:solidFill>
                  <a:schemeClr val="accent2"/>
                </a:solidFill>
                <a:ea typeface="ＭＳ Ｐゴシック"/>
              </a:rPr>
              <a:t>as needed</a:t>
            </a:r>
            <a:r>
              <a:rPr lang="en-US" altLang="en-US" sz="2400">
                <a:ea typeface="ＭＳ Ｐゴシック"/>
              </a:rPr>
              <a:t>.</a:t>
            </a:r>
            <a:endParaRPr lang="en-US">
              <a:ea typeface="ＭＳ Ｐゴシック"/>
            </a:endParaRPr>
          </a:p>
        </p:txBody>
      </p:sp>
      <p:pic>
        <p:nvPicPr>
          <p:cNvPr id="7" name="Picture 6" descr="A group of women standing in a room writing on a white board&#10;&#10;Description automatically generated">
            <a:extLst>
              <a:ext uri="{FF2B5EF4-FFF2-40B4-BE49-F238E27FC236}">
                <a16:creationId xmlns:a16="http://schemas.microsoft.com/office/drawing/2014/main" id="{98428667-64AD-BC2F-50DA-7A22D9D9A4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sp>
        <p:nvSpPr>
          <p:cNvPr id="8" name="TextBox 7">
            <a:extLst>
              <a:ext uri="{FF2B5EF4-FFF2-40B4-BE49-F238E27FC236}">
                <a16:creationId xmlns:a16="http://schemas.microsoft.com/office/drawing/2014/main" id="{DC2A5615-B452-D9ED-45AC-E18579D57E7D}"/>
              </a:ext>
            </a:extLst>
          </p:cNvPr>
          <p:cNvSpPr txBox="1"/>
          <p:nvPr/>
        </p:nvSpPr>
        <p:spPr>
          <a:xfrm>
            <a:off x="11554838" y="6437595"/>
            <a:ext cx="1274323" cy="276999"/>
          </a:xfrm>
          <a:prstGeom prst="rect">
            <a:avLst/>
          </a:prstGeom>
          <a:noFill/>
        </p:spPr>
        <p:txBody>
          <a:bodyPr wrap="square" rtlCol="0">
            <a:spAutoFit/>
          </a:bodyPr>
          <a:lstStyle/>
          <a:p>
            <a:r>
              <a:rPr lang="en-US" sz="1200">
                <a:solidFill>
                  <a:schemeClr val="bg1"/>
                </a:solidFill>
              </a:rPr>
              <a:t>© APHL</a:t>
            </a:r>
          </a:p>
        </p:txBody>
      </p:sp>
      <p:sp>
        <p:nvSpPr>
          <p:cNvPr id="9" name="Slide Number Placeholder 10">
            <a:extLst>
              <a:ext uri="{FF2B5EF4-FFF2-40B4-BE49-F238E27FC236}">
                <a16:creationId xmlns:a16="http://schemas.microsoft.com/office/drawing/2014/main" id="{4054DCAC-3EDD-7D1D-ED5D-35E2524BE3D9}"/>
              </a:ext>
            </a:extLst>
          </p:cNvPr>
          <p:cNvSpPr txBox="1">
            <a:spLocks/>
          </p:cNvSpPr>
          <p:nvPr/>
        </p:nvSpPr>
        <p:spPr>
          <a:xfrm>
            <a:off x="10651550" y="631375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33</a:t>
            </a:fld>
            <a:endParaRPr lang="en-US"/>
          </a:p>
        </p:txBody>
      </p:sp>
      <p:sp>
        <p:nvSpPr>
          <p:cNvPr id="3" name="Footer Placeholder 2">
            <a:extLst>
              <a:ext uri="{FF2B5EF4-FFF2-40B4-BE49-F238E27FC236}">
                <a16:creationId xmlns:a16="http://schemas.microsoft.com/office/drawing/2014/main" id="{BFFDF266-76CA-6404-32CC-103ADCEDFB45}"/>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53711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1000"/>
                                        <p:tgtEl>
                                          <p:spTgt spid="6">
                                            <p:txEl>
                                              <p:pRg st="2" end="2"/>
                                            </p:txEl>
                                          </p:spTgt>
                                        </p:tgtEl>
                                      </p:cBhvr>
                                    </p:animEffect>
                                    <p:anim calcmode="lin" valueType="num">
                                      <p:cBhvr>
                                        <p:cTn id="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ormAutofit/>
          </a:bodyPr>
          <a:lstStyle/>
          <a:p>
            <a:r>
              <a:rPr lang="en-US" altLang="en-US"/>
              <a:t>Why group activities?</a:t>
            </a:r>
            <a:endParaRPr lang="en-BR"/>
          </a:p>
        </p:txBody>
      </p:sp>
      <p:sp>
        <p:nvSpPr>
          <p:cNvPr id="5" name="Slide Number Placeholder 4">
            <a:extLst>
              <a:ext uri="{FF2B5EF4-FFF2-40B4-BE49-F238E27FC236}">
                <a16:creationId xmlns:a16="http://schemas.microsoft.com/office/drawing/2014/main" id="{D6DBC28A-EC3A-3666-3A63-5361B5EA5A3F}"/>
              </a:ext>
            </a:extLst>
          </p:cNvPr>
          <p:cNvSpPr>
            <a:spLocks noGrp="1"/>
          </p:cNvSpPr>
          <p:nvPr>
            <p:ph type="sldNum" sz="quarter" idx="12"/>
          </p:nvPr>
        </p:nvSpPr>
        <p:spPr/>
        <p:txBody>
          <a:bodyPr/>
          <a:lstStyle/>
          <a:p>
            <a:fld id="{15573E5C-EF74-034A-A019-612A408567C7}" type="slidenum">
              <a:rPr lang="en-US" smtClean="0"/>
              <a:pPr/>
              <a:t>34</a:t>
            </a:fld>
            <a:endParaRPr lang="en-US"/>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914400" y="1812235"/>
            <a:ext cx="10549836" cy="387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lumMod val="75000"/>
                </a:schemeClr>
              </a:buClr>
            </a:pPr>
            <a:r>
              <a:rPr lang="en-US" altLang="en-US">
                <a:solidFill>
                  <a:schemeClr val="tx1"/>
                </a:solidFill>
                <a:latin typeface="+mj-lt"/>
                <a:ea typeface="ＭＳ Ｐゴシック" panose="020B0600070205080204" pitchFamily="34" charset="-128"/>
              </a:rPr>
              <a:t>Determine understanding of content</a:t>
            </a:r>
          </a:p>
          <a:p>
            <a:pPr>
              <a:buClr>
                <a:schemeClr val="accent2">
                  <a:lumMod val="75000"/>
                </a:schemeClr>
              </a:buClr>
            </a:pPr>
            <a:r>
              <a:rPr lang="en-US" altLang="en-US">
                <a:solidFill>
                  <a:schemeClr val="tx1"/>
                </a:solidFill>
                <a:latin typeface="+mj-lt"/>
                <a:ea typeface="ＭＳ Ｐゴシック" panose="020B0600070205080204" pitchFamily="34" charset="-128"/>
              </a:rPr>
              <a:t>Reinforce and clarify content</a:t>
            </a:r>
          </a:p>
          <a:p>
            <a:pPr>
              <a:buClr>
                <a:schemeClr val="accent2">
                  <a:lumMod val="75000"/>
                </a:schemeClr>
              </a:buClr>
            </a:pPr>
            <a:r>
              <a:rPr lang="en-US" altLang="en-US">
                <a:solidFill>
                  <a:schemeClr val="tx1"/>
                </a:solidFill>
                <a:latin typeface="+mj-lt"/>
                <a:ea typeface="ＭＳ Ｐゴシック" panose="020B0600070205080204" pitchFamily="34" charset="-128"/>
              </a:rPr>
              <a:t>Apply content to real-life situations</a:t>
            </a:r>
          </a:p>
          <a:p>
            <a:pPr>
              <a:buClr>
                <a:schemeClr val="accent2">
                  <a:lumMod val="75000"/>
                </a:schemeClr>
              </a:buClr>
            </a:pPr>
            <a:r>
              <a:rPr lang="en-US" altLang="en-US">
                <a:solidFill>
                  <a:schemeClr val="tx1"/>
                </a:solidFill>
                <a:latin typeface="+mj-lt"/>
                <a:ea typeface="ＭＳ Ｐゴシック" panose="020B0600070205080204" pitchFamily="34" charset="-128"/>
              </a:rPr>
              <a:t>Enhance problem-solving skills</a:t>
            </a:r>
          </a:p>
          <a:p>
            <a:pPr>
              <a:buClr>
                <a:schemeClr val="accent2">
                  <a:lumMod val="75000"/>
                </a:schemeClr>
              </a:buClr>
            </a:pPr>
            <a:r>
              <a:rPr lang="en-US" altLang="en-US">
                <a:solidFill>
                  <a:schemeClr val="tx1"/>
                </a:solidFill>
                <a:latin typeface="+mj-lt"/>
                <a:ea typeface="ＭＳ Ｐゴシック" panose="020B0600070205080204" pitchFamily="34" charset="-128"/>
              </a:rPr>
              <a:t>Encourage interaction among participants</a:t>
            </a:r>
          </a:p>
          <a:p>
            <a:pPr>
              <a:buClr>
                <a:schemeClr val="accent2">
                  <a:lumMod val="75000"/>
                </a:schemeClr>
              </a:buClr>
            </a:pPr>
            <a:r>
              <a:rPr lang="en-US" altLang="en-US">
                <a:solidFill>
                  <a:schemeClr val="tx1"/>
                </a:solidFill>
                <a:latin typeface="+mj-lt"/>
                <a:ea typeface="ＭＳ Ｐゴシック" panose="020B0600070205080204" pitchFamily="34" charset="-128"/>
              </a:rPr>
              <a:t>Encourage learning between participants</a:t>
            </a:r>
          </a:p>
          <a:p>
            <a:pPr marL="0" indent="0" algn="just">
              <a:lnSpc>
                <a:spcPct val="110000"/>
              </a:lnSpc>
              <a:spcBef>
                <a:spcPts val="0"/>
              </a:spcBef>
              <a:spcAft>
                <a:spcPts val="600"/>
              </a:spcAft>
              <a:buClr>
                <a:schemeClr val="accent2">
                  <a:lumMod val="75000"/>
                </a:schemeClr>
              </a:buClr>
              <a:buFont typeface="Wingdings" panose="05000000000000000000" pitchFamily="2" charset="2"/>
              <a:buNone/>
            </a:pPr>
            <a:endParaRPr lang="en-BR" sz="2000" kern="0">
              <a:solidFill>
                <a:schemeClr val="tx1"/>
              </a:solidFill>
              <a:latin typeface="+mj-lt"/>
            </a:endParaRPr>
          </a:p>
        </p:txBody>
      </p:sp>
      <p:pic>
        <p:nvPicPr>
          <p:cNvPr id="6" name="Picture 5" descr="happystudents.jpg">
            <a:extLst>
              <a:ext uri="{FF2B5EF4-FFF2-40B4-BE49-F238E27FC236}">
                <a16:creationId xmlns:a16="http://schemas.microsoft.com/office/drawing/2014/main" id="{B0F0B890-392D-EBDE-4443-A56AAF68927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22139" y="1251312"/>
            <a:ext cx="4466482" cy="4466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EF68D924-33FE-9C37-96E7-7CEB9F3DE26B}"/>
              </a:ext>
            </a:extLst>
          </p:cNvPr>
          <p:cNvSpPr txBox="1"/>
          <p:nvPr/>
        </p:nvSpPr>
        <p:spPr>
          <a:xfrm>
            <a:off x="11430000" y="5717794"/>
            <a:ext cx="1274323" cy="276999"/>
          </a:xfrm>
          <a:prstGeom prst="rect">
            <a:avLst/>
          </a:prstGeom>
          <a:noFill/>
        </p:spPr>
        <p:txBody>
          <a:bodyPr wrap="square" rtlCol="0">
            <a:spAutoFit/>
          </a:bodyPr>
          <a:lstStyle/>
          <a:p>
            <a:r>
              <a:rPr lang="en-US" sz="1200"/>
              <a:t>© APHL</a:t>
            </a:r>
          </a:p>
        </p:txBody>
      </p:sp>
      <p:sp>
        <p:nvSpPr>
          <p:cNvPr id="9" name="Slide Number Placeholder 10">
            <a:extLst>
              <a:ext uri="{FF2B5EF4-FFF2-40B4-BE49-F238E27FC236}">
                <a16:creationId xmlns:a16="http://schemas.microsoft.com/office/drawing/2014/main" id="{05980B68-0D48-4D5D-7090-0CADAD2AA3E2}"/>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34</a:t>
            </a:fld>
            <a:endParaRPr lang="en-US"/>
          </a:p>
        </p:txBody>
      </p:sp>
      <p:sp>
        <p:nvSpPr>
          <p:cNvPr id="8" name="Footer Placeholder 7">
            <a:extLst>
              <a:ext uri="{FF2B5EF4-FFF2-40B4-BE49-F238E27FC236}">
                <a16:creationId xmlns:a16="http://schemas.microsoft.com/office/drawing/2014/main" id="{B1AF5A15-A298-9425-5022-3FB4EB9F9AA3}"/>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87338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ormAutofit fontScale="90000"/>
          </a:bodyPr>
          <a:lstStyle/>
          <a:p>
            <a:r>
              <a:rPr lang="en-US" altLang="en-US" sz="4000"/>
              <a:t>Facilitating group exercises</a:t>
            </a:r>
            <a:br>
              <a:rPr lang="en-US" altLang="en-US" sz="4000"/>
            </a:b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graphicFrame>
        <p:nvGraphicFramePr>
          <p:cNvPr id="6" name="Diagram 5">
            <a:extLst>
              <a:ext uri="{FF2B5EF4-FFF2-40B4-BE49-F238E27FC236}">
                <a16:creationId xmlns:a16="http://schemas.microsoft.com/office/drawing/2014/main" id="{7A01108E-4C3C-86EE-B056-F374A8BC5E50}"/>
              </a:ext>
            </a:extLst>
          </p:cNvPr>
          <p:cNvGraphicFramePr/>
          <p:nvPr>
            <p:extLst>
              <p:ext uri="{D42A27DB-BD31-4B8C-83A1-F6EECF244321}">
                <p14:modId xmlns:p14="http://schemas.microsoft.com/office/powerpoint/2010/main" val="2994780619"/>
              </p:ext>
            </p:extLst>
          </p:nvPr>
        </p:nvGraphicFramePr>
        <p:xfrm>
          <a:off x="914400" y="1624263"/>
          <a:ext cx="10363200" cy="47607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Slide Number Placeholder 10">
            <a:extLst>
              <a:ext uri="{FF2B5EF4-FFF2-40B4-BE49-F238E27FC236}">
                <a16:creationId xmlns:a16="http://schemas.microsoft.com/office/drawing/2014/main" id="{B6EAC55E-936E-3F62-AD2D-B5FF1977AC2D}"/>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35</a:t>
            </a:fld>
            <a:endParaRPr lang="en-US"/>
          </a:p>
        </p:txBody>
      </p:sp>
      <p:sp>
        <p:nvSpPr>
          <p:cNvPr id="3" name="Footer Placeholder 2">
            <a:extLst>
              <a:ext uri="{FF2B5EF4-FFF2-40B4-BE49-F238E27FC236}">
                <a16:creationId xmlns:a16="http://schemas.microsoft.com/office/drawing/2014/main" id="{853B3CED-5262-A809-A6F0-44C04E690982}"/>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826754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376A6-5C3A-72C1-0D40-F304A9554175}"/>
              </a:ext>
            </a:extLst>
          </p:cNvPr>
          <p:cNvSpPr>
            <a:spLocks noGrp="1"/>
          </p:cNvSpPr>
          <p:nvPr>
            <p:ph type="title"/>
          </p:nvPr>
        </p:nvSpPr>
        <p:spPr/>
        <p:txBody>
          <a:bodyPr/>
          <a:lstStyle/>
          <a:p>
            <a:r>
              <a:rPr lang="en-GB"/>
              <a:t>Individual activity</a:t>
            </a:r>
          </a:p>
        </p:txBody>
      </p:sp>
      <p:sp>
        <p:nvSpPr>
          <p:cNvPr id="3" name="Content Placeholder 2">
            <a:extLst>
              <a:ext uri="{FF2B5EF4-FFF2-40B4-BE49-F238E27FC236}">
                <a16:creationId xmlns:a16="http://schemas.microsoft.com/office/drawing/2014/main" id="{D131D41F-821B-E23E-BF18-3E5244AC54EF}"/>
              </a:ext>
            </a:extLst>
          </p:cNvPr>
          <p:cNvSpPr>
            <a:spLocks noGrp="1"/>
          </p:cNvSpPr>
          <p:nvPr>
            <p:ph idx="1"/>
          </p:nvPr>
        </p:nvSpPr>
        <p:spPr/>
        <p:txBody>
          <a:bodyPr/>
          <a:lstStyle/>
          <a:p>
            <a:pPr marL="0" indent="0">
              <a:buNone/>
            </a:pPr>
            <a:r>
              <a:rPr lang="en-GB"/>
              <a:t>You are given a statement. Based on your knowledge and experience, put it in the most appropriate step.</a:t>
            </a:r>
          </a:p>
        </p:txBody>
      </p:sp>
      <p:sp>
        <p:nvSpPr>
          <p:cNvPr id="4" name="Slide Number Placeholder 3">
            <a:extLst>
              <a:ext uri="{FF2B5EF4-FFF2-40B4-BE49-F238E27FC236}">
                <a16:creationId xmlns:a16="http://schemas.microsoft.com/office/drawing/2014/main" id="{68EE2714-ECA1-2F67-1F75-F5A475B728DF}"/>
              </a:ext>
            </a:extLst>
          </p:cNvPr>
          <p:cNvSpPr>
            <a:spLocks noGrp="1"/>
          </p:cNvSpPr>
          <p:nvPr>
            <p:ph type="sldNum" sz="quarter" idx="12"/>
          </p:nvPr>
        </p:nvSpPr>
        <p:spPr/>
        <p:txBody>
          <a:bodyPr/>
          <a:lstStyle/>
          <a:p>
            <a:fld id="{15573E5C-EF74-034A-A019-612A408567C7}" type="slidenum">
              <a:rPr lang="en-US" smtClean="0"/>
              <a:pPr/>
              <a:t>36</a:t>
            </a:fld>
            <a:endParaRPr lang="en-US"/>
          </a:p>
        </p:txBody>
      </p:sp>
      <p:sp>
        <p:nvSpPr>
          <p:cNvPr id="5" name="Footer Placeholder 4">
            <a:extLst>
              <a:ext uri="{FF2B5EF4-FFF2-40B4-BE49-F238E27FC236}">
                <a16:creationId xmlns:a16="http://schemas.microsoft.com/office/drawing/2014/main" id="{A4B574D6-34C9-256E-0572-3C21B999F8C4}"/>
              </a:ext>
            </a:extLst>
          </p:cNvPr>
          <p:cNvSpPr>
            <a:spLocks noGrp="1"/>
          </p:cNvSpPr>
          <p:nvPr>
            <p:ph type="ftr" sz="quarter" idx="3"/>
          </p:nvPr>
        </p:nvSpPr>
        <p:spPr/>
        <p:txBody>
          <a:bodyPr/>
          <a:lstStyle/>
          <a:p>
            <a:r>
              <a:rPr lang="nl-NL"/>
              <a:t>GLLP TOT&amp;M Unit 4 V1 2026</a:t>
            </a:r>
            <a:endParaRPr lang="en-US"/>
          </a:p>
        </p:txBody>
      </p:sp>
      <p:pic>
        <p:nvPicPr>
          <p:cNvPr id="6" name="Picture 5">
            <a:extLst>
              <a:ext uri="{FF2B5EF4-FFF2-40B4-BE49-F238E27FC236}">
                <a16:creationId xmlns:a16="http://schemas.microsoft.com/office/drawing/2014/main" id="{1DBF7665-588D-F785-97FD-59497E6381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5406" y="2780778"/>
            <a:ext cx="7183935" cy="3296507"/>
          </a:xfrm>
          <a:prstGeom prst="rect">
            <a:avLst/>
          </a:prstGeom>
        </p:spPr>
      </p:pic>
    </p:spTree>
    <p:custDataLst>
      <p:tags r:id="rId1"/>
    </p:custDataLst>
    <p:extLst>
      <p:ext uri="{BB962C8B-B14F-4D97-AF65-F5344CB8AC3E}">
        <p14:creationId xmlns:p14="http://schemas.microsoft.com/office/powerpoint/2010/main" val="14028851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grpSp>
        <p:nvGrpSpPr>
          <p:cNvPr id="13" name="Group 12">
            <a:extLst>
              <a:ext uri="{FF2B5EF4-FFF2-40B4-BE49-F238E27FC236}">
                <a16:creationId xmlns:a16="http://schemas.microsoft.com/office/drawing/2014/main" id="{4085A81A-7AD7-69E7-F680-FF6EBD45E2EF}"/>
              </a:ext>
            </a:extLst>
          </p:cNvPr>
          <p:cNvGrpSpPr/>
          <p:nvPr/>
        </p:nvGrpSpPr>
        <p:grpSpPr>
          <a:xfrm>
            <a:off x="5775375" y="824008"/>
            <a:ext cx="5688281" cy="4880758"/>
            <a:chOff x="6096000" y="824008"/>
            <a:chExt cx="5688281" cy="4880758"/>
          </a:xfrm>
        </p:grpSpPr>
        <p:sp>
          <p:nvSpPr>
            <p:cNvPr id="12" name="Rectangle: Rounded Corners 11">
              <a:extLst>
                <a:ext uri="{FF2B5EF4-FFF2-40B4-BE49-F238E27FC236}">
                  <a16:creationId xmlns:a16="http://schemas.microsoft.com/office/drawing/2014/main" id="{CFAC3DF2-5C65-03B0-2FAA-435A6236C9D6}"/>
                </a:ext>
              </a:extLst>
            </p:cNvPr>
            <p:cNvSpPr/>
            <p:nvPr/>
          </p:nvSpPr>
          <p:spPr>
            <a:xfrm>
              <a:off x="6096000" y="824008"/>
              <a:ext cx="5688281" cy="4880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6447750" y="1569753"/>
              <a:ext cx="4984780" cy="3718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buClr>
              </a:pPr>
              <a:r>
                <a:rPr lang="en-US" altLang="en-US" sz="2800">
                  <a:solidFill>
                    <a:schemeClr val="bg1"/>
                  </a:solidFill>
                  <a:ea typeface="ＭＳ Ｐゴシック" panose="020B0600070205080204" pitchFamily="34" charset="-128"/>
                </a:rPr>
                <a:t>Review and understand content and process</a:t>
              </a:r>
            </a:p>
            <a:p>
              <a:pPr>
                <a:buClr>
                  <a:schemeClr val="accent2"/>
                </a:buClr>
              </a:pPr>
              <a:r>
                <a:rPr lang="en-US" altLang="en-US" sz="2800">
                  <a:solidFill>
                    <a:schemeClr val="bg1"/>
                  </a:solidFill>
                  <a:ea typeface="ＭＳ Ｐゴシック" panose="020B0600070205080204" pitchFamily="34" charset="-128"/>
                </a:rPr>
                <a:t>Collect any materials or supplies</a:t>
              </a:r>
            </a:p>
            <a:p>
              <a:pPr>
                <a:buClr>
                  <a:schemeClr val="accent2"/>
                </a:buClr>
              </a:pPr>
              <a:r>
                <a:rPr lang="en-US" altLang="en-US" sz="2800">
                  <a:solidFill>
                    <a:schemeClr val="bg1"/>
                  </a:solidFill>
                  <a:ea typeface="ＭＳ Ｐゴシック" panose="020B0600070205080204" pitchFamily="34" charset="-128"/>
                </a:rPr>
                <a:t>Set up room (if possible)</a:t>
              </a:r>
            </a:p>
            <a:p>
              <a:pPr>
                <a:buClr>
                  <a:schemeClr val="accent2"/>
                </a:buClr>
              </a:pPr>
              <a:r>
                <a:rPr lang="en-US" altLang="en-US" sz="2800">
                  <a:solidFill>
                    <a:schemeClr val="bg1"/>
                  </a:solidFill>
                  <a:ea typeface="ＭＳ Ｐゴシック" panose="020B0600070205080204" pitchFamily="34" charset="-128"/>
                </a:rPr>
                <a:t>Practice giving instructions and leading the exercise</a:t>
              </a:r>
            </a:p>
          </p:txBody>
        </p:sp>
      </p:grpSp>
      <p:graphicFrame>
        <p:nvGraphicFramePr>
          <p:cNvPr id="6" name="Diagram 5">
            <a:extLst>
              <a:ext uri="{FF2B5EF4-FFF2-40B4-BE49-F238E27FC236}">
                <a16:creationId xmlns:a16="http://schemas.microsoft.com/office/drawing/2014/main" id="{7A4E6FA5-0A02-B6CA-9235-C7A88CA34427}"/>
              </a:ext>
            </a:extLst>
          </p:cNvPr>
          <p:cNvGraphicFramePr/>
          <p:nvPr>
            <p:extLst>
              <p:ext uri="{D42A27DB-BD31-4B8C-83A1-F6EECF244321}">
                <p14:modId xmlns:p14="http://schemas.microsoft.com/office/powerpoint/2010/main" val="1363065681"/>
              </p:ext>
            </p:extLst>
          </p:nvPr>
        </p:nvGraphicFramePr>
        <p:xfrm>
          <a:off x="407719" y="1327381"/>
          <a:ext cx="5688281" cy="3874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Slide Number Placeholder 10">
            <a:extLst>
              <a:ext uri="{FF2B5EF4-FFF2-40B4-BE49-F238E27FC236}">
                <a16:creationId xmlns:a16="http://schemas.microsoft.com/office/drawing/2014/main" id="{03AFF93F-7CAD-BA4D-7C4A-B199B3CB1A72}"/>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37</a:t>
            </a:fld>
            <a:endParaRPr lang="en-US"/>
          </a:p>
        </p:txBody>
      </p:sp>
      <p:sp>
        <p:nvSpPr>
          <p:cNvPr id="2" name="Footer Placeholder 1">
            <a:extLst>
              <a:ext uri="{FF2B5EF4-FFF2-40B4-BE49-F238E27FC236}">
                <a16:creationId xmlns:a16="http://schemas.microsoft.com/office/drawing/2014/main" id="{DADD9131-7B56-2E32-1019-DFE68DF2EA67}"/>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46100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B81FFF2-F0AC-1F6E-9D04-7A1EADA161DF}"/>
              </a:ext>
            </a:extLst>
          </p:cNvPr>
          <p:cNvSpPr>
            <a:spLocks noGrp="1"/>
          </p:cNvSpPr>
          <p:nvPr>
            <p:ph type="sldNum" sz="quarter" idx="12"/>
          </p:nvPr>
        </p:nvSpPr>
        <p:spPr/>
        <p:txBody>
          <a:bodyPr/>
          <a:lstStyle/>
          <a:p>
            <a:fld id="{15573E5C-EF74-034A-A019-612A408567C7}" type="slidenum">
              <a:rPr lang="en-US" smtClean="0"/>
              <a:pPr/>
              <a:t>38</a:t>
            </a:fld>
            <a:endParaRPr lang="en-US"/>
          </a:p>
        </p:txBody>
      </p:sp>
      <p:grpSp>
        <p:nvGrpSpPr>
          <p:cNvPr id="9" name="Group 8">
            <a:extLst>
              <a:ext uri="{FF2B5EF4-FFF2-40B4-BE49-F238E27FC236}">
                <a16:creationId xmlns:a16="http://schemas.microsoft.com/office/drawing/2014/main" id="{77A99F91-1040-E512-7892-45074EF534BE}"/>
              </a:ext>
            </a:extLst>
          </p:cNvPr>
          <p:cNvGrpSpPr/>
          <p:nvPr/>
        </p:nvGrpSpPr>
        <p:grpSpPr>
          <a:xfrm>
            <a:off x="5775375" y="824008"/>
            <a:ext cx="5688281" cy="4880758"/>
            <a:chOff x="6096000" y="824008"/>
            <a:chExt cx="5688281" cy="4880758"/>
          </a:xfrm>
        </p:grpSpPr>
        <p:sp>
          <p:nvSpPr>
            <p:cNvPr id="10" name="Rectangle: Rounded Corners 9">
              <a:extLst>
                <a:ext uri="{FF2B5EF4-FFF2-40B4-BE49-F238E27FC236}">
                  <a16:creationId xmlns:a16="http://schemas.microsoft.com/office/drawing/2014/main" id="{C1684E5D-8B2C-F765-C44E-448EECD99F6F}"/>
                </a:ext>
              </a:extLst>
            </p:cNvPr>
            <p:cNvSpPr/>
            <p:nvPr/>
          </p:nvSpPr>
          <p:spPr>
            <a:xfrm>
              <a:off x="6096000" y="824008"/>
              <a:ext cx="5688281" cy="4880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A457E4E3-3E2D-0CAD-8ECC-213E6AF5E90E}"/>
                </a:ext>
              </a:extLst>
            </p:cNvPr>
            <p:cNvSpPr txBox="1">
              <a:spLocks/>
            </p:cNvSpPr>
            <p:nvPr/>
          </p:nvSpPr>
          <p:spPr bwMode="auto">
            <a:xfrm>
              <a:off x="6418995" y="1011079"/>
              <a:ext cx="4984780" cy="396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buClr>
              </a:pPr>
              <a:r>
                <a:rPr lang="en-US" altLang="en-US">
                  <a:solidFill>
                    <a:schemeClr val="bg1"/>
                  </a:solidFill>
                  <a:latin typeface="+mj-lt"/>
                  <a:ea typeface="ＭＳ Ｐゴシック" panose="020B0600070205080204" pitchFamily="34" charset="-128"/>
                </a:rPr>
                <a:t>Provide clear instructions (verbal and in writing)</a:t>
              </a:r>
            </a:p>
            <a:p>
              <a:pPr>
                <a:buClr>
                  <a:schemeClr val="accent2"/>
                </a:buClr>
              </a:pPr>
              <a:r>
                <a:rPr lang="en-US" altLang="en-US">
                  <a:solidFill>
                    <a:schemeClr val="bg1"/>
                  </a:solidFill>
                  <a:latin typeface="+mj-lt"/>
                  <a:ea typeface="ＭＳ Ｐゴシック" panose="020B0600070205080204" pitchFamily="34" charset="-128"/>
                </a:rPr>
                <a:t>State:</a:t>
              </a:r>
            </a:p>
            <a:p>
              <a:pPr lvl="1">
                <a:buClr>
                  <a:schemeClr val="accent2"/>
                </a:buClr>
                <a:buFont typeface="Arial" panose="020B0604020202020204" pitchFamily="34" charset="0"/>
                <a:buChar char="•"/>
              </a:pPr>
              <a:r>
                <a:rPr lang="en-US" altLang="en-US" sz="2400">
                  <a:solidFill>
                    <a:schemeClr val="bg1"/>
                  </a:solidFill>
                  <a:latin typeface="+mj-lt"/>
                  <a:ea typeface="ＭＳ Ｐゴシック" panose="020B0600070205080204" pitchFamily="34" charset="-128"/>
                </a:rPr>
                <a:t>Purpose of exercise</a:t>
              </a:r>
            </a:p>
            <a:p>
              <a:pPr lvl="1">
                <a:buClr>
                  <a:schemeClr val="accent2"/>
                </a:buClr>
                <a:buFont typeface="Arial" panose="020B0604020202020204" pitchFamily="34" charset="0"/>
                <a:buChar char="•"/>
              </a:pPr>
              <a:r>
                <a:rPr lang="en-US" altLang="en-US" sz="2400">
                  <a:solidFill>
                    <a:schemeClr val="bg1"/>
                  </a:solidFill>
                  <a:latin typeface="+mj-lt"/>
                  <a:ea typeface="ＭＳ Ｐゴシック" panose="020B0600070205080204" pitchFamily="34" charset="-128"/>
                </a:rPr>
                <a:t>How participants will work</a:t>
              </a:r>
            </a:p>
            <a:p>
              <a:pPr lvl="1">
                <a:buClr>
                  <a:schemeClr val="accent2"/>
                </a:buClr>
                <a:buFont typeface="Arial" panose="020B0604020202020204" pitchFamily="34" charset="0"/>
                <a:buChar char="•"/>
              </a:pPr>
              <a:r>
                <a:rPr lang="en-US" altLang="en-US" sz="2400">
                  <a:solidFill>
                    <a:schemeClr val="bg1"/>
                  </a:solidFill>
                  <a:latin typeface="+mj-lt"/>
                  <a:ea typeface="ＭＳ Ｐゴシック" panose="020B0600070205080204" pitchFamily="34" charset="-128"/>
                </a:rPr>
                <a:t>Tasks to be accomplished</a:t>
              </a:r>
            </a:p>
            <a:p>
              <a:pPr lvl="1">
                <a:buClr>
                  <a:schemeClr val="accent2"/>
                </a:buClr>
                <a:buFont typeface="Arial" panose="020B0604020202020204" pitchFamily="34" charset="0"/>
                <a:buChar char="•"/>
              </a:pPr>
              <a:r>
                <a:rPr lang="en-US" altLang="en-US" sz="2400">
                  <a:solidFill>
                    <a:schemeClr val="bg1"/>
                  </a:solidFill>
                  <a:latin typeface="+mj-lt"/>
                  <a:ea typeface="ＭＳ Ｐゴシック" panose="020B0600070205080204" pitchFamily="34" charset="-128"/>
                </a:rPr>
                <a:t>Time allowed</a:t>
              </a:r>
            </a:p>
            <a:p>
              <a:pPr lvl="1">
                <a:buClr>
                  <a:schemeClr val="accent2"/>
                </a:buClr>
                <a:buFont typeface="Arial" panose="020B0604020202020204" pitchFamily="34" charset="0"/>
                <a:buChar char="•"/>
              </a:pPr>
              <a:r>
                <a:rPr lang="en-US" altLang="en-US" sz="2400">
                  <a:solidFill>
                    <a:schemeClr val="bg1"/>
                  </a:solidFill>
                  <a:latin typeface="+mj-lt"/>
                  <a:ea typeface="ＭＳ Ｐゴシック" panose="020B0600070205080204" pitchFamily="34" charset="-128"/>
                </a:rPr>
                <a:t>How exercise will be reviewed</a:t>
              </a:r>
            </a:p>
            <a:p>
              <a:pPr>
                <a:buClr>
                  <a:schemeClr val="accent2"/>
                </a:buClr>
              </a:pPr>
              <a:r>
                <a:rPr lang="en-US" altLang="en-US">
                  <a:solidFill>
                    <a:schemeClr val="bg1"/>
                  </a:solidFill>
                  <a:latin typeface="+mj-lt"/>
                  <a:ea typeface="ＭＳ Ｐゴシック" panose="020B0600070205080204" pitchFamily="34" charset="-128"/>
                </a:rPr>
                <a:t>Respond to questions and provide clarifications</a:t>
              </a:r>
            </a:p>
          </p:txBody>
        </p:sp>
      </p:grpSp>
      <p:graphicFrame>
        <p:nvGraphicFramePr>
          <p:cNvPr id="12" name="Diagram 11">
            <a:extLst>
              <a:ext uri="{FF2B5EF4-FFF2-40B4-BE49-F238E27FC236}">
                <a16:creationId xmlns:a16="http://schemas.microsoft.com/office/drawing/2014/main" id="{5FFA9C44-DD73-E496-8E17-D58610BD24CC}"/>
              </a:ext>
            </a:extLst>
          </p:cNvPr>
          <p:cNvGraphicFramePr/>
          <p:nvPr>
            <p:extLst>
              <p:ext uri="{D42A27DB-BD31-4B8C-83A1-F6EECF244321}">
                <p14:modId xmlns:p14="http://schemas.microsoft.com/office/powerpoint/2010/main" val="3422110364"/>
              </p:ext>
            </p:extLst>
          </p:nvPr>
        </p:nvGraphicFramePr>
        <p:xfrm>
          <a:off x="407719" y="1327381"/>
          <a:ext cx="5688281" cy="3874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Slide Number Placeholder 10">
            <a:extLst>
              <a:ext uri="{FF2B5EF4-FFF2-40B4-BE49-F238E27FC236}">
                <a16:creationId xmlns:a16="http://schemas.microsoft.com/office/drawing/2014/main" id="{A4125493-EAAE-82DF-FE0B-C299347220D0}"/>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38</a:t>
            </a:fld>
            <a:endParaRPr lang="en-US"/>
          </a:p>
        </p:txBody>
      </p:sp>
      <p:sp>
        <p:nvSpPr>
          <p:cNvPr id="3" name="Footer Placeholder 2">
            <a:extLst>
              <a:ext uri="{FF2B5EF4-FFF2-40B4-BE49-F238E27FC236}">
                <a16:creationId xmlns:a16="http://schemas.microsoft.com/office/drawing/2014/main" id="{0BC48A7F-8D54-D3B1-4CF2-903553AE79E2}"/>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27690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B216B6A-51E9-3CE3-72F9-9363C78C9FDD}"/>
              </a:ext>
            </a:extLst>
          </p:cNvPr>
          <p:cNvSpPr>
            <a:spLocks noGrp="1"/>
          </p:cNvSpPr>
          <p:nvPr>
            <p:ph type="sldNum" sz="quarter" idx="12"/>
          </p:nvPr>
        </p:nvSpPr>
        <p:spPr/>
        <p:txBody>
          <a:bodyPr/>
          <a:lstStyle/>
          <a:p>
            <a:fld id="{15573E5C-EF74-034A-A019-612A408567C7}" type="slidenum">
              <a:rPr lang="en-US" smtClean="0"/>
              <a:pPr/>
              <a:t>39</a:t>
            </a:fld>
            <a:endParaRPr lang="en-US"/>
          </a:p>
        </p:txBody>
      </p:sp>
      <p:grpSp>
        <p:nvGrpSpPr>
          <p:cNvPr id="6" name="Group 5">
            <a:extLst>
              <a:ext uri="{FF2B5EF4-FFF2-40B4-BE49-F238E27FC236}">
                <a16:creationId xmlns:a16="http://schemas.microsoft.com/office/drawing/2014/main" id="{B46475CE-B047-3E0D-8572-CCDDFE75597C}"/>
              </a:ext>
            </a:extLst>
          </p:cNvPr>
          <p:cNvGrpSpPr/>
          <p:nvPr/>
        </p:nvGrpSpPr>
        <p:grpSpPr>
          <a:xfrm>
            <a:off x="5775375" y="824008"/>
            <a:ext cx="5695963" cy="4880758"/>
            <a:chOff x="6096000" y="824008"/>
            <a:chExt cx="5695963" cy="4880758"/>
          </a:xfrm>
        </p:grpSpPr>
        <p:sp>
          <p:nvSpPr>
            <p:cNvPr id="7" name="Rectangle: Rounded Corners 6">
              <a:extLst>
                <a:ext uri="{FF2B5EF4-FFF2-40B4-BE49-F238E27FC236}">
                  <a16:creationId xmlns:a16="http://schemas.microsoft.com/office/drawing/2014/main" id="{44A7F29F-AABD-BCBA-3273-D1FB648782AE}"/>
                </a:ext>
              </a:extLst>
            </p:cNvPr>
            <p:cNvSpPr/>
            <p:nvPr/>
          </p:nvSpPr>
          <p:spPr>
            <a:xfrm>
              <a:off x="6096000" y="824008"/>
              <a:ext cx="5688281" cy="4880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8256916-76A8-355D-EDE5-6FA0C7A1352A}"/>
                </a:ext>
              </a:extLst>
            </p:cNvPr>
            <p:cNvSpPr txBox="1">
              <a:spLocks/>
            </p:cNvSpPr>
            <p:nvPr/>
          </p:nvSpPr>
          <p:spPr bwMode="auto">
            <a:xfrm>
              <a:off x="6418996" y="1241117"/>
              <a:ext cx="5372967" cy="396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331470" indent="-331470">
                <a:buFont typeface="Arial" panose="020B0604020202020204" pitchFamily="34" charset="0"/>
                <a:buNone/>
              </a:pPr>
              <a:r>
                <a:rPr lang="en-US" altLang="en-US">
                  <a:solidFill>
                    <a:schemeClr val="bg1"/>
                  </a:solidFill>
                  <a:latin typeface="+mj-lt"/>
                  <a:ea typeface="ＭＳ Ｐゴシック"/>
                  <a:cs typeface="Calibri"/>
                </a:rPr>
                <a:t>Designate roles</a:t>
              </a:r>
              <a:endParaRPr lang="en-US">
                <a:solidFill>
                  <a:schemeClr val="bg1"/>
                </a:solidFill>
                <a:ea typeface="ＭＳ Ｐゴシック"/>
                <a:cs typeface="Calibri"/>
              </a:endParaRPr>
            </a:p>
            <a:p>
              <a:pPr marL="914400" lvl="1" indent="-514350">
                <a:buClr>
                  <a:schemeClr val="accent2"/>
                </a:buClr>
                <a:buFont typeface="Georgia" panose="02040502050405020303" pitchFamily="18" charset="0"/>
                <a:buAutoNum type="arabicPeriod"/>
              </a:pPr>
              <a:r>
                <a:rPr lang="en-US" altLang="en-US" sz="2400">
                  <a:solidFill>
                    <a:schemeClr val="bg1"/>
                  </a:solidFill>
                  <a:latin typeface="+mj-lt"/>
                  <a:ea typeface="ＭＳ Ｐゴシック"/>
                  <a:cs typeface="Calibri"/>
                </a:rPr>
                <a:t>Facilitator</a:t>
              </a:r>
            </a:p>
            <a:p>
              <a:pPr marL="914400" lvl="1" indent="-514350">
                <a:buClr>
                  <a:schemeClr val="accent2"/>
                </a:buClr>
                <a:buFont typeface="Georgia" panose="02040502050405020303" pitchFamily="18" charset="0"/>
                <a:buAutoNum type="arabicPeriod"/>
              </a:pPr>
              <a:r>
                <a:rPr lang="en-US" altLang="en-US" sz="2400">
                  <a:solidFill>
                    <a:schemeClr val="bg1"/>
                  </a:solidFill>
                  <a:latin typeface="+mj-lt"/>
                  <a:ea typeface="ＭＳ Ｐゴシック"/>
                  <a:cs typeface="Calibri"/>
                </a:rPr>
                <a:t>Recorder</a:t>
              </a:r>
            </a:p>
            <a:p>
              <a:pPr marL="914400" lvl="1" indent="-514350">
                <a:buClr>
                  <a:schemeClr val="accent2"/>
                </a:buClr>
                <a:buFont typeface="Georgia" panose="02040502050405020303" pitchFamily="18" charset="0"/>
                <a:buAutoNum type="arabicPeriod"/>
              </a:pPr>
              <a:r>
                <a:rPr lang="en-US" altLang="en-US" sz="2400">
                  <a:solidFill>
                    <a:schemeClr val="bg1"/>
                  </a:solidFill>
                  <a:latin typeface="+mj-lt"/>
                  <a:ea typeface="ＭＳ Ｐゴシック" panose="020B0600070205080204" pitchFamily="34" charset="-128"/>
                </a:rPr>
                <a:t>Reporter</a:t>
              </a:r>
            </a:p>
            <a:p>
              <a:pPr marL="331470" indent="-331470">
                <a:spcBef>
                  <a:spcPct val="40000"/>
                </a:spcBef>
                <a:buFont typeface="Arial" panose="020B0604020202020204" pitchFamily="34" charset="0"/>
                <a:buNone/>
              </a:pPr>
              <a:r>
                <a:rPr lang="en-ZA" altLang="en-US">
                  <a:solidFill>
                    <a:schemeClr val="bg1"/>
                  </a:solidFill>
                  <a:latin typeface="+mj-lt"/>
                  <a:ea typeface="ＭＳ Ｐゴシック"/>
                  <a:cs typeface="Calibri"/>
                </a:rPr>
                <a:t>Establish ground rules</a:t>
              </a:r>
            </a:p>
            <a:p>
              <a:pPr marL="914400" lvl="1" indent="-514350">
                <a:buClr>
                  <a:schemeClr val="accent2"/>
                </a:buClr>
                <a:buFont typeface="Georgia" panose="02040502050405020303" pitchFamily="18" charset="0"/>
                <a:buAutoNum type="arabicPeriod"/>
              </a:pPr>
              <a:r>
                <a:rPr lang="en-ZA" altLang="en-US" sz="2400">
                  <a:solidFill>
                    <a:schemeClr val="bg1"/>
                  </a:solidFill>
                  <a:latin typeface="+mj-lt"/>
                  <a:ea typeface="ＭＳ Ｐゴシック"/>
                  <a:cs typeface="Calibri"/>
                </a:rPr>
                <a:t>Only one person talks at a time </a:t>
              </a:r>
            </a:p>
            <a:p>
              <a:pPr marL="914400" lvl="1" indent="-514350">
                <a:buClr>
                  <a:schemeClr val="accent2"/>
                </a:buClr>
                <a:buFont typeface="Georgia" panose="02040502050405020303" pitchFamily="18" charset="0"/>
                <a:buAutoNum type="arabicPeriod"/>
              </a:pPr>
              <a:r>
                <a:rPr lang="en-ZA" altLang="en-US" sz="2400">
                  <a:solidFill>
                    <a:schemeClr val="bg1"/>
                  </a:solidFill>
                  <a:latin typeface="+mj-lt"/>
                  <a:ea typeface="ＭＳ Ｐゴシック"/>
                  <a:cs typeface="Calibri"/>
                </a:rPr>
                <a:t>Only one conversation at a time (no side conversations)</a:t>
              </a:r>
              <a:endParaRPr lang="en-US" altLang="en-US" sz="2400">
                <a:solidFill>
                  <a:schemeClr val="bg1"/>
                </a:solidFill>
                <a:latin typeface="+mj-lt"/>
                <a:ea typeface="ＭＳ Ｐゴシック"/>
                <a:cs typeface="Calibri"/>
              </a:endParaRPr>
            </a:p>
            <a:p>
              <a:pPr marL="914400" lvl="1" indent="-514350">
                <a:buClr>
                  <a:schemeClr val="accent2"/>
                </a:buClr>
                <a:buFont typeface="Georgia" panose="02040502050405020303" pitchFamily="18" charset="0"/>
                <a:buAutoNum type="arabicPeriod"/>
              </a:pPr>
              <a:r>
                <a:rPr lang="en-ZA" altLang="en-US" sz="2400">
                  <a:solidFill>
                    <a:schemeClr val="bg1"/>
                  </a:solidFill>
                  <a:latin typeface="+mj-lt"/>
                  <a:ea typeface="ＭＳ Ｐゴシック"/>
                  <a:cs typeface="Calibri"/>
                </a:rPr>
                <a:t>All participants should contribute</a:t>
              </a:r>
              <a:endParaRPr lang="en-US" altLang="en-US" sz="2400">
                <a:solidFill>
                  <a:schemeClr val="bg1"/>
                </a:solidFill>
                <a:latin typeface="+mj-lt"/>
                <a:ea typeface="ＭＳ Ｐゴシック"/>
                <a:cs typeface="Calibri"/>
              </a:endParaRPr>
            </a:p>
          </p:txBody>
        </p:sp>
      </p:grpSp>
      <p:graphicFrame>
        <p:nvGraphicFramePr>
          <p:cNvPr id="9" name="Diagram 8">
            <a:extLst>
              <a:ext uri="{FF2B5EF4-FFF2-40B4-BE49-F238E27FC236}">
                <a16:creationId xmlns:a16="http://schemas.microsoft.com/office/drawing/2014/main" id="{E4B67939-3EB1-CB16-0B71-9E5193246B0C}"/>
              </a:ext>
            </a:extLst>
          </p:cNvPr>
          <p:cNvGraphicFramePr/>
          <p:nvPr>
            <p:extLst>
              <p:ext uri="{D42A27DB-BD31-4B8C-83A1-F6EECF244321}">
                <p14:modId xmlns:p14="http://schemas.microsoft.com/office/powerpoint/2010/main" val="1828470207"/>
              </p:ext>
            </p:extLst>
          </p:nvPr>
        </p:nvGraphicFramePr>
        <p:xfrm>
          <a:off x="407719" y="1327381"/>
          <a:ext cx="5688281" cy="3874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8409F5E8-2AD1-D5F5-8130-95A498FA642D}"/>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89051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TOT&amp;M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10000"/>
          </a:bodyPr>
          <a:lstStyle/>
          <a:p>
            <a:pPr marL="0" indent="0">
              <a:lnSpc>
                <a:spcPct val="120000"/>
              </a:lnSpc>
              <a:buNone/>
            </a:pPr>
            <a:r>
              <a:rPr lang="en-US" sz="2400"/>
              <a:t>To facilitate some of the activities included in this presentation you may want to use applications that enhance virtual interactivity. If you have the possibility to subscribe to a paid account, </a:t>
            </a:r>
            <a:r>
              <a:rPr lang="en-US" sz="2400" err="1">
                <a:hlinkClick r:id="rId4"/>
              </a:rPr>
              <a:t>Slido</a:t>
            </a:r>
            <a:r>
              <a:rPr lang="en-US" sz="2400"/>
              <a:t> offers many ways to enhance the learners’ experience. The ones listed below are either completely or partially free of charge:</a:t>
            </a:r>
          </a:p>
          <a:p>
            <a:pPr>
              <a:lnSpc>
                <a:spcPct val="120000"/>
              </a:lnSpc>
            </a:pPr>
            <a:r>
              <a:rPr lang="en-US" sz="2400"/>
              <a:t> </a:t>
            </a:r>
            <a:r>
              <a:rPr lang="en-US" sz="2400" err="1"/>
              <a:t>Mentimeter</a:t>
            </a:r>
            <a:r>
              <a:rPr lang="en-US" sz="2400"/>
              <a:t>, more information available at: </a:t>
            </a:r>
            <a:r>
              <a:rPr lang="en-US" sz="2400">
                <a:hlinkClick r:id="rId5"/>
              </a:rPr>
              <a:t>https://www.mentimeter.com/</a:t>
            </a:r>
            <a:endParaRPr lang="en-US" sz="2400"/>
          </a:p>
          <a:p>
            <a:pPr>
              <a:lnSpc>
                <a:spcPct val="120000"/>
              </a:lnSpc>
            </a:pPr>
            <a:r>
              <a:rPr lang="en-US" sz="2400"/>
              <a:t> Miro, more information available at: </a:t>
            </a:r>
            <a:r>
              <a:rPr lang="en-US" sz="2400">
                <a:hlinkClick r:id="rId6"/>
              </a:rPr>
              <a:t>https://miro.com/</a:t>
            </a:r>
            <a:endParaRPr lang="en-US" sz="2400"/>
          </a:p>
          <a:p>
            <a:pPr>
              <a:lnSpc>
                <a:spcPct val="120000"/>
              </a:lnSpc>
            </a:pPr>
            <a:r>
              <a:rPr lang="en-US" sz="2400"/>
              <a:t>Kahoot!, more information available at: </a:t>
            </a:r>
            <a:r>
              <a:rPr lang="en-US" sz="2400">
                <a:hlinkClick r:id="rId7"/>
              </a:rPr>
              <a:t>https://kahoot.com/</a:t>
            </a:r>
            <a:r>
              <a:rPr lang="en-US" sz="2400"/>
              <a:t> </a:t>
            </a:r>
          </a:p>
        </p:txBody>
      </p:sp>
      <p:sp>
        <p:nvSpPr>
          <p:cNvPr id="9" name="Slide Number Placeholder 8">
            <a:extLst>
              <a:ext uri="{FF2B5EF4-FFF2-40B4-BE49-F238E27FC236}">
                <a16:creationId xmlns:a16="http://schemas.microsoft.com/office/drawing/2014/main" id="{A3F14648-5FCF-80A9-9AAE-70EB80497557}"/>
              </a:ext>
            </a:extLst>
          </p:cNvPr>
          <p:cNvSpPr>
            <a:spLocks noGrp="1"/>
          </p:cNvSpPr>
          <p:nvPr>
            <p:ph type="sldNum" sz="quarter" idx="12"/>
          </p:nvPr>
        </p:nvSpPr>
        <p:spPr/>
        <p:txBody>
          <a:bodyPr/>
          <a:lstStyle/>
          <a:p>
            <a:fld id="{15573E5C-EF74-034A-A019-612A408567C7}" type="slidenum">
              <a:rPr lang="en-US" smtClean="0"/>
              <a:pPr/>
              <a:t>4</a:t>
            </a:fld>
            <a:endParaRPr lang="en-US"/>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4" name="Footer Placeholder 3">
            <a:extLst>
              <a:ext uri="{FF2B5EF4-FFF2-40B4-BE49-F238E27FC236}">
                <a16:creationId xmlns:a16="http://schemas.microsoft.com/office/drawing/2014/main" id="{CE2ACC50-3DA7-F28C-EF3D-0DA5FD6FF62C}"/>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B216B6A-51E9-3CE3-72F9-9363C78C9FDD}"/>
              </a:ext>
            </a:extLst>
          </p:cNvPr>
          <p:cNvSpPr>
            <a:spLocks noGrp="1"/>
          </p:cNvSpPr>
          <p:nvPr>
            <p:ph type="sldNum" sz="quarter" idx="12"/>
          </p:nvPr>
        </p:nvSpPr>
        <p:spPr/>
        <p:txBody>
          <a:bodyPr/>
          <a:lstStyle/>
          <a:p>
            <a:fld id="{15573E5C-EF74-034A-A019-612A408567C7}" type="slidenum">
              <a:rPr lang="en-US" smtClean="0"/>
              <a:pPr/>
              <a:t>40</a:t>
            </a:fld>
            <a:endParaRPr lang="en-US"/>
          </a:p>
        </p:txBody>
      </p:sp>
      <p:grpSp>
        <p:nvGrpSpPr>
          <p:cNvPr id="6" name="Group 5">
            <a:extLst>
              <a:ext uri="{FF2B5EF4-FFF2-40B4-BE49-F238E27FC236}">
                <a16:creationId xmlns:a16="http://schemas.microsoft.com/office/drawing/2014/main" id="{B46475CE-B047-3E0D-8572-CCDDFE75597C}"/>
              </a:ext>
            </a:extLst>
          </p:cNvPr>
          <p:cNvGrpSpPr/>
          <p:nvPr/>
        </p:nvGrpSpPr>
        <p:grpSpPr>
          <a:xfrm>
            <a:off x="5775375" y="824008"/>
            <a:ext cx="5688281" cy="4880758"/>
            <a:chOff x="6096000" y="824008"/>
            <a:chExt cx="5688281" cy="4880758"/>
          </a:xfrm>
        </p:grpSpPr>
        <p:sp>
          <p:nvSpPr>
            <p:cNvPr id="7" name="Rectangle: Rounded Corners 6">
              <a:extLst>
                <a:ext uri="{FF2B5EF4-FFF2-40B4-BE49-F238E27FC236}">
                  <a16:creationId xmlns:a16="http://schemas.microsoft.com/office/drawing/2014/main" id="{44A7F29F-AABD-BCBA-3273-D1FB648782AE}"/>
                </a:ext>
              </a:extLst>
            </p:cNvPr>
            <p:cNvSpPr/>
            <p:nvPr/>
          </p:nvSpPr>
          <p:spPr>
            <a:xfrm>
              <a:off x="6096000" y="824008"/>
              <a:ext cx="5688281" cy="4880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8256916-76A8-355D-EDE5-6FA0C7A1352A}"/>
                </a:ext>
              </a:extLst>
            </p:cNvPr>
            <p:cNvSpPr txBox="1">
              <a:spLocks/>
            </p:cNvSpPr>
            <p:nvPr/>
          </p:nvSpPr>
          <p:spPr bwMode="auto">
            <a:xfrm>
              <a:off x="6447750" y="1327381"/>
              <a:ext cx="4984780" cy="396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lumMod val="75000"/>
                  </a:schemeClr>
                </a:buClr>
              </a:pPr>
              <a:r>
                <a:rPr lang="en-US" altLang="en-US">
                  <a:solidFill>
                    <a:schemeClr val="bg1"/>
                  </a:solidFill>
                  <a:latin typeface="+mj-lt"/>
                  <a:ea typeface="ＭＳ Ｐゴシック" panose="020B0600070205080204" pitchFamily="34" charset="-128"/>
                </a:rPr>
                <a:t>Time management</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Keep participants on task</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Keep exercise on time </a:t>
              </a:r>
            </a:p>
            <a:p>
              <a:pPr>
                <a:buClr>
                  <a:schemeClr val="accent2">
                    <a:lumMod val="75000"/>
                  </a:schemeClr>
                </a:buClr>
              </a:pPr>
              <a:r>
                <a:rPr lang="en-US" altLang="en-US">
                  <a:solidFill>
                    <a:schemeClr val="bg1"/>
                  </a:solidFill>
                  <a:latin typeface="+mj-lt"/>
                  <a:ea typeface="ＭＳ Ｐゴシック" panose="020B0600070205080204" pitchFamily="34" charset="-128"/>
                </a:rPr>
                <a:t>Check in with group to ensure they remain on target</a:t>
              </a:r>
            </a:p>
            <a:p>
              <a:pPr lvl="1">
                <a:buClr>
                  <a:schemeClr val="accent2">
                    <a:lumMod val="75000"/>
                  </a:schemeClr>
                </a:buClr>
              </a:pPr>
              <a:r>
                <a:rPr lang="en-US" altLang="en-US" sz="2400">
                  <a:solidFill>
                    <a:schemeClr val="bg1"/>
                  </a:solidFill>
                  <a:latin typeface="+mj-lt"/>
                  <a:ea typeface="ＭＳ Ｐゴシック" panose="020B0600070205080204" pitchFamily="34" charset="-128"/>
                </a:rPr>
                <a:t>Guide group towards correct path</a:t>
              </a:r>
            </a:p>
          </p:txBody>
        </p:sp>
      </p:grpSp>
      <p:graphicFrame>
        <p:nvGraphicFramePr>
          <p:cNvPr id="9" name="Diagram 8">
            <a:extLst>
              <a:ext uri="{FF2B5EF4-FFF2-40B4-BE49-F238E27FC236}">
                <a16:creationId xmlns:a16="http://schemas.microsoft.com/office/drawing/2014/main" id="{E4B67939-3EB1-CB16-0B71-9E5193246B0C}"/>
              </a:ext>
            </a:extLst>
          </p:cNvPr>
          <p:cNvGraphicFramePr/>
          <p:nvPr>
            <p:extLst>
              <p:ext uri="{D42A27DB-BD31-4B8C-83A1-F6EECF244321}">
                <p14:modId xmlns:p14="http://schemas.microsoft.com/office/powerpoint/2010/main" val="1811338986"/>
              </p:ext>
            </p:extLst>
          </p:nvPr>
        </p:nvGraphicFramePr>
        <p:xfrm>
          <a:off x="407719" y="1327381"/>
          <a:ext cx="5688281" cy="3874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6DBB2449-485F-635D-92A6-B389E3253833}"/>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79611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B216B6A-51E9-3CE3-72F9-9363C78C9FDD}"/>
              </a:ext>
            </a:extLst>
          </p:cNvPr>
          <p:cNvSpPr>
            <a:spLocks noGrp="1"/>
          </p:cNvSpPr>
          <p:nvPr>
            <p:ph type="sldNum" sz="quarter" idx="12"/>
          </p:nvPr>
        </p:nvSpPr>
        <p:spPr/>
        <p:txBody>
          <a:bodyPr/>
          <a:lstStyle/>
          <a:p>
            <a:fld id="{15573E5C-EF74-034A-A019-612A408567C7}" type="slidenum">
              <a:rPr lang="en-US" smtClean="0"/>
              <a:pPr/>
              <a:t>41</a:t>
            </a:fld>
            <a:endParaRPr lang="en-US"/>
          </a:p>
        </p:txBody>
      </p:sp>
      <p:grpSp>
        <p:nvGrpSpPr>
          <p:cNvPr id="6" name="Group 5">
            <a:extLst>
              <a:ext uri="{FF2B5EF4-FFF2-40B4-BE49-F238E27FC236}">
                <a16:creationId xmlns:a16="http://schemas.microsoft.com/office/drawing/2014/main" id="{B46475CE-B047-3E0D-8572-CCDDFE75597C}"/>
              </a:ext>
            </a:extLst>
          </p:cNvPr>
          <p:cNvGrpSpPr/>
          <p:nvPr/>
        </p:nvGrpSpPr>
        <p:grpSpPr>
          <a:xfrm>
            <a:off x="5775375" y="824008"/>
            <a:ext cx="5688281" cy="4880758"/>
            <a:chOff x="6096000" y="824008"/>
            <a:chExt cx="5688281" cy="4880758"/>
          </a:xfrm>
        </p:grpSpPr>
        <p:sp>
          <p:nvSpPr>
            <p:cNvPr id="7" name="Rectangle: Rounded Corners 6">
              <a:extLst>
                <a:ext uri="{FF2B5EF4-FFF2-40B4-BE49-F238E27FC236}">
                  <a16:creationId xmlns:a16="http://schemas.microsoft.com/office/drawing/2014/main" id="{44A7F29F-AABD-BCBA-3273-D1FB648782AE}"/>
                </a:ext>
              </a:extLst>
            </p:cNvPr>
            <p:cNvSpPr/>
            <p:nvPr/>
          </p:nvSpPr>
          <p:spPr>
            <a:xfrm>
              <a:off x="6096000" y="824008"/>
              <a:ext cx="5688281" cy="488075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8256916-76A8-355D-EDE5-6FA0C7A1352A}"/>
                </a:ext>
              </a:extLst>
            </p:cNvPr>
            <p:cNvSpPr txBox="1">
              <a:spLocks/>
            </p:cNvSpPr>
            <p:nvPr/>
          </p:nvSpPr>
          <p:spPr bwMode="auto">
            <a:xfrm>
              <a:off x="6447750" y="1327381"/>
              <a:ext cx="4984780" cy="396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lumMod val="75000"/>
                  </a:schemeClr>
                </a:buClr>
              </a:pPr>
              <a:r>
                <a:rPr lang="en-US" altLang="en-US" sz="2400">
                  <a:solidFill>
                    <a:schemeClr val="bg1"/>
                  </a:solidFill>
                  <a:latin typeface="+mj-lt"/>
                  <a:ea typeface="ＭＳ Ｐゴシック" panose="020B0600070205080204" pitchFamily="34" charset="-128"/>
                </a:rPr>
                <a:t>Review results with participants</a:t>
              </a:r>
            </a:p>
            <a:p>
              <a:pPr>
                <a:buClr>
                  <a:schemeClr val="accent2">
                    <a:lumMod val="75000"/>
                  </a:schemeClr>
                </a:buClr>
              </a:pPr>
              <a:r>
                <a:rPr lang="en-US" altLang="en-US" sz="2400">
                  <a:solidFill>
                    <a:schemeClr val="bg1"/>
                  </a:solidFill>
                  <a:latin typeface="+mj-lt"/>
                  <a:ea typeface="ＭＳ Ｐゴシック" panose="020B0600070205080204" pitchFamily="34" charset="-128"/>
                </a:rPr>
                <a:t>Provide positive, constructive feedback</a:t>
              </a:r>
            </a:p>
            <a:p>
              <a:pPr>
                <a:buClr>
                  <a:schemeClr val="accent2">
                    <a:lumMod val="75000"/>
                  </a:schemeClr>
                </a:buClr>
              </a:pPr>
              <a:r>
                <a:rPr lang="en-US" altLang="en-US" sz="2400">
                  <a:solidFill>
                    <a:schemeClr val="bg1"/>
                  </a:solidFill>
                  <a:latin typeface="+mj-lt"/>
                  <a:ea typeface="ＭＳ Ｐゴシック" panose="020B0600070205080204" pitchFamily="34" charset="-128"/>
                </a:rPr>
                <a:t>Clarify questions, concerns and problems</a:t>
              </a:r>
            </a:p>
          </p:txBody>
        </p:sp>
      </p:grpSp>
      <p:graphicFrame>
        <p:nvGraphicFramePr>
          <p:cNvPr id="9" name="Diagram 8">
            <a:extLst>
              <a:ext uri="{FF2B5EF4-FFF2-40B4-BE49-F238E27FC236}">
                <a16:creationId xmlns:a16="http://schemas.microsoft.com/office/drawing/2014/main" id="{E4B67939-3EB1-CB16-0B71-9E5193246B0C}"/>
              </a:ext>
            </a:extLst>
          </p:cNvPr>
          <p:cNvGraphicFramePr/>
          <p:nvPr>
            <p:extLst>
              <p:ext uri="{D42A27DB-BD31-4B8C-83A1-F6EECF244321}">
                <p14:modId xmlns:p14="http://schemas.microsoft.com/office/powerpoint/2010/main" val="3583926698"/>
              </p:ext>
            </p:extLst>
          </p:nvPr>
        </p:nvGraphicFramePr>
        <p:xfrm>
          <a:off x="407719" y="1327381"/>
          <a:ext cx="5688281" cy="3874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5048B17E-F98E-4464-11A6-FC882DB86B3F}"/>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20037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4F013-981C-089F-26F3-AC3A68BB9AF1}"/>
              </a:ext>
            </a:extLst>
          </p:cNvPr>
          <p:cNvSpPr>
            <a:spLocks noGrp="1"/>
          </p:cNvSpPr>
          <p:nvPr>
            <p:ph type="title"/>
          </p:nvPr>
        </p:nvSpPr>
        <p:spPr/>
        <p:txBody>
          <a:bodyPr/>
          <a:lstStyle/>
          <a:p>
            <a:r>
              <a:rPr lang="en-US"/>
              <a:t>Activity</a:t>
            </a:r>
            <a:br>
              <a:rPr lang="en-US"/>
            </a:br>
            <a:r>
              <a:rPr lang="en-US"/>
              <a:t>(Optional)</a:t>
            </a:r>
          </a:p>
        </p:txBody>
      </p:sp>
      <p:sp>
        <p:nvSpPr>
          <p:cNvPr id="5" name="Slide Number Placeholder 4">
            <a:extLst>
              <a:ext uri="{FF2B5EF4-FFF2-40B4-BE49-F238E27FC236}">
                <a16:creationId xmlns:a16="http://schemas.microsoft.com/office/drawing/2014/main" id="{B6C61938-9357-83C0-8072-053A6A27E7EC}"/>
              </a:ext>
            </a:extLst>
          </p:cNvPr>
          <p:cNvSpPr>
            <a:spLocks noGrp="1"/>
          </p:cNvSpPr>
          <p:nvPr>
            <p:ph type="sldNum" sz="quarter" idx="12"/>
          </p:nvPr>
        </p:nvSpPr>
        <p:spPr/>
        <p:txBody>
          <a:bodyPr/>
          <a:lstStyle/>
          <a:p>
            <a:fld id="{15573E5C-EF74-034A-A019-612A408567C7}" type="slidenum">
              <a:rPr lang="en-US" smtClean="0"/>
              <a:pPr/>
              <a:t>42</a:t>
            </a:fld>
            <a:endParaRPr lang="en-US"/>
          </a:p>
        </p:txBody>
      </p:sp>
      <p:pic>
        <p:nvPicPr>
          <p:cNvPr id="7" name="Online Media 6" title="How to Give Good Group Work Directions (Bad Example)">
            <a:hlinkClick r:id="" action="ppaction://media"/>
            <a:extLst>
              <a:ext uri="{FF2B5EF4-FFF2-40B4-BE49-F238E27FC236}">
                <a16:creationId xmlns:a16="http://schemas.microsoft.com/office/drawing/2014/main" id="{D6542D1A-DDAC-5597-D93F-EF939D73AE73}"/>
              </a:ext>
            </a:extLst>
          </p:cNvPr>
          <p:cNvPicPr>
            <a:picLocks noRot="1" noChangeAspect="1"/>
          </p:cNvPicPr>
          <p:nvPr>
            <a:videoFile r:link="rId2"/>
          </p:nvPr>
        </p:nvPicPr>
        <p:blipFill>
          <a:blip r:embed="rId5"/>
          <a:stretch>
            <a:fillRect/>
          </a:stretch>
        </p:blipFill>
        <p:spPr>
          <a:xfrm>
            <a:off x="3259015" y="986717"/>
            <a:ext cx="8583308" cy="4849422"/>
          </a:xfrm>
          <a:prstGeom prst="rect">
            <a:avLst/>
          </a:prstGeom>
        </p:spPr>
      </p:pic>
      <p:sp>
        <p:nvSpPr>
          <p:cNvPr id="3" name="Footer Placeholder 2">
            <a:extLst>
              <a:ext uri="{FF2B5EF4-FFF2-40B4-BE49-F238E27FC236}">
                <a16:creationId xmlns:a16="http://schemas.microsoft.com/office/drawing/2014/main" id="{52015936-A83A-C1AC-C88C-45CFFB99EAAC}"/>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3184025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vert="horz" lIns="0" tIns="0" rIns="0" bIns="0" rtlCol="0" anchor="t" anchorCtr="0">
            <a:normAutofit/>
          </a:bodyPr>
          <a:lstStyle/>
          <a:p>
            <a:r>
              <a:rPr lang="en-US" b="1" kern="1200">
                <a:latin typeface="+mj-lt"/>
                <a:ea typeface="+mj-ea"/>
                <a:cs typeface="+mj-cs"/>
              </a:rPr>
              <a:t>Facilitating group discussions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vert="horz" lIns="0" tIns="0" rIns="0" bIns="0" rtlCol="0" anchor="b" anchorCtr="0">
            <a:normAutofit/>
          </a:bodyPr>
          <a:lstStyle/>
          <a:p>
            <a:pPr marR="0" lvl="0" indent="0" fontAlgn="auto">
              <a:spcBef>
                <a:spcPts val="0"/>
              </a:spcBef>
              <a:spcAft>
                <a:spcPts val="600"/>
              </a:spcAft>
              <a:buClrTx/>
              <a:buSzTx/>
              <a:buFontTx/>
              <a:buNone/>
              <a:tabLst/>
              <a:defRPr/>
            </a:pPr>
            <a:fld id="{7698B45C-09C7-497B-9261-07F290CB2D4C}"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43</a:t>
            </a:fld>
            <a:endParaRPr kumimoji="0" lang="en-US" b="0" i="0" u="none" strike="noStrike" cap="none" spc="0" normalizeH="0" baseline="0" noProof="0">
              <a:ln>
                <a:noFill/>
              </a:ln>
              <a:effectLst/>
              <a:uLnTx/>
              <a:uFillTx/>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6878473" y="2285998"/>
            <a:ext cx="4888992" cy="36576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numCol="1" rtlCol="0" anchorCtr="0" compatLnSpc="1">
            <a:prstTxWarp prst="textNoShape">
              <a:avLst/>
            </a:prstTxWarp>
            <a:norm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marL="171450" indent="-171450" defTabSz="685800">
              <a:spcBef>
                <a:spcPts val="750"/>
              </a:spcBef>
              <a:spcAft>
                <a:spcPts val="450"/>
              </a:spcAft>
              <a:buClr>
                <a:schemeClr val="accent2"/>
              </a:buClr>
              <a:buSzPct val="80000"/>
            </a:pPr>
            <a:r>
              <a:rPr lang="en-US" altLang="en-US">
                <a:solidFill>
                  <a:schemeClr val="tx1"/>
                </a:solidFill>
                <a:latin typeface="+mn-lt"/>
                <a:ea typeface="+mn-ea"/>
                <a:cs typeface="+mn-cs"/>
              </a:rPr>
              <a:t>Use questions to guide discussion</a:t>
            </a:r>
          </a:p>
          <a:p>
            <a:pPr marL="171450" indent="-171450" defTabSz="685800">
              <a:spcBef>
                <a:spcPts val="750"/>
              </a:spcBef>
              <a:spcAft>
                <a:spcPts val="450"/>
              </a:spcAft>
              <a:buClr>
                <a:schemeClr val="accent2"/>
              </a:buClr>
              <a:buSzPct val="80000"/>
            </a:pPr>
            <a:r>
              <a:rPr lang="en-US" altLang="en-US">
                <a:solidFill>
                  <a:schemeClr val="tx1"/>
                </a:solidFill>
                <a:latin typeface="+mn-lt"/>
                <a:ea typeface="+mn-ea"/>
                <a:cs typeface="+mn-cs"/>
              </a:rPr>
              <a:t>If no one responds, give hints or examples, encouraging comments, prizes</a:t>
            </a:r>
          </a:p>
          <a:p>
            <a:pPr marL="171450" indent="-171450" defTabSz="685800">
              <a:spcBef>
                <a:spcPts val="750"/>
              </a:spcBef>
              <a:spcAft>
                <a:spcPts val="450"/>
              </a:spcAft>
              <a:buClr>
                <a:schemeClr val="accent2"/>
              </a:buClr>
              <a:buSzPct val="80000"/>
            </a:pPr>
            <a:r>
              <a:rPr lang="en-US" altLang="en-US">
                <a:solidFill>
                  <a:schemeClr val="tx1"/>
                </a:solidFill>
                <a:latin typeface="+mn-lt"/>
                <a:ea typeface="+mn-ea"/>
                <a:cs typeface="+mn-cs"/>
              </a:rPr>
              <a:t>Provide positive feedback</a:t>
            </a:r>
          </a:p>
          <a:p>
            <a:pPr marL="171450" indent="-171450" defTabSz="685800">
              <a:spcBef>
                <a:spcPts val="750"/>
              </a:spcBef>
              <a:spcAft>
                <a:spcPts val="450"/>
              </a:spcAft>
              <a:buClr>
                <a:schemeClr val="accent2"/>
              </a:buClr>
              <a:buSzPct val="80000"/>
            </a:pPr>
            <a:r>
              <a:rPr lang="en-US" altLang="en-US">
                <a:solidFill>
                  <a:schemeClr val="tx1"/>
                </a:solidFill>
                <a:latin typeface="+mn-lt"/>
                <a:ea typeface="+mn-ea"/>
                <a:cs typeface="+mn-cs"/>
              </a:rPr>
              <a:t>Ask others to share ideas before you answer a question</a:t>
            </a:r>
          </a:p>
          <a:p>
            <a:pPr marL="171450" indent="-171450" defTabSz="685800">
              <a:spcBef>
                <a:spcPts val="750"/>
              </a:spcBef>
              <a:spcAft>
                <a:spcPts val="450"/>
              </a:spcAft>
              <a:buClr>
                <a:schemeClr val="accent2"/>
              </a:buClr>
              <a:buSzPct val="80000"/>
            </a:pPr>
            <a:endParaRPr lang="en-US">
              <a:solidFill>
                <a:schemeClr val="tx1"/>
              </a:solidFill>
              <a:latin typeface="+mn-lt"/>
              <a:ea typeface="+mn-ea"/>
              <a:cs typeface="+mn-cs"/>
            </a:endParaRPr>
          </a:p>
        </p:txBody>
      </p:sp>
      <p:pic>
        <p:nvPicPr>
          <p:cNvPr id="8" name="Picture 7" descr="A balance between rocks&#10;&#10;AI-generated content may be incorrect.">
            <a:extLst>
              <a:ext uri="{FF2B5EF4-FFF2-40B4-BE49-F238E27FC236}">
                <a16:creationId xmlns:a16="http://schemas.microsoft.com/office/drawing/2014/main" id="{9C81D0F6-AE1A-81D5-7E33-A6B787E08DEF}"/>
              </a:ext>
            </a:extLst>
          </p:cNvPr>
          <p:cNvPicPr>
            <a:picLocks noChangeAspect="1"/>
          </p:cNvPicPr>
          <p:nvPr/>
        </p:nvPicPr>
        <p:blipFill>
          <a:blip r:embed="rId4"/>
          <a:stretch>
            <a:fillRect/>
          </a:stretch>
        </p:blipFill>
        <p:spPr>
          <a:xfrm>
            <a:off x="762000" y="1963655"/>
            <a:ext cx="5730316" cy="35443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Footer Placeholder 5">
            <a:extLst>
              <a:ext uri="{FF2B5EF4-FFF2-40B4-BE49-F238E27FC236}">
                <a16:creationId xmlns:a16="http://schemas.microsoft.com/office/drawing/2014/main" id="{9E5D4DDD-077D-AFC1-FF4C-4BD23487B3CD}"/>
              </a:ext>
            </a:extLst>
          </p:cNvPr>
          <p:cNvSpPr>
            <a:spLocks noGrp="1"/>
          </p:cNvSpPr>
          <p:nvPr>
            <p:ph type="ftr" sz="quarter" idx="1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64325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a:xfrm>
            <a:off x="727494" y="741873"/>
            <a:ext cx="10515600" cy="709862"/>
          </a:xfrm>
        </p:spPr>
        <p:txBody>
          <a:bodyPr/>
          <a:lstStyle/>
          <a:p>
            <a:r>
              <a:rPr lang="fr-FR"/>
              <a:t>Facilitating group discussions</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Content Placeholder 2">
            <a:extLst>
              <a:ext uri="{FF2B5EF4-FFF2-40B4-BE49-F238E27FC236}">
                <a16:creationId xmlns:a16="http://schemas.microsoft.com/office/drawing/2014/main" id="{62560F4C-A054-157A-96E9-B54386AD1644}"/>
              </a:ext>
            </a:extLst>
          </p:cNvPr>
          <p:cNvSpPr txBox="1">
            <a:spLocks/>
          </p:cNvSpPr>
          <p:nvPr/>
        </p:nvSpPr>
        <p:spPr bwMode="auto">
          <a:xfrm>
            <a:off x="727764" y="1812235"/>
            <a:ext cx="6816304" cy="2999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331479" indent="-331479" algn="l" defTabSz="880170" rtl="0" eaLnBrk="1" fontAlgn="base" hangingPunct="1">
              <a:spcBef>
                <a:spcPct val="80000"/>
              </a:spcBef>
              <a:spcAft>
                <a:spcPct val="0"/>
              </a:spcAft>
              <a:buClr>
                <a:srgbClr val="1E7FB8"/>
              </a:buClr>
              <a:buFont typeface="Wingdings" panose="05000000000000000000" pitchFamily="2" charset="2"/>
              <a:buChar char="§"/>
              <a:defRPr sz="2400">
                <a:solidFill>
                  <a:srgbClr val="0070C0"/>
                </a:solidFill>
                <a:latin typeface="Calibri" panose="020F0502020204030204" pitchFamily="34" charset="0"/>
                <a:ea typeface="Calibri" pitchFamily="34" charset="0"/>
                <a:cs typeface="Calibri" panose="020F0502020204030204" pitchFamily="34" charset="0"/>
              </a:defRPr>
            </a:lvl1pPr>
            <a:lvl2pPr marL="774708" indent="-266349" algn="l" defTabSz="880170" rtl="0" eaLnBrk="1" fontAlgn="base" hangingPunct="1">
              <a:spcBef>
                <a:spcPct val="20000"/>
              </a:spcBef>
              <a:spcAft>
                <a:spcPct val="0"/>
              </a:spcAft>
              <a:buClr>
                <a:srgbClr val="1E7FB8"/>
              </a:buClr>
              <a:buFont typeface="Arial" pitchFamily="34" charset="0"/>
              <a:buChar char="–"/>
              <a:defRPr sz="2000">
                <a:solidFill>
                  <a:srgbClr val="0070C0"/>
                </a:solidFill>
                <a:latin typeface="Calibri" panose="020F0502020204030204" pitchFamily="34" charset="0"/>
                <a:ea typeface="Calibri" pitchFamily="34" charset="0"/>
                <a:cs typeface="Calibri" panose="020F0502020204030204" pitchFamily="34" charset="0"/>
              </a:defRPr>
            </a:lvl2pPr>
            <a:lvl3pPr marL="1212755" indent="-254179"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3pPr>
            <a:lvl4pPr marL="1607555" indent="-212270" algn="l" defTabSz="880170" rtl="0" eaLnBrk="1" fontAlgn="base" hangingPunct="1">
              <a:spcBef>
                <a:spcPct val="20000"/>
              </a:spcBef>
              <a:spcAft>
                <a:spcPct val="0"/>
              </a:spcAft>
              <a:buClr>
                <a:srgbClr val="1E7FB8"/>
              </a:buClr>
              <a:buChar char="–"/>
              <a:defRPr sz="1800">
                <a:solidFill>
                  <a:srgbClr val="0070C0"/>
                </a:solidFill>
                <a:latin typeface="Calibri" panose="020F0502020204030204" pitchFamily="34" charset="0"/>
                <a:ea typeface="Calibri" pitchFamily="34" charset="0"/>
                <a:cs typeface="Calibri" panose="020F0502020204030204" pitchFamily="34" charset="0"/>
              </a:defRPr>
            </a:lvl4pPr>
            <a:lvl5pPr marL="1785426" indent="0" algn="r" defTabSz="880170" rtl="1" eaLnBrk="1" fontAlgn="base" hangingPunct="1">
              <a:spcBef>
                <a:spcPct val="20000"/>
              </a:spcBef>
              <a:spcAft>
                <a:spcPct val="0"/>
              </a:spcAft>
              <a:buNone/>
              <a:defRPr sz="2000">
                <a:solidFill>
                  <a:srgbClr val="000066"/>
                </a:solidFill>
                <a:latin typeface="+mn-lt"/>
                <a:cs typeface="+mn-cs"/>
              </a:defRPr>
            </a:lvl5pPr>
            <a:lvl6pPr marL="2313645" indent="-140143" algn="r" defTabSz="885315" rtl="1" eaLnBrk="1" fontAlgn="base" hangingPunct="1">
              <a:spcBef>
                <a:spcPct val="20000"/>
              </a:spcBef>
              <a:spcAft>
                <a:spcPct val="0"/>
              </a:spcAft>
              <a:buChar char="»"/>
              <a:defRPr sz="2000">
                <a:solidFill>
                  <a:srgbClr val="000066"/>
                </a:solidFill>
                <a:latin typeface="+mn-lt"/>
                <a:cs typeface="+mn-cs"/>
              </a:defRPr>
            </a:lvl6pPr>
            <a:lvl7pPr marL="2701721" indent="-140143" algn="r" defTabSz="885315" rtl="1" eaLnBrk="1" fontAlgn="base" hangingPunct="1">
              <a:spcBef>
                <a:spcPct val="20000"/>
              </a:spcBef>
              <a:spcAft>
                <a:spcPct val="0"/>
              </a:spcAft>
              <a:buChar char="»"/>
              <a:defRPr sz="2000">
                <a:solidFill>
                  <a:srgbClr val="000066"/>
                </a:solidFill>
                <a:latin typeface="+mn-lt"/>
                <a:cs typeface="+mn-cs"/>
              </a:defRPr>
            </a:lvl7pPr>
            <a:lvl8pPr marL="3089795" indent="-140143" algn="r" defTabSz="885315" rtl="1" eaLnBrk="1" fontAlgn="base" hangingPunct="1">
              <a:spcBef>
                <a:spcPct val="20000"/>
              </a:spcBef>
              <a:spcAft>
                <a:spcPct val="0"/>
              </a:spcAft>
              <a:buChar char="»"/>
              <a:defRPr sz="2000">
                <a:solidFill>
                  <a:srgbClr val="000066"/>
                </a:solidFill>
                <a:latin typeface="+mn-lt"/>
                <a:cs typeface="+mn-cs"/>
              </a:defRPr>
            </a:lvl8pPr>
            <a:lvl9pPr marL="3477881" indent="-140143" algn="r" defTabSz="885315" rtl="1" eaLnBrk="1" fontAlgn="base" hangingPunct="1">
              <a:spcBef>
                <a:spcPct val="20000"/>
              </a:spcBef>
              <a:spcAft>
                <a:spcPct val="0"/>
              </a:spcAft>
              <a:buChar char="»"/>
              <a:defRPr sz="2000">
                <a:solidFill>
                  <a:srgbClr val="000066"/>
                </a:solidFill>
                <a:latin typeface="+mn-lt"/>
                <a:cs typeface="+mn-cs"/>
              </a:defRPr>
            </a:lvl9pPr>
          </a:lstStyle>
          <a:p>
            <a:pPr>
              <a:buClr>
                <a:schemeClr val="accent2">
                  <a:lumMod val="75000"/>
                </a:schemeClr>
              </a:buClr>
            </a:pPr>
            <a:r>
              <a:rPr lang="en-US" altLang="en-US">
                <a:solidFill>
                  <a:schemeClr val="tx1"/>
                </a:solidFill>
                <a:latin typeface="+mj-lt"/>
                <a:ea typeface="ＭＳ Ｐゴシック" panose="020B0600070205080204" pitchFamily="34" charset="-128"/>
              </a:rPr>
              <a:t>Keep discussion focused on purpose</a:t>
            </a:r>
          </a:p>
          <a:p>
            <a:pPr>
              <a:buClr>
                <a:schemeClr val="accent2">
                  <a:lumMod val="75000"/>
                </a:schemeClr>
              </a:buClr>
            </a:pPr>
            <a:r>
              <a:rPr lang="en-US" altLang="en-US">
                <a:solidFill>
                  <a:schemeClr val="tx1"/>
                </a:solidFill>
                <a:latin typeface="+mj-lt"/>
                <a:ea typeface="ＭＳ Ｐゴシック" panose="020B0600070205080204" pitchFamily="34" charset="-128"/>
              </a:rPr>
              <a:t>Manage time </a:t>
            </a:r>
          </a:p>
          <a:p>
            <a:pPr>
              <a:buClr>
                <a:schemeClr val="accent2">
                  <a:lumMod val="75000"/>
                </a:schemeClr>
              </a:buClr>
            </a:pPr>
            <a:r>
              <a:rPr lang="en-US" altLang="en-US">
                <a:solidFill>
                  <a:schemeClr val="tx1"/>
                </a:solidFill>
                <a:latin typeface="+mj-lt"/>
                <a:ea typeface="ＭＳ Ｐゴシック" panose="020B0600070205080204" pitchFamily="34" charset="-128"/>
              </a:rPr>
              <a:t>Use parking lot for topics taking up too much time or off track</a:t>
            </a:r>
          </a:p>
          <a:p>
            <a:pPr>
              <a:buClr>
                <a:schemeClr val="accent2">
                  <a:lumMod val="75000"/>
                </a:schemeClr>
              </a:buClr>
            </a:pPr>
            <a:r>
              <a:rPr lang="en-US" altLang="en-US">
                <a:solidFill>
                  <a:schemeClr val="tx1"/>
                </a:solidFill>
                <a:latin typeface="+mj-lt"/>
                <a:ea typeface="ＭＳ Ｐゴシック" panose="020B0600070205080204" pitchFamily="34" charset="-128"/>
              </a:rPr>
              <a:t>One conversation at a time</a:t>
            </a:r>
          </a:p>
          <a:p>
            <a:pPr>
              <a:buClr>
                <a:schemeClr val="accent2">
                  <a:lumMod val="75000"/>
                </a:schemeClr>
              </a:buClr>
            </a:pPr>
            <a:r>
              <a:rPr lang="en-US" altLang="en-US">
                <a:solidFill>
                  <a:schemeClr val="tx1"/>
                </a:solidFill>
                <a:latin typeface="+mj-lt"/>
                <a:ea typeface="ＭＳ Ｐゴシック" panose="020B0600070205080204" pitchFamily="34" charset="-128"/>
              </a:rPr>
              <a:t>Maintain control if discussion becomes argumentative</a:t>
            </a:r>
          </a:p>
          <a:p>
            <a:pPr marL="0" indent="0" algn="just">
              <a:lnSpc>
                <a:spcPct val="110000"/>
              </a:lnSpc>
              <a:spcBef>
                <a:spcPts val="0"/>
              </a:spcBef>
              <a:spcAft>
                <a:spcPts val="600"/>
              </a:spcAft>
              <a:buClr>
                <a:schemeClr val="accent2">
                  <a:lumMod val="75000"/>
                </a:schemeClr>
              </a:buClr>
              <a:buFont typeface="Wingdings" panose="05000000000000000000" pitchFamily="2" charset="2"/>
              <a:buNone/>
            </a:pPr>
            <a:endParaRPr lang="en-BR" sz="2000" kern="0">
              <a:solidFill>
                <a:schemeClr val="tx1"/>
              </a:solidFill>
              <a:latin typeface="+mj-lt"/>
            </a:endParaRPr>
          </a:p>
        </p:txBody>
      </p:sp>
      <p:sp>
        <p:nvSpPr>
          <p:cNvPr id="6" name="Slide Number Placeholder 10">
            <a:extLst>
              <a:ext uri="{FF2B5EF4-FFF2-40B4-BE49-F238E27FC236}">
                <a16:creationId xmlns:a16="http://schemas.microsoft.com/office/drawing/2014/main" id="{97950383-977D-D0F7-7055-285F2D558465}"/>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44</a:t>
            </a:fld>
            <a:endParaRPr lang="en-US"/>
          </a:p>
        </p:txBody>
      </p:sp>
      <p:pic>
        <p:nvPicPr>
          <p:cNvPr id="7" name="Picture 6" descr="A person standing in front of a group of people&#10;&#10;AI-generated content may be incorrect.">
            <a:extLst>
              <a:ext uri="{FF2B5EF4-FFF2-40B4-BE49-F238E27FC236}">
                <a16:creationId xmlns:a16="http://schemas.microsoft.com/office/drawing/2014/main" id="{0DBB8B11-3796-2C89-1B94-624B9C82D81E}"/>
              </a:ext>
            </a:extLst>
          </p:cNvPr>
          <p:cNvPicPr>
            <a:picLocks noChangeAspect="1"/>
          </p:cNvPicPr>
          <p:nvPr/>
        </p:nvPicPr>
        <p:blipFill>
          <a:blip r:embed="rId4" cstate="screen">
            <a:extLst>
              <a:ext uri="{28A0092B-C50C-407E-A947-70E740481C1C}">
                <a14:useLocalDpi xmlns:a14="http://schemas.microsoft.com/office/drawing/2010/main"/>
              </a:ext>
            </a:extLst>
          </a:blip>
          <a:srcRect l="54862" r="69"/>
          <a:stretch>
            <a:fillRect/>
          </a:stretch>
        </p:blipFill>
        <p:spPr>
          <a:xfrm>
            <a:off x="7555690" y="0"/>
            <a:ext cx="4636310" cy="6858000"/>
          </a:xfrm>
          <a:prstGeom prst="rect">
            <a:avLst/>
          </a:prstGeom>
        </p:spPr>
      </p:pic>
      <p:sp>
        <p:nvSpPr>
          <p:cNvPr id="4" name="TextBox 3">
            <a:extLst>
              <a:ext uri="{FF2B5EF4-FFF2-40B4-BE49-F238E27FC236}">
                <a16:creationId xmlns:a16="http://schemas.microsoft.com/office/drawing/2014/main" id="{12ED687E-A700-5163-685F-9C60210C9DBB}"/>
              </a:ext>
            </a:extLst>
          </p:cNvPr>
          <p:cNvSpPr txBox="1"/>
          <p:nvPr/>
        </p:nvSpPr>
        <p:spPr>
          <a:xfrm>
            <a:off x="10936224" y="6576095"/>
            <a:ext cx="13246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a:t>
            </a:r>
            <a:r>
              <a:rPr lang="en-US" sz="1000" err="1">
                <a:solidFill>
                  <a:srgbClr val="FFFFFF"/>
                </a:solidFill>
              </a:rPr>
              <a:t>Miaron</a:t>
            </a:r>
            <a:r>
              <a:rPr lang="en-US" sz="1000">
                <a:solidFill>
                  <a:srgbClr val="FFFFFF"/>
                </a:solidFill>
              </a:rPr>
              <a:t> Billy</a:t>
            </a:r>
          </a:p>
        </p:txBody>
      </p:sp>
      <p:sp>
        <p:nvSpPr>
          <p:cNvPr id="9" name="Footer Placeholder 8">
            <a:extLst>
              <a:ext uri="{FF2B5EF4-FFF2-40B4-BE49-F238E27FC236}">
                <a16:creationId xmlns:a16="http://schemas.microsoft.com/office/drawing/2014/main" id="{5AF3BB1F-A363-D2A6-DA12-DBBC15636781}"/>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87839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vert="horz" lIns="0" tIns="0" rIns="0" bIns="0" rtlCol="0" anchor="t" anchorCtr="0">
            <a:normAutofit/>
          </a:bodyPr>
          <a:lstStyle/>
          <a:p>
            <a:r>
              <a:rPr lang="en-US" b="1" kern="1200">
                <a:latin typeface="+mj-lt"/>
                <a:ea typeface="+mj-ea"/>
                <a:cs typeface="+mj-cs"/>
              </a:rPr>
              <a:t>Summarize group discussions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vert="horz" lIns="0" tIns="0" rIns="0" bIns="0" rtlCol="0" anchor="b" anchorCtr="0">
            <a:normAutofit/>
          </a:bodyPr>
          <a:lstStyle/>
          <a:p>
            <a:pPr marR="0" lvl="0" indent="0" fontAlgn="auto">
              <a:spcBef>
                <a:spcPts val="0"/>
              </a:spcBef>
              <a:spcAft>
                <a:spcPts val="600"/>
              </a:spcAft>
              <a:buClrTx/>
              <a:buSzTx/>
              <a:buFontTx/>
              <a:buNone/>
              <a:tabLst/>
              <a:defRPr/>
            </a:pPr>
            <a:fld id="{7698B45C-09C7-497B-9261-07F290CB2D4C}"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45</a:t>
            </a:fld>
            <a:endParaRPr kumimoji="0" lang="en-US" b="0" i="0" u="none" strike="noStrike" cap="none" spc="0" normalizeH="0" baseline="0" noProof="0">
              <a:ln>
                <a:noFill/>
              </a:ln>
              <a:effectLst/>
              <a:uLnTx/>
              <a:uFillTx/>
            </a:endParaRPr>
          </a:p>
        </p:txBody>
      </p:sp>
      <p:graphicFrame>
        <p:nvGraphicFramePr>
          <p:cNvPr id="8" name="Content Placeholder 2">
            <a:extLst>
              <a:ext uri="{FF2B5EF4-FFF2-40B4-BE49-F238E27FC236}">
                <a16:creationId xmlns:a16="http://schemas.microsoft.com/office/drawing/2014/main" id="{B4CAFC49-F339-7857-6599-F4AD55A71269}"/>
              </a:ext>
            </a:extLst>
          </p:cNvPr>
          <p:cNvGraphicFramePr/>
          <p:nvPr>
            <p:extLst>
              <p:ext uri="{D42A27DB-BD31-4B8C-83A1-F6EECF244321}">
                <p14:modId xmlns:p14="http://schemas.microsoft.com/office/powerpoint/2010/main" val="1258109886"/>
              </p:ext>
            </p:extLst>
          </p:nvPr>
        </p:nvGraphicFramePr>
        <p:xfrm>
          <a:off x="290111" y="1271895"/>
          <a:ext cx="11720352" cy="46717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Footer Placeholder 3">
            <a:extLst>
              <a:ext uri="{FF2B5EF4-FFF2-40B4-BE49-F238E27FC236}">
                <a16:creationId xmlns:a16="http://schemas.microsoft.com/office/drawing/2014/main" id="{A1B71D25-AC62-ECE5-C52F-D26BF50F30CC}"/>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7496132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atin typeface="Trebuchet MS"/>
              </a:rPr>
              <a:t>Dealing with difficult participants</a:t>
            </a:r>
            <a:br>
              <a:rPr lang="en-US">
                <a:latin typeface="Trebuchet MS"/>
              </a:rPr>
            </a:br>
            <a:br>
              <a:rPr lang="en-US">
                <a:latin typeface="Trebuchet MS"/>
              </a:rPr>
            </a:br>
            <a:br>
              <a:rPr lang="en-US">
                <a:latin typeface="Trebuchet MS" panose="020B0603020202020204" pitchFamily="34" charset="0"/>
              </a:rPr>
            </a:br>
            <a:br>
              <a:rPr lang="en-US">
                <a:latin typeface="Trebuchet MS" panose="020B0603020202020204" pitchFamily="34" charset="0"/>
              </a:rPr>
            </a:b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46</a:t>
            </a:fld>
            <a:endParaRPr lang="en-US"/>
          </a:p>
        </p:txBody>
      </p:sp>
      <p:sp>
        <p:nvSpPr>
          <p:cNvPr id="4" name="Footer Placeholder 3">
            <a:extLst>
              <a:ext uri="{FF2B5EF4-FFF2-40B4-BE49-F238E27FC236}">
                <a16:creationId xmlns:a16="http://schemas.microsoft.com/office/drawing/2014/main" id="{6D13B078-DE67-690D-AA45-1F8322A11E5E}"/>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0760012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ormAutofit fontScale="90000"/>
          </a:bodyPr>
          <a:lstStyle/>
          <a:p>
            <a:r>
              <a:rPr lang="fr-FR"/>
              <a:t>Facilitation challengers/</a:t>
            </a:r>
            <a:r>
              <a:rPr lang="en-US" sz="4000"/>
              <a:t> training disrupters/ difficult participants</a:t>
            </a:r>
            <a:endParaRPr lang="en-BR"/>
          </a:p>
        </p:txBody>
      </p:sp>
      <p:sp>
        <p:nvSpPr>
          <p:cNvPr id="3" name="Content Placeholder 2">
            <a:extLst>
              <a:ext uri="{FF2B5EF4-FFF2-40B4-BE49-F238E27FC236}">
                <a16:creationId xmlns:a16="http://schemas.microsoft.com/office/drawing/2014/main" id="{FF540637-7FB5-B954-4D39-2BAE13BFC0EA}"/>
              </a:ext>
            </a:extLst>
          </p:cNvPr>
          <p:cNvSpPr>
            <a:spLocks noGrp="1"/>
          </p:cNvSpPr>
          <p:nvPr>
            <p:ph idx="1"/>
          </p:nvPr>
        </p:nvSpPr>
        <p:spPr>
          <a:xfrm>
            <a:off x="5137485" y="2455332"/>
            <a:ext cx="6292516" cy="3488267"/>
          </a:xfrm>
        </p:spPr>
        <p:txBody>
          <a:bodyPr>
            <a:normAutofit/>
          </a:bodyPr>
          <a:lstStyle/>
          <a:p>
            <a:pPr marL="0" indent="0" algn="ctr">
              <a:buNone/>
            </a:pPr>
            <a:r>
              <a:rPr lang="en-US" sz="3200"/>
              <a:t>Who are facilitation challengers?</a:t>
            </a: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7" name="Footer Placeholder 6">
            <a:extLst>
              <a:ext uri="{FF2B5EF4-FFF2-40B4-BE49-F238E27FC236}">
                <a16:creationId xmlns:a16="http://schemas.microsoft.com/office/drawing/2014/main" id="{BC7DAE9A-9E75-2057-BD01-8DC1A055342B}"/>
              </a:ext>
            </a:extLst>
          </p:cNvPr>
          <p:cNvSpPr>
            <a:spLocks noGrp="1"/>
          </p:cNvSpPr>
          <p:nvPr>
            <p:ph type="ftr" sz="quarter" idx="3"/>
          </p:nvPr>
        </p:nvSpPr>
        <p:spPr/>
        <p:txBody>
          <a:bodyPr/>
          <a:lstStyle/>
          <a:p>
            <a:r>
              <a:rPr lang="nl-NL"/>
              <a:t>GLLP TOT&amp;M Unit 4 V1 2026</a:t>
            </a:r>
            <a:endParaRPr lang="en-US"/>
          </a:p>
        </p:txBody>
      </p:sp>
      <p:pic>
        <p:nvPicPr>
          <p:cNvPr id="8" name="Graphic 7" descr="Question Mark with solid fill">
            <a:extLst>
              <a:ext uri="{FF2B5EF4-FFF2-40B4-BE49-F238E27FC236}">
                <a16:creationId xmlns:a16="http://schemas.microsoft.com/office/drawing/2014/main" id="{016686E4-AAA2-1297-69E4-BB61EEA1B5C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83157" y="3029251"/>
            <a:ext cx="2340428" cy="2340428"/>
          </a:xfrm>
          <a:prstGeom prst="rect">
            <a:avLst/>
          </a:prstGeom>
        </p:spPr>
      </p:pic>
      <p:sp>
        <p:nvSpPr>
          <p:cNvPr id="6" name="Slide Number Placeholder 10">
            <a:extLst>
              <a:ext uri="{FF2B5EF4-FFF2-40B4-BE49-F238E27FC236}">
                <a16:creationId xmlns:a16="http://schemas.microsoft.com/office/drawing/2014/main" id="{CFAC8073-137A-0FD9-A8E0-61DAEFCD23FC}"/>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47</a:t>
            </a:fld>
            <a:endParaRPr lang="en-US"/>
          </a:p>
        </p:txBody>
      </p:sp>
    </p:spTree>
    <p:custDataLst>
      <p:tags r:id="rId1"/>
    </p:custDataLst>
    <p:extLst>
      <p:ext uri="{BB962C8B-B14F-4D97-AF65-F5344CB8AC3E}">
        <p14:creationId xmlns:p14="http://schemas.microsoft.com/office/powerpoint/2010/main" val="38602325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ormAutofit/>
          </a:bodyPr>
          <a:lstStyle/>
          <a:p>
            <a:r>
              <a:rPr lang="fr-FR"/>
              <a:t>5 archetypes of facilitation challengers</a:t>
            </a:r>
            <a:endParaRPr lang="en-BR"/>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lstStyle/>
          <a:p>
            <a:pPr lvl="0"/>
            <a:fld id="{7698B45C-09C7-497B-9261-07F290CB2D4C}" type="slidenum">
              <a:rPr lang="en-US" noProof="0" smtClean="0"/>
              <a:pPr lvl="0"/>
              <a:t>48</a:t>
            </a:fld>
            <a:endParaRPr lang="en-US" noProof="0"/>
          </a:p>
        </p:txBody>
      </p:sp>
      <p:graphicFrame>
        <p:nvGraphicFramePr>
          <p:cNvPr id="8" name="Diagram 7">
            <a:extLst>
              <a:ext uri="{FF2B5EF4-FFF2-40B4-BE49-F238E27FC236}">
                <a16:creationId xmlns:a16="http://schemas.microsoft.com/office/drawing/2014/main" id="{5130C9D9-94CF-CFF4-C3B5-408526BEE0CB}"/>
              </a:ext>
            </a:extLst>
          </p:cNvPr>
          <p:cNvGraphicFramePr/>
          <p:nvPr>
            <p:extLst>
              <p:ext uri="{D42A27DB-BD31-4B8C-83A1-F6EECF244321}">
                <p14:modId xmlns:p14="http://schemas.microsoft.com/office/powerpoint/2010/main" val="3335916861"/>
              </p:ext>
            </p:extLst>
          </p:nvPr>
        </p:nvGraphicFramePr>
        <p:xfrm>
          <a:off x="705394" y="1665012"/>
          <a:ext cx="10781211" cy="35279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Slide Number Placeholder 10">
            <a:extLst>
              <a:ext uri="{FF2B5EF4-FFF2-40B4-BE49-F238E27FC236}">
                <a16:creationId xmlns:a16="http://schemas.microsoft.com/office/drawing/2014/main" id="{ED909217-36E8-81B0-1F66-2843C64C8F26}"/>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48</a:t>
            </a:fld>
            <a:endParaRPr lang="en-US"/>
          </a:p>
        </p:txBody>
      </p:sp>
      <p:sp>
        <p:nvSpPr>
          <p:cNvPr id="3" name="Footer Placeholder 2">
            <a:extLst>
              <a:ext uri="{FF2B5EF4-FFF2-40B4-BE49-F238E27FC236}">
                <a16:creationId xmlns:a16="http://schemas.microsoft.com/office/drawing/2014/main" id="{C0109E04-037F-81BC-E7A2-3353C9CC1BF4}"/>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2120883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7C9B0-CB97-C74A-8340-898C10DC214F}"/>
              </a:ext>
            </a:extLst>
          </p:cNvPr>
          <p:cNvSpPr>
            <a:spLocks noGrp="1"/>
          </p:cNvSpPr>
          <p:nvPr>
            <p:ph type="title"/>
          </p:nvPr>
        </p:nvSpPr>
        <p:spPr/>
        <p:txBody>
          <a:bodyPr anchor="t">
            <a:normAutofit/>
          </a:bodyPr>
          <a:lstStyle/>
          <a:p>
            <a:r>
              <a:rPr lang="fr-FR" sz="3500"/>
              <a:t>How to manage facilitation challengers?</a:t>
            </a:r>
            <a:endParaRPr lang="en-BR" sz="3500"/>
          </a:p>
        </p:txBody>
      </p:sp>
      <p:sp>
        <p:nvSpPr>
          <p:cNvPr id="25" name="Text Placeholder 14">
            <a:extLst>
              <a:ext uri="{FF2B5EF4-FFF2-40B4-BE49-F238E27FC236}">
                <a16:creationId xmlns:a16="http://schemas.microsoft.com/office/drawing/2014/main" id="{D3C18AC5-AAD6-6858-2CE4-D31E5B0BA9F1}"/>
              </a:ext>
            </a:extLst>
          </p:cNvPr>
          <p:cNvSpPr>
            <a:spLocks noGrp="1"/>
          </p:cNvSpPr>
          <p:nvPr>
            <p:ph sz="half" idx="1"/>
          </p:nvPr>
        </p:nvSpPr>
        <p:spPr>
          <a:xfrm>
            <a:off x="914401" y="2377443"/>
            <a:ext cx="4975123" cy="3841580"/>
          </a:xfrm>
        </p:spPr>
        <p:txBody>
          <a:bodyPr vert="horz" lIns="0" tIns="0" rIns="0" bIns="0" rtlCol="0" anchor="t">
            <a:normAutofit/>
          </a:bodyPr>
          <a:lstStyle/>
          <a:p>
            <a:pPr marL="457200" indent="-457200">
              <a:spcBef>
                <a:spcPts val="0"/>
              </a:spcBef>
              <a:spcAft>
                <a:spcPts val="0"/>
              </a:spcAft>
              <a:buAutoNum type="arabicPeriod"/>
            </a:pPr>
            <a:r>
              <a:rPr lang="en-US" sz="2800"/>
              <a:t>Understand what they are driven by.</a:t>
            </a:r>
          </a:p>
          <a:p>
            <a:pPr marL="457200" indent="-457200">
              <a:spcBef>
                <a:spcPts val="0"/>
              </a:spcBef>
              <a:spcAft>
                <a:spcPts val="0"/>
              </a:spcAft>
              <a:buAutoNum type="arabicPeriod"/>
            </a:pPr>
            <a:r>
              <a:rPr lang="en-US" sz="2800"/>
              <a:t>Use strategies that will turn challenges into positive contributions.</a:t>
            </a:r>
          </a:p>
          <a:p>
            <a:pPr marL="457200" indent="-457200">
              <a:spcBef>
                <a:spcPts val="0"/>
              </a:spcBef>
              <a:spcAft>
                <a:spcPts val="0"/>
              </a:spcAft>
              <a:buAutoNum type="arabicPeriod"/>
            </a:pPr>
            <a:endParaRPr lang="en-US"/>
          </a:p>
          <a:p>
            <a:pPr>
              <a:buAutoNum type="arabicPeriod"/>
            </a:pPr>
            <a:endParaRPr lang="en-US"/>
          </a:p>
        </p:txBody>
      </p:sp>
      <p:sp>
        <p:nvSpPr>
          <p:cNvPr id="5" name="Slide Number Placeholder 4">
            <a:extLst>
              <a:ext uri="{FF2B5EF4-FFF2-40B4-BE49-F238E27FC236}">
                <a16:creationId xmlns:a16="http://schemas.microsoft.com/office/drawing/2014/main" id="{B060179F-BC7E-6745-8E73-8A6E0B92544A}"/>
              </a:ext>
            </a:extLst>
          </p:cNvPr>
          <p:cNvSpPr>
            <a:spLocks noGrp="1"/>
          </p:cNvSpPr>
          <p:nvPr>
            <p:ph type="sldNum" sz="quarter" idx="12"/>
          </p:nvPr>
        </p:nvSpPr>
        <p:spPr/>
        <p:txBody>
          <a:bodyPr anchor="b">
            <a:normAutofit/>
          </a:bodyPr>
          <a:lstStyle/>
          <a:p>
            <a:pPr marL="0" marR="0" lvl="0" indent="0" defTabSz="912721" rtl="0" eaLnBrk="1" fontAlgn="auto" latinLnBrk="0" hangingPunct="1">
              <a:spcBef>
                <a:spcPts val="0"/>
              </a:spcBef>
              <a:spcAft>
                <a:spcPts val="600"/>
              </a:spcAft>
              <a:buClrTx/>
              <a:buSzTx/>
              <a:buFontTx/>
              <a:buNone/>
              <a:tabLst/>
              <a:defRPr/>
            </a:pPr>
            <a:fld id="{7698B45C-09C7-497B-9261-07F290CB2D4C}" type="slidenum">
              <a:rPr kumimoji="0" lang="en-US" b="0" i="0" u="none" strike="noStrike" kern="1200" cap="none" spc="0" normalizeH="0" baseline="0" noProof="0" smtClean="0">
                <a:ln>
                  <a:noFill/>
                </a:ln>
                <a:effectLst/>
                <a:uLnTx/>
                <a:uFillTx/>
              </a:rPr>
              <a:pPr marL="0" marR="0" lvl="0" indent="0" defTabSz="912721" rtl="0" eaLnBrk="1" fontAlgn="auto" latinLnBrk="0" hangingPunct="1">
                <a:spcBef>
                  <a:spcPts val="0"/>
                </a:spcBef>
                <a:spcAft>
                  <a:spcPts val="600"/>
                </a:spcAft>
                <a:buClrTx/>
                <a:buSzTx/>
                <a:buFontTx/>
                <a:buNone/>
                <a:tabLst/>
                <a:defRPr/>
              </a:pPr>
              <a:t>49</a:t>
            </a:fld>
            <a:endParaRPr kumimoji="0" lang="en-US" b="0" i="0" u="none" strike="noStrike" kern="1200" cap="none" spc="0" normalizeH="0" baseline="0" noProof="0">
              <a:ln>
                <a:noFill/>
              </a:ln>
              <a:effectLst/>
              <a:uLnTx/>
              <a:uFillTx/>
            </a:endParaRPr>
          </a:p>
        </p:txBody>
      </p:sp>
      <p:pic>
        <p:nvPicPr>
          <p:cNvPr id="32" name="Picture Placeholder 31" descr="A group of people sitting in a room&#10;&#10;AI-generated content may be incorrect.">
            <a:extLst>
              <a:ext uri="{FF2B5EF4-FFF2-40B4-BE49-F238E27FC236}">
                <a16:creationId xmlns:a16="http://schemas.microsoft.com/office/drawing/2014/main" id="{191565A3-7087-0E23-DF03-F14ED7C40FDD}"/>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3094" r="13094"/>
          <a:stretch/>
        </p:blipFill>
        <p:spPr/>
      </p:pic>
      <p:sp>
        <p:nvSpPr>
          <p:cNvPr id="6" name="TextBox 5">
            <a:extLst>
              <a:ext uri="{FF2B5EF4-FFF2-40B4-BE49-F238E27FC236}">
                <a16:creationId xmlns:a16="http://schemas.microsoft.com/office/drawing/2014/main" id="{980582CA-F807-60DF-08EF-5507A5A220BC}"/>
              </a:ext>
            </a:extLst>
          </p:cNvPr>
          <p:cNvSpPr txBox="1"/>
          <p:nvPr/>
        </p:nvSpPr>
        <p:spPr>
          <a:xfrm>
            <a:off x="10533888" y="5839053"/>
            <a:ext cx="28257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©WHO/Netanel Tobias</a:t>
            </a:r>
          </a:p>
        </p:txBody>
      </p:sp>
      <p:sp>
        <p:nvSpPr>
          <p:cNvPr id="4" name="Footer Placeholder 3">
            <a:extLst>
              <a:ext uri="{FF2B5EF4-FFF2-40B4-BE49-F238E27FC236}">
                <a16:creationId xmlns:a16="http://schemas.microsoft.com/office/drawing/2014/main" id="{F02F3291-22F7-12B0-A2C2-F7216DF99274}"/>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157921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152913" y="811657"/>
            <a:ext cx="6277088" cy="5922629"/>
          </a:xfrm>
        </p:spPr>
        <p:txBody>
          <a:bodyPr vert="horz" lIns="0" tIns="0" rIns="0" bIns="0" rtlCol="0" anchor="t">
            <a:normAutofit fontScale="70000" lnSpcReduction="20000"/>
          </a:bodyPr>
          <a:lstStyle/>
          <a:p>
            <a:pPr>
              <a:lnSpc>
                <a:spcPct val="120000"/>
              </a:lnSpc>
            </a:pPr>
            <a:r>
              <a:rPr lang="en-US"/>
              <a:t>This presentation is a ‘standard’ overview of the GLLP TOT&amp;M, that you are invited to adapt to your specific training. </a:t>
            </a:r>
          </a:p>
          <a:p>
            <a:pPr>
              <a:lnSpc>
                <a:spcPct val="120000"/>
              </a:lnSpc>
            </a:pPr>
            <a:r>
              <a:rPr lang="en-US"/>
              <a:t>When adapting it you are encouraged to take into consideration:</a:t>
            </a:r>
          </a:p>
          <a:p>
            <a:pPr lvl="1">
              <a:lnSpc>
                <a:spcPct val="120000"/>
              </a:lnSpc>
              <a:buFont typeface="Arial" panose="020B0604020202020204" pitchFamily="34" charset="0"/>
              <a:buChar char="•"/>
            </a:pPr>
            <a:r>
              <a:rPr lang="en-US"/>
              <a:t>The TOT&amp;M ‘model’ or design</a:t>
            </a:r>
          </a:p>
          <a:p>
            <a:pPr lvl="1">
              <a:lnSpc>
                <a:spcPct val="120000"/>
              </a:lnSpc>
              <a:buFont typeface="Arial" panose="020B0604020202020204" pitchFamily="34" charset="0"/>
              <a:buChar char="•"/>
            </a:pPr>
            <a:r>
              <a:rPr lang="en-US"/>
              <a:t>The time allotted to cover this unit in your final agenda</a:t>
            </a:r>
          </a:p>
          <a:p>
            <a:pPr lvl="1">
              <a:lnSpc>
                <a:spcPct val="120000"/>
              </a:lnSpc>
              <a:buFont typeface="Arial" panose="020B0604020202020204" pitchFamily="34" charset="0"/>
              <a:buChar char="•"/>
            </a:pPr>
            <a:r>
              <a:rPr lang="en-US"/>
              <a:t>The country/regional context, including from a cultural point of view</a:t>
            </a:r>
          </a:p>
          <a:p>
            <a:pPr lvl="1">
              <a:lnSpc>
                <a:spcPct val="120000"/>
              </a:lnSpc>
              <a:buFont typeface="Arial" panose="020B0604020202020204" pitchFamily="34" charset="0"/>
              <a:buChar char="•"/>
            </a:pPr>
            <a:r>
              <a:rPr lang="en-US"/>
              <a:t>The level of knowledge/awareness of your audience on the topic covered in this presentation</a:t>
            </a:r>
          </a:p>
          <a:p>
            <a:pPr lvl="1">
              <a:lnSpc>
                <a:spcPct val="120000"/>
              </a:lnSpc>
              <a:buFont typeface="Arial" panose="020B0604020202020204" pitchFamily="34" charset="0"/>
              <a:buChar char="•"/>
            </a:pPr>
            <a:r>
              <a:rPr lang="en-US"/>
              <a:t>The specific aspects you want to highlight</a:t>
            </a:r>
          </a:p>
          <a:p>
            <a:pPr lvl="1">
              <a:lnSpc>
                <a:spcPct val="120000"/>
              </a:lnSpc>
              <a:buFont typeface="Arial" panose="020B0604020202020204" pitchFamily="34" charset="0"/>
              <a:buChar char="•"/>
            </a:pPr>
            <a:r>
              <a:rPr lang="en-US"/>
              <a:t>The text highlighted in yellow is to be replaced/completed</a:t>
            </a:r>
          </a:p>
          <a:p>
            <a:pPr lvl="1">
              <a:lnSpc>
                <a:spcPct val="120000"/>
              </a:lnSpc>
              <a:buFont typeface="Arial" panose="020B0604020202020204" pitchFamily="34" charset="0"/>
              <a:buChar char="•"/>
            </a:pPr>
            <a:r>
              <a:rPr lang="en-US"/>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6" name="Slide Number Placeholder 5">
            <a:extLst>
              <a:ext uri="{FF2B5EF4-FFF2-40B4-BE49-F238E27FC236}">
                <a16:creationId xmlns:a16="http://schemas.microsoft.com/office/drawing/2014/main" id="{52FF56F1-6A75-4980-6D29-C9BD4839CFC3}"/>
              </a:ext>
            </a:extLst>
          </p:cNvPr>
          <p:cNvSpPr>
            <a:spLocks noGrp="1"/>
          </p:cNvSpPr>
          <p:nvPr>
            <p:ph type="sldNum" sz="quarter" idx="12"/>
          </p:nvPr>
        </p:nvSpPr>
        <p:spPr/>
        <p:txBody>
          <a:bodyPr/>
          <a:lstStyle/>
          <a:p>
            <a:fld id="{15573E5C-EF74-034A-A019-612A408567C7}" type="slidenum">
              <a:rPr lang="en-US" smtClean="0"/>
              <a:pPr/>
              <a:t>5</a:t>
            </a:fld>
            <a:endParaRPr lang="en-US"/>
          </a:p>
        </p:txBody>
      </p:sp>
      <p:sp>
        <p:nvSpPr>
          <p:cNvPr id="4" name="Footer Placeholder 3">
            <a:extLst>
              <a:ext uri="{FF2B5EF4-FFF2-40B4-BE49-F238E27FC236}">
                <a16:creationId xmlns:a16="http://schemas.microsoft.com/office/drawing/2014/main" id="{25A6156F-2449-9C1A-95D4-17F5E92B22F5}"/>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10AE3-FC60-32BA-4352-04630E35B8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7A722A-B0AF-E79D-0AF0-7D0CA6DBAEC0}"/>
              </a:ext>
            </a:extLst>
          </p:cNvPr>
          <p:cNvSpPr>
            <a:spLocks noGrp="1"/>
          </p:cNvSpPr>
          <p:nvPr>
            <p:ph type="title"/>
          </p:nvPr>
        </p:nvSpPr>
        <p:spPr>
          <a:xfrm>
            <a:off x="914400" y="914400"/>
            <a:ext cx="10515600" cy="1162593"/>
          </a:xfrm>
        </p:spPr>
        <p:txBody>
          <a:bodyPr>
            <a:normAutofit/>
          </a:bodyPr>
          <a:lstStyle/>
          <a:p>
            <a:r>
              <a:rPr lang="fr-FR"/>
              <a:t>How to handle facilitation challengers?</a:t>
            </a:r>
            <a:endParaRPr lang="en-BR"/>
          </a:p>
        </p:txBody>
      </p:sp>
      <p:sp>
        <p:nvSpPr>
          <p:cNvPr id="5" name="Slide Number Placeholder 4">
            <a:extLst>
              <a:ext uri="{FF2B5EF4-FFF2-40B4-BE49-F238E27FC236}">
                <a16:creationId xmlns:a16="http://schemas.microsoft.com/office/drawing/2014/main" id="{18095639-6E88-C2C0-8EC7-F97C0387B942}"/>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Slide Number Placeholder 10">
            <a:extLst>
              <a:ext uri="{FF2B5EF4-FFF2-40B4-BE49-F238E27FC236}">
                <a16:creationId xmlns:a16="http://schemas.microsoft.com/office/drawing/2014/main" id="{0AA946AD-41BE-C05F-7A89-4D54408D54E4}"/>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50</a:t>
            </a:fld>
            <a:endParaRPr lang="en-US"/>
          </a:p>
        </p:txBody>
      </p:sp>
      <p:graphicFrame>
        <p:nvGraphicFramePr>
          <p:cNvPr id="6" name="Table 5">
            <a:extLst>
              <a:ext uri="{FF2B5EF4-FFF2-40B4-BE49-F238E27FC236}">
                <a16:creationId xmlns:a16="http://schemas.microsoft.com/office/drawing/2014/main" id="{D38005C8-E510-A16F-EDE6-230AD34EBA7D}"/>
              </a:ext>
            </a:extLst>
          </p:cNvPr>
          <p:cNvGraphicFramePr>
            <a:graphicFrameLocks noGrp="1"/>
          </p:cNvGraphicFramePr>
          <p:nvPr>
            <p:extLst>
              <p:ext uri="{D42A27DB-BD31-4B8C-83A1-F6EECF244321}">
                <p14:modId xmlns:p14="http://schemas.microsoft.com/office/powerpoint/2010/main" val="4146425724"/>
              </p:ext>
            </p:extLst>
          </p:nvPr>
        </p:nvGraphicFramePr>
        <p:xfrm>
          <a:off x="349173" y="1907754"/>
          <a:ext cx="11483517" cy="3950472"/>
        </p:xfrm>
        <a:graphic>
          <a:graphicData uri="http://schemas.openxmlformats.org/drawingml/2006/table">
            <a:tbl>
              <a:tblPr firstRow="1" bandRow="1">
                <a:tableStyleId>{5C22544A-7EE6-4342-B048-85BDC9FD1C3A}</a:tableStyleId>
              </a:tblPr>
              <a:tblGrid>
                <a:gridCol w="2387600">
                  <a:extLst>
                    <a:ext uri="{9D8B030D-6E8A-4147-A177-3AD203B41FA5}">
                      <a16:colId xmlns:a16="http://schemas.microsoft.com/office/drawing/2014/main" val="3131864066"/>
                    </a:ext>
                  </a:extLst>
                </a:gridCol>
                <a:gridCol w="1907799">
                  <a:extLst>
                    <a:ext uri="{9D8B030D-6E8A-4147-A177-3AD203B41FA5}">
                      <a16:colId xmlns:a16="http://schemas.microsoft.com/office/drawing/2014/main" val="1810369941"/>
                    </a:ext>
                  </a:extLst>
                </a:gridCol>
                <a:gridCol w="7188118">
                  <a:extLst>
                    <a:ext uri="{9D8B030D-6E8A-4147-A177-3AD203B41FA5}">
                      <a16:colId xmlns:a16="http://schemas.microsoft.com/office/drawing/2014/main" val="2287903221"/>
                    </a:ext>
                  </a:extLst>
                </a:gridCol>
              </a:tblGrid>
              <a:tr h="370840">
                <a:tc>
                  <a:txBody>
                    <a:bodyPr/>
                    <a:lstStyle/>
                    <a:p>
                      <a:r>
                        <a:rPr lang="en-US" sz="2400">
                          <a:solidFill>
                            <a:schemeClr val="bg1"/>
                          </a:solidFill>
                        </a:rPr>
                        <a:t>Archetypes</a:t>
                      </a:r>
                    </a:p>
                  </a:txBody>
                  <a:tcPr/>
                </a:tc>
                <a:tc>
                  <a:txBody>
                    <a:bodyPr/>
                    <a:lstStyle/>
                    <a:p>
                      <a:r>
                        <a:rPr lang="en-US" sz="2400">
                          <a:solidFill>
                            <a:schemeClr val="bg1"/>
                          </a:solidFill>
                        </a:rPr>
                        <a:t>Driven by...</a:t>
                      </a:r>
                    </a:p>
                  </a:txBody>
                  <a:tcPr/>
                </a:tc>
                <a:tc>
                  <a:txBody>
                    <a:bodyPr/>
                    <a:lstStyle/>
                    <a:p>
                      <a:pPr lvl="0" algn="l">
                        <a:lnSpc>
                          <a:spcPct val="100000"/>
                        </a:lnSpc>
                        <a:spcBef>
                          <a:spcPts val="0"/>
                        </a:spcBef>
                        <a:spcAft>
                          <a:spcPts val="0"/>
                        </a:spcAft>
                        <a:buNone/>
                      </a:pPr>
                      <a:r>
                        <a:rPr lang="fr-FR" sz="2400" b="1" i="0" u="none" strike="noStrike" noProof="0" err="1">
                          <a:solidFill>
                            <a:schemeClr val="bg1"/>
                          </a:solidFill>
                          <a:latin typeface="Trebuchet MS"/>
                        </a:rPr>
                        <a:t>Strategy</a:t>
                      </a:r>
                      <a:r>
                        <a:rPr lang="fr-FR" sz="2400" b="1" i="0" u="none" strike="noStrike" noProof="0">
                          <a:solidFill>
                            <a:schemeClr val="bg1"/>
                          </a:solidFill>
                          <a:latin typeface="Trebuchet MS"/>
                        </a:rPr>
                        <a:t>?</a:t>
                      </a:r>
                      <a:endParaRPr lang="en-US" sz="2400" b="0" i="0" u="none" strike="noStrike" noProof="0">
                        <a:solidFill>
                          <a:schemeClr val="bg1"/>
                        </a:solidFill>
                        <a:latin typeface="Trebuchet MS"/>
                      </a:endParaRPr>
                    </a:p>
                  </a:txBody>
                  <a:tcPr/>
                </a:tc>
                <a:extLst>
                  <a:ext uri="{0D108BD9-81ED-4DB2-BD59-A6C34878D82A}">
                    <a16:rowId xmlns:a16="http://schemas.microsoft.com/office/drawing/2014/main" val="3891663241"/>
                  </a:ext>
                </a:extLst>
              </a:tr>
              <a:tr h="370840">
                <a:tc>
                  <a:txBody>
                    <a:bodyPr/>
                    <a:lstStyle/>
                    <a:p>
                      <a:pPr lvl="0" algn="just">
                        <a:lnSpc>
                          <a:spcPct val="100000"/>
                        </a:lnSpc>
                        <a:spcBef>
                          <a:spcPts val="0"/>
                        </a:spcBef>
                        <a:spcAft>
                          <a:spcPts val="0"/>
                        </a:spcAft>
                        <a:buNone/>
                      </a:pPr>
                      <a:r>
                        <a:rPr lang="en-US" sz="2400" b="0" i="0" u="none" strike="noStrike" noProof="0">
                          <a:solidFill>
                            <a:schemeClr val="tx1"/>
                          </a:solidFill>
                          <a:latin typeface="Trebuchet MS"/>
                        </a:rPr>
                        <a:t>The leader</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Power</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463853752"/>
                  </a:ext>
                </a:extLst>
              </a:tr>
              <a:tr h="370840">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know-it-all</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Knowledge</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136054012"/>
                  </a:ext>
                </a:extLst>
              </a:tr>
              <a:tr h="563217">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introvert</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Instructions</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1337421289"/>
                  </a:ext>
                </a:extLst>
              </a:tr>
              <a:tr h="1192695">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indecisive</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Safety</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324682690"/>
                  </a:ext>
                </a:extLst>
              </a:tr>
              <a:tr h="370840">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negativist</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Resistance</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198174280"/>
                  </a:ext>
                </a:extLst>
              </a:tr>
            </a:tbl>
          </a:graphicData>
        </a:graphic>
      </p:graphicFrame>
      <p:sp>
        <p:nvSpPr>
          <p:cNvPr id="7" name="Footer Placeholder 6">
            <a:extLst>
              <a:ext uri="{FF2B5EF4-FFF2-40B4-BE49-F238E27FC236}">
                <a16:creationId xmlns:a16="http://schemas.microsoft.com/office/drawing/2014/main" id="{EBAD9D96-3BF0-0591-6225-FE18DEB9B4D6}"/>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9326934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D360D-D07F-2B1D-D5AF-D3DBD4189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DDA90-A324-1A12-74BB-11AC780B8F1C}"/>
              </a:ext>
            </a:extLst>
          </p:cNvPr>
          <p:cNvSpPr>
            <a:spLocks noGrp="1"/>
          </p:cNvSpPr>
          <p:nvPr>
            <p:ph type="title"/>
          </p:nvPr>
        </p:nvSpPr>
        <p:spPr>
          <a:xfrm>
            <a:off x="914400" y="914400"/>
            <a:ext cx="10515600" cy="1162593"/>
          </a:xfrm>
        </p:spPr>
        <p:txBody>
          <a:bodyPr>
            <a:normAutofit/>
          </a:bodyPr>
          <a:lstStyle/>
          <a:p>
            <a:r>
              <a:rPr lang="fr-FR"/>
              <a:t>How to handle facilitation challengers?</a:t>
            </a:r>
            <a:endParaRPr lang="en-BR"/>
          </a:p>
        </p:txBody>
      </p:sp>
      <p:sp>
        <p:nvSpPr>
          <p:cNvPr id="5" name="Slide Number Placeholder 4">
            <a:extLst>
              <a:ext uri="{FF2B5EF4-FFF2-40B4-BE49-F238E27FC236}">
                <a16:creationId xmlns:a16="http://schemas.microsoft.com/office/drawing/2014/main" id="{A6264E23-37D7-626C-E288-664F5D8288CB}"/>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3" name="Slide Number Placeholder 10">
            <a:extLst>
              <a:ext uri="{FF2B5EF4-FFF2-40B4-BE49-F238E27FC236}">
                <a16:creationId xmlns:a16="http://schemas.microsoft.com/office/drawing/2014/main" id="{C23D4F10-BA90-382A-B9BE-FC8245850A13}"/>
              </a:ext>
            </a:extLst>
          </p:cNvPr>
          <p:cNvSpPr txBox="1">
            <a:spLocks/>
          </p:cNvSpPr>
          <p:nvPr/>
        </p:nvSpPr>
        <p:spPr>
          <a:xfrm>
            <a:off x="10821547" y="6210970"/>
            <a:ext cx="532253" cy="365125"/>
          </a:xfrm>
          <a:prstGeom prst="rect">
            <a:avLst/>
          </a:prstGeom>
        </p:spPr>
        <p:txBody>
          <a:bodyPr vert="horz" lIns="0" tIns="0" rIns="0" bIns="0" rtlCol="0" anchor="b" anchorCtr="0"/>
          <a:lstStyle>
            <a:defPPr>
              <a:defRPr lang="en-US"/>
            </a:defPPr>
            <a:lvl1pPr marL="0" algn="r" defTabSz="912721" rtl="0" eaLnBrk="1" latinLnBrk="0" hangingPunct="1">
              <a:defRPr sz="1200" kern="1200">
                <a:solidFill>
                  <a:schemeClr val="tx1">
                    <a:tint val="75000"/>
                  </a:schemeClr>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fld id="{15573E5C-EF74-034A-A019-612A408567C7}" type="slidenum">
              <a:rPr lang="en-US" smtClean="0"/>
              <a:pPr/>
              <a:t>51</a:t>
            </a:fld>
            <a:endParaRPr lang="en-US"/>
          </a:p>
        </p:txBody>
      </p:sp>
      <p:graphicFrame>
        <p:nvGraphicFramePr>
          <p:cNvPr id="6" name="Table 5">
            <a:extLst>
              <a:ext uri="{FF2B5EF4-FFF2-40B4-BE49-F238E27FC236}">
                <a16:creationId xmlns:a16="http://schemas.microsoft.com/office/drawing/2014/main" id="{CDFEB02E-73B6-5C94-32E6-AE836B413AE0}"/>
              </a:ext>
            </a:extLst>
          </p:cNvPr>
          <p:cNvGraphicFramePr>
            <a:graphicFrameLocks noGrp="1"/>
          </p:cNvGraphicFramePr>
          <p:nvPr/>
        </p:nvGraphicFramePr>
        <p:xfrm>
          <a:off x="349173" y="1907754"/>
          <a:ext cx="11483517" cy="3950472"/>
        </p:xfrm>
        <a:graphic>
          <a:graphicData uri="http://schemas.openxmlformats.org/drawingml/2006/table">
            <a:tbl>
              <a:tblPr firstRow="1" bandRow="1">
                <a:tableStyleId>{5C22544A-7EE6-4342-B048-85BDC9FD1C3A}</a:tableStyleId>
              </a:tblPr>
              <a:tblGrid>
                <a:gridCol w="2387600">
                  <a:extLst>
                    <a:ext uri="{9D8B030D-6E8A-4147-A177-3AD203B41FA5}">
                      <a16:colId xmlns:a16="http://schemas.microsoft.com/office/drawing/2014/main" val="3131864066"/>
                    </a:ext>
                  </a:extLst>
                </a:gridCol>
                <a:gridCol w="1907799">
                  <a:extLst>
                    <a:ext uri="{9D8B030D-6E8A-4147-A177-3AD203B41FA5}">
                      <a16:colId xmlns:a16="http://schemas.microsoft.com/office/drawing/2014/main" val="1810369941"/>
                    </a:ext>
                  </a:extLst>
                </a:gridCol>
                <a:gridCol w="7188118">
                  <a:extLst>
                    <a:ext uri="{9D8B030D-6E8A-4147-A177-3AD203B41FA5}">
                      <a16:colId xmlns:a16="http://schemas.microsoft.com/office/drawing/2014/main" val="2287903221"/>
                    </a:ext>
                  </a:extLst>
                </a:gridCol>
              </a:tblGrid>
              <a:tr h="370840">
                <a:tc>
                  <a:txBody>
                    <a:bodyPr/>
                    <a:lstStyle/>
                    <a:p>
                      <a:r>
                        <a:rPr lang="en-US" sz="2400">
                          <a:solidFill>
                            <a:schemeClr val="bg1"/>
                          </a:solidFill>
                        </a:rPr>
                        <a:t>Archetypes</a:t>
                      </a:r>
                    </a:p>
                  </a:txBody>
                  <a:tcPr/>
                </a:tc>
                <a:tc>
                  <a:txBody>
                    <a:bodyPr/>
                    <a:lstStyle/>
                    <a:p>
                      <a:r>
                        <a:rPr lang="en-US" sz="2400">
                          <a:solidFill>
                            <a:schemeClr val="bg1"/>
                          </a:solidFill>
                        </a:rPr>
                        <a:t>Driven by...</a:t>
                      </a:r>
                    </a:p>
                  </a:txBody>
                  <a:tcPr/>
                </a:tc>
                <a:tc>
                  <a:txBody>
                    <a:bodyPr/>
                    <a:lstStyle/>
                    <a:p>
                      <a:pPr lvl="0" algn="l">
                        <a:lnSpc>
                          <a:spcPct val="100000"/>
                        </a:lnSpc>
                        <a:spcBef>
                          <a:spcPts val="0"/>
                        </a:spcBef>
                        <a:spcAft>
                          <a:spcPts val="0"/>
                        </a:spcAft>
                        <a:buNone/>
                      </a:pPr>
                      <a:r>
                        <a:rPr lang="fr-FR" sz="2400" b="1" i="0" u="none" strike="noStrike" noProof="0" err="1">
                          <a:solidFill>
                            <a:schemeClr val="bg1"/>
                          </a:solidFill>
                          <a:latin typeface="Trebuchet MS"/>
                        </a:rPr>
                        <a:t>Strategy</a:t>
                      </a:r>
                      <a:r>
                        <a:rPr lang="fr-FR" sz="2400" b="1" i="0" u="none" strike="noStrike" noProof="0">
                          <a:solidFill>
                            <a:schemeClr val="bg1"/>
                          </a:solidFill>
                          <a:latin typeface="Trebuchet MS"/>
                        </a:rPr>
                        <a:t>?</a:t>
                      </a:r>
                      <a:endParaRPr lang="en-US" sz="2400" b="0" i="0" u="none" strike="noStrike" noProof="0">
                        <a:solidFill>
                          <a:schemeClr val="bg1"/>
                        </a:solidFill>
                        <a:latin typeface="Trebuchet MS"/>
                      </a:endParaRPr>
                    </a:p>
                  </a:txBody>
                  <a:tcPr/>
                </a:tc>
                <a:extLst>
                  <a:ext uri="{0D108BD9-81ED-4DB2-BD59-A6C34878D82A}">
                    <a16:rowId xmlns:a16="http://schemas.microsoft.com/office/drawing/2014/main" val="3891663241"/>
                  </a:ext>
                </a:extLst>
              </a:tr>
              <a:tr h="370840">
                <a:tc>
                  <a:txBody>
                    <a:bodyPr/>
                    <a:lstStyle/>
                    <a:p>
                      <a:pPr lvl="0" algn="just">
                        <a:lnSpc>
                          <a:spcPct val="100000"/>
                        </a:lnSpc>
                        <a:spcBef>
                          <a:spcPts val="0"/>
                        </a:spcBef>
                        <a:spcAft>
                          <a:spcPts val="0"/>
                        </a:spcAft>
                        <a:buNone/>
                      </a:pPr>
                      <a:r>
                        <a:rPr lang="en-US" sz="2400" b="0" i="0" u="none" strike="noStrike" noProof="0">
                          <a:solidFill>
                            <a:schemeClr val="tx1"/>
                          </a:solidFill>
                          <a:latin typeface="Trebuchet MS"/>
                        </a:rPr>
                        <a:t>The leader</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Power</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463853752"/>
                  </a:ext>
                </a:extLst>
              </a:tr>
              <a:tr h="370840">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know-it-all</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Knowledge</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136054012"/>
                  </a:ext>
                </a:extLst>
              </a:tr>
              <a:tr h="563217">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introvert</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Instructions</a:t>
                      </a:r>
                      <a:endParaRPr lang="en-US" sz="2400" b="0" i="0" u="none" strike="noStrike" noProof="0">
                        <a:solidFill>
                          <a:srgbClr val="000000"/>
                        </a:solidFill>
                        <a:latin typeface="Trebuchet MS"/>
                      </a:endParaRPr>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1337421289"/>
                  </a:ext>
                </a:extLst>
              </a:tr>
              <a:tr h="1192695">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indecisive</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Safety</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324682690"/>
                  </a:ext>
                </a:extLst>
              </a:tr>
              <a:tr h="370840">
                <a:tc>
                  <a:txBody>
                    <a:bodyPr/>
                    <a:lstStyle/>
                    <a:p>
                      <a:pPr lvl="0" algn="l">
                        <a:lnSpc>
                          <a:spcPct val="100000"/>
                        </a:lnSpc>
                        <a:spcBef>
                          <a:spcPts val="0"/>
                        </a:spcBef>
                        <a:spcAft>
                          <a:spcPts val="0"/>
                        </a:spcAft>
                        <a:buNone/>
                      </a:pPr>
                      <a:r>
                        <a:rPr lang="en-US" sz="2400" b="0" i="0" u="none" strike="noStrike" noProof="0">
                          <a:solidFill>
                            <a:schemeClr val="tx1"/>
                          </a:solidFill>
                          <a:latin typeface="Trebuchet MS"/>
                        </a:rPr>
                        <a:t>The negativist</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r>
                        <a:rPr lang="en-US" sz="2400" b="1" i="0" u="none" strike="noStrike" noProof="0">
                          <a:solidFill>
                            <a:srgbClr val="F26C32"/>
                          </a:solidFill>
                          <a:latin typeface="Trebuchet MS"/>
                        </a:rPr>
                        <a:t>Resistance</a:t>
                      </a:r>
                      <a:endParaRPr lang="en-US" sz="2400" b="0" i="0" u="none" strike="noStrike" noProof="0">
                        <a:solidFill>
                          <a:srgbClr val="000000"/>
                        </a:solidFill>
                        <a:latin typeface="Trebuchet MS"/>
                      </a:endParaRPr>
                    </a:p>
                    <a:p>
                      <a:pPr lvl="0">
                        <a:buNone/>
                      </a:pPr>
                      <a:endParaRPr lang="en-US" sz="2400"/>
                    </a:p>
                  </a:txBody>
                  <a:tcPr/>
                </a:tc>
                <a:tc>
                  <a:txBody>
                    <a:bodyPr/>
                    <a:lstStyle/>
                    <a:p>
                      <a:pPr lvl="0" algn="l">
                        <a:lnSpc>
                          <a:spcPct val="100000"/>
                        </a:lnSpc>
                        <a:spcBef>
                          <a:spcPts val="0"/>
                        </a:spcBef>
                        <a:spcAft>
                          <a:spcPts val="0"/>
                        </a:spcAft>
                        <a:buNone/>
                      </a:pPr>
                      <a:endParaRPr lang="en-US" sz="2400" b="0" i="0" u="none" strike="noStrike" noProof="0">
                        <a:solidFill>
                          <a:srgbClr val="000000"/>
                        </a:solidFill>
                        <a:latin typeface="Trebuchet MS"/>
                      </a:endParaRPr>
                    </a:p>
                  </a:txBody>
                  <a:tcPr/>
                </a:tc>
                <a:extLst>
                  <a:ext uri="{0D108BD9-81ED-4DB2-BD59-A6C34878D82A}">
                    <a16:rowId xmlns:a16="http://schemas.microsoft.com/office/drawing/2014/main" val="2198174280"/>
                  </a:ext>
                </a:extLst>
              </a:tr>
            </a:tbl>
          </a:graphicData>
        </a:graphic>
      </p:graphicFrame>
      <p:sp>
        <p:nvSpPr>
          <p:cNvPr id="7" name="TextBox 6">
            <a:extLst>
              <a:ext uri="{FF2B5EF4-FFF2-40B4-BE49-F238E27FC236}">
                <a16:creationId xmlns:a16="http://schemas.microsoft.com/office/drawing/2014/main" id="{CE34D7C8-274C-EA42-0B20-5BC56204C2D5}"/>
              </a:ext>
            </a:extLst>
          </p:cNvPr>
          <p:cNvSpPr txBox="1"/>
          <p:nvPr/>
        </p:nvSpPr>
        <p:spPr>
          <a:xfrm>
            <a:off x="4702660" y="2423491"/>
            <a:ext cx="3910045" cy="461665"/>
          </a:xfrm>
          <a:prstGeom prst="rect">
            <a:avLst/>
          </a:prstGeom>
          <a:noFill/>
        </p:spPr>
        <p:txBody>
          <a:bodyPr wrap="none" rtlCol="0">
            <a:spAutoFit/>
          </a:bodyPr>
          <a:lstStyle/>
          <a:p>
            <a:r>
              <a:rPr lang="en-US" sz="2400" b="0" i="0" u="none" strike="noStrike" noProof="0">
                <a:solidFill>
                  <a:schemeClr val="tx2"/>
                </a:solidFill>
                <a:latin typeface="Trebuchet MS"/>
              </a:rPr>
              <a:t>Make them feel important!</a:t>
            </a:r>
            <a:endParaRPr lang="en-US" sz="2400" b="0" i="0" u="none" strike="noStrike" noProof="0">
              <a:solidFill>
                <a:srgbClr val="000000"/>
              </a:solidFill>
              <a:latin typeface="Trebuchet MS"/>
            </a:endParaRPr>
          </a:p>
        </p:txBody>
      </p:sp>
      <p:sp>
        <p:nvSpPr>
          <p:cNvPr id="8" name="TextBox 7">
            <a:extLst>
              <a:ext uri="{FF2B5EF4-FFF2-40B4-BE49-F238E27FC236}">
                <a16:creationId xmlns:a16="http://schemas.microsoft.com/office/drawing/2014/main" id="{E3851BE1-C1D9-6701-E47D-AA359EB39F0B}"/>
              </a:ext>
            </a:extLst>
          </p:cNvPr>
          <p:cNvSpPr txBox="1"/>
          <p:nvPr/>
        </p:nvSpPr>
        <p:spPr>
          <a:xfrm>
            <a:off x="4702660" y="2884438"/>
            <a:ext cx="2930610" cy="461665"/>
          </a:xfrm>
          <a:prstGeom prst="rect">
            <a:avLst/>
          </a:prstGeom>
          <a:noFill/>
        </p:spPr>
        <p:txBody>
          <a:bodyPr wrap="none" rtlCol="0">
            <a:spAutoFit/>
          </a:bodyPr>
          <a:lstStyle/>
          <a:p>
            <a:r>
              <a:rPr lang="en-US" sz="2400" b="0" i="0" u="none" strike="noStrike" noProof="0">
                <a:solidFill>
                  <a:schemeClr val="tx2"/>
                </a:solidFill>
                <a:latin typeface="Trebuchet MS"/>
              </a:rPr>
              <a:t>Make them experts!</a:t>
            </a:r>
            <a:endParaRPr lang="en-US" sz="2400" b="0" i="0" u="none" strike="noStrike" noProof="0">
              <a:solidFill>
                <a:srgbClr val="000000"/>
              </a:solidFill>
              <a:latin typeface="Trebuchet MS"/>
            </a:endParaRPr>
          </a:p>
        </p:txBody>
      </p:sp>
      <p:sp>
        <p:nvSpPr>
          <p:cNvPr id="9" name="TextBox 8">
            <a:extLst>
              <a:ext uri="{FF2B5EF4-FFF2-40B4-BE49-F238E27FC236}">
                <a16:creationId xmlns:a16="http://schemas.microsoft.com/office/drawing/2014/main" id="{A92CD04D-3150-F44F-0457-BC779CBD019E}"/>
              </a:ext>
            </a:extLst>
          </p:cNvPr>
          <p:cNvSpPr txBox="1"/>
          <p:nvPr/>
        </p:nvSpPr>
        <p:spPr>
          <a:xfrm>
            <a:off x="4656756" y="3346068"/>
            <a:ext cx="7313220" cy="830997"/>
          </a:xfrm>
          <a:prstGeom prst="rect">
            <a:avLst/>
          </a:prstGeom>
          <a:noFill/>
        </p:spPr>
        <p:txBody>
          <a:bodyPr wrap="none" rtlCol="0">
            <a:spAutoFit/>
          </a:bodyPr>
          <a:lstStyle/>
          <a:p>
            <a:r>
              <a:rPr lang="en-US" sz="2400" b="0" i="0" u="none" strike="noStrike" noProof="0">
                <a:solidFill>
                  <a:schemeClr val="tx2"/>
                </a:solidFill>
                <a:latin typeface="Trebuchet MS"/>
              </a:rPr>
              <a:t>Give them guidelines, clear instructions, examples!</a:t>
            </a:r>
            <a:endParaRPr lang="en-US" sz="2400" b="0" i="0" u="none" strike="noStrike" noProof="0">
              <a:solidFill>
                <a:srgbClr val="000000"/>
              </a:solidFill>
              <a:latin typeface="Trebuchet MS"/>
            </a:endParaRPr>
          </a:p>
          <a:p>
            <a:endParaRPr lang="en-US" sz="2400"/>
          </a:p>
        </p:txBody>
      </p:sp>
      <p:sp>
        <p:nvSpPr>
          <p:cNvPr id="10" name="TextBox 9">
            <a:extLst>
              <a:ext uri="{FF2B5EF4-FFF2-40B4-BE49-F238E27FC236}">
                <a16:creationId xmlns:a16="http://schemas.microsoft.com/office/drawing/2014/main" id="{DF5AD1A9-F51B-F879-B983-161F2F4B2860}"/>
              </a:ext>
            </a:extLst>
          </p:cNvPr>
          <p:cNvSpPr txBox="1"/>
          <p:nvPr/>
        </p:nvSpPr>
        <p:spPr>
          <a:xfrm>
            <a:off x="4656756" y="3812566"/>
            <a:ext cx="7022141" cy="1200329"/>
          </a:xfrm>
          <a:prstGeom prst="rect">
            <a:avLst/>
          </a:prstGeom>
          <a:noFill/>
        </p:spPr>
        <p:txBody>
          <a:bodyPr wrap="square" rtlCol="0">
            <a:spAutoFit/>
          </a:bodyPr>
          <a:lstStyle/>
          <a:p>
            <a:r>
              <a:rPr lang="en-US" sz="2400" b="0" i="0" u="none" strike="noStrike" noProof="0">
                <a:solidFill>
                  <a:schemeClr val="tx2"/>
                </a:solidFill>
                <a:latin typeface="Trebuchet MS"/>
              </a:rPr>
              <a:t>Reassure them! Give them the context in which decisions are made and provide them with all instructions they should know.</a:t>
            </a:r>
            <a:endParaRPr lang="en-US" sz="2400" b="0" i="0" u="none" strike="noStrike" noProof="0">
              <a:solidFill>
                <a:srgbClr val="000000"/>
              </a:solidFill>
              <a:latin typeface="Trebuchet MS"/>
            </a:endParaRPr>
          </a:p>
        </p:txBody>
      </p:sp>
      <p:sp>
        <p:nvSpPr>
          <p:cNvPr id="11" name="TextBox 10">
            <a:extLst>
              <a:ext uri="{FF2B5EF4-FFF2-40B4-BE49-F238E27FC236}">
                <a16:creationId xmlns:a16="http://schemas.microsoft.com/office/drawing/2014/main" id="{2C808A59-7EEC-53DF-9ACE-FA16F68308C8}"/>
              </a:ext>
            </a:extLst>
          </p:cNvPr>
          <p:cNvSpPr txBox="1"/>
          <p:nvPr/>
        </p:nvSpPr>
        <p:spPr>
          <a:xfrm>
            <a:off x="4706608" y="5012340"/>
            <a:ext cx="6541008" cy="1200329"/>
          </a:xfrm>
          <a:prstGeom prst="rect">
            <a:avLst/>
          </a:prstGeom>
          <a:noFill/>
        </p:spPr>
        <p:txBody>
          <a:bodyPr wrap="square" rtlCol="0">
            <a:spAutoFit/>
          </a:bodyPr>
          <a:lstStyle/>
          <a:p>
            <a:r>
              <a:rPr lang="en-US" sz="2400" b="0" i="0" u="none" strike="noStrike" noProof="0">
                <a:solidFill>
                  <a:schemeClr val="tx2"/>
                </a:solidFill>
                <a:latin typeface="Trebuchet MS"/>
              </a:rPr>
              <a:t>Ask them for their opinion proactively; make them an expert in a particular topic.</a:t>
            </a:r>
            <a:endParaRPr lang="en-US" sz="2400" b="0" i="0" u="none" strike="noStrike" noProof="0">
              <a:solidFill>
                <a:srgbClr val="000000"/>
              </a:solidFill>
              <a:latin typeface="Trebuchet MS"/>
            </a:endParaRPr>
          </a:p>
          <a:p>
            <a:endParaRPr lang="en-US" sz="2400"/>
          </a:p>
        </p:txBody>
      </p:sp>
      <p:sp>
        <p:nvSpPr>
          <p:cNvPr id="12" name="Footer Placeholder 11">
            <a:extLst>
              <a:ext uri="{FF2B5EF4-FFF2-40B4-BE49-F238E27FC236}">
                <a16:creationId xmlns:a16="http://schemas.microsoft.com/office/drawing/2014/main" id="{6167D652-572E-7603-3D1B-1D4E73234DE0}"/>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414461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55B8C-E013-4875-905B-B581C58C5BBC}"/>
              </a:ext>
            </a:extLst>
          </p:cNvPr>
          <p:cNvSpPr>
            <a:spLocks noGrp="1"/>
          </p:cNvSpPr>
          <p:nvPr>
            <p:ph type="title"/>
          </p:nvPr>
        </p:nvSpPr>
        <p:spPr/>
        <p:txBody>
          <a:bodyPr anchor="t">
            <a:normAutofit/>
          </a:bodyPr>
          <a:lstStyle/>
          <a:p>
            <a:r>
              <a:rPr lang="en-US"/>
              <a:t>In summary</a:t>
            </a:r>
          </a:p>
        </p:txBody>
      </p:sp>
      <p:sp>
        <p:nvSpPr>
          <p:cNvPr id="5" name="Content Placeholder 4">
            <a:extLst>
              <a:ext uri="{FF2B5EF4-FFF2-40B4-BE49-F238E27FC236}">
                <a16:creationId xmlns:a16="http://schemas.microsoft.com/office/drawing/2014/main" id="{79022D32-840C-4B07-A5F3-207900AFC7FB}"/>
              </a:ext>
            </a:extLst>
          </p:cNvPr>
          <p:cNvSpPr>
            <a:spLocks noGrp="1"/>
          </p:cNvSpPr>
          <p:nvPr>
            <p:ph sz="half" idx="1"/>
          </p:nvPr>
        </p:nvSpPr>
        <p:spPr>
          <a:xfrm>
            <a:off x="914400" y="1975107"/>
            <a:ext cx="4975123" cy="3566159"/>
          </a:xfrm>
        </p:spPr>
        <p:txBody>
          <a:bodyPr vert="horz" lIns="0" tIns="0" rIns="0" bIns="0" rtlCol="0">
            <a:normAutofit/>
          </a:bodyPr>
          <a:lstStyle/>
          <a:p>
            <a:pPr marL="342900" indent="-342900">
              <a:spcBef>
                <a:spcPts val="0"/>
              </a:spcBef>
              <a:spcAft>
                <a:spcPts val="750"/>
              </a:spcAft>
              <a:buFont typeface="Wingdings,Sans-Serif" panose="05000000000000000000" pitchFamily="2" charset="2"/>
            </a:pPr>
            <a:r>
              <a:rPr lang="en-US" sz="2400"/>
              <a:t>Use positive strategies to manage facilitation challengers</a:t>
            </a:r>
          </a:p>
          <a:p>
            <a:pPr marL="342900" indent="-342900">
              <a:spcBef>
                <a:spcPts val="0"/>
              </a:spcBef>
              <a:spcAft>
                <a:spcPts val="750"/>
              </a:spcAft>
              <a:buFont typeface="Wingdings,Sans-Serif" panose="05000000000000000000" pitchFamily="2" charset="2"/>
            </a:pPr>
            <a:r>
              <a:rPr lang="en-US" sz="2400"/>
              <a:t>Strategies can be based on the motivations of challengers</a:t>
            </a:r>
          </a:p>
          <a:p>
            <a:pPr marL="342900" indent="-342900">
              <a:spcBef>
                <a:spcPts val="0"/>
              </a:spcBef>
              <a:spcAft>
                <a:spcPts val="750"/>
              </a:spcAft>
              <a:buFont typeface="Wingdings,Sans-Serif" panose="05000000000000000000" pitchFamily="2" charset="2"/>
            </a:pPr>
            <a:r>
              <a:rPr lang="en-US" sz="2400"/>
              <a:t>Human beings are complex and different strategies may be needed</a:t>
            </a:r>
          </a:p>
        </p:txBody>
      </p:sp>
      <p:sp>
        <p:nvSpPr>
          <p:cNvPr id="3" name="Slide Number Placeholder 2">
            <a:extLst>
              <a:ext uri="{FF2B5EF4-FFF2-40B4-BE49-F238E27FC236}">
                <a16:creationId xmlns:a16="http://schemas.microsoft.com/office/drawing/2014/main" id="{0EF769ED-5C2B-4E53-9ECF-A5010BF3D4FC}"/>
              </a:ext>
            </a:extLst>
          </p:cNvPr>
          <p:cNvSpPr>
            <a:spLocks noGrp="1"/>
          </p:cNvSpPr>
          <p:nvPr>
            <p:ph type="sldNum" sz="quarter" idx="12"/>
          </p:nvPr>
        </p:nvSpPr>
        <p:spPr/>
        <p:txBody>
          <a:bodyPr anchor="b">
            <a:normAutofit/>
          </a:bodyPr>
          <a:lstStyle/>
          <a:p>
            <a:pPr>
              <a:spcAft>
                <a:spcPts val="600"/>
              </a:spcAft>
            </a:pPr>
            <a:fld id="{15573E5C-EF74-034A-A019-612A408567C7}" type="slidenum">
              <a:rPr lang="en-US" smtClean="0"/>
              <a:pPr>
                <a:spcAft>
                  <a:spcPts val="600"/>
                </a:spcAft>
              </a:pPr>
              <a:t>52</a:t>
            </a:fld>
            <a:endParaRPr lang="en-US"/>
          </a:p>
        </p:txBody>
      </p:sp>
      <p:pic>
        <p:nvPicPr>
          <p:cNvPr id="6" name="Picture 5" descr="Seated people in rows indoors, with one arm raised, facing standing presenter in formal dress shirt and tie">
            <a:extLst>
              <a:ext uri="{FF2B5EF4-FFF2-40B4-BE49-F238E27FC236}">
                <a16:creationId xmlns:a16="http://schemas.microsoft.com/office/drawing/2014/main" id="{BDE698F4-D6F1-8F01-89D7-44C8A6994C27}"/>
              </a:ext>
            </a:extLst>
          </p:cNvPr>
          <p:cNvPicPr>
            <a:picLocks noChangeAspect="1"/>
          </p:cNvPicPr>
          <p:nvPr/>
        </p:nvPicPr>
        <p:blipFill>
          <a:blip r:embed="rId4" cstate="screen">
            <a:extLst>
              <a:ext uri="{28A0092B-C50C-407E-A947-70E740481C1C}">
                <a14:useLocalDpi xmlns:a14="http://schemas.microsoft.com/office/drawing/2010/main"/>
              </a:ext>
            </a:extLst>
          </a:blip>
          <a:srcRect l="373" t="2" r="25557"/>
          <a:stretch/>
        </p:blipFill>
        <p:spPr>
          <a:xfrm>
            <a:off x="6126480" y="457200"/>
            <a:ext cx="6065520" cy="5486400"/>
          </a:xfrm>
          <a:prstGeom prst="rect">
            <a:avLst/>
          </a:prstGeom>
          <a:noFill/>
        </p:spPr>
      </p:pic>
      <p:sp>
        <p:nvSpPr>
          <p:cNvPr id="7" name="Footer Placeholder 6">
            <a:extLst>
              <a:ext uri="{FF2B5EF4-FFF2-40B4-BE49-F238E27FC236}">
                <a16:creationId xmlns:a16="http://schemas.microsoft.com/office/drawing/2014/main" id="{5855061A-25BA-91AB-FEB7-7B30448E440B}"/>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3858553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53</a:t>
            </a:fld>
            <a:endParaRPr lang="en-US"/>
          </a:p>
        </p:txBody>
      </p:sp>
      <p:sp>
        <p:nvSpPr>
          <p:cNvPr id="4" name="Footer Placeholder 3">
            <a:extLst>
              <a:ext uri="{FF2B5EF4-FFF2-40B4-BE49-F238E27FC236}">
                <a16:creationId xmlns:a16="http://schemas.microsoft.com/office/drawing/2014/main" id="{0C5FA48C-CECA-AA03-EC5E-84D454640C2B}"/>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8704642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a:solidFill>
                  <a:schemeClr val="tx2"/>
                </a:solidFill>
              </a:rPr>
              <a:t>Click the link below or scan the QR code:</a:t>
            </a:r>
          </a:p>
          <a:p>
            <a:pPr marL="0" indent="0">
              <a:buNone/>
            </a:pPr>
            <a:r>
              <a:rPr lang="en-US" u="sng">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54</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a:t>Daily evaluation</a:t>
            </a:r>
            <a:endParaRPr lang="en-US" sz="320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a:solidFill>
                  <a:srgbClr val="FF0000"/>
                </a:solidFill>
              </a:rPr>
              <a:t>[PLACEHOLDER SLIDE]</a:t>
            </a:r>
          </a:p>
        </p:txBody>
      </p:sp>
      <p:sp>
        <p:nvSpPr>
          <p:cNvPr id="2" name="Footer Placeholder 1">
            <a:extLst>
              <a:ext uri="{FF2B5EF4-FFF2-40B4-BE49-F238E27FC236}">
                <a16:creationId xmlns:a16="http://schemas.microsoft.com/office/drawing/2014/main" id="{1645E3C3-8AE4-7352-5F89-23B4A21A4566}"/>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5106200" y="1634105"/>
            <a:ext cx="6628600" cy="4695092"/>
          </a:xfrm>
        </p:spPr>
        <p:txBody>
          <a:bodyPr vert="horz" lIns="0" tIns="0" rIns="0" bIns="0" rtlCol="0" anchor="t">
            <a:noAutofit/>
          </a:bodyPr>
          <a:lstStyle/>
          <a:p>
            <a:pPr marL="331470" indent="-331470">
              <a:buSzPct val="100000"/>
            </a:pPr>
            <a:r>
              <a:rPr lang="en-GB" sz="2000">
                <a:solidFill>
                  <a:schemeClr val="tx1">
                    <a:lumMod val="75000"/>
                    <a:lumOff val="25000"/>
                  </a:schemeClr>
                </a:solidFill>
                <a:latin typeface="+mj-lt"/>
                <a:cs typeface="Calibri"/>
              </a:rPr>
              <a:t>Explain basic concepts of learning theory and how they support adult learning</a:t>
            </a:r>
          </a:p>
          <a:p>
            <a:pPr marL="331470" indent="-331470">
              <a:buSzPct val="100000"/>
            </a:pPr>
            <a:r>
              <a:rPr lang="en-GB" sz="2000">
                <a:solidFill>
                  <a:schemeClr val="tx1">
                    <a:lumMod val="75000"/>
                    <a:lumOff val="25000"/>
                  </a:schemeClr>
                </a:solidFill>
                <a:latin typeface="+mj-lt"/>
                <a:cs typeface="Calibri"/>
              </a:rPr>
              <a:t>Identify 4 key learning styles</a:t>
            </a:r>
          </a:p>
          <a:p>
            <a:pPr marL="331470" indent="-331470">
              <a:buSzPct val="100000"/>
            </a:pPr>
            <a:r>
              <a:rPr lang="en-GB" sz="2000">
                <a:solidFill>
                  <a:schemeClr val="tx1">
                    <a:lumMod val="75000"/>
                    <a:lumOff val="25000"/>
                  </a:schemeClr>
                </a:solidFill>
                <a:latin typeface="+mj-lt"/>
                <a:ea typeface="Calibri"/>
                <a:cs typeface="Calibri"/>
              </a:rPr>
              <a:t>Explain trainers' roles </a:t>
            </a:r>
          </a:p>
          <a:p>
            <a:pPr marL="331470" indent="-331470">
              <a:buSzPct val="100000"/>
            </a:pPr>
            <a:r>
              <a:rPr lang="en-GB" sz="2000">
                <a:solidFill>
                  <a:schemeClr val="tx1">
                    <a:lumMod val="75000"/>
                    <a:lumOff val="25000"/>
                  </a:schemeClr>
                </a:solidFill>
                <a:latin typeface="+mj-lt"/>
                <a:cs typeface="Calibri"/>
              </a:rPr>
              <a:t>Describe facilitation good practices</a:t>
            </a:r>
            <a:endParaRPr lang="en-US" sz="2000">
              <a:solidFill>
                <a:schemeClr val="tx1">
                  <a:lumMod val="75000"/>
                  <a:lumOff val="25000"/>
                </a:schemeClr>
              </a:solidFill>
              <a:latin typeface="+mj-lt"/>
              <a:cs typeface="Calibri"/>
            </a:endParaRPr>
          </a:p>
          <a:p>
            <a:pPr marL="331470" indent="-331470">
              <a:buSzPct val="100000"/>
            </a:pPr>
            <a:r>
              <a:rPr lang="en-GB" sz="2000">
                <a:solidFill>
                  <a:schemeClr val="tx1">
                    <a:lumMod val="75000"/>
                    <a:lumOff val="25000"/>
                  </a:schemeClr>
                </a:solidFill>
                <a:latin typeface="+mj-lt"/>
                <a:cs typeface="Calibri"/>
              </a:rPr>
              <a:t>Use tips for effective presentation delivery and facilitation of group activities</a:t>
            </a:r>
          </a:p>
          <a:p>
            <a:pPr marL="331470" indent="-331470">
              <a:buSzPct val="100000"/>
            </a:pPr>
            <a:r>
              <a:rPr lang="en-US" sz="2000">
                <a:solidFill>
                  <a:schemeClr val="tx1">
                    <a:lumMod val="75000"/>
                    <a:lumOff val="25000"/>
                  </a:schemeClr>
                </a:solidFill>
                <a:latin typeface="+mj-lt"/>
                <a:cs typeface="Calibri"/>
              </a:rPr>
              <a:t>Identify key types of facilitation challengers and employ appropriate tactics to resolve them </a:t>
            </a:r>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810006" y="528803"/>
            <a:ext cx="6597651" cy="1203158"/>
          </a:xfrm>
        </p:spPr>
        <p:txBody>
          <a:bodyPr>
            <a:normAutofit/>
          </a:bodyPr>
          <a:lstStyle/>
          <a:p>
            <a:r>
              <a:rPr lang="en-US" sz="2400"/>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8" name="Footer Placeholder 7">
            <a:extLst>
              <a:ext uri="{FF2B5EF4-FFF2-40B4-BE49-F238E27FC236}">
                <a16:creationId xmlns:a16="http://schemas.microsoft.com/office/drawing/2014/main" id="{CD992497-6E8F-AD99-4954-2EA19B12C3AD}"/>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169601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4F45A-50B3-5170-CC06-D9C96E444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576AFE-B779-676C-8630-CCDB0496BB92}"/>
              </a:ext>
            </a:extLst>
          </p:cNvPr>
          <p:cNvSpPr>
            <a:spLocks noGrp="1"/>
          </p:cNvSpPr>
          <p:nvPr>
            <p:ph type="title"/>
          </p:nvPr>
        </p:nvSpPr>
        <p:spPr/>
        <p:txBody>
          <a:bodyPr>
            <a:normAutofit/>
          </a:bodyPr>
          <a:lstStyle/>
          <a:p>
            <a:r>
              <a:rPr lang="en-US"/>
              <a:t>Agenda</a:t>
            </a:r>
          </a:p>
        </p:txBody>
      </p:sp>
      <p:sp>
        <p:nvSpPr>
          <p:cNvPr id="6" name="Content Placeholder 5">
            <a:extLst>
              <a:ext uri="{FF2B5EF4-FFF2-40B4-BE49-F238E27FC236}">
                <a16:creationId xmlns:a16="http://schemas.microsoft.com/office/drawing/2014/main" id="{8F49AC3E-5CD4-4ACA-763D-332ADCCAF28B}"/>
              </a:ext>
            </a:extLst>
          </p:cNvPr>
          <p:cNvSpPr>
            <a:spLocks noGrp="1"/>
          </p:cNvSpPr>
          <p:nvPr>
            <p:ph idx="1"/>
          </p:nvPr>
        </p:nvSpPr>
        <p:spPr>
          <a:xfrm>
            <a:off x="4795157" y="1152525"/>
            <a:ext cx="6292516" cy="4572000"/>
          </a:xfrm>
        </p:spPr>
        <p:txBody>
          <a:bodyPr vert="horz" lIns="0" tIns="0" rIns="0" bIns="0" rtlCol="0" anchor="t">
            <a:normAutofit/>
          </a:bodyPr>
          <a:lstStyle/>
          <a:p>
            <a:pPr marL="225425" indent="-225425"/>
            <a:r>
              <a:rPr lang="en-US" sz="2400"/>
              <a:t>How do adults learn?</a:t>
            </a:r>
            <a:endParaRPr lang="en-US"/>
          </a:p>
          <a:p>
            <a:pPr marL="225425" indent="-225425"/>
            <a:r>
              <a:rPr lang="en-US" sz="2400"/>
              <a:t>Facilitator roles</a:t>
            </a:r>
          </a:p>
          <a:p>
            <a:pPr marL="225425" indent="-225425"/>
            <a:r>
              <a:rPr lang="en-US" sz="2400">
                <a:solidFill>
                  <a:srgbClr val="000000"/>
                </a:solidFill>
              </a:rPr>
              <a:t>Tips to deliver effective presentations</a:t>
            </a:r>
          </a:p>
          <a:p>
            <a:pPr marL="225425" indent="-225425"/>
            <a:r>
              <a:rPr lang="en-US" sz="2400"/>
              <a:t>Tips to facilitate group work and discussions</a:t>
            </a:r>
          </a:p>
          <a:p>
            <a:pPr marL="225425" indent="-225425"/>
            <a:r>
              <a:rPr lang="en-US" sz="2400"/>
              <a:t>Dealing with difficult participants</a:t>
            </a:r>
          </a:p>
          <a:p>
            <a:pPr marL="0" indent="0">
              <a:buNone/>
            </a:pPr>
            <a:endParaRPr lang="en-US" sz="2400"/>
          </a:p>
          <a:p>
            <a:pPr marL="0" indent="0">
              <a:buNone/>
            </a:pPr>
            <a:endParaRPr lang="en-US" sz="2400"/>
          </a:p>
          <a:p>
            <a:pPr marL="0" indent="0">
              <a:buNone/>
            </a:pPr>
            <a:endParaRPr lang="en-US"/>
          </a:p>
        </p:txBody>
      </p:sp>
      <p:sp>
        <p:nvSpPr>
          <p:cNvPr id="11" name="Slide Number Placeholder 10">
            <a:extLst>
              <a:ext uri="{FF2B5EF4-FFF2-40B4-BE49-F238E27FC236}">
                <a16:creationId xmlns:a16="http://schemas.microsoft.com/office/drawing/2014/main" id="{5075E28A-1F98-2F54-F5BF-CF21FC93303A}"/>
              </a:ext>
            </a:extLst>
          </p:cNvPr>
          <p:cNvSpPr>
            <a:spLocks noGrp="1"/>
          </p:cNvSpPr>
          <p:nvPr>
            <p:ph type="sldNum" sz="quarter" idx="12"/>
          </p:nvPr>
        </p:nvSpPr>
        <p:spPr/>
        <p:txBody>
          <a:bodyPr/>
          <a:lstStyle/>
          <a:p>
            <a:fld id="{15573E5C-EF74-034A-A019-612A408567C7}" type="slidenum">
              <a:rPr lang="en-US" smtClean="0"/>
              <a:pPr/>
              <a:t>7</a:t>
            </a:fld>
            <a:endParaRPr lang="en-US"/>
          </a:p>
        </p:txBody>
      </p:sp>
      <p:sp>
        <p:nvSpPr>
          <p:cNvPr id="4" name="Footer Placeholder 3">
            <a:extLst>
              <a:ext uri="{FF2B5EF4-FFF2-40B4-BE49-F238E27FC236}">
                <a16:creationId xmlns:a16="http://schemas.microsoft.com/office/drawing/2014/main" id="{FAB145A7-6557-F5E4-A2D8-E53F89C011B4}"/>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366962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How do adults learn?</a:t>
            </a:r>
            <a:br>
              <a:rPr lang="en-US"/>
            </a:br>
            <a:br>
              <a:rPr lang="en-US"/>
            </a:b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8</a:t>
            </a:fld>
            <a:endParaRPr lang="en-US"/>
          </a:p>
        </p:txBody>
      </p:sp>
      <p:sp>
        <p:nvSpPr>
          <p:cNvPr id="4" name="Footer Placeholder 3">
            <a:extLst>
              <a:ext uri="{FF2B5EF4-FFF2-40B4-BE49-F238E27FC236}">
                <a16:creationId xmlns:a16="http://schemas.microsoft.com/office/drawing/2014/main" id="{4CCB698C-BA9F-3E60-A76C-2ABA7EBD487E}"/>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2287956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Thought with solid fill">
            <a:extLst>
              <a:ext uri="{FF2B5EF4-FFF2-40B4-BE49-F238E27FC236}">
                <a16:creationId xmlns:a16="http://schemas.microsoft.com/office/drawing/2014/main" id="{1954B46E-7878-9776-617B-28A5D2E57D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0852" y="15206"/>
            <a:ext cx="10826178" cy="7168122"/>
          </a:xfrm>
          <a:prstGeom prst="rect">
            <a:avLst/>
          </a:prstGeom>
        </p:spPr>
      </p:pic>
      <p:sp>
        <p:nvSpPr>
          <p:cNvPr id="2" name="Title 1"/>
          <p:cNvSpPr>
            <a:spLocks noGrp="1"/>
          </p:cNvSpPr>
          <p:nvPr>
            <p:ph type="title"/>
          </p:nvPr>
        </p:nvSpPr>
        <p:spPr/>
        <p:txBody>
          <a:bodyPr>
            <a:normAutofit/>
          </a:bodyPr>
          <a:lstStyle/>
          <a:p>
            <a:r>
              <a:rPr lang="en-US">
                <a:latin typeface="Arial" panose="020B0604020202020204" pitchFamily="34" charset="0"/>
                <a:cs typeface="Arial" panose="020B0604020202020204" pitchFamily="34" charset="0"/>
              </a:rPr>
              <a:t>Your most memorable training</a:t>
            </a:r>
          </a:p>
        </p:txBody>
      </p:sp>
      <p:sp>
        <p:nvSpPr>
          <p:cNvPr id="3" name="Content Placeholder 2"/>
          <p:cNvSpPr>
            <a:spLocks noGrp="1"/>
          </p:cNvSpPr>
          <p:nvPr>
            <p:ph type="body" sz="quarter" idx="11"/>
          </p:nvPr>
        </p:nvSpPr>
        <p:spPr>
          <a:xfrm>
            <a:off x="3106751" y="1624263"/>
            <a:ext cx="5411096" cy="4183552"/>
          </a:xfrm>
        </p:spPr>
        <p:txBody>
          <a:bodyPr/>
          <a:lstStyle/>
          <a:p>
            <a:pPr marL="0" lvl="0" indent="0">
              <a:spcBef>
                <a:spcPts val="0"/>
              </a:spcBef>
              <a:buNone/>
            </a:pPr>
            <a:r>
              <a:rPr lang="en-US">
                <a:solidFill>
                  <a:schemeClr val="tx1"/>
                </a:solidFill>
              </a:rPr>
              <a:t>Take a couple of minutes to think about the trainings you have attended, as a trainee.</a:t>
            </a:r>
          </a:p>
          <a:p>
            <a:pPr marL="0" lvl="0" indent="0">
              <a:spcBef>
                <a:spcPts val="0"/>
              </a:spcBef>
              <a:buNone/>
            </a:pPr>
            <a:r>
              <a:rPr lang="en-US">
                <a:solidFill>
                  <a:schemeClr val="tx1"/>
                </a:solidFill>
              </a:rPr>
              <a:t> </a:t>
            </a:r>
          </a:p>
          <a:p>
            <a:pPr marL="0" lvl="0" indent="0">
              <a:spcBef>
                <a:spcPts val="0"/>
              </a:spcBef>
              <a:buNone/>
            </a:pPr>
            <a:r>
              <a:rPr lang="en-US" b="1" i="1">
                <a:solidFill>
                  <a:schemeClr val="tx1"/>
                </a:solidFill>
              </a:rPr>
              <a:t>What is your most memorable training?</a:t>
            </a:r>
          </a:p>
        </p:txBody>
      </p:sp>
      <p:sp>
        <p:nvSpPr>
          <p:cNvPr id="4" name="Slide Number Placeholder 10">
            <a:extLst>
              <a:ext uri="{FF2B5EF4-FFF2-40B4-BE49-F238E27FC236}">
                <a16:creationId xmlns:a16="http://schemas.microsoft.com/office/drawing/2014/main" id="{820B6886-D81B-244E-D62B-B92A093605A5}"/>
              </a:ext>
            </a:extLst>
          </p:cNvPr>
          <p:cNvSpPr>
            <a:spLocks noGrp="1"/>
          </p:cNvSpPr>
          <p:nvPr>
            <p:ph type="sldNum" sz="quarter" idx="12"/>
          </p:nvPr>
        </p:nvSpPr>
        <p:spPr/>
        <p:txBody>
          <a:bodyPr/>
          <a:lstStyle/>
          <a:p>
            <a:fld id="{15573E5C-EF74-034A-A019-612A408567C7}" type="slidenum">
              <a:rPr lang="en-US" smtClean="0"/>
              <a:pPr/>
              <a:t>9</a:t>
            </a:fld>
            <a:endParaRPr lang="en-US"/>
          </a:p>
        </p:txBody>
      </p:sp>
      <p:sp>
        <p:nvSpPr>
          <p:cNvPr id="7" name="Footer Placeholder 6">
            <a:extLst>
              <a:ext uri="{FF2B5EF4-FFF2-40B4-BE49-F238E27FC236}">
                <a16:creationId xmlns:a16="http://schemas.microsoft.com/office/drawing/2014/main" id="{9CA1122F-FBCC-4EBC-A247-BD1A64BFCF40}"/>
              </a:ext>
            </a:extLst>
          </p:cNvPr>
          <p:cNvSpPr>
            <a:spLocks noGrp="1"/>
          </p:cNvSpPr>
          <p:nvPr>
            <p:ph type="ftr" sz="quarter" idx="3"/>
          </p:nvPr>
        </p:nvSpPr>
        <p:spPr/>
        <p:txBody>
          <a:bodyPr/>
          <a:lstStyle/>
          <a:p>
            <a:r>
              <a:rPr lang="nl-NL"/>
              <a:t>GLLP TOT&amp;M Unit 4 V1 2026</a:t>
            </a:r>
            <a:endParaRPr lang="en-US"/>
          </a:p>
        </p:txBody>
      </p:sp>
    </p:spTree>
    <p:custDataLst>
      <p:tags r:id="rId1"/>
    </p:custDataLst>
    <p:extLst>
      <p:ext uri="{BB962C8B-B14F-4D97-AF65-F5344CB8AC3E}">
        <p14:creationId xmlns:p14="http://schemas.microsoft.com/office/powerpoint/2010/main" val="37249589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GLLP PPT TEMPLATE JULY 2020" val="IQTXKrnq"/>
  <p:tag name="ARTICULATE_DESIGN_ID_MASTER" val="xp7ywQ0a"/>
  <p:tag name="ARTICULATE_PROJECT_OPEN" val="0"/>
  <p:tag name="ARTICULATE_SLIDE_COUNT" val="54"/>
  <p:tag name="ARTICULATE_SLIDE_THUMBNAIL_REFRESH" val="1"/>
  <p:tag name="SLIDO_APP_VERSION" val="1.5.2.3420"/>
  <p:tag name="SLIDO_EVENT_SECTION_UUID" val="0bb35f4c-bfaf-4e1a-ab53-f926c99503f3"/>
  <p:tag name="SLIDO_EVENT_UUID" val="d83dd17a-11ee-447c-aa21-03c175505166"/>
  <p:tag name="SLIDO_PRESENTATION_ID" val="00000000-0000-0000-0000-00000000000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10E8E845-A2A6-4A64-9D47-D4F2B7B46D5B}">
  <ds:schemaRefs>
    <ds:schemaRef ds:uri="http://schemas.microsoft.com/sharepoint/v3/contenttype/forms"/>
  </ds:schemaRefs>
</ds:datastoreItem>
</file>

<file path=customXml/itemProps2.xml><?xml version="1.0" encoding="utf-8"?>
<ds:datastoreItem xmlns:ds="http://schemas.openxmlformats.org/officeDocument/2006/customXml" ds:itemID="{777FACEB-E26E-4A17-91A7-9CF1889B97FE}">
  <ds:schemaRefs>
    <ds:schemaRef ds:uri="129451d6-aa90-46b8-8fd9-fbe75a80caf6"/>
    <ds:schemaRef ds:uri="e6f0be81-9d97-4737-97b2-7789c5062d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7141CE2-3A6D-45B3-BB0E-E496741C5FCA}">
  <ds:schemaRefs>
    <ds:schemaRef ds:uri="129451d6-aa90-46b8-8fd9-fbe75a80caf6"/>
    <ds:schemaRef ds:uri="e6f0be81-9d97-4737-97b2-7789c5062d5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7063</Words>
  <Application>Microsoft Office PowerPoint</Application>
  <PresentationFormat>Widescreen</PresentationFormat>
  <Paragraphs>958</Paragraphs>
  <Slides>54</Slides>
  <Notes>52</Notes>
  <HiddenSlides>5</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54</vt:i4>
      </vt:variant>
    </vt:vector>
  </HeadingPairs>
  <TitlesOfParts>
    <vt:vector size="70" baseType="lpstr">
      <vt:lpstr>ＭＳ Ｐゴシック</vt:lpstr>
      <vt:lpstr>Arial</vt:lpstr>
      <vt:lpstr>Arial Bold</vt:lpstr>
      <vt:lpstr>Calibri</vt:lpstr>
      <vt:lpstr>Courier New</vt:lpstr>
      <vt:lpstr>Georgia</vt:lpstr>
      <vt:lpstr>Helvetica Neue</vt:lpstr>
      <vt:lpstr>Lora</vt:lpstr>
      <vt:lpstr>Open Sans</vt:lpstr>
      <vt:lpstr>Segoe UI</vt:lpstr>
      <vt:lpstr>Symbol</vt:lpstr>
      <vt:lpstr>Times New Roman</vt:lpstr>
      <vt:lpstr>Trebuchet MS</vt:lpstr>
      <vt:lpstr>Wingdings</vt:lpstr>
      <vt:lpstr>Wingdings,Sans-Serif</vt:lpstr>
      <vt:lpstr>GLLP PPT template July 2020</vt:lpstr>
      <vt:lpstr>Global Laboratory  Leadership Programme   Training of Trainers and Mentors  Unit 4: Adult learning and facilitation skills </vt:lpstr>
      <vt:lpstr>Zoom interface</vt:lpstr>
      <vt:lpstr>Zoom interface</vt:lpstr>
      <vt:lpstr>For TOT&amp;M facilitators only</vt:lpstr>
      <vt:lpstr>For facilitators only</vt:lpstr>
      <vt:lpstr>Learning objectives</vt:lpstr>
      <vt:lpstr>Agenda</vt:lpstr>
      <vt:lpstr>How do adults learn?     </vt:lpstr>
      <vt:lpstr>Your most memorable training</vt:lpstr>
      <vt:lpstr>Basics of adult learning theory</vt:lpstr>
      <vt:lpstr>Adults learn better when…</vt:lpstr>
      <vt:lpstr>Activity: </vt:lpstr>
      <vt:lpstr>Learner retention</vt:lpstr>
      <vt:lpstr>In summary</vt:lpstr>
      <vt:lpstr>Facilitator roles    </vt:lpstr>
      <vt:lpstr>Instruction vs. facilitation </vt:lpstr>
      <vt:lpstr>5 key roles of a facilitator</vt:lpstr>
      <vt:lpstr>A facilitator prepares to facilitate</vt:lpstr>
      <vt:lpstr>A facilitator creates a positive learning environment</vt:lpstr>
      <vt:lpstr>A facilitator engages learners</vt:lpstr>
      <vt:lpstr>A facilitator fosters learning</vt:lpstr>
      <vt:lpstr>A facilitator assesses learning</vt:lpstr>
      <vt:lpstr>Facilitation good practices</vt:lpstr>
      <vt:lpstr>PowerPoint Presentation</vt:lpstr>
      <vt:lpstr>In summary</vt:lpstr>
      <vt:lpstr>Tips to deliver effective presentations     </vt:lpstr>
      <vt:lpstr>Facilitating an interactive lecture</vt:lpstr>
      <vt:lpstr>Making lectures interactive</vt:lpstr>
      <vt:lpstr>Know the content</vt:lpstr>
      <vt:lpstr>Instructional techniques</vt:lpstr>
      <vt:lpstr>Make it memorable!</vt:lpstr>
      <vt:lpstr>Tips to facilitate group work and discussions     </vt:lpstr>
      <vt:lpstr>What are group activities?</vt:lpstr>
      <vt:lpstr>Why group activities?</vt:lpstr>
      <vt:lpstr>Facilitating group exercises </vt:lpstr>
      <vt:lpstr>Individual activity</vt:lpstr>
      <vt:lpstr>PowerPoint Presentation</vt:lpstr>
      <vt:lpstr>PowerPoint Presentation</vt:lpstr>
      <vt:lpstr>PowerPoint Presentation</vt:lpstr>
      <vt:lpstr>PowerPoint Presentation</vt:lpstr>
      <vt:lpstr>PowerPoint Presentation</vt:lpstr>
      <vt:lpstr>Activity (Optional)</vt:lpstr>
      <vt:lpstr>Facilitating group discussions</vt:lpstr>
      <vt:lpstr>Facilitating group discussions</vt:lpstr>
      <vt:lpstr>Summarize group discussions</vt:lpstr>
      <vt:lpstr>Dealing with difficult participants     </vt:lpstr>
      <vt:lpstr>Facilitation challengers/ training disrupters/ difficult participants</vt:lpstr>
      <vt:lpstr>5 archetypes of facilitation challengers</vt:lpstr>
      <vt:lpstr>How to manage facilitation challengers?</vt:lpstr>
      <vt:lpstr>How to handle facilitation challengers?</vt:lpstr>
      <vt:lpstr>How to handle facilitation challengers?</vt:lpstr>
      <vt:lpstr>In summary</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Otim Patrick</dc:creator>
  <cp:lastModifiedBy>VAZ DRAGO, Rita Catarina</cp:lastModifiedBy>
  <cp:revision>4</cp:revision>
  <cp:lastPrinted>2016-07-15T11:07:21Z</cp:lastPrinted>
  <dcterms:created xsi:type="dcterms:W3CDTF">2021-05-10T19:42:08Z</dcterms:created>
  <dcterms:modified xsi:type="dcterms:W3CDTF">2026-05-06T15:50:47Z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0x0101009805538183E13A4D91A4BD666C52FC81</vt:lpwstr>
  </property>
  <property fmtid="{D5CDD505-2E9C-101B-9397-08002B2CF9AE}" pid="4" name="MediaServiceImageTags">
    <vt:lpwstr/>
  </property>
  <property fmtid="{D5CDD505-2E9C-101B-9397-08002B2CF9AE}" pid="5" name="ArticulateGUID">
    <vt:lpwstr>14F1575E-E3E4-49C0-A1EA-6B5ABE0ACC87</vt:lpwstr>
  </property>
  <property fmtid="{D5CDD505-2E9C-101B-9397-08002B2CF9AE}" pid="6" name="ArticulatePath">
    <vt:lpwstr>NFP Onboarding_revised 3_Global</vt:lpwstr>
  </property>
  <property fmtid="{D5CDD505-2E9C-101B-9397-08002B2CF9AE}" pid="7" name="SlidoAppVersion">
    <vt:lpwstr>1.5.2.3420</vt:lpwstr>
  </property>
  <property fmtid="{D5CDD505-2E9C-101B-9397-08002B2CF9AE}" pid="8" name="MSIP_Label_7b94a7b8-f06c-4dfe-bdcc-9b548fd58c31_Enabled">
    <vt:lpwstr>true</vt:lpwstr>
  </property>
  <property fmtid="{D5CDD505-2E9C-101B-9397-08002B2CF9AE}" pid="9" name="MSIP_Label_7b94a7b8-f06c-4dfe-bdcc-9b548fd58c31_SetDate">
    <vt:lpwstr>2024-02-15T18:09:07Z</vt:lpwstr>
  </property>
  <property fmtid="{D5CDD505-2E9C-101B-9397-08002B2CF9AE}" pid="10" name="MSIP_Label_7b94a7b8-f06c-4dfe-bdcc-9b548fd58c31_Method">
    <vt:lpwstr>Privileged</vt:lpwstr>
  </property>
  <property fmtid="{D5CDD505-2E9C-101B-9397-08002B2CF9AE}" pid="11" name="MSIP_Label_7b94a7b8-f06c-4dfe-bdcc-9b548fd58c31_Name">
    <vt:lpwstr>7b94a7b8-f06c-4dfe-bdcc-9b548fd58c31</vt:lpwstr>
  </property>
  <property fmtid="{D5CDD505-2E9C-101B-9397-08002B2CF9AE}" pid="12" name="MSIP_Label_7b94a7b8-f06c-4dfe-bdcc-9b548fd58c31_SiteId">
    <vt:lpwstr>9ce70869-60db-44fd-abe8-d2767077fc8f</vt:lpwstr>
  </property>
  <property fmtid="{D5CDD505-2E9C-101B-9397-08002B2CF9AE}" pid="13" name="MSIP_Label_7b94a7b8-f06c-4dfe-bdcc-9b548fd58c31_ActionId">
    <vt:lpwstr>f12153be-4fa0-4600-a387-6ebd1bfcef21</vt:lpwstr>
  </property>
  <property fmtid="{D5CDD505-2E9C-101B-9397-08002B2CF9AE}" pid="14" name="MSIP_Label_7b94a7b8-f06c-4dfe-bdcc-9b548fd58c31_ContentBits">
    <vt:lpwstr>0</vt:lpwstr>
  </property>
</Properties>
</file>