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tags/tag21.xml" ContentType="application/vnd.openxmlformats-officedocument.presentationml.tags+xml"/>
  <Override PartName="/ppt/notesSlides/notesSlide14.xml" ContentType="application/vnd.openxmlformats-officedocument.presentationml.notesSlide+xml"/>
  <Override PartName="/ppt/tags/tag22.xml" ContentType="application/vnd.openxmlformats-officedocument.presentationml.tags+xml"/>
  <Override PartName="/ppt/notesSlides/notesSlide15.xml" ContentType="application/vnd.openxmlformats-officedocument.presentationml.notesSlide+xml"/>
  <Override PartName="/ppt/tags/tag23.xml" ContentType="application/vnd.openxmlformats-officedocument.presentationml.tags+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4.xml" ContentType="application/vnd.openxmlformats-officedocument.presentationml.tags+xml"/>
  <Override PartName="/ppt/notesSlides/notesSlide17.xml" ContentType="application/vnd.openxmlformats-officedocument.presentationml.notesSlide+xml"/>
  <Override PartName="/ppt/tags/tag25.xml" ContentType="application/vnd.openxmlformats-officedocument.presentationml.tags+xml"/>
  <Override PartName="/ppt/notesSlides/notesSlide18.xml" ContentType="application/vnd.openxmlformats-officedocument.presentationml.notesSlide+xml"/>
  <Override PartName="/ppt/tags/tag26.xml" ContentType="application/vnd.openxmlformats-officedocument.presentationml.tags+xml"/>
  <Override PartName="/ppt/notesSlides/notesSlide19.xml" ContentType="application/vnd.openxmlformats-officedocument.presentationml.notesSlide+xml"/>
  <Override PartName="/ppt/tags/tag27.xml" ContentType="application/vnd.openxmlformats-officedocument.presentationml.tags+xml"/>
  <Override PartName="/ppt/notesSlides/notesSlide20.xml" ContentType="application/vnd.openxmlformats-officedocument.presentationml.notesSlide+xml"/>
  <Override PartName="/ppt/tags/tag28.xml" ContentType="application/vnd.openxmlformats-officedocument.presentationml.tags+xml"/>
  <Override PartName="/ppt/notesSlides/notesSlide21.xml" ContentType="application/vnd.openxmlformats-officedocument.presentationml.notesSlide+xml"/>
  <Override PartName="/ppt/tags/tag29.xml" ContentType="application/vnd.openxmlformats-officedocument.presentationml.tags+xml"/>
  <Override PartName="/ppt/notesSlides/notesSlide22.xml" ContentType="application/vnd.openxmlformats-officedocument.presentationml.notesSlide+xml"/>
  <Override PartName="/ppt/tags/tag30.xml" ContentType="application/vnd.openxmlformats-officedocument.presentationml.tags+xml"/>
  <Override PartName="/ppt/notesSlides/notesSlide2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2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1"/>
  </p:notesMasterIdLst>
  <p:sldIdLst>
    <p:sldId id="267" r:id="rId5"/>
    <p:sldId id="2147471040" r:id="rId6"/>
    <p:sldId id="2147471041" r:id="rId7"/>
    <p:sldId id="2147471039" r:id="rId8"/>
    <p:sldId id="2147376040" r:id="rId9"/>
    <p:sldId id="2147471038" r:id="rId10"/>
    <p:sldId id="1634" r:id="rId11"/>
    <p:sldId id="2147376036" r:id="rId12"/>
    <p:sldId id="1400" r:id="rId13"/>
    <p:sldId id="2147376097" r:id="rId14"/>
    <p:sldId id="2147471042" r:id="rId15"/>
    <p:sldId id="2147376029" r:id="rId16"/>
    <p:sldId id="2147376030" r:id="rId17"/>
    <p:sldId id="2147376028" r:id="rId18"/>
    <p:sldId id="2147376096" r:id="rId19"/>
    <p:sldId id="2145706048" r:id="rId20"/>
    <p:sldId id="2147471030" r:id="rId21"/>
    <p:sldId id="2147471072" r:id="rId22"/>
    <p:sldId id="2147471045" r:id="rId23"/>
    <p:sldId id="2147471031" r:id="rId24"/>
    <p:sldId id="2147471035" r:id="rId25"/>
    <p:sldId id="1449" r:id="rId26"/>
    <p:sldId id="2147376098" r:id="rId27"/>
    <p:sldId id="2147471044" r:id="rId28"/>
    <p:sldId id="1278" r:id="rId29"/>
    <p:sldId id="2147376021" r:id="rId30"/>
  </p:sldIdLst>
  <p:sldSz cx="12192000" cy="6858000"/>
  <p:notesSz cx="6858000" cy="91440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E417503-F49E-34B0-1351-EA4D4D92A412}" name="Al-Mahruqi, Samira" initials="AS" userId="S::samira.al-mahruqi@omn.aphl.org::8447f41d-3823-403f-9d09-ef3dc8b03efd" providerId="AD"/>
  <p188:author id="{050F6823-DD3F-1BCC-21B2-C6FADA5B7E55}" name="Rita Drago" initials="RD" userId="S::rita.drago@undp.org::a7cf66a1-de38-4df8-a824-702b1c5dc681" providerId="AD"/>
  <p188:author id="{4F56852B-ECE1-7EAF-E401-9047B158B7C5}" name="DOLMAZON, Virginie" initials="DV" userId="S::dolmazonv@who.int::b92e1dd3-edaf-40eb-a51e-75ddce86258f" providerId="AD"/>
  <p188:author id="{61BA7331-4FE4-CB1D-C94C-67ACC1F934D2}" name="Sedillo, Jennifer | APHL" initials="SJ" userId="S::jennifer.sedillo_aphl.org#ext#@worldhealthorg.onmicrosoft.com::467f07e0-d8aa-44cb-9a14-f2ea16059321" providerId="AD"/>
  <p188:author id="{3592563A-9710-7A7C-7CA2-EC9F38CD882F}" name="Sedillo, Jennifer | APHL" initials="JS" userId="S::Jennifer.Sedillo@aphl.org::dbdda516-dcac-4b1b-851c-29992c83cc2f" providerId="AD"/>
  <p188:author id="{1B91B14C-9372-6FC1-E2A3-5A20CAD36640}" name="VAZ DRAGO, Rita Catarina" initials="RV" userId="S::vazr@who.int::ba088403-8eca-4953-a95a-1df5dda3e134" providerId="AD"/>
  <p188:author id="{17D03E54-13DE-1930-61C5-FCA14C1D2AEA}" name="Sedillo, Jennifer | APHL" initials="SJ" userId="S::jennifer.sedillo@aphl.org::dbdda516-dcac-4b1b-851c-29992c83cc2f" providerId="AD"/>
  <p188:author id="{D4AF4163-A2DA-7DA6-B176-E65A17B3A978}" name="Musumeci, Samantha | APHL" initials="SM" userId="S::Samantha.Musumeci@aphl.org::c6d8f3a2-f05b-41f3-bd97-8d62423df75f" providerId="AD"/>
  <p188:author id="{3228A863-6949-2C9F-425E-FF8F509437B0}" name="Uzma Bashir" initials="UB" userId="S::bashiru@who.int::b81b0c29-4af6-4cfa-846a-d9c7819939ec" providerId="AD"/>
  <p188:author id="{013D599B-2988-3CE7-A335-E77A3E05FCB7}" name="Isadore, Jocelyn | APHL" initials="JI" userId="S::jocelyn.isadore@aphl.org::f75f5f23-53dc-4ade-b7ea-b46b0baf91f6" providerId="AD"/>
  <p188:author id="{CE3F4ECB-56DD-20D5-704E-51FCCDB6670F}" name="GOMEZ, Paula" initials="GP" userId="S::gomezp@who.int::c93cf399-3ed7-4230-9282-8831e3fe5ae7" providerId="AD"/>
  <p188:author id="{3D4C56EF-6AC8-0C5C-1630-E9A3F77A91DC}" name="Al-Mahruqi, Samira" initials="SA" userId="S::Samira.Al-Mahruqi@omn.aphl.org::8447f41d-3823-403f-9d09-ef3dc8b03ef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AD47"/>
    <a:srgbClr val="FFFFFF"/>
    <a:srgbClr val="176F4B"/>
    <a:srgbClr val="13593D"/>
    <a:srgbClr val="03394E"/>
    <a:srgbClr val="F26C32"/>
    <a:srgbClr val="F1AF3D"/>
    <a:srgbClr val="AF39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740" autoAdjust="0"/>
  </p:normalViewPr>
  <p:slideViewPr>
    <p:cSldViewPr snapToGrid="0">
      <p:cViewPr varScale="1">
        <p:scale>
          <a:sx n="68" d="100"/>
          <a:sy n="68" d="100"/>
        </p:scale>
        <p:origin x="924" y="4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Z DRAGO, Rita Catarina" userId="ba088403-8eca-4953-a95a-1df5dda3e134" providerId="ADAL" clId="{169E40BA-4180-42AF-8644-41DD99697D30}"/>
    <pc:docChg chg="custSel addSld delSld modSld sldOrd modMainMaster">
      <pc:chgData name="VAZ DRAGO, Rita Catarina" userId="ba088403-8eca-4953-a95a-1df5dda3e134" providerId="ADAL" clId="{169E40BA-4180-42AF-8644-41DD99697D30}" dt="2026-03-18T16:29:55.508" v="482" actId="20577"/>
      <pc:docMkLst>
        <pc:docMk/>
      </pc:docMkLst>
      <pc:sldChg chg="modSp mod">
        <pc:chgData name="VAZ DRAGO, Rita Catarina" userId="ba088403-8eca-4953-a95a-1df5dda3e134" providerId="ADAL" clId="{169E40BA-4180-42AF-8644-41DD99697D30}" dt="2026-03-06T17:21:37.008" v="474" actId="6549"/>
        <pc:sldMkLst>
          <pc:docMk/>
          <pc:sldMk cId="2349135941" sldId="2147471031"/>
        </pc:sldMkLst>
        <pc:spChg chg="mod">
          <ac:chgData name="VAZ DRAGO, Rita Catarina" userId="ba088403-8eca-4953-a95a-1df5dda3e134" providerId="ADAL" clId="{169E40BA-4180-42AF-8644-41DD99697D30}" dt="2026-03-06T17:21:37.008" v="474" actId="6549"/>
          <ac:spMkLst>
            <pc:docMk/>
            <pc:sldMk cId="2349135941" sldId="2147471031"/>
            <ac:spMk id="2" creationId="{824ED082-8F59-1CC3-8F3A-D62C7963320D}"/>
          </ac:spMkLst>
        </pc:spChg>
      </pc:sldChg>
      <pc:sldChg chg="modSp mod">
        <pc:chgData name="VAZ DRAGO, Rita Catarina" userId="ba088403-8eca-4953-a95a-1df5dda3e134" providerId="ADAL" clId="{169E40BA-4180-42AF-8644-41DD99697D30}" dt="2026-03-18T16:29:55.508" v="482" actId="20577"/>
        <pc:sldMkLst>
          <pc:docMk/>
          <pc:sldMk cId="1013922865" sldId="2147471072"/>
        </pc:sldMkLst>
        <pc:spChg chg="mod">
          <ac:chgData name="VAZ DRAGO, Rita Catarina" userId="ba088403-8eca-4953-a95a-1df5dda3e134" providerId="ADAL" clId="{169E40BA-4180-42AF-8644-41DD99697D30}" dt="2026-03-18T16:29:55.508" v="482" actId="20577"/>
          <ac:spMkLst>
            <pc:docMk/>
            <pc:sldMk cId="1013922865" sldId="2147471072"/>
            <ac:spMk id="44" creationId="{5E296DFC-1888-E564-1F01-9EAF14C0A6DD}"/>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9A95D0-76C6-49E7-94CC-65EDCF261FF7}" type="doc">
      <dgm:prSet loTypeId="urn:microsoft.com/office/officeart/2005/8/layout/hierarchy1" loCatId="hierarchy" qsTypeId="urn:microsoft.com/office/officeart/2005/8/quickstyle/simple2" qsCatId="simple" csTypeId="urn:microsoft.com/office/officeart/2005/8/colors/accent2_2" csCatId="accent2" phldr="1"/>
      <dgm:spPr/>
      <dgm:t>
        <a:bodyPr/>
        <a:lstStyle/>
        <a:p>
          <a:endParaRPr lang="en-US"/>
        </a:p>
      </dgm:t>
    </dgm:pt>
    <dgm:pt modelId="{CDF98E15-2DE2-40E7-A5CC-6BA52B77F436}">
      <dgm:prSet custT="1"/>
      <dgm:spPr/>
      <dgm:t>
        <a:bodyPr/>
        <a:lstStyle/>
        <a:p>
          <a:pPr algn="ctr" rtl="0">
            <a:lnSpc>
              <a:spcPct val="90000"/>
            </a:lnSpc>
          </a:pPr>
          <a:r>
            <a:rPr lang="en-US" sz="2400">
              <a:latin typeface="Trebuchet MS"/>
              <a:ea typeface="+mn-ea"/>
              <a:cs typeface="+mn-cs"/>
            </a:rPr>
            <a:t>Enhanced ability to </a:t>
          </a:r>
          <a:r>
            <a:rPr lang="en-US" sz="2400">
              <a:latin typeface="Trebuchet MS"/>
              <a:ea typeface="Calibri"/>
              <a:cs typeface="Calibri"/>
            </a:rPr>
            <a:t>facilitate GLLP modules and mentor GLLP participants</a:t>
          </a:r>
          <a:endParaRPr lang="en-US" sz="2400" dirty="0">
            <a:latin typeface="Trebuchet MS"/>
            <a:ea typeface="Calibri"/>
            <a:cs typeface="Calibri"/>
          </a:endParaRPr>
        </a:p>
      </dgm:t>
    </dgm:pt>
    <dgm:pt modelId="{36E7BFBA-5F3A-4135-8A67-96EF0FAC7C7B}" type="parTrans" cxnId="{73C62994-48F1-46A8-B184-524E91FA0588}">
      <dgm:prSet/>
      <dgm:spPr/>
      <dgm:t>
        <a:bodyPr/>
        <a:lstStyle/>
        <a:p>
          <a:endParaRPr lang="en-US" sz="2400"/>
        </a:p>
      </dgm:t>
    </dgm:pt>
    <dgm:pt modelId="{FEE53EB5-1969-427C-9D9B-C2B31DAB50D2}" type="sibTrans" cxnId="{73C62994-48F1-46A8-B184-524E91FA0588}">
      <dgm:prSet/>
      <dgm:spPr/>
      <dgm:t>
        <a:bodyPr/>
        <a:lstStyle/>
        <a:p>
          <a:endParaRPr lang="en-US" sz="2400"/>
        </a:p>
      </dgm:t>
    </dgm:pt>
    <dgm:pt modelId="{ED5F5CDC-AA55-4625-BECF-4BD0DA266C04}">
      <dgm:prSet custT="1"/>
      <dgm:spPr/>
      <dgm:t>
        <a:bodyPr/>
        <a:lstStyle/>
        <a:p>
          <a:pPr algn="ctr" rtl="0">
            <a:lnSpc>
              <a:spcPct val="90000"/>
            </a:lnSpc>
          </a:pPr>
          <a:r>
            <a:rPr lang="en-US" sz="2400">
              <a:latin typeface="Trebuchet MS"/>
              <a:ea typeface="+mn-ea"/>
              <a:cs typeface="+mn-cs"/>
            </a:rPr>
            <a:t>Access to peer-to-peer support to promote a culture of collaboration and learning within the GLLP community</a:t>
          </a:r>
          <a:endParaRPr lang="en-US" sz="2400" dirty="0">
            <a:latin typeface="Trebuchet MS"/>
            <a:ea typeface="+mn-ea"/>
            <a:cs typeface="+mn-cs"/>
          </a:endParaRPr>
        </a:p>
      </dgm:t>
    </dgm:pt>
    <dgm:pt modelId="{EA6E453B-8B82-4FFA-B987-9A87C05D7B9B}" type="parTrans" cxnId="{20D2919A-2AFD-44C0-9251-CDA49EF8D4C1}">
      <dgm:prSet/>
      <dgm:spPr/>
      <dgm:t>
        <a:bodyPr/>
        <a:lstStyle/>
        <a:p>
          <a:endParaRPr lang="en-US" sz="2400"/>
        </a:p>
      </dgm:t>
    </dgm:pt>
    <dgm:pt modelId="{4D63F764-A18F-46C6-9C3F-E0AF46956784}" type="sibTrans" cxnId="{20D2919A-2AFD-44C0-9251-CDA49EF8D4C1}">
      <dgm:prSet/>
      <dgm:spPr/>
      <dgm:t>
        <a:bodyPr/>
        <a:lstStyle/>
        <a:p>
          <a:endParaRPr lang="en-US" sz="2400"/>
        </a:p>
      </dgm:t>
    </dgm:pt>
    <dgm:pt modelId="{B4DB35A0-25D4-42FF-9736-BAA88AB2B13B}">
      <dgm:prSet custT="1"/>
      <dgm:spPr/>
      <dgm:t>
        <a:bodyPr/>
        <a:lstStyle/>
        <a:p>
          <a:pPr algn="ctr">
            <a:lnSpc>
              <a:spcPct val="90000"/>
            </a:lnSpc>
          </a:pPr>
          <a:r>
            <a:rPr lang="en-US" sz="2400">
              <a:latin typeface="Trebuchet MS"/>
              <a:ea typeface="+mn-ea"/>
              <a:cs typeface="+mn-cs"/>
            </a:rPr>
            <a:t> Skills to review and adapt the GLLP course materials to their country context</a:t>
          </a:r>
          <a:endParaRPr lang="en-US" sz="2400" dirty="0">
            <a:latin typeface="Trebuchet MS"/>
            <a:ea typeface="+mn-ea"/>
            <a:cs typeface="+mn-cs"/>
          </a:endParaRPr>
        </a:p>
      </dgm:t>
    </dgm:pt>
    <dgm:pt modelId="{5DBD1BCB-F009-4074-AEF3-05AA842EC61F}" type="parTrans" cxnId="{4EB93908-3561-49AE-8A1C-83CEC9FCABAC}">
      <dgm:prSet/>
      <dgm:spPr/>
      <dgm:t>
        <a:bodyPr/>
        <a:lstStyle/>
        <a:p>
          <a:endParaRPr lang="en-US" sz="2400"/>
        </a:p>
      </dgm:t>
    </dgm:pt>
    <dgm:pt modelId="{12FB0117-10F8-4EBF-A518-92D28C63CA4F}" type="sibTrans" cxnId="{4EB93908-3561-49AE-8A1C-83CEC9FCABAC}">
      <dgm:prSet/>
      <dgm:spPr/>
      <dgm:t>
        <a:bodyPr/>
        <a:lstStyle/>
        <a:p>
          <a:endParaRPr lang="en-US" sz="2400"/>
        </a:p>
      </dgm:t>
    </dgm:pt>
    <dgm:pt modelId="{9510412E-B9F8-44B2-AFBD-F12058D8417C}" type="pres">
      <dgm:prSet presAssocID="{E69A95D0-76C6-49E7-94CC-65EDCF261FF7}" presName="hierChild1" presStyleCnt="0">
        <dgm:presLayoutVars>
          <dgm:chPref val="1"/>
          <dgm:dir/>
          <dgm:animOne val="branch"/>
          <dgm:animLvl val="lvl"/>
          <dgm:resizeHandles/>
        </dgm:presLayoutVars>
      </dgm:prSet>
      <dgm:spPr/>
    </dgm:pt>
    <dgm:pt modelId="{4AC187CC-5DA1-469F-8226-F9DCA4578C2B}" type="pres">
      <dgm:prSet presAssocID="{CDF98E15-2DE2-40E7-A5CC-6BA52B77F436}" presName="hierRoot1" presStyleCnt="0"/>
      <dgm:spPr/>
    </dgm:pt>
    <dgm:pt modelId="{4C52D8E9-0F65-4C72-B556-DCA4203EA22E}" type="pres">
      <dgm:prSet presAssocID="{CDF98E15-2DE2-40E7-A5CC-6BA52B77F436}" presName="composite" presStyleCnt="0"/>
      <dgm:spPr/>
    </dgm:pt>
    <dgm:pt modelId="{5A1F9652-BB9D-4913-86E5-67F9E9DDAE86}" type="pres">
      <dgm:prSet presAssocID="{CDF98E15-2DE2-40E7-A5CC-6BA52B77F436}" presName="background" presStyleLbl="node0" presStyleIdx="0" presStyleCnt="3"/>
      <dgm:spPr/>
    </dgm:pt>
    <dgm:pt modelId="{8D18A239-09FE-4D6D-832A-E76A551AF3CD}" type="pres">
      <dgm:prSet presAssocID="{CDF98E15-2DE2-40E7-A5CC-6BA52B77F436}" presName="text" presStyleLbl="fgAcc0" presStyleIdx="0" presStyleCnt="3" custLinFactNeighborX="1293" custLinFactNeighborY="1357">
        <dgm:presLayoutVars>
          <dgm:chPref val="3"/>
        </dgm:presLayoutVars>
      </dgm:prSet>
      <dgm:spPr/>
    </dgm:pt>
    <dgm:pt modelId="{06AC20EA-03BB-47DD-811E-B11C05C7D5C2}" type="pres">
      <dgm:prSet presAssocID="{CDF98E15-2DE2-40E7-A5CC-6BA52B77F436}" presName="hierChild2" presStyleCnt="0"/>
      <dgm:spPr/>
    </dgm:pt>
    <dgm:pt modelId="{AF914B62-E339-4210-8728-CE298EE96749}" type="pres">
      <dgm:prSet presAssocID="{ED5F5CDC-AA55-4625-BECF-4BD0DA266C04}" presName="hierRoot1" presStyleCnt="0"/>
      <dgm:spPr/>
    </dgm:pt>
    <dgm:pt modelId="{24349093-CF45-46E4-8A68-29EA9FCC7D26}" type="pres">
      <dgm:prSet presAssocID="{ED5F5CDC-AA55-4625-BECF-4BD0DA266C04}" presName="composite" presStyleCnt="0"/>
      <dgm:spPr/>
    </dgm:pt>
    <dgm:pt modelId="{F64CCB7C-8CC4-430C-A3C7-F38C443612AF}" type="pres">
      <dgm:prSet presAssocID="{ED5F5CDC-AA55-4625-BECF-4BD0DA266C04}" presName="background" presStyleLbl="node0" presStyleIdx="1" presStyleCnt="3"/>
      <dgm:spPr/>
    </dgm:pt>
    <dgm:pt modelId="{17D4D5A9-F987-4B07-BD4B-09D3ED966203}" type="pres">
      <dgm:prSet presAssocID="{ED5F5CDC-AA55-4625-BECF-4BD0DA266C04}" presName="text" presStyleLbl="fgAcc0" presStyleIdx="1" presStyleCnt="3" custScaleX="109067">
        <dgm:presLayoutVars>
          <dgm:chPref val="3"/>
        </dgm:presLayoutVars>
      </dgm:prSet>
      <dgm:spPr/>
    </dgm:pt>
    <dgm:pt modelId="{BE741DC3-DEC6-4124-A650-0CF099BACB05}" type="pres">
      <dgm:prSet presAssocID="{ED5F5CDC-AA55-4625-BECF-4BD0DA266C04}" presName="hierChild2" presStyleCnt="0"/>
      <dgm:spPr/>
    </dgm:pt>
    <dgm:pt modelId="{96A5A1E3-DB2A-4C8A-84C0-280F794FF2A9}" type="pres">
      <dgm:prSet presAssocID="{B4DB35A0-25D4-42FF-9736-BAA88AB2B13B}" presName="hierRoot1" presStyleCnt="0"/>
      <dgm:spPr/>
    </dgm:pt>
    <dgm:pt modelId="{ED4D6BE1-6624-451E-81A1-080DEF5848F5}" type="pres">
      <dgm:prSet presAssocID="{B4DB35A0-25D4-42FF-9736-BAA88AB2B13B}" presName="composite" presStyleCnt="0"/>
      <dgm:spPr/>
    </dgm:pt>
    <dgm:pt modelId="{1DEEA068-9380-4FC3-A8F7-1360B082A658}" type="pres">
      <dgm:prSet presAssocID="{B4DB35A0-25D4-42FF-9736-BAA88AB2B13B}" presName="background" presStyleLbl="node0" presStyleIdx="2" presStyleCnt="3"/>
      <dgm:spPr/>
    </dgm:pt>
    <dgm:pt modelId="{C2AF3894-2584-4CD2-B45A-35893498958B}" type="pres">
      <dgm:prSet presAssocID="{B4DB35A0-25D4-42FF-9736-BAA88AB2B13B}" presName="text" presStyleLbl="fgAcc0" presStyleIdx="2" presStyleCnt="3">
        <dgm:presLayoutVars>
          <dgm:chPref val="3"/>
        </dgm:presLayoutVars>
      </dgm:prSet>
      <dgm:spPr/>
    </dgm:pt>
    <dgm:pt modelId="{12885ED0-1D08-4987-9B52-94BC9FC4A4A0}" type="pres">
      <dgm:prSet presAssocID="{B4DB35A0-25D4-42FF-9736-BAA88AB2B13B}" presName="hierChild2" presStyleCnt="0"/>
      <dgm:spPr/>
    </dgm:pt>
  </dgm:ptLst>
  <dgm:cxnLst>
    <dgm:cxn modelId="{E597CA02-6C7E-4F51-9ABB-EB5B74BC1E42}" type="presOf" srcId="{CDF98E15-2DE2-40E7-A5CC-6BA52B77F436}" destId="{8D18A239-09FE-4D6D-832A-E76A551AF3CD}" srcOrd="0" destOrd="0" presId="urn:microsoft.com/office/officeart/2005/8/layout/hierarchy1"/>
    <dgm:cxn modelId="{4EB93908-3561-49AE-8A1C-83CEC9FCABAC}" srcId="{E69A95D0-76C6-49E7-94CC-65EDCF261FF7}" destId="{B4DB35A0-25D4-42FF-9736-BAA88AB2B13B}" srcOrd="2" destOrd="0" parTransId="{5DBD1BCB-F009-4074-AEF3-05AA842EC61F}" sibTransId="{12FB0117-10F8-4EBF-A518-92D28C63CA4F}"/>
    <dgm:cxn modelId="{328C513F-2539-4337-804D-F806DBAD64A5}" type="presOf" srcId="{E69A95D0-76C6-49E7-94CC-65EDCF261FF7}" destId="{9510412E-B9F8-44B2-AFBD-F12058D8417C}" srcOrd="0" destOrd="0" presId="urn:microsoft.com/office/officeart/2005/8/layout/hierarchy1"/>
    <dgm:cxn modelId="{400F7368-004F-4979-8E7F-2DEBD60B1C67}" type="presOf" srcId="{ED5F5CDC-AA55-4625-BECF-4BD0DA266C04}" destId="{17D4D5A9-F987-4B07-BD4B-09D3ED966203}" srcOrd="0" destOrd="0" presId="urn:microsoft.com/office/officeart/2005/8/layout/hierarchy1"/>
    <dgm:cxn modelId="{73C62994-48F1-46A8-B184-524E91FA0588}" srcId="{E69A95D0-76C6-49E7-94CC-65EDCF261FF7}" destId="{CDF98E15-2DE2-40E7-A5CC-6BA52B77F436}" srcOrd="0" destOrd="0" parTransId="{36E7BFBA-5F3A-4135-8A67-96EF0FAC7C7B}" sibTransId="{FEE53EB5-1969-427C-9D9B-C2B31DAB50D2}"/>
    <dgm:cxn modelId="{20D2919A-2AFD-44C0-9251-CDA49EF8D4C1}" srcId="{E69A95D0-76C6-49E7-94CC-65EDCF261FF7}" destId="{ED5F5CDC-AA55-4625-BECF-4BD0DA266C04}" srcOrd="1" destOrd="0" parTransId="{EA6E453B-8B82-4FFA-B987-9A87C05D7B9B}" sibTransId="{4D63F764-A18F-46C6-9C3F-E0AF46956784}"/>
    <dgm:cxn modelId="{10C174A3-3FCC-41D3-923B-B9C5BAFF820E}" type="presOf" srcId="{B4DB35A0-25D4-42FF-9736-BAA88AB2B13B}" destId="{C2AF3894-2584-4CD2-B45A-35893498958B}" srcOrd="0" destOrd="0" presId="urn:microsoft.com/office/officeart/2005/8/layout/hierarchy1"/>
    <dgm:cxn modelId="{DB590E26-E48D-4517-BA39-EC2AE1E78832}" type="presParOf" srcId="{9510412E-B9F8-44B2-AFBD-F12058D8417C}" destId="{4AC187CC-5DA1-469F-8226-F9DCA4578C2B}" srcOrd="0" destOrd="0" presId="urn:microsoft.com/office/officeart/2005/8/layout/hierarchy1"/>
    <dgm:cxn modelId="{98662C49-3AE4-4C7C-BFF2-24ABFFB009E7}" type="presParOf" srcId="{4AC187CC-5DA1-469F-8226-F9DCA4578C2B}" destId="{4C52D8E9-0F65-4C72-B556-DCA4203EA22E}" srcOrd="0" destOrd="0" presId="urn:microsoft.com/office/officeart/2005/8/layout/hierarchy1"/>
    <dgm:cxn modelId="{DACF5EC4-20E8-44BF-954F-C74EB2267E36}" type="presParOf" srcId="{4C52D8E9-0F65-4C72-B556-DCA4203EA22E}" destId="{5A1F9652-BB9D-4913-86E5-67F9E9DDAE86}" srcOrd="0" destOrd="0" presId="urn:microsoft.com/office/officeart/2005/8/layout/hierarchy1"/>
    <dgm:cxn modelId="{94B4C529-4A12-417B-A603-F141E1FE6A68}" type="presParOf" srcId="{4C52D8E9-0F65-4C72-B556-DCA4203EA22E}" destId="{8D18A239-09FE-4D6D-832A-E76A551AF3CD}" srcOrd="1" destOrd="0" presId="urn:microsoft.com/office/officeart/2005/8/layout/hierarchy1"/>
    <dgm:cxn modelId="{DDF1294C-7252-4B45-AFD3-1A5262B56FC3}" type="presParOf" srcId="{4AC187CC-5DA1-469F-8226-F9DCA4578C2B}" destId="{06AC20EA-03BB-47DD-811E-B11C05C7D5C2}" srcOrd="1" destOrd="0" presId="urn:microsoft.com/office/officeart/2005/8/layout/hierarchy1"/>
    <dgm:cxn modelId="{E5D56288-4FFE-40EE-BE81-07BF0A47D6A5}" type="presParOf" srcId="{9510412E-B9F8-44B2-AFBD-F12058D8417C}" destId="{AF914B62-E339-4210-8728-CE298EE96749}" srcOrd="1" destOrd="0" presId="urn:microsoft.com/office/officeart/2005/8/layout/hierarchy1"/>
    <dgm:cxn modelId="{AFBC8A0E-2BC5-4C9B-8B23-328180580155}" type="presParOf" srcId="{AF914B62-E339-4210-8728-CE298EE96749}" destId="{24349093-CF45-46E4-8A68-29EA9FCC7D26}" srcOrd="0" destOrd="0" presId="urn:microsoft.com/office/officeart/2005/8/layout/hierarchy1"/>
    <dgm:cxn modelId="{F296FCB3-1626-44B7-B831-8E04562941BB}" type="presParOf" srcId="{24349093-CF45-46E4-8A68-29EA9FCC7D26}" destId="{F64CCB7C-8CC4-430C-A3C7-F38C443612AF}" srcOrd="0" destOrd="0" presId="urn:microsoft.com/office/officeart/2005/8/layout/hierarchy1"/>
    <dgm:cxn modelId="{E0BCB7A0-CE58-4EEA-91EA-498CC965F001}" type="presParOf" srcId="{24349093-CF45-46E4-8A68-29EA9FCC7D26}" destId="{17D4D5A9-F987-4B07-BD4B-09D3ED966203}" srcOrd="1" destOrd="0" presId="urn:microsoft.com/office/officeart/2005/8/layout/hierarchy1"/>
    <dgm:cxn modelId="{E9406A65-D029-4F58-ABCF-9F6A3F9F7D73}" type="presParOf" srcId="{AF914B62-E339-4210-8728-CE298EE96749}" destId="{BE741DC3-DEC6-4124-A650-0CF099BACB05}" srcOrd="1" destOrd="0" presId="urn:microsoft.com/office/officeart/2005/8/layout/hierarchy1"/>
    <dgm:cxn modelId="{6CB32B41-4A9A-46AD-97FA-FD4822B15D06}" type="presParOf" srcId="{9510412E-B9F8-44B2-AFBD-F12058D8417C}" destId="{96A5A1E3-DB2A-4C8A-84C0-280F794FF2A9}" srcOrd="2" destOrd="0" presId="urn:microsoft.com/office/officeart/2005/8/layout/hierarchy1"/>
    <dgm:cxn modelId="{6A330B40-60DA-49B6-AD0C-57C84A51D7CD}" type="presParOf" srcId="{96A5A1E3-DB2A-4C8A-84C0-280F794FF2A9}" destId="{ED4D6BE1-6624-451E-81A1-080DEF5848F5}" srcOrd="0" destOrd="0" presId="urn:microsoft.com/office/officeart/2005/8/layout/hierarchy1"/>
    <dgm:cxn modelId="{81CE66FD-3B58-494A-A23C-6CCE0B218BD6}" type="presParOf" srcId="{ED4D6BE1-6624-451E-81A1-080DEF5848F5}" destId="{1DEEA068-9380-4FC3-A8F7-1360B082A658}" srcOrd="0" destOrd="0" presId="urn:microsoft.com/office/officeart/2005/8/layout/hierarchy1"/>
    <dgm:cxn modelId="{84E79888-CB2E-4ED9-9DE7-890436CF29CE}" type="presParOf" srcId="{ED4D6BE1-6624-451E-81A1-080DEF5848F5}" destId="{C2AF3894-2584-4CD2-B45A-35893498958B}" srcOrd="1" destOrd="0" presId="urn:microsoft.com/office/officeart/2005/8/layout/hierarchy1"/>
    <dgm:cxn modelId="{548EE10C-E3E1-44C5-A252-FC03C9E0FF32}" type="presParOf" srcId="{96A5A1E3-DB2A-4C8A-84C0-280F794FF2A9}" destId="{12885ED0-1D08-4987-9B52-94BC9FC4A4A0}"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1F9652-BB9D-4913-86E5-67F9E9DDAE86}">
      <dsp:nvSpPr>
        <dsp:cNvPr id="0" name=""/>
        <dsp:cNvSpPr/>
      </dsp:nvSpPr>
      <dsp:spPr>
        <a:xfrm>
          <a:off x="42366" y="1515261"/>
          <a:ext cx="3214678" cy="2041320"/>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8D18A239-09FE-4D6D-832A-E76A551AF3CD}">
      <dsp:nvSpPr>
        <dsp:cNvPr id="0" name=""/>
        <dsp:cNvSpPr/>
      </dsp:nvSpPr>
      <dsp:spPr>
        <a:xfrm>
          <a:off x="399552" y="1854588"/>
          <a:ext cx="3214678" cy="204132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latin typeface="Trebuchet MS"/>
              <a:ea typeface="+mn-ea"/>
              <a:cs typeface="+mn-cs"/>
            </a:rPr>
            <a:t>Enhanced ability to </a:t>
          </a:r>
          <a:r>
            <a:rPr lang="en-US" sz="2400" kern="1200">
              <a:latin typeface="Trebuchet MS"/>
              <a:ea typeface="Calibri"/>
              <a:cs typeface="Calibri"/>
            </a:rPr>
            <a:t>facilitate GLLP modules and mentor GLLP participants</a:t>
          </a:r>
          <a:endParaRPr lang="en-US" sz="2400" kern="1200" dirty="0">
            <a:latin typeface="Trebuchet MS"/>
            <a:ea typeface="Calibri"/>
            <a:cs typeface="Calibri"/>
          </a:endParaRPr>
        </a:p>
      </dsp:txBody>
      <dsp:txXfrm>
        <a:off x="459340" y="1914376"/>
        <a:ext cx="3095102" cy="1921744"/>
      </dsp:txXfrm>
    </dsp:sp>
    <dsp:sp modelId="{F64CCB7C-8CC4-430C-A3C7-F38C443612AF}">
      <dsp:nvSpPr>
        <dsp:cNvPr id="0" name=""/>
        <dsp:cNvSpPr/>
      </dsp:nvSpPr>
      <dsp:spPr>
        <a:xfrm>
          <a:off x="3929851" y="1487561"/>
          <a:ext cx="3506153" cy="2041320"/>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7D4D5A9-F987-4B07-BD4B-09D3ED966203}">
      <dsp:nvSpPr>
        <dsp:cNvPr id="0" name=""/>
        <dsp:cNvSpPr/>
      </dsp:nvSpPr>
      <dsp:spPr>
        <a:xfrm>
          <a:off x="4287038" y="1826888"/>
          <a:ext cx="3506153" cy="204132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latin typeface="Trebuchet MS"/>
              <a:ea typeface="+mn-ea"/>
              <a:cs typeface="+mn-cs"/>
            </a:rPr>
            <a:t>Access to peer-to-peer support to promote a culture of collaboration and learning within the GLLP community</a:t>
          </a:r>
          <a:endParaRPr lang="en-US" sz="2400" kern="1200" dirty="0">
            <a:latin typeface="Trebuchet MS"/>
            <a:ea typeface="+mn-ea"/>
            <a:cs typeface="+mn-cs"/>
          </a:endParaRPr>
        </a:p>
      </dsp:txBody>
      <dsp:txXfrm>
        <a:off x="4346826" y="1886676"/>
        <a:ext cx="3386577" cy="1921744"/>
      </dsp:txXfrm>
    </dsp:sp>
    <dsp:sp modelId="{1DEEA068-9380-4FC3-A8F7-1360B082A658}">
      <dsp:nvSpPr>
        <dsp:cNvPr id="0" name=""/>
        <dsp:cNvSpPr/>
      </dsp:nvSpPr>
      <dsp:spPr>
        <a:xfrm>
          <a:off x="8150377" y="1487561"/>
          <a:ext cx="3214678" cy="2041320"/>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2AF3894-2584-4CD2-B45A-35893498958B}">
      <dsp:nvSpPr>
        <dsp:cNvPr id="0" name=""/>
        <dsp:cNvSpPr/>
      </dsp:nvSpPr>
      <dsp:spPr>
        <a:xfrm>
          <a:off x="8507564" y="1826888"/>
          <a:ext cx="3214678" cy="204132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Trebuchet MS"/>
              <a:ea typeface="+mn-ea"/>
              <a:cs typeface="+mn-cs"/>
            </a:rPr>
            <a:t> Skills to review and adapt the GLLP course materials to their country context</a:t>
          </a:r>
          <a:endParaRPr lang="en-US" sz="2400" kern="1200" dirty="0">
            <a:latin typeface="Trebuchet MS"/>
            <a:ea typeface="+mn-ea"/>
            <a:cs typeface="+mn-cs"/>
          </a:endParaRPr>
        </a:p>
      </dsp:txBody>
      <dsp:txXfrm>
        <a:off x="8567352" y="1886676"/>
        <a:ext cx="3095102" cy="192174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E2C740-2904-49D0-AEEC-F354425FC1BF}" type="datetimeFigureOut">
              <a:rPr lang="en-GB" smtClean="0"/>
              <a:t>06/05/2026</a:t>
            </a:fld>
            <a:endParaRPr lang="en-GB"/>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6027A8-93F6-4CCA-BDBE-BC46039B6C43}" type="slidenum">
              <a:rPr lang="en-GB" smtClean="0"/>
              <a:t>‹#›</a:t>
            </a:fld>
            <a:endParaRPr lang="en-GB"/>
          </a:p>
        </p:txBody>
      </p:sp>
    </p:spTree>
    <p:extLst>
      <p:ext uri="{BB962C8B-B14F-4D97-AF65-F5344CB8AC3E}">
        <p14:creationId xmlns:p14="http://schemas.microsoft.com/office/powerpoint/2010/main" val="408030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edocs.unep.org/bitstream/handle/20.500.11822/37600/JTFOWU.pdf"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517525"/>
            <a:ext cx="3251200" cy="1828800"/>
          </a:xfrm>
        </p:spPr>
      </p:sp>
      <p:sp>
        <p:nvSpPr>
          <p:cNvPr id="3" name="Notes Placeholder 2"/>
          <p:cNvSpPr>
            <a:spLocks noGrp="1"/>
          </p:cNvSpPr>
          <p:nvPr>
            <p:ph type="body" idx="1"/>
          </p:nvPr>
        </p:nvSpPr>
        <p:spPr>
          <a:xfrm>
            <a:off x="685800" y="2446020"/>
            <a:ext cx="5486400" cy="5554980"/>
          </a:xfrm>
        </p:spPr>
        <p:txBody>
          <a:bodyPr/>
          <a:lstStyle/>
          <a:p>
            <a:r>
              <a:rPr lang="en-US" b="1" dirty="0"/>
              <a:t>Add</a:t>
            </a:r>
            <a:r>
              <a:rPr lang="en-US" dirty="0"/>
              <a:t> date and speakers’ names to slide</a:t>
            </a:r>
          </a:p>
          <a:p>
            <a:endParaRPr lang="pt-PT" sz="12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B48DA2-5A1E-A647-8F98-8F6408046E1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376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Note to </a:t>
            </a:r>
            <a:r>
              <a:rPr lang="fr-FR" b="1" dirty="0" err="1"/>
              <a:t>facilitators</a:t>
            </a:r>
            <a:r>
              <a:rPr lang="fr-FR" b="1" dirty="0"/>
              <a:t>:</a:t>
            </a:r>
          </a:p>
          <a:p>
            <a:endParaRPr lang="fr-FR" dirty="0"/>
          </a:p>
          <a:p>
            <a:r>
              <a:rPr lang="fr-FR" dirty="0"/>
              <a:t>In </a:t>
            </a:r>
            <a:r>
              <a:rPr lang="fr-FR" dirty="0" err="1"/>
              <a:t>this</a:t>
            </a:r>
            <a:r>
              <a:rPr lang="fr-FR" dirty="0"/>
              <a:t> section </a:t>
            </a:r>
            <a:r>
              <a:rPr lang="fr-FR" dirty="0" err="1"/>
              <a:t>you</a:t>
            </a:r>
            <a:r>
              <a:rPr lang="fr-FR" dirty="0"/>
              <a:t> can </a:t>
            </a:r>
            <a:r>
              <a:rPr lang="fr-FR" dirty="0" err="1"/>
              <a:t>introduce</a:t>
            </a:r>
            <a:r>
              <a:rPr lang="fr-FR" dirty="0"/>
              <a:t> the One Health </a:t>
            </a:r>
            <a:r>
              <a:rPr lang="fr-FR" dirty="0" err="1"/>
              <a:t>regional</a:t>
            </a:r>
            <a:r>
              <a:rPr lang="fr-FR" dirty="0"/>
              <a:t> </a:t>
            </a:r>
            <a:r>
              <a:rPr lang="fr-FR" dirty="0" err="1"/>
              <a:t>strategy</a:t>
            </a:r>
            <a:r>
              <a:rPr lang="fr-FR" dirty="0"/>
              <a:t> or </a:t>
            </a:r>
            <a:r>
              <a:rPr lang="fr-FR" dirty="0" err="1"/>
              <a:t>approach</a:t>
            </a:r>
            <a:r>
              <a:rPr lang="fr-FR" dirty="0"/>
              <a:t>, and how the country </a:t>
            </a:r>
            <a:r>
              <a:rPr lang="fr-FR" dirty="0" err="1"/>
              <a:t>strategy</a:t>
            </a:r>
            <a:r>
              <a:rPr lang="fr-FR" dirty="0"/>
              <a:t> (in the case of a national GLLP TOT&amp;M) links to the </a:t>
            </a:r>
            <a:r>
              <a:rPr lang="fr-FR" dirty="0" err="1"/>
              <a:t>regional</a:t>
            </a:r>
            <a:r>
              <a:rPr lang="fr-FR" dirty="0"/>
              <a:t> </a:t>
            </a:r>
            <a:r>
              <a:rPr lang="fr-FR" dirty="0" err="1"/>
              <a:t>strategy</a:t>
            </a:r>
            <a:r>
              <a:rPr lang="fr-FR" dirty="0"/>
              <a:t>.</a:t>
            </a:r>
          </a:p>
          <a:p>
            <a:endParaRPr lang="fr-FR" dirty="0"/>
          </a:p>
          <a:p>
            <a:r>
              <a:rPr lang="fr-FR" dirty="0" err="1"/>
              <a:t>Also</a:t>
            </a:r>
            <a:r>
              <a:rPr lang="fr-FR" dirty="0"/>
              <a:t> </a:t>
            </a:r>
            <a:r>
              <a:rPr lang="fr-FR" dirty="0" err="1"/>
              <a:t>review</a:t>
            </a:r>
            <a:r>
              <a:rPr lang="fr-FR" dirty="0"/>
              <a:t> the </a:t>
            </a:r>
            <a:r>
              <a:rPr lang="fr-FR" dirty="0" err="1"/>
              <a:t>definition</a:t>
            </a:r>
            <a:r>
              <a:rPr lang="fr-FR" dirty="0"/>
              <a:t> of the One </a:t>
            </a:r>
            <a:r>
              <a:rPr lang="fr-FR" dirty="0" err="1"/>
              <a:t>Health</a:t>
            </a:r>
            <a:r>
              <a:rPr lang="fr-FR" dirty="0"/>
              <a:t> </a:t>
            </a:r>
            <a:r>
              <a:rPr lang="fr-FR" dirty="0" err="1"/>
              <a:t>approach</a:t>
            </a:r>
            <a:r>
              <a:rPr lang="fr-FR" dirty="0"/>
              <a:t>. </a:t>
            </a:r>
          </a:p>
          <a:p>
            <a:r>
              <a:rPr lang="fr-FR" dirty="0"/>
              <a:t>It has been </a:t>
            </a:r>
            <a:r>
              <a:rPr lang="fr-FR" dirty="0" err="1"/>
              <a:t>defined</a:t>
            </a:r>
            <a:r>
              <a:rPr lang="fr-FR" dirty="0"/>
              <a:t> in </a:t>
            </a:r>
            <a:r>
              <a:rPr lang="fr-FR" dirty="0" err="1"/>
              <a:t>many</a:t>
            </a:r>
            <a:r>
              <a:rPr lang="fr-FR" dirty="0"/>
              <a:t> </a:t>
            </a:r>
            <a:r>
              <a:rPr lang="fr-FR" dirty="0" err="1"/>
              <a:t>ways</a:t>
            </a:r>
            <a:r>
              <a:rPr lang="fr-FR" dirty="0"/>
              <a:t>, the </a:t>
            </a:r>
            <a:r>
              <a:rPr lang="fr-FR" dirty="0" err="1"/>
              <a:t>definition</a:t>
            </a:r>
            <a:r>
              <a:rPr lang="fr-FR" dirty="0"/>
              <a:t> </a:t>
            </a:r>
            <a:r>
              <a:rPr lang="fr-FR" dirty="0" err="1"/>
              <a:t>used</a:t>
            </a:r>
            <a:r>
              <a:rPr lang="fr-FR" dirty="0"/>
              <a:t> in GLLP </a:t>
            </a:r>
            <a:r>
              <a:rPr lang="fr-FR" dirty="0" err="1"/>
              <a:t>is</a:t>
            </a:r>
            <a:r>
              <a:rPr lang="fr-FR" dirty="0"/>
              <a:t>: </a:t>
            </a:r>
          </a:p>
          <a:p>
            <a:pPr marL="0" marR="0" indent="0" algn="just">
              <a:lnSpc>
                <a:spcPct val="107000"/>
              </a:lnSpc>
              <a:spcBef>
                <a:spcPts val="0"/>
              </a:spcBef>
              <a:spcAft>
                <a:spcPts val="800"/>
              </a:spcAft>
              <a:buNone/>
            </a:pPr>
            <a:endParaRPr lang="en-GB" sz="1200" dirty="0">
              <a:solidFill>
                <a:schemeClr val="accent2"/>
              </a:solidFill>
              <a:effectLst/>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800"/>
              </a:spcAft>
              <a:buNone/>
            </a:pPr>
            <a:r>
              <a:rPr lang="en-GB" sz="1200" dirty="0">
                <a:solidFill>
                  <a:schemeClr val="accent2"/>
                </a:solidFill>
                <a:effectLst/>
                <a:ea typeface="Calibri" panose="020F0502020204030204" pitchFamily="34" charset="0"/>
                <a:cs typeface="Times New Roman" panose="02020603050405020304" pitchFamily="18" charset="0"/>
              </a:rPr>
              <a:t>One Health approach</a:t>
            </a:r>
          </a:p>
          <a:p>
            <a:pPr marL="171450" indent="-171450">
              <a:lnSpc>
                <a:spcPct val="107000"/>
              </a:lnSpc>
              <a:spcBef>
                <a:spcPts val="0"/>
              </a:spcBef>
              <a:spcAft>
                <a:spcPts val="800"/>
              </a:spcAft>
              <a:buFont typeface="Arial" panose="020B0604020202020204" pitchFamily="34" charset="0"/>
              <a:buChar char="•"/>
            </a:pPr>
            <a:r>
              <a:rPr lang="en-GB" sz="1200" dirty="0"/>
              <a:t>Is an integrated, unifying approach that aims to sustainably balance and optimize the health of people, animals and ecosystems</a:t>
            </a:r>
            <a:endParaRPr lang="en-US" sz="1200" dirty="0"/>
          </a:p>
          <a:p>
            <a:pPr marL="171450" indent="-171450">
              <a:lnSpc>
                <a:spcPct val="107000"/>
              </a:lnSpc>
              <a:spcBef>
                <a:spcPts val="0"/>
              </a:spcBef>
              <a:spcAft>
                <a:spcPts val="800"/>
              </a:spcAft>
              <a:buFont typeface="Arial" panose="020B0604020202020204" pitchFamily="34" charset="0"/>
              <a:buChar char="•"/>
            </a:pPr>
            <a:r>
              <a:rPr lang="en-GB" sz="1200" dirty="0"/>
              <a:t>Recognizes the health of humans, domestic and wild animals, plants, and the wider environment (including ecosystems) are closely linked and inter-dependent</a:t>
            </a:r>
            <a:endParaRPr lang="en-US" sz="1200" dirty="0"/>
          </a:p>
          <a:p>
            <a:pPr marL="171450" indent="-171450">
              <a:lnSpc>
                <a:spcPct val="107000"/>
              </a:lnSpc>
              <a:spcBef>
                <a:spcPts val="0"/>
              </a:spcBef>
              <a:spcAft>
                <a:spcPts val="800"/>
              </a:spcAft>
              <a:buFont typeface="Arial" panose="020B0604020202020204" pitchFamily="34" charset="0"/>
              <a:buChar char="•"/>
            </a:pPr>
            <a:r>
              <a:rPr lang="en-GB" sz="1200" dirty="0"/>
              <a:t>Mobilizes multiple sectors, disciplines and communities at varying levels of society to work together to foster well-being and tackle threats to health and ecosystems, while addressing the collective need for clean water, energy and air, safe and nutritious food, taking action on climate change, and contributing to sustainable development.</a:t>
            </a:r>
          </a:p>
          <a:p>
            <a:pPr marL="171450" indent="-171450">
              <a:buFont typeface="Arial" panose="020B0604020202020204" pitchFamily="34" charset="0"/>
              <a:buChar char="•"/>
            </a:pPr>
            <a:r>
              <a:rPr lang="en-US" sz="1200" dirty="0"/>
              <a:t>Taking a multisectoral, One Health approach includes ensuring balance and equity among all the partners.</a:t>
            </a:r>
          </a:p>
          <a:p>
            <a:pPr marL="171450" indent="-171450">
              <a:buFont typeface="Arial" panose="020B0604020202020204" pitchFamily="34" charset="0"/>
              <a:buChar char="•"/>
            </a:pPr>
            <a:endParaRPr lang="en-US" sz="12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ea typeface="Calibri" panose="020F0502020204030204" pitchFamily="34" charset="0"/>
                <a:cs typeface="Times New Roman" panose="02020603050405020304" pitchFamily="18" charset="0"/>
              </a:rPr>
              <a:t>From: </a:t>
            </a:r>
            <a:r>
              <a:rPr lang="en-GB" sz="1200" dirty="0">
                <a:effectLst/>
                <a:ea typeface="Calibri" panose="020F0502020204030204" pitchFamily="34" charset="0"/>
                <a:cs typeface="Times New Roman" panose="02020603050405020304" pitchFamily="18" charset="0"/>
              </a:rPr>
              <a:t>One Health High Level Expert Panel (OHHLEP), </a:t>
            </a:r>
            <a:r>
              <a:rPr lang="en-GB" sz="1200" u="sng" dirty="0">
                <a:solidFill>
                  <a:srgbClr val="0563C1"/>
                </a:solidFill>
                <a:effectLst/>
                <a:ea typeface="Calibri" panose="020F0502020204030204" pitchFamily="34" charset="0"/>
                <a:cs typeface="Times New Roman" panose="02020603050405020304" pitchFamily="18" charset="0"/>
                <a:hlinkClick r:id="rId3"/>
              </a:rPr>
              <a:t>https://wedocs.unep.org/bitstream/handle/20.500.11822/37600/JTFOWU.pdf</a:t>
            </a:r>
            <a:r>
              <a:rPr lang="en-GB" sz="1200" dirty="0">
                <a:effectLst/>
                <a:ea typeface="Calibri" panose="020F0502020204030204" pitchFamily="34" charset="0"/>
                <a:cs typeface="Times New Roman" panose="02020603050405020304" pitchFamily="18" charset="0"/>
              </a:rPr>
              <a:t>, 1 Dec 2021.</a:t>
            </a:r>
            <a:endParaRPr lang="en-US" sz="1200" dirty="0">
              <a:effectLs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sz="1200" dirty="0"/>
          </a:p>
          <a:p>
            <a:endParaRPr lang="fr-FR" dirty="0"/>
          </a:p>
        </p:txBody>
      </p:sp>
      <p:sp>
        <p:nvSpPr>
          <p:cNvPr id="4" name="Slide Number Placeholder 3"/>
          <p:cNvSpPr>
            <a:spLocks noGrp="1"/>
          </p:cNvSpPr>
          <p:nvPr>
            <p:ph type="sldNum" sz="quarter" idx="5"/>
          </p:nvPr>
        </p:nvSpPr>
        <p:spPr/>
        <p:txBody>
          <a:bodyPr/>
          <a:lstStyle/>
          <a:p>
            <a:fld id="{D5B48DA2-5A1E-A647-8F98-8F6408046E1A}" type="slidenum">
              <a:rPr lang="en-US" smtClean="0"/>
              <a:t>11</a:t>
            </a:fld>
            <a:endParaRPr lang="en-US"/>
          </a:p>
        </p:txBody>
      </p:sp>
    </p:spTree>
    <p:extLst>
      <p:ext uri="{BB962C8B-B14F-4D97-AF65-F5344CB8AC3E}">
        <p14:creationId xmlns:p14="http://schemas.microsoft.com/office/powerpoint/2010/main" val="3293957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GB" dirty="0"/>
              <a:t>Moderator to facilitate the discussion with countries. Discussion prompts/ icebreakers:</a:t>
            </a:r>
          </a:p>
          <a:p>
            <a:pPr marL="171450" indent="-171450">
              <a:buFontTx/>
              <a:buChar char="-"/>
            </a:pPr>
            <a:r>
              <a:rPr lang="en-GB" dirty="0"/>
              <a:t>Identify national priorities and needs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Identify how a lab leadership programme can meet your national priorities and needs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Raise awareness, advocate for the importance of the GLLP in your country/ region. Ensure buy-in from government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Engage stakeholders (government agencies, regional work force development organizations, etc)</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Nominate national entity in charge of GLLP implementation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Engage and include One Health sectors in planning stages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Implement a M&amp;E framework</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Invest in training national/ regional instructors and mentors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Invest in retention strategies to ensure that expertise remains within the country or region</a:t>
            </a:r>
            <a:endParaRPr lang="en-GB"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dirty="0"/>
          </a:p>
          <a:p>
            <a:pPr marL="171450" indent="-171450">
              <a:buFontTx/>
              <a:buChar char="-"/>
            </a:pPr>
            <a:endParaRPr lang="en-GB" dirty="0"/>
          </a:p>
        </p:txBody>
      </p:sp>
      <p:sp>
        <p:nvSpPr>
          <p:cNvPr id="4" name="Slide Number Placeholder 3"/>
          <p:cNvSpPr>
            <a:spLocks noGrp="1"/>
          </p:cNvSpPr>
          <p:nvPr>
            <p:ph type="sldNum" sz="quarter" idx="5"/>
          </p:nvPr>
        </p:nvSpPr>
        <p:spPr/>
        <p:txBody>
          <a:bodyPr/>
          <a:lstStyle/>
          <a:p>
            <a:fld id="{926027A8-93F6-4CCA-BDBE-BC46039B6C43}" type="slidenum">
              <a:rPr lang="en-GB" smtClean="0"/>
              <a:t>12</a:t>
            </a:fld>
            <a:endParaRPr lang="en-GB"/>
          </a:p>
        </p:txBody>
      </p:sp>
    </p:spTree>
    <p:extLst>
      <p:ext uri="{BB962C8B-B14F-4D97-AF65-F5344CB8AC3E}">
        <p14:creationId xmlns:p14="http://schemas.microsoft.com/office/powerpoint/2010/main" val="399328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31775-01C4-D1C0-DCE1-1D75147A44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BCCEB5-303D-BA45-CD86-D24279B45B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2928B7-DD7F-1ACA-393E-D023122C57C4}"/>
              </a:ext>
            </a:extLst>
          </p:cNvPr>
          <p:cNvSpPr>
            <a:spLocks noGrp="1"/>
          </p:cNvSpPr>
          <p:nvPr>
            <p:ph type="body" idx="1"/>
          </p:nvPr>
        </p:nvSpPr>
        <p:spPr/>
        <p:txBody>
          <a:bodyPr/>
          <a:lstStyle/>
          <a:p>
            <a:pPr marL="171450" indent="-171450">
              <a:buFontTx/>
              <a:buChar char="-"/>
            </a:pPr>
            <a:r>
              <a:rPr lang="en-GB" dirty="0"/>
              <a:t>Review the bullets on the slide with strategies that can foster GLLP sustainability focusing on the investment in training of instructors and mentors. (CLICK to emphasize point)</a:t>
            </a:r>
          </a:p>
        </p:txBody>
      </p:sp>
      <p:sp>
        <p:nvSpPr>
          <p:cNvPr id="4" name="Slide Number Placeholder 3">
            <a:extLst>
              <a:ext uri="{FF2B5EF4-FFF2-40B4-BE49-F238E27FC236}">
                <a16:creationId xmlns:a16="http://schemas.microsoft.com/office/drawing/2014/main" id="{6BF1C9D6-49F3-CBF6-B16F-F3CBA5CE03D9}"/>
              </a:ext>
            </a:extLst>
          </p:cNvPr>
          <p:cNvSpPr>
            <a:spLocks noGrp="1"/>
          </p:cNvSpPr>
          <p:nvPr>
            <p:ph type="sldNum" sz="quarter" idx="5"/>
          </p:nvPr>
        </p:nvSpPr>
        <p:spPr/>
        <p:txBody>
          <a:bodyPr/>
          <a:lstStyle/>
          <a:p>
            <a:fld id="{926027A8-93F6-4CCA-BDBE-BC46039B6C43}" type="slidenum">
              <a:rPr lang="en-GB" smtClean="0"/>
              <a:t>13</a:t>
            </a:fld>
            <a:endParaRPr lang="en-GB"/>
          </a:p>
        </p:txBody>
      </p:sp>
    </p:spTree>
    <p:extLst>
      <p:ext uri="{BB962C8B-B14F-4D97-AF65-F5344CB8AC3E}">
        <p14:creationId xmlns:p14="http://schemas.microsoft.com/office/powerpoint/2010/main" val="1427535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Review the bullets on the slide as ways the TOT/M supports GLLP sustainability</a:t>
            </a:r>
            <a:endParaRPr lang="en-GB" dirty="0"/>
          </a:p>
        </p:txBody>
      </p:sp>
      <p:sp>
        <p:nvSpPr>
          <p:cNvPr id="4" name="Slide Number Placeholder 3"/>
          <p:cNvSpPr>
            <a:spLocks noGrp="1"/>
          </p:cNvSpPr>
          <p:nvPr>
            <p:ph type="sldNum" sz="quarter" idx="5"/>
          </p:nvPr>
        </p:nvSpPr>
        <p:spPr/>
        <p:txBody>
          <a:bodyPr/>
          <a:lstStyle/>
          <a:p>
            <a:fld id="{926027A8-93F6-4CCA-BDBE-BC46039B6C43}" type="slidenum">
              <a:rPr lang="en-GB" smtClean="0"/>
              <a:t>14</a:t>
            </a:fld>
            <a:endParaRPr lang="en-GB"/>
          </a:p>
        </p:txBody>
      </p:sp>
    </p:spTree>
    <p:extLst>
      <p:ext uri="{BB962C8B-B14F-4D97-AF65-F5344CB8AC3E}">
        <p14:creationId xmlns:p14="http://schemas.microsoft.com/office/powerpoint/2010/main" val="152545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this session we will provide a brief GLLP TOT/TOM overview.  </a:t>
            </a:r>
          </a:p>
        </p:txBody>
      </p:sp>
      <p:sp>
        <p:nvSpPr>
          <p:cNvPr id="4" name="Slide Number Placeholder 3"/>
          <p:cNvSpPr>
            <a:spLocks noGrp="1"/>
          </p:cNvSpPr>
          <p:nvPr>
            <p:ph type="sldNum" sz="quarter" idx="5"/>
          </p:nvPr>
        </p:nvSpPr>
        <p:spPr/>
        <p:txBody>
          <a:bodyPr/>
          <a:lstStyle/>
          <a:p>
            <a:fld id="{926027A8-93F6-4CCA-BDBE-BC46039B6C43}" type="slidenum">
              <a:rPr lang="en-GB" smtClean="0"/>
              <a:t>15</a:t>
            </a:fld>
            <a:endParaRPr lang="en-GB"/>
          </a:p>
        </p:txBody>
      </p:sp>
    </p:spTree>
    <p:extLst>
      <p:ext uri="{BB962C8B-B14F-4D97-AF65-F5344CB8AC3E}">
        <p14:creationId xmlns:p14="http://schemas.microsoft.com/office/powerpoint/2010/main" val="1464364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Review the TOT&amp;M goal with an emphasis that the TOT&amp;M supports program ownership and sustainability. </a:t>
            </a:r>
          </a:p>
        </p:txBody>
      </p:sp>
      <p:sp>
        <p:nvSpPr>
          <p:cNvPr id="4" name="Slide Number Placeholder 3"/>
          <p:cNvSpPr>
            <a:spLocks noGrp="1"/>
          </p:cNvSpPr>
          <p:nvPr>
            <p:ph type="sldNum" sz="quarter" idx="5"/>
          </p:nvPr>
        </p:nvSpPr>
        <p:spPr/>
        <p:txBody>
          <a:bodyPr/>
          <a:lstStyle/>
          <a:p>
            <a:fld id="{D5B48DA2-5A1E-A647-8F98-8F6408046E1A}" type="slidenum">
              <a:rPr lang="en-US" smtClean="0"/>
              <a:t>16</a:t>
            </a:fld>
            <a:endParaRPr lang="en-US"/>
          </a:p>
        </p:txBody>
      </p:sp>
    </p:spTree>
    <p:extLst>
      <p:ext uri="{BB962C8B-B14F-4D97-AF65-F5344CB8AC3E}">
        <p14:creationId xmlns:p14="http://schemas.microsoft.com/office/powerpoint/2010/main" val="5456929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b="1">
                <a:ea typeface="Calibri"/>
                <a:cs typeface="Calibri"/>
              </a:rPr>
              <a:t>Explain </a:t>
            </a:r>
            <a:r>
              <a:rPr lang="en-US">
                <a:ea typeface="Calibri"/>
                <a:cs typeface="Calibri"/>
              </a:rPr>
              <a:t>TOT&amp;M outcomes.</a:t>
            </a:r>
          </a:p>
          <a:p>
            <a:pPr algn="just"/>
            <a:r>
              <a:rPr lang="en-US"/>
              <a:t>It is expected that at the end of the TOT&amp;M:</a:t>
            </a:r>
            <a:endParaRPr lang="en-US">
              <a:ea typeface="Calibri"/>
              <a:cs typeface="Calibri"/>
            </a:endParaRPr>
          </a:p>
          <a:p>
            <a:pPr marL="171450" indent="-171450" algn="just">
              <a:buFont typeface="Arial" panose="020B0604020202020204" pitchFamily="34" charset="0"/>
              <a:buChar char="•"/>
            </a:pPr>
            <a:r>
              <a:rPr lang="en-US"/>
              <a:t>There is a pool of national and/or regional GLLP instructors with enhanced and mentors with enhanced ability to </a:t>
            </a:r>
            <a:r>
              <a:rPr lang="en-US" strike="sngStrike"/>
              <a:t>guide and support GLLP</a:t>
            </a:r>
            <a:r>
              <a:rPr lang="en-US"/>
              <a:t> facilitate GLLP modules and mentor GLLP participants</a:t>
            </a:r>
            <a:endParaRPr lang="en-US">
              <a:ea typeface="Calibri"/>
              <a:cs typeface="Calibri"/>
            </a:endParaRPr>
          </a:p>
          <a:p>
            <a:pPr marL="171450" indent="-171450" algn="just">
              <a:buFont typeface="Arial" panose="020B0604020202020204" pitchFamily="34" charset="0"/>
              <a:buChar char="•"/>
            </a:pPr>
            <a:r>
              <a:rPr lang="en-US"/>
              <a:t>There is a growing community of qualified GLLP instructors and mentors with access to peer-to-peer support to promote a culture of support, collaboration and learning within the GLLP Community  </a:t>
            </a:r>
            <a:endParaRPr lang="en-US">
              <a:solidFill>
                <a:srgbClr val="444444"/>
              </a:solidFill>
            </a:endParaRPr>
          </a:p>
          <a:p>
            <a:pPr marL="171450" indent="-171450" algn="just">
              <a:buFont typeface="Arial" panose="020B0604020202020204" pitchFamily="34" charset="0"/>
              <a:buChar char="•"/>
            </a:pPr>
            <a:r>
              <a:rPr lang="en-US"/>
              <a:t>A pool of instructors and mentors prepared to review and adapt the GLLP course materials to their country context</a:t>
            </a:r>
            <a:endParaRPr lang="en-US">
              <a:ea typeface="Calibri"/>
              <a:cs typeface="Calibri"/>
            </a:endParaRPr>
          </a:p>
          <a:p>
            <a:pPr marL="171450" indent="-171450" algn="just">
              <a:buFont typeface="Wingdings"/>
              <a:buChar char="▪"/>
            </a:pPr>
            <a:endParaRPr lang="en-US">
              <a:ea typeface="Calibri"/>
              <a:cs typeface="Calibri"/>
            </a:endParaRPr>
          </a:p>
          <a:p>
            <a:endParaRPr lang="en-US"/>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17</a:t>
            </a:fld>
            <a:endParaRPr lang="en-US"/>
          </a:p>
        </p:txBody>
      </p:sp>
    </p:spTree>
    <p:extLst>
      <p:ext uri="{BB962C8B-B14F-4D97-AF65-F5344CB8AC3E}">
        <p14:creationId xmlns:p14="http://schemas.microsoft.com/office/powerpoint/2010/main" val="1034992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2CC27-BCD1-3A97-935B-804164336A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A28D8F-511C-1DF0-DA46-924BAED30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60E700-5521-021A-9D23-55013AC285B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Calibri"/>
                <a:cs typeface="Calibri"/>
              </a:rPr>
              <a:t>Placeholder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This is one example of phase 2 content and agenda. Slide content and speaker notes (below) need to be adapted to content and delivery mode for the individual training</a:t>
            </a:r>
          </a:p>
          <a:p>
            <a:endParaRPr lang="en-US" b="1" dirty="0"/>
          </a:p>
          <a:p>
            <a:r>
              <a:rPr lang="en-US" b="1" dirty="0"/>
              <a:t>Review</a:t>
            </a:r>
            <a:r>
              <a:rPr lang="en-US" dirty="0"/>
              <a:t> daily schedule of in-person workshop.</a:t>
            </a:r>
          </a:p>
          <a:p>
            <a:endParaRPr lang="en-US" dirty="0"/>
          </a:p>
          <a:p>
            <a:r>
              <a:rPr lang="en-US" dirty="0"/>
              <a:t>Didactic part</a:t>
            </a:r>
            <a:endParaRPr lang="en-US" dirty="0">
              <a:ea typeface="Calibri"/>
              <a:cs typeface="Calibri"/>
            </a:endParaRPr>
          </a:p>
          <a:p>
            <a:r>
              <a:rPr lang="en-US" dirty="0"/>
              <a:t>GLLP overall design and GLLP Learning Package</a:t>
            </a:r>
            <a:endParaRPr lang="en-US" dirty="0">
              <a:ea typeface="Calibri"/>
              <a:cs typeface="Calibri"/>
            </a:endParaRPr>
          </a:p>
          <a:p>
            <a:r>
              <a:rPr lang="en-US" dirty="0"/>
              <a:t>Instructor- and mentor-specific considerations</a:t>
            </a:r>
            <a:endParaRPr lang="en-US" dirty="0">
              <a:ea typeface="Calibri"/>
              <a:cs typeface="Calibri"/>
            </a:endParaRPr>
          </a:p>
          <a:p>
            <a:r>
              <a:rPr lang="en-US" dirty="0"/>
              <a:t>Understanding GLLP country-specific implementation​</a:t>
            </a:r>
            <a:endParaRPr lang="en-US" dirty="0">
              <a:ea typeface="Calibri"/>
              <a:cs typeface="Calibri"/>
            </a:endParaRPr>
          </a:p>
          <a:p>
            <a:endParaRPr lang="en-US" dirty="0"/>
          </a:p>
          <a:p>
            <a:r>
              <a:rPr lang="en-US" dirty="0"/>
              <a:t>Adapting GLLP content and prepare for facilitation (continued)</a:t>
            </a:r>
            <a:endParaRPr lang="en-US" dirty="0">
              <a:ea typeface="Calibri"/>
              <a:cs typeface="Calibri"/>
            </a:endParaRPr>
          </a:p>
          <a:p>
            <a:r>
              <a:rPr lang="en-US" dirty="0"/>
              <a:t>Adapt the content of selected modules and prepare to facilitate in allocated time – CONTINUE WHAT WAS STARTED INDIVUALLY IN GROUP</a:t>
            </a:r>
            <a:endParaRPr lang="en-US" dirty="0">
              <a:ea typeface="Calibri"/>
              <a:cs typeface="Calibri"/>
            </a:endParaRPr>
          </a:p>
          <a:p>
            <a:endParaRPr lang="en-US" dirty="0"/>
          </a:p>
          <a:p>
            <a:r>
              <a:rPr lang="en-US" dirty="0"/>
              <a:t>Practice facilitation</a:t>
            </a:r>
            <a:endParaRPr lang="en-US" dirty="0">
              <a:ea typeface="Calibri"/>
              <a:cs typeface="Calibri"/>
            </a:endParaRPr>
          </a:p>
          <a:p>
            <a:r>
              <a:rPr lang="en-US" dirty="0"/>
              <a:t>Allocated time per group: each individual will practice, each group to cover different topics and facilitation modalities</a:t>
            </a:r>
            <a:endParaRPr lang="en-US" dirty="0">
              <a:ea typeface="Calibri"/>
              <a:cs typeface="Calibri"/>
            </a:endParaRPr>
          </a:p>
          <a:p>
            <a:endParaRPr lang="en-US" dirty="0"/>
          </a:p>
          <a:p>
            <a:r>
              <a:rPr lang="en-US" dirty="0"/>
              <a:t>Practice mentoring</a:t>
            </a:r>
            <a:endParaRPr lang="en-US" dirty="0">
              <a:ea typeface="Calibri"/>
              <a:cs typeface="Calibri"/>
            </a:endParaRPr>
          </a:p>
          <a:p>
            <a:r>
              <a:rPr lang="en-US" dirty="0"/>
              <a:t>Role play</a:t>
            </a:r>
            <a:endParaRPr lang="en-BR" dirty="0"/>
          </a:p>
        </p:txBody>
      </p:sp>
      <p:sp>
        <p:nvSpPr>
          <p:cNvPr id="4" name="Slide Number Placeholder 3">
            <a:extLst>
              <a:ext uri="{FF2B5EF4-FFF2-40B4-BE49-F238E27FC236}">
                <a16:creationId xmlns:a16="http://schemas.microsoft.com/office/drawing/2014/main" id="{2E4C0969-6DDE-DB93-254C-11BD1C6FB86B}"/>
              </a:ext>
            </a:extLst>
          </p:cNvPr>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779543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Note to </a:t>
            </a:r>
            <a:r>
              <a:rPr lang="fr-FR" b="1" dirty="0" err="1"/>
              <a:t>facilitators</a:t>
            </a:r>
            <a:r>
              <a:rPr lang="fr-FR" b="1" dirty="0"/>
              <a:t>:</a:t>
            </a:r>
          </a:p>
          <a:p>
            <a:endParaRPr lang="fr-FR" b="1" dirty="0"/>
          </a:p>
          <a:p>
            <a:r>
              <a:rPr lang="fr-FR" dirty="0"/>
              <a:t>To </a:t>
            </a:r>
            <a:r>
              <a:rPr lang="fr-FR" dirty="0" err="1"/>
              <a:t>facilitate</a:t>
            </a:r>
            <a:r>
              <a:rPr lang="fr-FR" dirty="0"/>
              <a:t> </a:t>
            </a:r>
            <a:r>
              <a:rPr lang="fr-FR" dirty="0" err="1"/>
              <a:t>capturing</a:t>
            </a:r>
            <a:r>
              <a:rPr lang="fr-FR" dirty="0"/>
              <a:t> participant </a:t>
            </a:r>
            <a:r>
              <a:rPr lang="fr-FR" dirty="0" err="1"/>
              <a:t>names</a:t>
            </a:r>
            <a:r>
              <a:rPr lang="fr-FR" dirty="0"/>
              <a:t> and modules </a:t>
            </a:r>
            <a:r>
              <a:rPr lang="fr-FR" dirty="0" err="1"/>
              <a:t>selected</a:t>
            </a:r>
            <a:r>
              <a:rPr lang="fr-FR" dirty="0"/>
              <a:t>, GLLP TOT </a:t>
            </a:r>
            <a:r>
              <a:rPr lang="fr-FR" dirty="0" err="1"/>
              <a:t>facilitators</a:t>
            </a:r>
            <a:r>
              <a:rPr lang="fr-FR" dirty="0"/>
              <a:t>/</a:t>
            </a:r>
            <a:r>
              <a:rPr lang="fr-FR" dirty="0" err="1"/>
              <a:t>implementers</a:t>
            </a:r>
            <a:r>
              <a:rPr lang="fr-FR" dirty="0"/>
              <a:t> </a:t>
            </a:r>
            <a:r>
              <a:rPr lang="fr-FR" dirty="0" err="1"/>
              <a:t>may</a:t>
            </a:r>
            <a:r>
              <a:rPr lang="fr-FR" dirty="0"/>
              <a:t> use the </a:t>
            </a:r>
            <a:r>
              <a:rPr lang="fr-FR" dirty="0" err="1"/>
              <a:t>facilitators</a:t>
            </a:r>
            <a:r>
              <a:rPr lang="fr-FR" dirty="0"/>
              <a:t> </a:t>
            </a:r>
            <a:r>
              <a:rPr lang="fr-FR" dirty="0" err="1"/>
              <a:t>resource</a:t>
            </a:r>
            <a:r>
              <a:rPr lang="fr-FR" dirty="0"/>
              <a:t> "</a:t>
            </a:r>
            <a:r>
              <a:rPr lang="fr-FR" dirty="0" err="1"/>
              <a:t>module_selection_assignment</a:t>
            </a:r>
            <a:r>
              <a:rPr lang="fr-FR" dirty="0"/>
              <a:t>" (</a:t>
            </a:r>
            <a:r>
              <a:rPr lang="fr-FR" dirty="0" err="1"/>
              <a:t>that</a:t>
            </a:r>
            <a:r>
              <a:rPr lang="fr-FR" dirty="0"/>
              <a:t> can </a:t>
            </a:r>
            <a:r>
              <a:rPr lang="fr-FR" dirty="0" err="1"/>
              <a:t>be</a:t>
            </a:r>
            <a:r>
              <a:rPr lang="fr-FR" dirty="0"/>
              <a:t> </a:t>
            </a:r>
            <a:r>
              <a:rPr lang="fr-FR" dirty="0" err="1"/>
              <a:t>shared</a:t>
            </a:r>
            <a:r>
              <a:rPr lang="fr-FR" dirty="0"/>
              <a:t> and </a:t>
            </a:r>
            <a:r>
              <a:rPr lang="fr-FR" dirty="0" err="1"/>
              <a:t>completed</a:t>
            </a:r>
            <a:r>
              <a:rPr lang="fr-FR" dirty="0"/>
              <a:t> online by participants i.e. </a:t>
            </a:r>
            <a:r>
              <a:rPr lang="fr-FR" dirty="0" err="1"/>
              <a:t>using</a:t>
            </a:r>
            <a:r>
              <a:rPr lang="fr-FR" dirty="0"/>
              <a:t> Google Drive or </a:t>
            </a:r>
            <a:r>
              <a:rPr lang="fr-FR" dirty="0" err="1"/>
              <a:t>any</a:t>
            </a:r>
            <a:r>
              <a:rPr lang="fr-FR" dirty="0"/>
              <a:t> </a:t>
            </a:r>
            <a:r>
              <a:rPr lang="fr-FR" dirty="0" err="1"/>
              <a:t>similar</a:t>
            </a:r>
            <a:r>
              <a:rPr lang="fr-FR" dirty="0"/>
              <a:t> </a:t>
            </a:r>
            <a:r>
              <a:rPr lang="fr-FR" dirty="0" err="1"/>
              <a:t>tool</a:t>
            </a:r>
            <a:r>
              <a:rPr lang="fr-FR" dirty="0"/>
              <a:t>. </a:t>
            </a:r>
          </a:p>
          <a:p>
            <a:endParaRPr lang="fr-FR" dirty="0"/>
          </a:p>
          <a:p>
            <a:r>
              <a:rPr lang="fr-FR" dirty="0"/>
              <a:t>In the "Virtual Introduction to the GLLP TOT&amp;M" participants </a:t>
            </a:r>
            <a:r>
              <a:rPr lang="fr-FR" dirty="0" err="1"/>
              <a:t>should</a:t>
            </a:r>
            <a:r>
              <a:rPr lang="fr-FR" dirty="0"/>
              <a:t> </a:t>
            </a:r>
            <a:r>
              <a:rPr lang="fr-FR" dirty="0" err="1"/>
              <a:t>volunteer</a:t>
            </a:r>
            <a:r>
              <a:rPr lang="fr-FR" dirty="0"/>
              <a:t> or </a:t>
            </a:r>
            <a:r>
              <a:rPr lang="fr-FR" dirty="0" err="1"/>
              <a:t>be</a:t>
            </a:r>
            <a:r>
              <a:rPr lang="fr-FR" dirty="0"/>
              <a:t> </a:t>
            </a:r>
            <a:r>
              <a:rPr lang="fr-FR" dirty="0" err="1"/>
              <a:t>assigned</a:t>
            </a:r>
            <a:r>
              <a:rPr lang="fr-FR" dirty="0"/>
              <a:t> to a </a:t>
            </a:r>
            <a:r>
              <a:rPr lang="fr-FR" dirty="0" err="1"/>
              <a:t>specific</a:t>
            </a:r>
            <a:r>
              <a:rPr lang="fr-FR" dirty="0"/>
              <a:t> module </a:t>
            </a:r>
            <a:r>
              <a:rPr lang="fr-FR" dirty="0" err="1"/>
              <a:t>they</a:t>
            </a:r>
            <a:r>
              <a:rPr lang="fr-FR" dirty="0"/>
              <a:t> </a:t>
            </a:r>
            <a:r>
              <a:rPr lang="fr-FR" dirty="0" err="1"/>
              <a:t>will</a:t>
            </a:r>
            <a:r>
              <a:rPr lang="fr-FR" dirty="0"/>
              <a:t> </a:t>
            </a:r>
            <a:r>
              <a:rPr lang="fr-FR" dirty="0" err="1"/>
              <a:t>adapt</a:t>
            </a:r>
            <a:r>
              <a:rPr lang="fr-FR" dirty="0"/>
              <a:t> to </a:t>
            </a:r>
            <a:r>
              <a:rPr lang="fr-FR" dirty="0" err="1"/>
              <a:t>theit</a:t>
            </a:r>
            <a:r>
              <a:rPr lang="fr-FR" dirty="0"/>
              <a:t> country </a:t>
            </a:r>
            <a:r>
              <a:rPr lang="fr-FR" dirty="0" err="1"/>
              <a:t>context</a:t>
            </a:r>
            <a:r>
              <a:rPr lang="fr-FR" dirty="0"/>
              <a:t>. This </a:t>
            </a:r>
            <a:r>
              <a:rPr lang="fr-FR" dirty="0" err="1"/>
              <a:t>preparatory</a:t>
            </a:r>
            <a:r>
              <a:rPr lang="fr-FR" dirty="0"/>
              <a:t> </a:t>
            </a:r>
            <a:r>
              <a:rPr lang="fr-FR" dirty="0" err="1"/>
              <a:t>work</a:t>
            </a:r>
            <a:r>
              <a:rPr lang="fr-FR" dirty="0"/>
              <a:t> </a:t>
            </a:r>
            <a:r>
              <a:rPr lang="fr-FR" dirty="0" err="1"/>
              <a:t>should</a:t>
            </a:r>
            <a:r>
              <a:rPr lang="fr-FR" dirty="0"/>
              <a:t> </a:t>
            </a:r>
            <a:r>
              <a:rPr lang="fr-FR" dirty="0" err="1"/>
              <a:t>ideally</a:t>
            </a:r>
            <a:r>
              <a:rPr lang="fr-FR" dirty="0"/>
              <a:t> </a:t>
            </a:r>
            <a:r>
              <a:rPr lang="fr-FR" dirty="0" err="1"/>
              <a:t>be</a:t>
            </a:r>
            <a:r>
              <a:rPr lang="fr-FR" dirty="0"/>
              <a:t> </a:t>
            </a:r>
            <a:r>
              <a:rPr lang="fr-FR" dirty="0" err="1"/>
              <a:t>done</a:t>
            </a:r>
            <a:r>
              <a:rPr lang="fr-FR" dirty="0"/>
              <a:t> </a:t>
            </a:r>
            <a:r>
              <a:rPr lang="fr-FR" dirty="0" err="1"/>
              <a:t>ahead</a:t>
            </a:r>
            <a:r>
              <a:rPr lang="fr-FR" dirty="0"/>
              <a:t> of the in-</a:t>
            </a:r>
            <a:r>
              <a:rPr lang="fr-FR" dirty="0" err="1"/>
              <a:t>person</a:t>
            </a:r>
            <a:r>
              <a:rPr lang="fr-FR" dirty="0"/>
              <a:t> TOT&amp;M session.</a:t>
            </a:r>
            <a:endParaRPr lang="fr-FR" dirty="0">
              <a:ea typeface="Calibri"/>
              <a:cs typeface="Calibri"/>
            </a:endParaRPr>
          </a:p>
          <a:p>
            <a:r>
              <a:rPr lang="fr-FR" dirty="0" err="1"/>
              <a:t>When</a:t>
            </a:r>
            <a:r>
              <a:rPr lang="fr-FR" dirty="0"/>
              <a:t> </a:t>
            </a:r>
            <a:r>
              <a:rPr lang="fr-FR" dirty="0" err="1"/>
              <a:t>joining</a:t>
            </a:r>
            <a:r>
              <a:rPr lang="fr-FR" dirty="0"/>
              <a:t> the in-</a:t>
            </a:r>
            <a:r>
              <a:rPr lang="fr-FR" dirty="0" err="1"/>
              <a:t>person</a:t>
            </a:r>
            <a:r>
              <a:rPr lang="fr-FR" dirty="0"/>
              <a:t> TOT&amp;M session, </a:t>
            </a:r>
            <a:r>
              <a:rPr lang="fr-FR" dirty="0" err="1"/>
              <a:t>they</a:t>
            </a:r>
            <a:r>
              <a:rPr lang="fr-FR" dirty="0"/>
              <a:t> </a:t>
            </a:r>
            <a:r>
              <a:rPr lang="fr-FR" dirty="0" err="1"/>
              <a:t>should</a:t>
            </a:r>
            <a:r>
              <a:rPr lang="fr-FR" dirty="0"/>
              <a:t> </a:t>
            </a:r>
            <a:r>
              <a:rPr lang="fr-FR" dirty="0" err="1"/>
              <a:t>be</a:t>
            </a:r>
            <a:r>
              <a:rPr lang="fr-FR" dirty="0"/>
              <a:t> </a:t>
            </a:r>
            <a:r>
              <a:rPr lang="fr-FR" dirty="0" err="1"/>
              <a:t>grouped</a:t>
            </a:r>
            <a:r>
              <a:rPr lang="fr-FR" dirty="0"/>
              <a:t> by TOT&amp;M </a:t>
            </a:r>
            <a:r>
              <a:rPr lang="fr-FR" dirty="0" err="1"/>
              <a:t>facilitators</a:t>
            </a:r>
            <a:r>
              <a:rPr lang="fr-FR" dirty="0"/>
              <a:t>/</a:t>
            </a:r>
            <a:r>
              <a:rPr lang="fr-FR" dirty="0" err="1"/>
              <a:t>implementers</a:t>
            </a:r>
            <a:r>
              <a:rPr lang="fr-FR" dirty="0"/>
              <a:t> </a:t>
            </a:r>
            <a:r>
              <a:rPr lang="fr-FR" dirty="0" err="1"/>
              <a:t>into</a:t>
            </a:r>
            <a:r>
              <a:rPr lang="fr-FR" dirty="0"/>
              <a:t> </a:t>
            </a:r>
            <a:r>
              <a:rPr lang="fr-FR" dirty="0" err="1"/>
              <a:t>small</a:t>
            </a:r>
            <a:r>
              <a:rPr lang="fr-FR" dirty="0"/>
              <a:t> groups of 2 to 4 participants by </a:t>
            </a:r>
            <a:r>
              <a:rPr lang="fr-FR" dirty="0" err="1"/>
              <a:t>thematic</a:t>
            </a:r>
            <a:r>
              <a:rPr lang="fr-FR" dirty="0"/>
              <a:t> areas.</a:t>
            </a:r>
          </a:p>
          <a:p>
            <a:pPr marL="0" marR="0" lvl="0" indent="0" algn="l" defTabSz="912721"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2721" rtl="0" eaLnBrk="1" fontAlgn="auto" latinLnBrk="0" hangingPunct="1">
              <a:lnSpc>
                <a:spcPct val="100000"/>
              </a:lnSpc>
              <a:spcBef>
                <a:spcPts val="0"/>
              </a:spcBef>
              <a:spcAft>
                <a:spcPts val="0"/>
              </a:spcAft>
              <a:buClrTx/>
              <a:buSzTx/>
              <a:buFontTx/>
              <a:buNone/>
              <a:tabLst/>
              <a:defRPr/>
            </a:pPr>
            <a:r>
              <a:rPr lang="fr-FR" dirty="0"/>
              <a:t>In Unit </a:t>
            </a:r>
            <a:r>
              <a:rPr lang="fr-FR" b="1" dirty="0"/>
              <a:t>5 Module content </a:t>
            </a:r>
            <a:r>
              <a:rPr lang="fr-FR" b="1" dirty="0" err="1"/>
              <a:t>review</a:t>
            </a:r>
            <a:r>
              <a:rPr lang="fr-FR" b="1" dirty="0"/>
              <a:t> and adaptation </a:t>
            </a:r>
            <a:r>
              <a:rPr lang="en-US" sz="1200" dirty="0"/>
              <a:t>participants will review/study a selected module individually and adapt/finalize the adaptation of the content to their country context. </a:t>
            </a:r>
            <a:r>
              <a:rPr lang="en-US" sz="2000" b="0" i="0" u="none" strike="noStrike" dirty="0">
                <a:solidFill>
                  <a:srgbClr val="000000"/>
                </a:solidFill>
                <a:effectLst/>
                <a:latin typeface="+mj-lt"/>
              </a:rPr>
              <a:t>Each group will select portions of modules they have adapted, that they will co-facilitate in plenary on </a:t>
            </a:r>
            <a:r>
              <a:rPr lang="en-US" sz="2000" b="0" i="0" u="none" strike="noStrike" dirty="0">
                <a:solidFill>
                  <a:srgbClr val="000000"/>
                </a:solidFill>
                <a:effectLst/>
                <a:highlight>
                  <a:srgbClr val="FFFF00"/>
                </a:highlight>
                <a:latin typeface="+mj-lt"/>
              </a:rPr>
              <a:t>day 3 or 4. </a:t>
            </a:r>
            <a:r>
              <a:rPr lang="en-US" sz="2000" b="0" i="0" u="none" strike="noStrike" dirty="0">
                <a:solidFill>
                  <a:srgbClr val="000000"/>
                </a:solidFill>
                <a:effectLst/>
                <a:latin typeface="+mj-lt"/>
              </a:rPr>
              <a:t>The allotted time for the group will be</a:t>
            </a:r>
            <a:r>
              <a:rPr lang="en-US" sz="2000" b="0" i="0" u="none" strike="noStrike" dirty="0">
                <a:solidFill>
                  <a:srgbClr val="000000"/>
                </a:solidFill>
                <a:effectLst/>
                <a:highlight>
                  <a:srgbClr val="FFFF00"/>
                </a:highlight>
                <a:latin typeface="+mj-lt"/>
              </a:rPr>
              <a:t> XX </a:t>
            </a:r>
            <a:r>
              <a:rPr lang="en-US" sz="2000" b="0" i="0" u="none" strike="noStrike" dirty="0">
                <a:solidFill>
                  <a:srgbClr val="000000"/>
                </a:solidFill>
                <a:effectLst/>
                <a:latin typeface="+mj-lt"/>
              </a:rPr>
              <a:t>minutes (as per the agenda). Each group to cover at least:</a:t>
            </a:r>
            <a:r>
              <a:rPr lang="en-US" sz="2000" b="0" i="0" dirty="0">
                <a:solidFill>
                  <a:srgbClr val="000000"/>
                </a:solidFill>
                <a:effectLst/>
                <a:latin typeface="+mj-lt"/>
              </a:rPr>
              <a:t>​</a:t>
            </a:r>
          </a:p>
          <a:p>
            <a:pPr lvl="1" fontAlgn="base">
              <a:buFont typeface="Courier New" panose="02070309020205020404" pitchFamily="49" charset="0"/>
              <a:buChar char="o"/>
            </a:pPr>
            <a:r>
              <a:rPr lang="en-US" sz="1800" b="0" i="0" u="none" strike="noStrike" dirty="0">
                <a:solidFill>
                  <a:srgbClr val="000000"/>
                </a:solidFill>
                <a:effectLst/>
                <a:latin typeface="Trebuchet MS" panose="020B0603020202020204" pitchFamily="34" charset="0"/>
              </a:rPr>
              <a:t> didactic content</a:t>
            </a:r>
            <a:r>
              <a:rPr lang="en-US" sz="1800" b="0" i="0" dirty="0">
                <a:solidFill>
                  <a:srgbClr val="000000"/>
                </a:solidFill>
                <a:effectLst/>
                <a:latin typeface="Trebuchet MS" panose="020B0603020202020204" pitchFamily="34" charset="0"/>
              </a:rPr>
              <a:t>​</a:t>
            </a:r>
            <a:endParaRPr lang="en-US" sz="1800" b="0" i="0" dirty="0">
              <a:solidFill>
                <a:srgbClr val="000000"/>
              </a:solidFill>
              <a:effectLst/>
              <a:latin typeface="Arial" panose="020B0604020202020204" pitchFamily="34" charset="0"/>
            </a:endParaRPr>
          </a:p>
          <a:p>
            <a:pPr lvl="1" fontAlgn="base">
              <a:buFont typeface="Courier New" panose="02070309020205020404" pitchFamily="49" charset="0"/>
              <a:buChar char="o"/>
            </a:pPr>
            <a:r>
              <a:rPr lang="en-US" sz="1800" b="0" i="0" u="none" strike="noStrike" dirty="0">
                <a:solidFill>
                  <a:srgbClr val="000000"/>
                </a:solidFill>
                <a:effectLst/>
                <a:latin typeface="Trebuchet MS" panose="020B0603020202020204" pitchFamily="34" charset="0"/>
              </a:rPr>
              <a:t>1 activity</a:t>
            </a:r>
            <a:r>
              <a:rPr lang="en-US" sz="1800" b="0" i="0" dirty="0">
                <a:solidFill>
                  <a:srgbClr val="000000"/>
                </a:solidFill>
                <a:effectLst/>
                <a:latin typeface="Trebuchet MS" panose="020B0603020202020204" pitchFamily="34" charset="0"/>
              </a:rPr>
              <a:t>​</a:t>
            </a:r>
          </a:p>
          <a:p>
            <a:pPr marL="0" marR="0" lvl="0" indent="0" algn="l" defTabSz="912721" rtl="0" eaLnBrk="1" fontAlgn="auto" latinLnBrk="0" hangingPunct="1">
              <a:lnSpc>
                <a:spcPct val="100000"/>
              </a:lnSpc>
              <a:spcBef>
                <a:spcPts val="0"/>
              </a:spcBef>
              <a:spcAft>
                <a:spcPts val="0"/>
              </a:spcAft>
              <a:buClrTx/>
              <a:buSzTx/>
              <a:buFontTx/>
              <a:buNone/>
              <a:tabLst/>
              <a:defRPr/>
            </a:pPr>
            <a:r>
              <a:rPr lang="en-US" sz="1200" dirty="0"/>
              <a:t>In </a:t>
            </a:r>
            <a:r>
              <a:rPr lang="en-US" sz="1200" b="1" dirty="0"/>
              <a:t>Unit 6 </a:t>
            </a:r>
            <a:r>
              <a:rPr lang="en-US" sz="1200" b="1" dirty="0" err="1"/>
              <a:t>Practing</a:t>
            </a:r>
            <a:r>
              <a:rPr lang="en-US" sz="1200" b="1" dirty="0"/>
              <a:t> facilitation</a:t>
            </a:r>
            <a:r>
              <a:rPr lang="en-US" sz="1200" dirty="0"/>
              <a:t>, each group will facilitate their selected session and receive feedback from peers and facilitators.</a:t>
            </a:r>
          </a:p>
          <a:p>
            <a:endParaRPr lang="fr-FR" dirty="0"/>
          </a:p>
        </p:txBody>
      </p:sp>
      <p:sp>
        <p:nvSpPr>
          <p:cNvPr id="4" name="Slide Number Placeholder 3"/>
          <p:cNvSpPr>
            <a:spLocks noGrp="1"/>
          </p:cNvSpPr>
          <p:nvPr>
            <p:ph type="sldNum" sz="quarter" idx="5"/>
          </p:nvPr>
        </p:nvSpPr>
        <p:spPr/>
        <p:txBody>
          <a:bodyPr/>
          <a:lstStyle/>
          <a:p>
            <a:fld id="{D5B48DA2-5A1E-A647-8F98-8F6408046E1A}" type="slidenum">
              <a:rPr lang="en-US" smtClean="0"/>
              <a:t>19</a:t>
            </a:fld>
            <a:endParaRPr lang="en-US"/>
          </a:p>
        </p:txBody>
      </p:sp>
    </p:spTree>
    <p:extLst>
      <p:ext uri="{BB962C8B-B14F-4D97-AF65-F5344CB8AC3E}">
        <p14:creationId xmlns:p14="http://schemas.microsoft.com/office/powerpoint/2010/main" val="34582978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BB1FE-DCD1-D56C-A352-46042003D1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BBBC5E-2E46-C9A3-8466-74AE5F14BA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671CD6-D8EE-9625-E071-C0A3126937DB}"/>
              </a:ext>
            </a:extLst>
          </p:cNvPr>
          <p:cNvSpPr>
            <a:spLocks noGrp="1"/>
          </p:cNvSpPr>
          <p:nvPr>
            <p:ph type="body" idx="1"/>
          </p:nvPr>
        </p:nvSpPr>
        <p:spPr/>
        <p:txBody>
          <a:bodyPr/>
          <a:lstStyle/>
          <a:p>
            <a:r>
              <a:rPr lang="en-US" dirty="0"/>
              <a:t>Phase 3 may include virtual meetings, email communications, set up of a platform/way to continue the learning and sharing within the group.  Adapt the content and speaker notes for this slide based on country plan for Phase 3. </a:t>
            </a:r>
          </a:p>
          <a:p>
            <a:endParaRPr lang="en-US" dirty="0">
              <a:solidFill>
                <a:srgbClr val="444444"/>
              </a:solidFill>
            </a:endParaRPr>
          </a:p>
          <a:p>
            <a:r>
              <a:rPr lang="en-US" dirty="0"/>
              <a:t>Ideally, TOT&amp;M participants should put into practice what they have learned (i.e. by facilitating GLLP and mentoring GLLP participants) within three to four months of completing the GLLP TOT&amp;M. If a long period separates the TOT&amp;M from their experience as GLLP facilitators, they may lose/forget parts of what they have learnt.</a:t>
            </a:r>
            <a:endParaRPr lang="en-US" dirty="0">
              <a:solidFill>
                <a:srgbClr val="444444"/>
              </a:solidFill>
            </a:endParaRPr>
          </a:p>
          <a:p>
            <a:endParaRPr lang="en-US" dirty="0">
              <a:solidFill>
                <a:srgbClr val="444444"/>
              </a:solidFill>
            </a:endParaRPr>
          </a:p>
          <a:p>
            <a:endParaRPr lang="en-BR" dirty="0">
              <a:ea typeface="Calibri"/>
              <a:cs typeface="Calibri"/>
            </a:endParaRPr>
          </a:p>
        </p:txBody>
      </p:sp>
      <p:sp>
        <p:nvSpPr>
          <p:cNvPr id="4" name="Slide Number Placeholder 3">
            <a:extLst>
              <a:ext uri="{FF2B5EF4-FFF2-40B4-BE49-F238E27FC236}">
                <a16:creationId xmlns:a16="http://schemas.microsoft.com/office/drawing/2014/main" id="{9869101D-D223-2A15-5663-1927C40246FF}"/>
              </a:ext>
            </a:extLst>
          </p:cNvPr>
          <p:cNvSpPr>
            <a:spLocks noGrp="1"/>
          </p:cNvSpPr>
          <p:nvPr>
            <p:ph type="sldNum" sz="quarter" idx="5"/>
          </p:nvPr>
        </p:nvSpPr>
        <p:spPr/>
        <p:txBody>
          <a:bodyPr/>
          <a:lstStyle/>
          <a:p>
            <a:pPr marL="0" marR="0" lvl="0" indent="0" algn="r" defTabSz="912721"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721"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71057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ea typeface="Calibri"/>
                <a:cs typeface="Calibri"/>
              </a:rPr>
              <a:t>Use </a:t>
            </a:r>
            <a:r>
              <a:rPr lang="pt-PT" dirty="0" err="1">
                <a:ea typeface="Calibri"/>
                <a:cs typeface="Calibri"/>
              </a:rPr>
              <a:t>this</a:t>
            </a:r>
            <a:r>
              <a:rPr lang="pt-PT" dirty="0">
                <a:ea typeface="Calibri"/>
                <a:cs typeface="Calibri"/>
              </a:rPr>
              <a:t> slide </a:t>
            </a:r>
            <a:r>
              <a:rPr lang="pt-PT" dirty="0" err="1">
                <a:ea typeface="Calibri"/>
                <a:cs typeface="Calibri"/>
              </a:rPr>
              <a:t>only</a:t>
            </a:r>
            <a:r>
              <a:rPr lang="pt-PT" dirty="0">
                <a:ea typeface="Calibri"/>
                <a:cs typeface="Calibri"/>
              </a:rPr>
              <a:t> for virtual </a:t>
            </a:r>
            <a:r>
              <a:rPr lang="pt-PT" dirty="0" err="1">
                <a:ea typeface="Calibri"/>
                <a:cs typeface="Calibri"/>
              </a:rPr>
              <a:t>presentations</a:t>
            </a:r>
            <a:r>
              <a:rPr lang="pt-PT" dirty="0">
                <a:ea typeface="Calibri"/>
                <a:cs typeface="Calibri"/>
              </a:rPr>
              <a:t>. </a:t>
            </a:r>
            <a:r>
              <a:rPr lang="pt-PT" dirty="0" err="1">
                <a:ea typeface="Calibri"/>
                <a:cs typeface="Calibri"/>
              </a:rPr>
              <a:t>If</a:t>
            </a:r>
            <a:r>
              <a:rPr lang="pt-PT" dirty="0">
                <a:ea typeface="Calibri"/>
                <a:cs typeface="Calibri"/>
              </a:rPr>
              <a:t> </a:t>
            </a:r>
            <a:r>
              <a:rPr lang="pt-PT" dirty="0" err="1">
                <a:ea typeface="Calibri"/>
                <a:cs typeface="Calibri"/>
              </a:rPr>
              <a:t>you</a:t>
            </a:r>
            <a:r>
              <a:rPr lang="pt-PT" dirty="0">
                <a:ea typeface="Calibri"/>
                <a:cs typeface="Calibri"/>
              </a:rPr>
              <a:t> are </a:t>
            </a:r>
            <a:r>
              <a:rPr lang="pt-PT" dirty="0" err="1">
                <a:ea typeface="Calibri"/>
                <a:cs typeface="Calibri"/>
              </a:rPr>
              <a:t>using</a:t>
            </a:r>
            <a:r>
              <a:rPr lang="pt-PT" dirty="0">
                <a:ea typeface="Calibri"/>
                <a:cs typeface="Calibri"/>
              </a:rPr>
              <a:t> a </a:t>
            </a:r>
            <a:r>
              <a:rPr lang="pt-PT" dirty="0" err="1">
                <a:ea typeface="Calibri"/>
                <a:cs typeface="Calibri"/>
              </a:rPr>
              <a:t>platform</a:t>
            </a:r>
            <a:r>
              <a:rPr lang="pt-PT" dirty="0">
                <a:ea typeface="Calibri"/>
                <a:cs typeface="Calibri"/>
              </a:rPr>
              <a:t> </a:t>
            </a:r>
            <a:r>
              <a:rPr lang="pt-PT" dirty="0" err="1">
                <a:ea typeface="Calibri"/>
                <a:cs typeface="Calibri"/>
              </a:rPr>
              <a:t>other</a:t>
            </a:r>
            <a:r>
              <a:rPr lang="pt-PT" dirty="0">
                <a:ea typeface="Calibri"/>
                <a:cs typeface="Calibri"/>
              </a:rPr>
              <a:t> </a:t>
            </a:r>
            <a:r>
              <a:rPr lang="pt-PT" dirty="0" err="1">
                <a:ea typeface="Calibri"/>
                <a:cs typeface="Calibri"/>
              </a:rPr>
              <a:t>than</a:t>
            </a:r>
            <a:r>
              <a:rPr lang="pt-PT" dirty="0">
                <a:ea typeface="Calibri"/>
                <a:cs typeface="Calibri"/>
              </a:rPr>
              <a:t> Zoom, </a:t>
            </a:r>
            <a:r>
              <a:rPr lang="pt-PT" dirty="0" err="1">
                <a:ea typeface="Calibri"/>
                <a:cs typeface="Calibri"/>
              </a:rPr>
              <a:t>adapt</a:t>
            </a:r>
            <a:r>
              <a:rPr lang="pt-PT" dirty="0">
                <a:ea typeface="Calibri"/>
                <a:cs typeface="Calibri"/>
              </a:rPr>
              <a:t> </a:t>
            </a:r>
            <a:r>
              <a:rPr lang="pt-PT" dirty="0" err="1">
                <a:ea typeface="Calibri"/>
                <a:cs typeface="Calibri"/>
              </a:rPr>
              <a:t>the</a:t>
            </a:r>
            <a:r>
              <a:rPr lang="pt-PT" dirty="0">
                <a:ea typeface="Calibri"/>
                <a:cs typeface="Calibri"/>
              </a:rPr>
              <a:t> slide as </a:t>
            </a:r>
            <a:r>
              <a:rPr lang="pt-PT" dirty="0" err="1">
                <a:ea typeface="Calibri"/>
                <a:cs typeface="Calibri"/>
              </a:rPr>
              <a:t>needed</a:t>
            </a:r>
            <a:r>
              <a:rPr lang="pt-PT" dirty="0">
                <a:ea typeface="Calibri"/>
                <a:cs typeface="Calibri"/>
              </a:rPr>
              <a:t>.</a:t>
            </a:r>
            <a:endParaRPr lang="pt-PT" dirty="0"/>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a:t>
            </a:fld>
            <a:endParaRPr lang="en-US" dirty="0"/>
          </a:p>
        </p:txBody>
      </p:sp>
    </p:spTree>
    <p:extLst>
      <p:ext uri="{BB962C8B-B14F-4D97-AF65-F5344CB8AC3E}">
        <p14:creationId xmlns:p14="http://schemas.microsoft.com/office/powerpoint/2010/main" val="2398079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b="1" dirty="0"/>
              <a:t>Say: </a:t>
            </a:r>
            <a:r>
              <a:rPr lang="en-US" dirty="0"/>
              <a:t>Instructors and Mentors are crucial for the successful implementation of the GLLP, as they are the ones who accompany participants throughout the programme.</a:t>
            </a:r>
            <a:endParaRPr lang="en-US" dirty="0">
              <a:solidFill>
                <a:srgbClr val="444444"/>
              </a:solidFill>
            </a:endParaRPr>
          </a:p>
          <a:p>
            <a:pPr marL="331470" indent="-331470">
              <a:spcBef>
                <a:spcPts val="750"/>
              </a:spcBef>
              <a:spcAft>
                <a:spcPts val="450"/>
              </a:spcAft>
              <a:buFont typeface="Arial,Sans-Serif"/>
              <a:buChar char="•"/>
            </a:pPr>
            <a:r>
              <a:rPr lang="en-US" dirty="0">
                <a:solidFill>
                  <a:srgbClr val="ED7D31"/>
                </a:solidFill>
              </a:rPr>
              <a:t>In</a:t>
            </a:r>
            <a:r>
              <a:rPr lang="en-US" dirty="0">
                <a:solidFill>
                  <a:srgbClr val="F26C32"/>
                </a:solidFill>
              </a:rPr>
              <a:t>structors</a:t>
            </a:r>
            <a:r>
              <a:rPr lang="en-US" dirty="0"/>
              <a:t> are subject matter experts who adapt and deliver the learning modules to participants. </a:t>
            </a:r>
            <a:endParaRPr lang="en-US" dirty="0">
              <a:solidFill>
                <a:srgbClr val="444444"/>
              </a:solidFill>
            </a:endParaRPr>
          </a:p>
          <a:p>
            <a:pPr marL="331470" indent="-331470">
              <a:spcBef>
                <a:spcPts val="750"/>
              </a:spcBef>
              <a:spcAft>
                <a:spcPts val="450"/>
              </a:spcAft>
              <a:buFont typeface="Arial,Sans-Serif"/>
              <a:buChar char="•"/>
            </a:pPr>
            <a:r>
              <a:rPr lang="en-US" dirty="0">
                <a:solidFill>
                  <a:srgbClr val="F26C32"/>
                </a:solidFill>
              </a:rPr>
              <a:t>Mentors</a:t>
            </a:r>
            <a:r>
              <a:rPr lang="en-US" dirty="0"/>
              <a:t> provide guidance, advice, and expertise to participants to help them enhance their skills. </a:t>
            </a:r>
          </a:p>
          <a:p>
            <a:pPr marL="331470" indent="-331470">
              <a:spcBef>
                <a:spcPts val="750"/>
              </a:spcBef>
              <a:spcAft>
                <a:spcPts val="450"/>
              </a:spcAft>
              <a:buFont typeface="Arial,Sans-Serif"/>
              <a:buChar char="•"/>
            </a:pPr>
            <a:endParaRPr lang="en-US" dirty="0">
              <a:solidFill>
                <a:srgbClr val="444444"/>
              </a:solidFill>
            </a:endParaRPr>
          </a:p>
          <a:p>
            <a:pPr marL="0" indent="0">
              <a:spcBef>
                <a:spcPts val="750"/>
              </a:spcBef>
              <a:spcAft>
                <a:spcPts val="450"/>
              </a:spcAft>
              <a:buFont typeface="Arial,Sans-Serif"/>
              <a:buNone/>
            </a:pPr>
            <a:r>
              <a:rPr lang="en-US" dirty="0">
                <a:solidFill>
                  <a:srgbClr val="444444"/>
                </a:solidFill>
              </a:rPr>
              <a:t>If the training is a combined training of mentors and instructors, ask mentors to identify themselves and ask instructors to identify themselves so you have an idea of who is who. </a:t>
            </a:r>
          </a:p>
          <a:p>
            <a:pPr marL="0" indent="0">
              <a:spcBef>
                <a:spcPts val="750"/>
              </a:spcBef>
              <a:spcAft>
                <a:spcPts val="450"/>
              </a:spcAft>
              <a:buFont typeface="Arial,Sans-Serif"/>
              <a:buNone/>
            </a:pPr>
            <a:endParaRPr lang="en-US" dirty="0">
              <a:solidFill>
                <a:srgbClr val="444444"/>
              </a:solidFill>
            </a:endParaRPr>
          </a:p>
          <a:p>
            <a:pPr marL="0" marR="0" lvl="0" indent="0" algn="l" defTabSz="914400" rtl="0" eaLnBrk="1" fontAlgn="auto" latinLnBrk="0" hangingPunct="1">
              <a:lnSpc>
                <a:spcPct val="100000"/>
              </a:lnSpc>
              <a:spcBef>
                <a:spcPts val="750"/>
              </a:spcBef>
              <a:spcAft>
                <a:spcPts val="450"/>
              </a:spcAft>
              <a:buClrTx/>
              <a:buSzTx/>
              <a:buFont typeface="Arial,Sans-Serif"/>
              <a:buNone/>
              <a:tabLst/>
              <a:defRPr/>
            </a:pPr>
            <a:r>
              <a:rPr lang="en-US" dirty="0">
                <a:solidFill>
                  <a:srgbClr val="444444"/>
                </a:solidFill>
              </a:rPr>
              <a:t>Note that the terms trainer, facilitator, and instructor are used interchangeably in the TOT/TOM training. </a:t>
            </a:r>
          </a:p>
          <a:p>
            <a:pPr marL="0" indent="0">
              <a:spcBef>
                <a:spcPts val="750"/>
              </a:spcBef>
              <a:spcAft>
                <a:spcPts val="450"/>
              </a:spcAft>
              <a:buFont typeface="Arial,Sans-Serif"/>
              <a:buNone/>
            </a:pPr>
            <a:endParaRPr lang="en-US" dirty="0">
              <a:solidFill>
                <a:srgbClr val="444444"/>
              </a:solidFill>
            </a:endParaRPr>
          </a:p>
        </p:txBody>
      </p:sp>
      <p:sp>
        <p:nvSpPr>
          <p:cNvPr id="4" name="Marcador de Posição do Número do Diapositivo 3"/>
          <p:cNvSpPr>
            <a:spLocks noGrp="1"/>
          </p:cNvSpPr>
          <p:nvPr>
            <p:ph type="sldNum" sz="quarter" idx="5"/>
          </p:nvPr>
        </p:nvSpPr>
        <p:spPr/>
        <p:txBody>
          <a:bodyPr/>
          <a:lstStyle/>
          <a:p>
            <a:fld id="{926027A8-93F6-4CCA-BDBE-BC46039B6C43}" type="slidenum">
              <a:rPr lang="en-GB" smtClean="0"/>
              <a:t>21</a:t>
            </a:fld>
            <a:endParaRPr lang="en-GB" dirty="0"/>
          </a:p>
        </p:txBody>
      </p:sp>
    </p:spTree>
    <p:extLst>
      <p:ext uri="{BB962C8B-B14F-4D97-AF65-F5344CB8AC3E}">
        <p14:creationId xmlns:p14="http://schemas.microsoft.com/office/powerpoint/2010/main" val="361493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TOT/TOM facilitators ask participants to propose rules to create/maintain an optimal learning environment during the week. Rules are written down in a flipchart, discussed if needed and agreed upon by all participants and facilitators.</a:t>
            </a:r>
          </a:p>
          <a:p>
            <a:r>
              <a:rPr lang="en-US" dirty="0">
                <a:ea typeface="Calibri"/>
                <a:cs typeface="Calibri"/>
              </a:rPr>
              <a:t> </a:t>
            </a:r>
          </a:p>
          <a:p>
            <a:r>
              <a:rPr lang="en-US" dirty="0">
                <a:ea typeface="Calibri"/>
                <a:cs typeface="Calibri"/>
              </a:rPr>
              <a:t>Examples:</a:t>
            </a:r>
          </a:p>
          <a:p>
            <a:pPr marL="171450" indent="-171450">
              <a:buFont typeface="Arial"/>
              <a:buChar char="•"/>
            </a:pPr>
            <a:r>
              <a:rPr lang="en-US" dirty="0">
                <a:ea typeface="Calibri"/>
                <a:cs typeface="Calibri"/>
              </a:rPr>
              <a:t> </a:t>
            </a:r>
            <a:r>
              <a:rPr lang="en-US" b="1" dirty="0"/>
              <a:t>Respect and Inclusivity</a:t>
            </a:r>
            <a:br>
              <a:rPr lang="en-US" b="1" dirty="0">
                <a:cs typeface="+mn-lt"/>
              </a:rPr>
            </a:br>
            <a:r>
              <a:rPr lang="en-US" dirty="0"/>
              <a:t> Treat everyone with respect. Listen actively, value diverse perspectives, and ensure all voices are heard.</a:t>
            </a:r>
            <a:endParaRPr lang="en-US" dirty="0">
              <a:ea typeface="Calibri"/>
              <a:cs typeface="Calibri"/>
            </a:endParaRPr>
          </a:p>
          <a:p>
            <a:pPr marL="171450" indent="-171450">
              <a:buFont typeface="Arial"/>
              <a:buChar char="•"/>
            </a:pPr>
            <a:r>
              <a:rPr lang="en-US" b="1" dirty="0"/>
              <a:t>Engagement and Participation</a:t>
            </a:r>
            <a:br>
              <a:rPr lang="en-US" b="1" dirty="0">
                <a:cs typeface="+mn-lt"/>
              </a:rPr>
            </a:br>
            <a:r>
              <a:rPr lang="en-US" dirty="0"/>
              <a:t> Be fully present. Contribute actively to discussions and activities, and support a collaborative learning environment.</a:t>
            </a:r>
          </a:p>
          <a:p>
            <a:pPr marL="171450" indent="-171450">
              <a:buFont typeface="Arial"/>
              <a:buChar char="•"/>
            </a:pPr>
            <a:r>
              <a:rPr lang="en-US" b="1" dirty="0"/>
              <a:t>Open-mindedness and Growth</a:t>
            </a:r>
            <a:br>
              <a:rPr lang="en-US" b="1" dirty="0">
                <a:cs typeface="+mn-lt"/>
              </a:rPr>
            </a:br>
            <a:r>
              <a:rPr lang="en-US" dirty="0"/>
              <a:t> Stay open to new ideas and constructive feedback. Embrace learning as a process that includes challenges and growth.</a:t>
            </a:r>
          </a:p>
          <a:p>
            <a:pPr marL="171450" indent="-171450">
              <a:buFont typeface="Arial"/>
              <a:buChar char="•"/>
            </a:pPr>
            <a:r>
              <a:rPr lang="en-US" b="1" dirty="0"/>
              <a:t>Safe and Supportive Space</a:t>
            </a:r>
            <a:br>
              <a:rPr lang="en-US" b="1" dirty="0">
                <a:cs typeface="+mn-lt"/>
              </a:rPr>
            </a:br>
            <a:r>
              <a:rPr lang="en-US" dirty="0"/>
              <a:t> Create a non-judgmental atmosphere where everyone feels comfortable sharing, making mistakes, and learning from one another.</a:t>
            </a:r>
          </a:p>
          <a:p>
            <a:pPr marL="171450" indent="-171450">
              <a:buFont typeface="Arial"/>
              <a:buChar char="•"/>
            </a:pPr>
            <a:r>
              <a:rPr lang="en-US" b="1" dirty="0"/>
              <a:t>Time Management and Focus</a:t>
            </a:r>
            <a:br>
              <a:rPr lang="en-US" b="1" dirty="0">
                <a:cs typeface="+mn-lt"/>
              </a:rPr>
            </a:br>
            <a:r>
              <a:rPr lang="en-US" dirty="0"/>
              <a:t> Be punctual and stay focused. Avoid distractions to make the most of each session—for yourself and others.</a:t>
            </a:r>
          </a:p>
          <a:p>
            <a:pPr marL="171450" indent="-171450">
              <a:buFont typeface="Arial"/>
              <a:buChar char="•"/>
            </a:pPr>
            <a:r>
              <a:rPr lang="en-US" b="1" dirty="0"/>
              <a:t>No Mobile Phones</a:t>
            </a:r>
            <a:br>
              <a:rPr lang="en-US" b="1" dirty="0">
                <a:cs typeface="+mn-lt"/>
              </a:rPr>
            </a:br>
            <a:r>
              <a:rPr lang="en-US" dirty="0"/>
              <a:t> </a:t>
            </a:r>
            <a:r>
              <a:rPr lang="en-US" dirty="0" err="1"/>
              <a:t>Phones</a:t>
            </a:r>
            <a:r>
              <a:rPr lang="en-US" dirty="0"/>
              <a:t> should be silenced and kept away during sessions to maintain focus and respect the learning space.</a:t>
            </a:r>
          </a:p>
          <a:p>
            <a:pPr marL="171450" indent="-171450">
              <a:buFont typeface="Arial"/>
              <a:buChar char="•"/>
            </a:pPr>
            <a:r>
              <a:rPr lang="en-US" b="1" dirty="0"/>
              <a:t>No Side Meetings or Private Discussions During Sessions</a:t>
            </a:r>
            <a:br>
              <a:rPr lang="en-US" b="1" dirty="0">
                <a:cs typeface="+mn-lt"/>
              </a:rPr>
            </a:br>
            <a:r>
              <a:rPr lang="en-US" dirty="0"/>
              <a:t> Avoid having side conversations or meetings while the session is in progress to minimize disruption and keep everyone engaged.</a:t>
            </a:r>
          </a:p>
          <a:p>
            <a:pPr marL="171450" indent="-171450">
              <a:buFont typeface="Arial"/>
              <a:buChar char="•"/>
            </a:pPr>
            <a:r>
              <a:rPr lang="en-US" b="1" dirty="0"/>
              <a:t>Confidentiality</a:t>
            </a:r>
            <a:br>
              <a:rPr lang="en-US" b="1" dirty="0">
                <a:cs typeface="+mn-lt"/>
              </a:rPr>
            </a:br>
            <a:r>
              <a:rPr lang="en-US" b="1" dirty="0"/>
              <a:t> </a:t>
            </a:r>
            <a:r>
              <a:rPr lang="en-US" dirty="0"/>
              <a:t>Respect others' privacy. What’s shared in the group stays within the group.</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22</a:t>
            </a:fld>
            <a:endParaRPr lang="en-US"/>
          </a:p>
        </p:txBody>
      </p:sp>
    </p:spTree>
    <p:extLst>
      <p:ext uri="{BB962C8B-B14F-4D97-AF65-F5344CB8AC3E}">
        <p14:creationId xmlns:p14="http://schemas.microsoft.com/office/powerpoint/2010/main" val="34154489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Use </a:t>
            </a:r>
            <a:r>
              <a:rPr lang="en-US" dirty="0"/>
              <a:t>this section to provide training-specific administrative announcement</a:t>
            </a:r>
            <a:endParaRPr lang="en-US"/>
          </a:p>
        </p:txBody>
      </p:sp>
      <p:sp>
        <p:nvSpPr>
          <p:cNvPr id="4" name="Slide Number Placeholder 3"/>
          <p:cNvSpPr>
            <a:spLocks noGrp="1"/>
          </p:cNvSpPr>
          <p:nvPr>
            <p:ph type="sldNum" sz="quarter" idx="5"/>
          </p:nvPr>
        </p:nvSpPr>
        <p:spPr/>
        <p:txBody>
          <a:bodyPr/>
          <a:lstStyle/>
          <a:p>
            <a:fld id="{926027A8-93F6-4CCA-BDBE-BC46039B6C43}" type="slidenum">
              <a:rPr lang="en-GB" smtClean="0"/>
              <a:t>23</a:t>
            </a:fld>
            <a:endParaRPr lang="en-GB"/>
          </a:p>
        </p:txBody>
      </p:sp>
    </p:spTree>
    <p:extLst>
      <p:ext uri="{BB962C8B-B14F-4D97-AF65-F5344CB8AC3E}">
        <p14:creationId xmlns:p14="http://schemas.microsoft.com/office/powerpoint/2010/main" val="3780733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Note to </a:t>
            </a:r>
            <a:r>
              <a:rPr lang="fr-FR" b="1" dirty="0" err="1"/>
              <a:t>facilitators</a:t>
            </a:r>
            <a:r>
              <a:rPr lang="fr-FR" b="1" dirty="0"/>
              <a:t>:</a:t>
            </a:r>
          </a:p>
          <a:p>
            <a:endParaRPr lang="fr-FR" dirty="0"/>
          </a:p>
          <a:p>
            <a:r>
              <a:rPr lang="fr-FR" dirty="0"/>
              <a:t>You </a:t>
            </a:r>
            <a:r>
              <a:rPr lang="fr-FR" dirty="0" err="1"/>
              <a:t>may</a:t>
            </a:r>
            <a:r>
              <a:rPr lang="fr-FR" dirty="0"/>
              <a:t> </a:t>
            </a:r>
            <a:r>
              <a:rPr lang="fr-FR" dirty="0" err="1"/>
              <a:t>include</a:t>
            </a:r>
            <a:r>
              <a:rPr lang="fr-FR" dirty="0"/>
              <a:t> in </a:t>
            </a:r>
            <a:r>
              <a:rPr lang="fr-FR" dirty="0" err="1"/>
              <a:t>this</a:t>
            </a:r>
            <a:r>
              <a:rPr lang="fr-FR" dirty="0"/>
              <a:t> slide </a:t>
            </a:r>
            <a:r>
              <a:rPr lang="fr-FR" dirty="0" err="1"/>
              <a:t>any</a:t>
            </a:r>
            <a:r>
              <a:rPr lang="fr-FR" dirty="0"/>
              <a:t> administrative/</a:t>
            </a:r>
            <a:r>
              <a:rPr lang="fr-FR" dirty="0" err="1"/>
              <a:t>organizational</a:t>
            </a:r>
            <a:r>
              <a:rPr lang="fr-FR" dirty="0"/>
              <a:t>/</a:t>
            </a:r>
            <a:r>
              <a:rPr lang="fr-FR" dirty="0" err="1"/>
              <a:t>logistic</a:t>
            </a:r>
            <a:r>
              <a:rPr lang="fr-FR" dirty="0"/>
              <a:t> information relevant to </a:t>
            </a:r>
            <a:r>
              <a:rPr lang="fr-FR" dirty="0" err="1"/>
              <a:t>your</a:t>
            </a:r>
            <a:r>
              <a:rPr lang="fr-FR" dirty="0"/>
              <a:t> </a:t>
            </a:r>
            <a:r>
              <a:rPr lang="fr-FR" dirty="0" err="1"/>
              <a:t>specific</a:t>
            </a:r>
            <a:r>
              <a:rPr lang="fr-FR" dirty="0"/>
              <a:t> country/</a:t>
            </a:r>
            <a:r>
              <a:rPr lang="fr-FR" dirty="0" err="1"/>
              <a:t>regional</a:t>
            </a:r>
            <a:r>
              <a:rPr lang="fr-FR" dirty="0"/>
              <a:t> GLLP TOT/M.</a:t>
            </a:r>
            <a:endParaRPr lang="fr-FR" dirty="0">
              <a:ea typeface="Calibri"/>
              <a:cs typeface="Calibri"/>
            </a:endParaRPr>
          </a:p>
        </p:txBody>
      </p:sp>
      <p:sp>
        <p:nvSpPr>
          <p:cNvPr id="4" name="Slide Number Placeholder 3"/>
          <p:cNvSpPr>
            <a:spLocks noGrp="1"/>
          </p:cNvSpPr>
          <p:nvPr>
            <p:ph type="sldNum" sz="quarter" idx="5"/>
          </p:nvPr>
        </p:nvSpPr>
        <p:spPr/>
        <p:txBody>
          <a:bodyPr/>
          <a:lstStyle/>
          <a:p>
            <a:fld id="{D5B48DA2-5A1E-A647-8F98-8F6408046E1A}" type="slidenum">
              <a:rPr lang="en-US" smtClean="0"/>
              <a:t>24</a:t>
            </a:fld>
            <a:endParaRPr lang="en-US"/>
          </a:p>
        </p:txBody>
      </p:sp>
    </p:spTree>
    <p:extLst>
      <p:ext uri="{BB962C8B-B14F-4D97-AF65-F5344CB8AC3E}">
        <p14:creationId xmlns:p14="http://schemas.microsoft.com/office/powerpoint/2010/main" val="33632724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000000"/>
                </a:solidFill>
                <a:latin typeface="+mn-lt"/>
                <a:ea typeface="Source Sans Pro Regular"/>
                <a:cs typeface="+mn-lt"/>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mn-lt"/>
                <a:ea typeface="Source Sans Pro Regular"/>
                <a:cs typeface="+mn-lt"/>
              </a:rPr>
              <a:t>In order to keep good practices and improve aspects that need to over the next days and during future trainings, collect participant's feedback related to various aspects of the TOT&amp;M – content, methodologies, materials, facilitation, logistics.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mn-lt"/>
                <a:ea typeface="Source Sans Pro Regular"/>
                <a:cs typeface="+mn-lt"/>
              </a:rPr>
              <a:t>The GLLP TOT&amp;M package includes a daily evaluation form that can be used by the implementer. Depending on the TOT&amp;M agenda you may need to request participant to complete the daily evaluation after facilitation of this Unit. Unhide slide if you wish to include in this unit.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5B48DA2-5A1E-A647-8F98-8F6408046E1A}" type="slidenum">
              <a:rPr lang="en-US" smtClean="0"/>
              <a:t>26</a:t>
            </a:fld>
            <a:endParaRPr lang="en-US"/>
          </a:p>
        </p:txBody>
      </p:sp>
    </p:spTree>
    <p:extLst>
      <p:ext uri="{BB962C8B-B14F-4D97-AF65-F5344CB8AC3E}">
        <p14:creationId xmlns:p14="http://schemas.microsoft.com/office/powerpoint/2010/main" val="1001273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Use </a:t>
            </a:r>
            <a:r>
              <a:rPr lang="pt-PT" dirty="0" err="1"/>
              <a:t>this</a:t>
            </a:r>
            <a:r>
              <a:rPr lang="pt-PT" dirty="0"/>
              <a:t> slide </a:t>
            </a:r>
            <a:r>
              <a:rPr lang="pt-PT" dirty="0" err="1"/>
              <a:t>only</a:t>
            </a:r>
            <a:r>
              <a:rPr lang="pt-PT" dirty="0"/>
              <a:t> for virtual </a:t>
            </a:r>
            <a:r>
              <a:rPr lang="pt-PT" dirty="0" err="1"/>
              <a:t>presentations</a:t>
            </a:r>
            <a:r>
              <a:rPr lang="pt-PT" dirty="0"/>
              <a:t>. </a:t>
            </a:r>
            <a:r>
              <a:rPr lang="pt-PT" dirty="0" err="1"/>
              <a:t>If</a:t>
            </a:r>
            <a:r>
              <a:rPr lang="pt-PT" dirty="0"/>
              <a:t> </a:t>
            </a:r>
            <a:r>
              <a:rPr lang="pt-PT" dirty="0" err="1"/>
              <a:t>you</a:t>
            </a:r>
            <a:r>
              <a:rPr lang="pt-PT" dirty="0"/>
              <a:t> are </a:t>
            </a:r>
            <a:r>
              <a:rPr lang="pt-PT" dirty="0" err="1"/>
              <a:t>using</a:t>
            </a:r>
            <a:r>
              <a:rPr lang="pt-PT" dirty="0"/>
              <a:t> a </a:t>
            </a:r>
            <a:r>
              <a:rPr lang="pt-PT" dirty="0" err="1"/>
              <a:t>platform</a:t>
            </a:r>
            <a:r>
              <a:rPr lang="pt-PT" dirty="0"/>
              <a:t> </a:t>
            </a:r>
            <a:r>
              <a:rPr lang="pt-PT" dirty="0" err="1"/>
              <a:t>other</a:t>
            </a:r>
            <a:r>
              <a:rPr lang="pt-PT" dirty="0"/>
              <a:t> </a:t>
            </a:r>
            <a:r>
              <a:rPr lang="pt-PT" dirty="0" err="1"/>
              <a:t>than</a:t>
            </a:r>
            <a:r>
              <a:rPr lang="pt-PT" dirty="0"/>
              <a:t> Zoom, </a:t>
            </a:r>
            <a:r>
              <a:rPr lang="pt-PT" dirty="0" err="1"/>
              <a:t>adapt</a:t>
            </a:r>
            <a:r>
              <a:rPr lang="pt-PT" dirty="0"/>
              <a:t> </a:t>
            </a:r>
            <a:r>
              <a:rPr lang="pt-PT" dirty="0" err="1"/>
              <a:t>the</a:t>
            </a:r>
            <a:r>
              <a:rPr lang="pt-PT" dirty="0"/>
              <a:t> slide as </a:t>
            </a:r>
            <a:r>
              <a:rPr lang="pt-PT" dirty="0" err="1"/>
              <a:t>needed</a:t>
            </a:r>
            <a:r>
              <a:rPr lang="pt-PT" dirty="0"/>
              <a:t>.</a:t>
            </a: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3</a:t>
            </a:fld>
            <a:endParaRPr lang="en-US" dirty="0"/>
          </a:p>
        </p:txBody>
      </p:sp>
    </p:spTree>
    <p:extLst>
      <p:ext uri="{BB962C8B-B14F-4D97-AF65-F5344CB8AC3E}">
        <p14:creationId xmlns:p14="http://schemas.microsoft.com/office/powerpoint/2010/main" val="1944335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CF0D6D01-EAB7-41B9-938B-EB132FF9F011}" type="slidenum">
              <a:rPr lang="en-GB" smtClean="0"/>
              <a:t>4</a:t>
            </a:fld>
            <a:endParaRPr lang="en-GB" dirty="0"/>
          </a:p>
        </p:txBody>
      </p:sp>
    </p:spTree>
    <p:extLst>
      <p:ext uri="{BB962C8B-B14F-4D97-AF65-F5344CB8AC3E}">
        <p14:creationId xmlns:p14="http://schemas.microsoft.com/office/powerpoint/2010/main" val="3124618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6027A8-93F6-4CCA-BDBE-BC46039B6C43}" type="slidenum">
              <a:rPr lang="en-GB" smtClean="0"/>
              <a:t>5</a:t>
            </a:fld>
            <a:endParaRPr lang="en-GB"/>
          </a:p>
        </p:txBody>
      </p:sp>
    </p:spTree>
    <p:extLst>
      <p:ext uri="{BB962C8B-B14F-4D97-AF65-F5344CB8AC3E}">
        <p14:creationId xmlns:p14="http://schemas.microsoft.com/office/powerpoint/2010/main" val="1368857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r>
              <a:rPr lang="en-US" dirty="0"/>
              <a:t> the learning objectives</a:t>
            </a:r>
          </a:p>
        </p:txBody>
      </p:sp>
      <p:sp>
        <p:nvSpPr>
          <p:cNvPr id="4" name="Slide Number Placeholder 3"/>
          <p:cNvSpPr>
            <a:spLocks noGrp="1"/>
          </p:cNvSpPr>
          <p:nvPr>
            <p:ph type="sldNum" sz="quarter" idx="5"/>
          </p:nvPr>
        </p:nvSpPr>
        <p:spPr/>
        <p:txBody>
          <a:bodyPr/>
          <a:lstStyle/>
          <a:p>
            <a:fld id="{D5B48DA2-5A1E-A647-8F98-8F6408046E1A}" type="slidenum">
              <a:rPr lang="en-US" smtClean="0"/>
              <a:t>6</a:t>
            </a:fld>
            <a:endParaRPr lang="en-US"/>
          </a:p>
        </p:txBody>
      </p:sp>
    </p:spTree>
    <p:extLst>
      <p:ext uri="{BB962C8B-B14F-4D97-AF65-F5344CB8AC3E}">
        <p14:creationId xmlns:p14="http://schemas.microsoft.com/office/powerpoint/2010/main" val="2128442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81013"/>
            <a:ext cx="3251200" cy="1828800"/>
          </a:xfrm>
        </p:spPr>
      </p:sp>
      <p:sp>
        <p:nvSpPr>
          <p:cNvPr id="3" name="Notes Placeholder 2"/>
          <p:cNvSpPr>
            <a:spLocks noGrp="1"/>
          </p:cNvSpPr>
          <p:nvPr>
            <p:ph type="body" idx="1"/>
          </p:nvPr>
        </p:nvSpPr>
        <p:spPr>
          <a:xfrm>
            <a:off x="685800" y="2309813"/>
            <a:ext cx="5486400" cy="5691187"/>
          </a:xfrm>
        </p:spPr>
        <p:txBody>
          <a:bodyPr/>
          <a:lstStyle/>
          <a:p>
            <a:pPr>
              <a:defRPr/>
            </a:pPr>
            <a:r>
              <a:rPr lang="fr-CH" b="1" dirty="0" err="1">
                <a:ea typeface="Calibri"/>
                <a:cs typeface="Calibri"/>
              </a:rPr>
              <a:t>Review</a:t>
            </a:r>
            <a:r>
              <a:rPr lang="fr-CH" dirty="0">
                <a:ea typeface="Calibri"/>
                <a:cs typeface="Calibri"/>
              </a:rPr>
              <a:t> the agenda for </a:t>
            </a:r>
            <a:r>
              <a:rPr lang="fr-CH" dirty="0" err="1">
                <a:ea typeface="Calibri"/>
                <a:cs typeface="Calibri"/>
              </a:rPr>
              <a:t>this</a:t>
            </a:r>
            <a:r>
              <a:rPr lang="fr-CH" dirty="0">
                <a:ea typeface="Calibri"/>
                <a:cs typeface="Calibri"/>
              </a:rPr>
              <a:t> session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B48DA2-5A1E-A647-8F98-8F6408046E1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1263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8</a:t>
            </a:fld>
            <a:endParaRPr lang="en-US"/>
          </a:p>
        </p:txBody>
      </p:sp>
    </p:spTree>
    <p:extLst>
      <p:ext uri="{BB962C8B-B14F-4D97-AF65-F5344CB8AC3E}">
        <p14:creationId xmlns:p14="http://schemas.microsoft.com/office/powerpoint/2010/main" val="3649163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 to facilitators:</a:t>
            </a:r>
            <a:endParaRPr lang="en-US" dirty="0">
              <a:solidFill>
                <a:srgbClr val="444444"/>
              </a:solidFill>
            </a:endParaRPr>
          </a:p>
          <a:p>
            <a:pPr marL="171450" indent="-171450">
              <a:buFont typeface="Arial,Sans-Serif"/>
              <a:buChar char="•"/>
            </a:pPr>
            <a:r>
              <a:rPr lang="en-US" dirty="0"/>
              <a:t>For virtual delivery, this can de done in various ways, including virtual </a:t>
            </a:r>
            <a:r>
              <a:rPr lang="en-US" dirty="0" err="1"/>
              <a:t>post-its</a:t>
            </a:r>
            <a:r>
              <a:rPr lang="en-US" dirty="0"/>
              <a:t> on a digital whiteboard, just type in chat, or use a poll. You may modify the instructions on the next slide based on your choice.</a:t>
            </a:r>
            <a:endParaRPr lang="en-US" dirty="0">
              <a:solidFill>
                <a:srgbClr val="444444"/>
              </a:solidFill>
            </a:endParaRPr>
          </a:p>
          <a:p>
            <a:pPr marL="171450" indent="-171450">
              <a:buFont typeface="Arial,Sans-Serif"/>
              <a:buChar char="•"/>
            </a:pPr>
            <a:r>
              <a:rPr lang="en-US" dirty="0"/>
              <a:t>Invite participants to write down their expectations of this TOT&amp;M in a virtual </a:t>
            </a:r>
            <a:r>
              <a:rPr lang="en-US" dirty="0" err="1"/>
              <a:t>post-it</a:t>
            </a:r>
            <a:r>
              <a:rPr lang="en-US" dirty="0"/>
              <a:t> note (1 by </a:t>
            </a:r>
            <a:r>
              <a:rPr lang="en-US" dirty="0" err="1"/>
              <a:t>post-it</a:t>
            </a:r>
            <a:r>
              <a:rPr lang="en-US" dirty="0"/>
              <a:t> note)</a:t>
            </a:r>
            <a:endParaRPr lang="en-US" dirty="0">
              <a:solidFill>
                <a:srgbClr val="444444"/>
              </a:solidFill>
            </a:endParaRPr>
          </a:p>
          <a:p>
            <a:pPr marL="171450" indent="-171450">
              <a:buFont typeface="Arial,Sans-Serif"/>
              <a:buChar char="•"/>
            </a:pPr>
            <a:r>
              <a:rPr lang="en-US" dirty="0"/>
              <a:t>Have all participants briefly introduce themselves, providing their name, affiliation, sector (animal, human, environmental), and role, and saying a particularity about their countries, and 1 expectation of the TOT&amp;M (if time allows, they may open their microphones; otherwise, they can type in the chat).</a:t>
            </a:r>
          </a:p>
        </p:txBody>
      </p:sp>
      <p:sp>
        <p:nvSpPr>
          <p:cNvPr id="4" name="Slide Number Placeholder 3"/>
          <p:cNvSpPr>
            <a:spLocks noGrp="1"/>
          </p:cNvSpPr>
          <p:nvPr>
            <p:ph type="sldNum" sz="quarter" idx="10"/>
          </p:nvPr>
        </p:nvSpPr>
        <p:spPr/>
        <p:txBody>
          <a:bodyPr/>
          <a:lstStyle/>
          <a:p>
            <a:fld id="{D5B48DA2-5A1E-A647-8F98-8F6408046E1A}" type="slidenum">
              <a:rPr lang="en-US" smtClean="0"/>
              <a:t>9</a:t>
            </a:fld>
            <a:endParaRPr lang="en-US"/>
          </a:p>
        </p:txBody>
      </p:sp>
    </p:spTree>
    <p:extLst>
      <p:ext uri="{BB962C8B-B14F-4D97-AF65-F5344CB8AC3E}">
        <p14:creationId xmlns:p14="http://schemas.microsoft.com/office/powerpoint/2010/main" val="31265182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Master" Target="../slideMasters/slideMaster1.xml"/><Relationship Id="rId1" Type="http://schemas.openxmlformats.org/officeDocument/2006/relationships/tags" Target="../tags/tag5.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3"/>
            <a:ext cx="5181600" cy="3264483"/>
          </a:xfrm>
        </p:spPr>
        <p:txBody>
          <a:bodyPr anchor="t" anchorCtr="0">
            <a:noAutofit/>
          </a:bodyPr>
          <a:lstStyle>
            <a:lvl1pPr algn="l">
              <a:lnSpc>
                <a:spcPct val="80000"/>
              </a:lnSpc>
              <a:defRPr sz="780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20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68"/>
            <a:ext cx="2743200" cy="365125"/>
          </a:xfrm>
          <a:prstGeom prst="rect">
            <a:avLst/>
          </a:prstGeom>
        </p:spPr>
        <p:txBody>
          <a:bodyPr/>
          <a:lstStyle/>
          <a:p>
            <a:fld id="{5F7BECBE-D6CC-413E-AA43-2D0C4F1A49BE}" type="slidenum">
              <a:rPr lang="en-US" smtClean="0"/>
              <a:t>‹#›</a:t>
            </a:fld>
            <a:endParaRPr lang="en-US"/>
          </a:p>
        </p:txBody>
      </p:sp>
      <p:sp>
        <p:nvSpPr>
          <p:cNvPr id="7" name="Rectangle 6">
            <a:extLst>
              <a:ext uri="{FF2B5EF4-FFF2-40B4-BE49-F238E27FC236}">
                <a16:creationId xmlns:a16="http://schemas.microsoft.com/office/drawing/2014/main" id="{2D9794A0-7197-4C60-B55A-F9680C00D1BD}"/>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E2DA326-A5D2-4EF1-A7EA-013D5A160345}"/>
              </a:ext>
            </a:extLst>
          </p:cNvPr>
          <p:cNvSpPr/>
          <p:nvPr userDrawn="1"/>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6" descr="A close up of a logo&#10;&#10;Description automatically generated">
            <a:extLst>
              <a:ext uri="{FF2B5EF4-FFF2-40B4-BE49-F238E27FC236}">
                <a16:creationId xmlns:a16="http://schemas.microsoft.com/office/drawing/2014/main" id="{A727B2E0-84D7-4DEC-9324-C97F7003910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6096000" y="469232"/>
            <a:ext cx="5678905" cy="6388768"/>
          </a:xfrm>
          <a:prstGeom prst="rect">
            <a:avLst/>
          </a:prstGeom>
        </p:spPr>
      </p:pic>
      <p:pic>
        <p:nvPicPr>
          <p:cNvPr id="5" name="Picture 4" descr="Text&#10;&#10;Description automatically generated with medium confidence">
            <a:extLst>
              <a:ext uri="{FF2B5EF4-FFF2-40B4-BE49-F238E27FC236}">
                <a16:creationId xmlns:a16="http://schemas.microsoft.com/office/drawing/2014/main" id="{B6E235C0-CCEE-6340-35E1-A7B17633F3A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141867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left, 3 picture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0"/>
            <a:ext cx="4974336" cy="1325563"/>
          </a:xfrm>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1"/>
            <a:ext cx="4974336" cy="3566159"/>
          </a:xfrm>
        </p:spPr>
        <p:txBody>
          <a:bodyPr/>
          <a:lstStyle>
            <a:lvl1pPr>
              <a:spcAft>
                <a:spcPts val="1000"/>
              </a:spcAft>
              <a:defRPr/>
            </a:lvl1pPr>
            <a:lvl2pPr>
              <a:spcAft>
                <a:spcPts val="1000"/>
              </a:spcAft>
              <a:defRPr/>
            </a:lvl2pPr>
            <a:lvl3pPr>
              <a:spcAft>
                <a:spcPts val="1000"/>
              </a:spcAft>
              <a:defRPr/>
            </a:lvl3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6" y="6210968"/>
            <a:ext cx="532253" cy="365125"/>
          </a:xfrm>
          <a:prstGeom prst="rect">
            <a:avLst/>
          </a:prstGeom>
        </p:spPr>
        <p:txBody>
          <a:bodyPr/>
          <a:lstStyle>
            <a:lvl1pPr>
              <a:defRPr sz="1200"/>
            </a:lvl1pPr>
          </a:lstStyle>
          <a:p>
            <a:fld id="{5F7BECBE-D6CC-413E-AA43-2D0C4F1A49BE}"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14447" y="457200"/>
            <a:ext cx="3291840" cy="5486400"/>
          </a:xfrm>
        </p:spPr>
        <p:txBody>
          <a:bodyPr/>
          <a:lstStyle/>
          <a:p>
            <a:r>
              <a:rPr lang="en-US"/>
              <a:t>Click icon to add picture</a:t>
            </a:r>
          </a:p>
        </p:txBody>
      </p:sp>
      <p:sp>
        <p:nvSpPr>
          <p:cNvPr id="5" name="Picture Placeholder 4">
            <a:extLst>
              <a:ext uri="{FF2B5EF4-FFF2-40B4-BE49-F238E27FC236}">
                <a16:creationId xmlns:a16="http://schemas.microsoft.com/office/drawing/2014/main" id="{6F92BCB3-F70D-4F04-ACED-C6BFEB8785BC}"/>
              </a:ext>
            </a:extLst>
          </p:cNvPr>
          <p:cNvSpPr>
            <a:spLocks noGrp="1"/>
          </p:cNvSpPr>
          <p:nvPr>
            <p:ph type="pic" sz="quarter" idx="14"/>
          </p:nvPr>
        </p:nvSpPr>
        <p:spPr>
          <a:xfrm>
            <a:off x="9528208" y="457200"/>
            <a:ext cx="2651760" cy="2651760"/>
          </a:xfrm>
        </p:spPr>
        <p:txBody>
          <a:bodyPr/>
          <a:lstStyle/>
          <a:p>
            <a:r>
              <a:rPr lang="en-US"/>
              <a:t>Click icon to add picture</a:t>
            </a:r>
          </a:p>
        </p:txBody>
      </p:sp>
      <p:sp>
        <p:nvSpPr>
          <p:cNvPr id="8" name="Picture Placeholder 4">
            <a:extLst>
              <a:ext uri="{FF2B5EF4-FFF2-40B4-BE49-F238E27FC236}">
                <a16:creationId xmlns:a16="http://schemas.microsoft.com/office/drawing/2014/main" id="{913F536A-EDAC-44F8-856B-3DC2EF64137C}"/>
              </a:ext>
            </a:extLst>
          </p:cNvPr>
          <p:cNvSpPr>
            <a:spLocks noGrp="1"/>
          </p:cNvSpPr>
          <p:nvPr>
            <p:ph type="pic" sz="quarter" idx="15"/>
          </p:nvPr>
        </p:nvSpPr>
        <p:spPr>
          <a:xfrm>
            <a:off x="9528208" y="3291840"/>
            <a:ext cx="2651760" cy="2651760"/>
          </a:xfrm>
        </p:spPr>
        <p:txBody>
          <a:bodyPr/>
          <a:lstStyle/>
          <a:p>
            <a:r>
              <a:rPr lang="en-US"/>
              <a:t>Click icon to add picture</a:t>
            </a:r>
          </a:p>
        </p:txBody>
      </p:sp>
      <p:sp>
        <p:nvSpPr>
          <p:cNvPr id="11" name="Footer Placeholder 3">
            <a:extLst>
              <a:ext uri="{FF2B5EF4-FFF2-40B4-BE49-F238E27FC236}">
                <a16:creationId xmlns:a16="http://schemas.microsoft.com/office/drawing/2014/main" id="{A271CBFF-7E12-4189-9005-1614D997294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extLst>
      <p:ext uri="{BB962C8B-B14F-4D97-AF65-F5344CB8AC3E}">
        <p14:creationId xmlns:p14="http://schemas.microsoft.com/office/powerpoint/2010/main" val="3342085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subhead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0" y="2286000"/>
            <a:ext cx="5157787"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lvl1pPr>
              <a:defRPr sz="1200"/>
            </a:lvl1pPr>
          </a:lstStyle>
          <a:p>
            <a:fld id="{5F7BECBE-D6CC-413E-AA43-2D0C4F1A49BE}" type="slidenum">
              <a:rPr lang="en-US" smtClean="0"/>
              <a:pPr/>
              <a:t>‹#›</a:t>
            </a:fld>
            <a:endParaRPr lang="en-US"/>
          </a:p>
        </p:txBody>
      </p:sp>
      <p:sp>
        <p:nvSpPr>
          <p:cNvPr id="8" name="Picture Placeholder 7">
            <a:extLst>
              <a:ext uri="{FF2B5EF4-FFF2-40B4-BE49-F238E27FC236}">
                <a16:creationId xmlns:a16="http://schemas.microsoft.com/office/drawing/2014/main" id="{FD372AC1-CDF4-418E-8F41-C1126CFFE201}"/>
              </a:ext>
            </a:extLst>
          </p:cNvPr>
          <p:cNvSpPr>
            <a:spLocks noGrp="1"/>
          </p:cNvSpPr>
          <p:nvPr>
            <p:ph type="pic" sz="quarter" idx="13"/>
          </p:nvPr>
        </p:nvSpPr>
        <p:spPr>
          <a:xfrm>
            <a:off x="6272213" y="2286000"/>
            <a:ext cx="5157787" cy="3657600"/>
          </a:xfrm>
        </p:spPr>
        <p:txBody>
          <a:bodyPr/>
          <a:lstStyle/>
          <a:p>
            <a:r>
              <a:rPr lang="en-US"/>
              <a:t>Click icon to add picture</a:t>
            </a:r>
          </a:p>
        </p:txBody>
      </p:sp>
      <p:sp>
        <p:nvSpPr>
          <p:cNvPr id="10" name="Footer Placeholder 3">
            <a:extLst>
              <a:ext uri="{FF2B5EF4-FFF2-40B4-BE49-F238E27FC236}">
                <a16:creationId xmlns:a16="http://schemas.microsoft.com/office/drawing/2014/main" id="{B761DC66-B768-421B-903A-D3B13C3F231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extLst>
      <p:ext uri="{BB962C8B-B14F-4D97-AF65-F5344CB8AC3E}">
        <p14:creationId xmlns:p14="http://schemas.microsoft.com/office/powerpoint/2010/main" val="9755299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comparison, col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lnSpc>
                <a:spcPct val="90000"/>
              </a:lnSpc>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4800600" cy="3657600"/>
          </a:xfrm>
          <a:solidFill>
            <a:schemeClr val="accent4">
              <a:lumMod val="40000"/>
              <a:lumOff val="60000"/>
            </a:schemeClr>
          </a:solidFill>
        </p:spPr>
        <p:txBody>
          <a:bodyPr lIns="182880" tIns="182880" rIns="182880" bIns="182880" anchor="ctr" anchorCtr="0">
            <a:noAutofit/>
          </a:bodyPr>
          <a:lstStyle>
            <a:lvl1pPr marL="0" indent="0">
              <a:spcBef>
                <a:spcPts val="0"/>
              </a:spcBef>
              <a:spcAft>
                <a:spcPts val="1000"/>
              </a:spcAft>
              <a:buFontTx/>
              <a:buNone/>
              <a:defRPr sz="2400" b="1"/>
            </a:lvl1pPr>
          </a:lstStyle>
          <a:p>
            <a:pPr lvl="0"/>
            <a:r>
              <a:rPr lang="en-US"/>
              <a:t>Click to edit Master text styles</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lvl1pPr>
              <a:defRPr sz="1200"/>
            </a:lvl1pPr>
          </a:lstStyle>
          <a:p>
            <a:fld id="{5F7BECBE-D6CC-413E-AA43-2D0C4F1A49BE}" type="slidenum">
              <a:rPr lang="en-US" smtClean="0"/>
              <a:pPr/>
              <a:t>‹#›</a:t>
            </a:fld>
            <a:endParaRPr lang="en-US"/>
          </a:p>
        </p:txBody>
      </p:sp>
      <p:sp>
        <p:nvSpPr>
          <p:cNvPr id="8" name="Content Placeholder 3">
            <a:extLst>
              <a:ext uri="{FF2B5EF4-FFF2-40B4-BE49-F238E27FC236}">
                <a16:creationId xmlns:a16="http://schemas.microsoft.com/office/drawing/2014/main" id="{C93E33E1-192A-4378-97AE-8F0699DE2C29}"/>
              </a:ext>
            </a:extLst>
          </p:cNvPr>
          <p:cNvSpPr>
            <a:spLocks noGrp="1"/>
          </p:cNvSpPr>
          <p:nvPr>
            <p:ph sz="half" idx="13"/>
          </p:nvPr>
        </p:nvSpPr>
        <p:spPr>
          <a:xfrm>
            <a:off x="6629400" y="2286000"/>
            <a:ext cx="4800600" cy="3657600"/>
          </a:xfrm>
          <a:solidFill>
            <a:schemeClr val="accent1">
              <a:lumMod val="20000"/>
              <a:lumOff val="80000"/>
            </a:schemeClr>
          </a:solidFill>
        </p:spPr>
        <p:txBody>
          <a:bodyPr lIns="182880" tIns="182880" rIns="182880" bIns="182880" anchor="ctr" anchorCtr="0">
            <a:noAutofit/>
          </a:bodyPr>
          <a:lstStyle>
            <a:lvl1pPr marL="0" indent="0">
              <a:spcBef>
                <a:spcPts val="0"/>
              </a:spcBef>
              <a:spcAft>
                <a:spcPts val="1000"/>
              </a:spcAft>
              <a:buFontTx/>
              <a:buNone/>
              <a:defRPr sz="2400" b="1"/>
            </a:lvl1pPr>
          </a:lstStyle>
          <a:p>
            <a:pPr lvl="0"/>
            <a:r>
              <a:rPr lang="en-US"/>
              <a:t>Click to edit Master text styles</a:t>
            </a:r>
          </a:p>
        </p:txBody>
      </p:sp>
      <p:sp>
        <p:nvSpPr>
          <p:cNvPr id="10" name="Footer Placeholder 3">
            <a:extLst>
              <a:ext uri="{FF2B5EF4-FFF2-40B4-BE49-F238E27FC236}">
                <a16:creationId xmlns:a16="http://schemas.microsoft.com/office/drawing/2014/main" id="{EAD48F90-ED4A-48E0-97D3-EC6183BFD376}"/>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extLst>
      <p:ext uri="{BB962C8B-B14F-4D97-AF65-F5344CB8AC3E}">
        <p14:creationId xmlns:p14="http://schemas.microsoft.com/office/powerpoint/2010/main" val="425246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0"/>
            <a:ext cx="10515600" cy="463341"/>
          </a:xfrm>
        </p:spPr>
        <p:txBody>
          <a:bodyPr/>
          <a:lstStyle>
            <a:lvl1pPr marL="0" indent="0">
              <a:lnSpc>
                <a:spcPct val="90000"/>
              </a:lnSpc>
              <a:spcBef>
                <a:spcPts val="0"/>
              </a:spcBef>
              <a:buFontTx/>
              <a:buNone/>
              <a:defRPr b="1">
                <a:solidFill>
                  <a:schemeClr val="accent2"/>
                </a:solidFill>
              </a:defRPr>
            </a:lvl1pPr>
            <a:lvl2pPr marL="457200" indent="0">
              <a:buNone/>
              <a:defRPr/>
            </a:lvl2pPr>
          </a:lstStyle>
          <a:p>
            <a:pPr lvl="0"/>
            <a:r>
              <a:rPr lang="en-US"/>
              <a:t>Click to edit Master text styles</a:t>
            </a:r>
          </a:p>
        </p:txBody>
      </p:sp>
      <p:sp>
        <p:nvSpPr>
          <p:cNvPr id="9" name="Media Placeholder 8">
            <a:extLst>
              <a:ext uri="{FF2B5EF4-FFF2-40B4-BE49-F238E27FC236}">
                <a16:creationId xmlns:a16="http://schemas.microsoft.com/office/drawing/2014/main" id="{47477EC6-808A-4C52-87E2-AC30DF72171B}"/>
              </a:ext>
            </a:extLst>
          </p:cNvPr>
          <p:cNvSpPr>
            <a:spLocks noGrp="1"/>
          </p:cNvSpPr>
          <p:nvPr>
            <p:ph type="media" sz="quarter" idx="11"/>
          </p:nvPr>
        </p:nvSpPr>
        <p:spPr>
          <a:xfrm>
            <a:off x="914400" y="2285411"/>
            <a:ext cx="10515600" cy="3658188"/>
          </a:xfrm>
        </p:spPr>
        <p:txBody>
          <a:bodyPr/>
          <a:lstStyle/>
          <a:p>
            <a:r>
              <a:rPr lang="en-US"/>
              <a:t>Click icon to add media</a:t>
            </a:r>
          </a:p>
        </p:txBody>
      </p:sp>
      <p:sp>
        <p:nvSpPr>
          <p:cNvPr id="3" name="Slide Number Placeholder 2">
            <a:extLst>
              <a:ext uri="{FF2B5EF4-FFF2-40B4-BE49-F238E27FC236}">
                <a16:creationId xmlns:a16="http://schemas.microsoft.com/office/drawing/2014/main" id="{3BB69308-DF22-4815-86AA-A0273E0BC3C0}"/>
              </a:ext>
            </a:extLst>
          </p:cNvPr>
          <p:cNvSpPr>
            <a:spLocks noGrp="1"/>
          </p:cNvSpPr>
          <p:nvPr>
            <p:ph type="sldNum" sz="quarter" idx="12"/>
          </p:nvPr>
        </p:nvSpPr>
        <p:spPr/>
        <p:txBody>
          <a:bodyPr/>
          <a:lstStyle>
            <a:lvl1pPr>
              <a:defRPr sz="1200"/>
            </a:lvl1p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0A9821C9-6E72-432B-813E-AA9A72B9B38F}"/>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extLst>
      <p:ext uri="{BB962C8B-B14F-4D97-AF65-F5344CB8AC3E}">
        <p14:creationId xmlns:p14="http://schemas.microsoft.com/office/powerpoint/2010/main" val="2617725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4" name="Picture Placeholder 3">
            <a:extLst>
              <a:ext uri="{FF2B5EF4-FFF2-40B4-BE49-F238E27FC236}">
                <a16:creationId xmlns:a16="http://schemas.microsoft.com/office/drawing/2014/main" id="{EB2C5835-56EE-41C2-9858-4A6AC2859F48}"/>
              </a:ext>
            </a:extLst>
          </p:cNvPr>
          <p:cNvSpPr>
            <a:spLocks noGrp="1"/>
          </p:cNvSpPr>
          <p:nvPr>
            <p:ph type="pic" sz="quarter" idx="10"/>
          </p:nvPr>
        </p:nvSpPr>
        <p:spPr>
          <a:xfrm>
            <a:off x="914400" y="1746250"/>
            <a:ext cx="10515600" cy="4197350"/>
          </a:xfrm>
        </p:spPr>
        <p:txBody>
          <a:bodyPr/>
          <a:lstStyle/>
          <a:p>
            <a:r>
              <a:rPr lang="en-US"/>
              <a:t>Click icon to add picture</a:t>
            </a:r>
          </a:p>
        </p:txBody>
      </p:sp>
      <p:sp>
        <p:nvSpPr>
          <p:cNvPr id="5" name="Slide Number Placeholder 4">
            <a:extLst>
              <a:ext uri="{FF2B5EF4-FFF2-40B4-BE49-F238E27FC236}">
                <a16:creationId xmlns:a16="http://schemas.microsoft.com/office/drawing/2014/main" id="{24BCFC65-D2BB-4A8B-80A8-7C6D96B31B5E}"/>
              </a:ext>
            </a:extLst>
          </p:cNvPr>
          <p:cNvSpPr>
            <a:spLocks noGrp="1"/>
          </p:cNvSpPr>
          <p:nvPr>
            <p:ph type="sldNum" sz="quarter" idx="11"/>
          </p:nvPr>
        </p:nvSpPr>
        <p:spPr/>
        <p:txBody>
          <a:bodyPr/>
          <a:lstStyle>
            <a:lvl1pPr>
              <a:defRPr sz="1200"/>
            </a:lvl1pPr>
          </a:lstStyle>
          <a:p>
            <a:fld id="{5F7BECBE-D6CC-413E-AA43-2D0C4F1A49BE}" type="slidenum">
              <a:rPr lang="en-US" smtClean="0"/>
              <a:pPr/>
              <a:t>‹#›</a:t>
            </a:fld>
            <a:endParaRPr lang="en-US"/>
          </a:p>
        </p:txBody>
      </p:sp>
      <p:sp>
        <p:nvSpPr>
          <p:cNvPr id="7" name="Footer Placeholder 3">
            <a:extLst>
              <a:ext uri="{FF2B5EF4-FFF2-40B4-BE49-F238E27FC236}">
                <a16:creationId xmlns:a16="http://schemas.microsoft.com/office/drawing/2014/main" id="{04E68AD5-1C9B-43DC-BD58-791C781B41E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extLst>
      <p:ext uri="{BB962C8B-B14F-4D97-AF65-F5344CB8AC3E}">
        <p14:creationId xmlns:p14="http://schemas.microsoft.com/office/powerpoint/2010/main" val="27656293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01425ED-6814-4290-9D0C-BAFDBB46B02F}"/>
              </a:ext>
            </a:extLst>
          </p:cNvPr>
          <p:cNvSpPr>
            <a:spLocks noGrp="1"/>
          </p:cNvSpPr>
          <p:nvPr>
            <p:ph type="pic" sz="quarter" idx="10"/>
          </p:nvPr>
        </p:nvSpPr>
        <p:spPr>
          <a:xfrm>
            <a:off x="0" y="457200"/>
            <a:ext cx="12192000" cy="5522495"/>
          </a:xfrm>
        </p:spPr>
        <p:txBody>
          <a:bodyPr/>
          <a:lstStyle/>
          <a:p>
            <a:r>
              <a:rPr lang="en-US"/>
              <a:t>Click icon to add picture</a:t>
            </a:r>
          </a:p>
        </p:txBody>
      </p:sp>
      <p:sp>
        <p:nvSpPr>
          <p:cNvPr id="2" name="Slide Number Placeholder 1">
            <a:extLst>
              <a:ext uri="{FF2B5EF4-FFF2-40B4-BE49-F238E27FC236}">
                <a16:creationId xmlns:a16="http://schemas.microsoft.com/office/drawing/2014/main" id="{C546DE62-6D5C-4043-A8BE-C492E1DADF8B}"/>
              </a:ext>
            </a:extLst>
          </p:cNvPr>
          <p:cNvSpPr>
            <a:spLocks noGrp="1"/>
          </p:cNvSpPr>
          <p:nvPr>
            <p:ph type="sldNum" sz="quarter" idx="11"/>
          </p:nvPr>
        </p:nvSpPr>
        <p:spPr/>
        <p:txBody>
          <a:bodyPr/>
          <a:lstStyle>
            <a:lvl1pPr>
              <a:defRPr sz="1200"/>
            </a:lvl1pPr>
          </a:lstStyle>
          <a:p>
            <a:fld id="{5F7BECBE-D6CC-413E-AA43-2D0C4F1A49BE}" type="slidenum">
              <a:rPr lang="en-US" smtClean="0"/>
              <a:pPr/>
              <a:t>‹#›</a:t>
            </a:fld>
            <a:endParaRPr lang="en-US"/>
          </a:p>
        </p:txBody>
      </p:sp>
      <p:sp>
        <p:nvSpPr>
          <p:cNvPr id="5" name="Footer Placeholder 3">
            <a:extLst>
              <a:ext uri="{FF2B5EF4-FFF2-40B4-BE49-F238E27FC236}">
                <a16:creationId xmlns:a16="http://schemas.microsoft.com/office/drawing/2014/main" id="{B7BD79E0-EB78-417D-9FD8-193FAF7DB99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extLst>
      <p:ext uri="{BB962C8B-B14F-4D97-AF65-F5344CB8AC3E}">
        <p14:creationId xmlns:p14="http://schemas.microsoft.com/office/powerpoint/2010/main" val="294982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DB65764D-E53F-4063-9205-7F78C5E3B91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807369" y="517358"/>
            <a:ext cx="8815914" cy="5881421"/>
          </a:xfrm>
          <a:prstGeom prst="rect">
            <a:avLst/>
          </a:prstGeom>
        </p:spPr>
      </p:pic>
      <p:sp>
        <p:nvSpPr>
          <p:cNvPr id="7" name="Title 1">
            <a:extLst>
              <a:ext uri="{FF2B5EF4-FFF2-40B4-BE49-F238E27FC236}">
                <a16:creationId xmlns:a16="http://schemas.microsoft.com/office/drawing/2014/main" id="{6D5DDCC1-C5EC-482D-82FA-ADB013C9F943}"/>
              </a:ext>
            </a:extLst>
          </p:cNvPr>
          <p:cNvSpPr>
            <a:spLocks noGrp="1"/>
          </p:cNvSpPr>
          <p:nvPr>
            <p:ph type="title" hasCustomPrompt="1"/>
          </p:nvPr>
        </p:nvSpPr>
        <p:spPr>
          <a:xfrm>
            <a:off x="914400" y="914401"/>
            <a:ext cx="10515600" cy="709862"/>
          </a:xfrm>
        </p:spPr>
        <p:txBody>
          <a:bodyPr>
            <a:normAutofit/>
          </a:bodyPr>
          <a:lstStyle>
            <a:lvl1pPr>
              <a:defRPr sz="4000"/>
            </a:lvl1pPr>
          </a:lstStyle>
          <a:p>
            <a:r>
              <a:rPr lang="en-US"/>
              <a:t>Questions?</a:t>
            </a:r>
          </a:p>
        </p:txBody>
      </p:sp>
      <p:sp>
        <p:nvSpPr>
          <p:cNvPr id="2" name="Slide Number Placeholder 1">
            <a:extLst>
              <a:ext uri="{FF2B5EF4-FFF2-40B4-BE49-F238E27FC236}">
                <a16:creationId xmlns:a16="http://schemas.microsoft.com/office/drawing/2014/main" id="{530382B5-F6B0-4BE5-9DE3-4DF38C103F1E}"/>
              </a:ext>
            </a:extLst>
          </p:cNvPr>
          <p:cNvSpPr>
            <a:spLocks noGrp="1"/>
          </p:cNvSpPr>
          <p:nvPr>
            <p:ph type="sldNum" sz="quarter" idx="10"/>
          </p:nvPr>
        </p:nvSpPr>
        <p:spPr/>
        <p:txBody>
          <a:bodyPr/>
          <a:lstStyle>
            <a:lvl1pPr>
              <a:defRPr sz="1200"/>
            </a:lvl1p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7F9B41B8-8084-4D2C-9A3F-E48EEB81FF06}"/>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custDataLst>
      <p:tags r:id="rId1"/>
    </p:custDataLst>
    <p:extLst>
      <p:ext uri="{BB962C8B-B14F-4D97-AF65-F5344CB8AC3E}">
        <p14:creationId xmlns:p14="http://schemas.microsoft.com/office/powerpoint/2010/main" val="23610086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lvl1pPr>
              <a:defRPr sz="1200"/>
            </a:lvl1pPr>
          </a:lstStyle>
          <a:p>
            <a:fld id="{5F7BECBE-D6CC-413E-AA43-2D0C4F1A49BE}" type="slidenum">
              <a:rPr lang="en-US" smtClean="0"/>
              <a:pPr/>
              <a:t>‹#›</a:t>
            </a:fld>
            <a:endParaRPr lang="en-US"/>
          </a:p>
        </p:txBody>
      </p:sp>
      <p:sp>
        <p:nvSpPr>
          <p:cNvPr id="5" name="TextBox 4">
            <a:extLst>
              <a:ext uri="{FF2B5EF4-FFF2-40B4-BE49-F238E27FC236}">
                <a16:creationId xmlns:a16="http://schemas.microsoft.com/office/drawing/2014/main" id="{DFE51096-C6CF-4880-9D51-DA6C476FA0C6}"/>
              </a:ext>
            </a:extLst>
          </p:cNvPr>
          <p:cNvSpPr txBox="1"/>
          <p:nvPr userDrawn="1"/>
        </p:nvSpPr>
        <p:spPr>
          <a:xfrm>
            <a:off x="914400" y="2349061"/>
            <a:ext cx="10515600" cy="3462486"/>
          </a:xfrm>
          <a:prstGeom prst="rect">
            <a:avLst/>
          </a:prstGeom>
          <a:noFill/>
        </p:spPr>
        <p:txBody>
          <a:bodyPr wrap="square" lIns="0" tIns="0" rIns="0" bIns="0" rtlCol="0">
            <a:normAutofit lnSpcReduction="10000"/>
          </a:bodyPr>
          <a:lstStyle/>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These WHO Training Materials are © World Health Organization (WHO) 2020. </a:t>
            </a:r>
            <a:br>
              <a:rPr lang="en-US" sz="2000"/>
            </a:br>
            <a:r>
              <a:rPr lang="en-US" sz="2000"/>
              <a:t>All rights reserved.</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Your use of these materials is subject to the “</a:t>
            </a:r>
            <a:r>
              <a:rPr lang="en-US" sz="2000">
                <a:hlinkClick r:id="rId3"/>
              </a:rPr>
              <a:t>WHO Health Security Learning Platform, Training Materials – Terms of Use</a:t>
            </a:r>
            <a:r>
              <a:rPr lang="en-US" sz="2000"/>
              <a:t>”, which you accepted when downloading them and which are available on the Health Security Learning Platform at: </a:t>
            </a:r>
            <a:r>
              <a:rPr lang="en-US" sz="2000">
                <a:hlinkClick r:id="rId4"/>
              </a:rPr>
              <a:t>https://extranet.who.int/hslp</a:t>
            </a:r>
            <a:r>
              <a:rPr lang="en-US" sz="2000"/>
              <a:t>.   </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Should you adapt, modify, translate, or in any other way revise the contents of these materials, you shall not imply that WHO is any way affiliated with such modifications and shall not use the WHO name or emblem in such modified materials.  </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Further, please inform WHO of any modifications of these materials that you use publicly, for record-keeping purposes and continued development, by emailing </a:t>
            </a:r>
            <a:r>
              <a:rPr lang="en-US" sz="2000">
                <a:hlinkClick r:id="rId5"/>
              </a:rPr>
              <a:t>ihrhrt@who.int</a:t>
            </a:r>
            <a:r>
              <a:rPr lang="en-US" sz="2000"/>
              <a:t>. </a:t>
            </a:r>
          </a:p>
        </p:txBody>
      </p:sp>
      <p:sp>
        <p:nvSpPr>
          <p:cNvPr id="10" name="TextBox 9">
            <a:extLst>
              <a:ext uri="{FF2B5EF4-FFF2-40B4-BE49-F238E27FC236}">
                <a16:creationId xmlns:a16="http://schemas.microsoft.com/office/drawing/2014/main" id="{5002FEE1-D7EA-48B7-99AF-5BCB9445BD9B}"/>
              </a:ext>
            </a:extLst>
          </p:cNvPr>
          <p:cNvSpPr txBox="1"/>
          <p:nvPr userDrawn="1"/>
        </p:nvSpPr>
        <p:spPr>
          <a:xfrm>
            <a:off x="914400" y="914400"/>
            <a:ext cx="10515600" cy="615553"/>
          </a:xfrm>
          <a:prstGeom prst="rect">
            <a:avLst/>
          </a:prstGeom>
          <a:noFill/>
        </p:spPr>
        <p:txBody>
          <a:bodyPr wrap="square" lIns="0" tIns="0" rIns="0" bIns="0" rtlCol="0">
            <a:spAutoFit/>
          </a:bodyPr>
          <a:lstStyle/>
          <a:p>
            <a:r>
              <a:rPr lang="en-US" sz="4000" b="1">
                <a:solidFill>
                  <a:schemeClr val="tx2"/>
                </a:solidFill>
              </a:rPr>
              <a:t>Disclaimer</a:t>
            </a:r>
          </a:p>
        </p:txBody>
      </p:sp>
      <p:sp>
        <p:nvSpPr>
          <p:cNvPr id="11" name="TextBox 10">
            <a:extLst>
              <a:ext uri="{FF2B5EF4-FFF2-40B4-BE49-F238E27FC236}">
                <a16:creationId xmlns:a16="http://schemas.microsoft.com/office/drawing/2014/main" id="{76FD2005-15BC-4A15-B480-C6DC349D9C2B}"/>
              </a:ext>
            </a:extLst>
          </p:cNvPr>
          <p:cNvSpPr txBox="1"/>
          <p:nvPr userDrawn="1"/>
        </p:nvSpPr>
        <p:spPr>
          <a:xfrm>
            <a:off x="914399" y="1746504"/>
            <a:ext cx="10515600" cy="430887"/>
          </a:xfrm>
          <a:prstGeom prst="rect">
            <a:avLst/>
          </a:prstGeom>
          <a:noFill/>
        </p:spPr>
        <p:txBody>
          <a:bodyPr wrap="square" lIns="0" tIns="0" rIns="0" bIns="0" rtlCol="0">
            <a:spAutoFit/>
          </a:bodyPr>
          <a:lstStyle/>
          <a:p>
            <a:r>
              <a:rPr lang="en-US" sz="2800" b="1">
                <a:solidFill>
                  <a:schemeClr val="accent2"/>
                </a:solidFill>
              </a:rPr>
              <a:t>WHO Health Security Learning Platform - Training Materials</a:t>
            </a:r>
          </a:p>
        </p:txBody>
      </p:sp>
      <p:sp>
        <p:nvSpPr>
          <p:cNvPr id="7" name="Footer Placeholder 3">
            <a:extLst>
              <a:ext uri="{FF2B5EF4-FFF2-40B4-BE49-F238E27FC236}">
                <a16:creationId xmlns:a16="http://schemas.microsoft.com/office/drawing/2014/main" id="{938E973B-08E6-44BF-B643-622131CF1B7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custDataLst>
      <p:tags r:id="rId1"/>
    </p:custDataLst>
    <p:extLst>
      <p:ext uri="{BB962C8B-B14F-4D97-AF65-F5344CB8AC3E}">
        <p14:creationId xmlns:p14="http://schemas.microsoft.com/office/powerpoint/2010/main" val="36233178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1320800" y="2362201"/>
            <a:ext cx="9550400" cy="1031051"/>
          </a:xfrm>
        </p:spPr>
        <p:txBody>
          <a:bodyPr lIns="0" tIns="0"/>
          <a:lstStyle>
            <a:lvl1pPr marL="0" indent="0">
              <a:buNone/>
              <a:defRPr/>
            </a:lvl1pPr>
          </a:lstStyle>
          <a:p>
            <a:pPr lvl="0"/>
            <a:r>
              <a:rPr lang="en-US"/>
              <a:t>Blank slide for complex graphics, large pictures, or multiple picture layouts.</a:t>
            </a:r>
          </a:p>
        </p:txBody>
      </p:sp>
    </p:spTree>
    <p:custDataLst>
      <p:tags r:id="rId1"/>
    </p:custDataLst>
    <p:extLst>
      <p:ext uri="{BB962C8B-B14F-4D97-AF65-F5344CB8AC3E}">
        <p14:creationId xmlns:p14="http://schemas.microsoft.com/office/powerpoint/2010/main" val="14851053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88219-F0F7-66F7-3F5D-6B1F4F8CEA56}"/>
              </a:ext>
            </a:extLst>
          </p:cNvPr>
          <p:cNvSpPr>
            <a:spLocks noGrp="1"/>
          </p:cNvSpPr>
          <p:nvPr>
            <p:ph type="title"/>
          </p:nvPr>
        </p:nvSpPr>
        <p:spPr/>
        <p:txBody>
          <a:bodyPr/>
          <a:lstStyle/>
          <a:p>
            <a:r>
              <a:rPr lang="en-US"/>
              <a:t>Click to edit Master title style</a:t>
            </a:r>
            <a:endParaRPr lang="th-TH"/>
          </a:p>
        </p:txBody>
      </p:sp>
      <p:sp>
        <p:nvSpPr>
          <p:cNvPr id="3" name="Content Placeholder 2">
            <a:extLst>
              <a:ext uri="{FF2B5EF4-FFF2-40B4-BE49-F238E27FC236}">
                <a16:creationId xmlns:a16="http://schemas.microsoft.com/office/drawing/2014/main" id="{2B5A9C03-F9ED-3723-D491-325EFFCE5B8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a:extLst>
              <a:ext uri="{FF2B5EF4-FFF2-40B4-BE49-F238E27FC236}">
                <a16:creationId xmlns:a16="http://schemas.microsoft.com/office/drawing/2014/main" id="{3B80E341-BF84-532F-6DF6-CF5022807BBD}"/>
              </a:ext>
            </a:extLst>
          </p:cNvPr>
          <p:cNvSpPr>
            <a:spLocks noGrp="1"/>
          </p:cNvSpPr>
          <p:nvPr>
            <p:ph type="dt" sz="half" idx="10"/>
          </p:nvPr>
        </p:nvSpPr>
        <p:spPr/>
        <p:txBody>
          <a:bodyPr/>
          <a:lstStyle/>
          <a:p>
            <a:endParaRPr lang="th-TH"/>
          </a:p>
        </p:txBody>
      </p:sp>
      <p:sp>
        <p:nvSpPr>
          <p:cNvPr id="5" name="Footer Placeholder 4">
            <a:extLst>
              <a:ext uri="{FF2B5EF4-FFF2-40B4-BE49-F238E27FC236}">
                <a16:creationId xmlns:a16="http://schemas.microsoft.com/office/drawing/2014/main" id="{FA86A553-CA98-A2E0-1C47-930F8E958012}"/>
              </a:ext>
            </a:extLst>
          </p:cNvPr>
          <p:cNvSpPr>
            <a:spLocks noGrp="1"/>
          </p:cNvSpPr>
          <p:nvPr>
            <p:ph type="ftr" sz="quarter" idx="11"/>
          </p:nvPr>
        </p:nvSpPr>
        <p:spPr/>
        <p:txBody>
          <a:bodyPr/>
          <a:lstStyle/>
          <a:p>
            <a:r>
              <a:rPr lang="nl-NL"/>
              <a:t>GLLP TOT&amp;M Unit 1 V1 2026</a:t>
            </a:r>
            <a:endParaRPr lang="th-TH" dirty="0"/>
          </a:p>
        </p:txBody>
      </p:sp>
      <p:sp>
        <p:nvSpPr>
          <p:cNvPr id="6" name="Slide Number Placeholder 5">
            <a:extLst>
              <a:ext uri="{FF2B5EF4-FFF2-40B4-BE49-F238E27FC236}">
                <a16:creationId xmlns:a16="http://schemas.microsoft.com/office/drawing/2014/main" id="{473F0988-A7C4-CDA5-F093-37CB68E5A76F}"/>
              </a:ext>
            </a:extLst>
          </p:cNvPr>
          <p:cNvSpPr>
            <a:spLocks noGrp="1"/>
          </p:cNvSpPr>
          <p:nvPr>
            <p:ph type="sldNum" sz="quarter" idx="12"/>
          </p:nvPr>
        </p:nvSpPr>
        <p:spPr/>
        <p:txBody>
          <a:bodyPr/>
          <a:lstStyle/>
          <a:p>
            <a:fld id="{EBDD1387-CF3A-4E46-ABEC-1E3517F5B116}" type="slidenum">
              <a:rPr lang="th-TH" smtClean="0"/>
              <a:t>‹#›</a:t>
            </a:fld>
            <a:endParaRPr lang="th-TH"/>
          </a:p>
        </p:txBody>
      </p:sp>
    </p:spTree>
    <p:extLst>
      <p:ext uri="{BB962C8B-B14F-4D97-AF65-F5344CB8AC3E}">
        <p14:creationId xmlns:p14="http://schemas.microsoft.com/office/powerpoint/2010/main" val="3768930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3"/>
            <a:ext cx="5181600" cy="3264483"/>
          </a:xfrm>
        </p:spPr>
        <p:txBody>
          <a:bodyPr anchor="t" anchorCtr="0">
            <a:noAutofit/>
          </a:bodyPr>
          <a:lstStyle>
            <a:lvl1pPr algn="l">
              <a:lnSpc>
                <a:spcPct val="80000"/>
              </a:lnSpc>
              <a:defRPr sz="780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20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68"/>
            <a:ext cx="2743200" cy="365125"/>
          </a:xfrm>
          <a:prstGeom prst="rect">
            <a:avLst/>
          </a:prstGeom>
        </p:spPr>
        <p:txBody>
          <a:bodyPr/>
          <a:lstStyle/>
          <a:p>
            <a:fld id="{5F7BECBE-D6CC-413E-AA43-2D0C4F1A49BE}" type="slidenum">
              <a:rPr lang="en-US" smtClean="0"/>
              <a:t>‹#›</a:t>
            </a:fld>
            <a:endParaRPr lang="en-US"/>
          </a:p>
        </p:txBody>
      </p:sp>
      <p:sp>
        <p:nvSpPr>
          <p:cNvPr id="7" name="Rectangle 6">
            <a:extLst>
              <a:ext uri="{FF2B5EF4-FFF2-40B4-BE49-F238E27FC236}">
                <a16:creationId xmlns:a16="http://schemas.microsoft.com/office/drawing/2014/main" id="{2D9794A0-7197-4C60-B55A-F9680C00D1BD}"/>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E2DA326-A5D2-4EF1-A7EA-013D5A160345}"/>
              </a:ext>
            </a:extLst>
          </p:cNvPr>
          <p:cNvSpPr/>
          <p:nvPr userDrawn="1"/>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icture Placeholder 2">
            <a:extLst>
              <a:ext uri="{FF2B5EF4-FFF2-40B4-BE49-F238E27FC236}">
                <a16:creationId xmlns:a16="http://schemas.microsoft.com/office/drawing/2014/main" id="{F4DF2CD8-8A07-4198-98B8-AD269D1B3998}"/>
              </a:ext>
            </a:extLst>
          </p:cNvPr>
          <p:cNvSpPr>
            <a:spLocks noGrp="1"/>
          </p:cNvSpPr>
          <p:nvPr>
            <p:ph type="pic" idx="13"/>
          </p:nvPr>
        </p:nvSpPr>
        <p:spPr>
          <a:xfrm>
            <a:off x="6096000" y="0"/>
            <a:ext cx="6096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pic>
        <p:nvPicPr>
          <p:cNvPr id="9" name="Picture 8" descr="Text&#10;&#10;Description automatically generated with medium confidence">
            <a:extLst>
              <a:ext uri="{FF2B5EF4-FFF2-40B4-BE49-F238E27FC236}">
                <a16:creationId xmlns:a16="http://schemas.microsoft.com/office/drawing/2014/main" id="{C8B83BCF-4144-4C2D-4870-687B8C56378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14400" y="5594389"/>
            <a:ext cx="5126014" cy="763776"/>
          </a:xfrm>
          <a:prstGeom prst="rect">
            <a:avLst/>
          </a:prstGeom>
        </p:spPr>
      </p:pic>
    </p:spTree>
    <p:custDataLst>
      <p:tags r:id="rId1"/>
    </p:custDataLst>
    <p:extLst>
      <p:ext uri="{BB962C8B-B14F-4D97-AF65-F5344CB8AC3E}">
        <p14:creationId xmlns:p14="http://schemas.microsoft.com/office/powerpoint/2010/main" val="2956172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ew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876300" y="2993240"/>
            <a:ext cx="10439400" cy="1571618"/>
          </a:xfrm>
        </p:spPr>
        <p:txBody>
          <a:bodyPr/>
          <a:lstStyle>
            <a:lvl1pPr algn="ctr">
              <a:defRPr>
                <a:solidFill>
                  <a:schemeClr val="bg1"/>
                </a:solidFill>
              </a:defRPr>
            </a:lvl1pPr>
          </a:lstStyle>
          <a:p>
            <a:r>
              <a:rPr lang="en-US"/>
              <a:t>Click to edit Section style</a:t>
            </a:r>
          </a:p>
        </p:txBody>
      </p:sp>
      <p:sp>
        <p:nvSpPr>
          <p:cNvPr id="8" name="Rectangle 7">
            <a:extLst>
              <a:ext uri="{FF2B5EF4-FFF2-40B4-BE49-F238E27FC236}">
                <a16:creationId xmlns:a16="http://schemas.microsoft.com/office/drawing/2014/main" id="{8476953D-0C34-4969-9B93-79177D67AB0B}"/>
              </a:ext>
            </a:extLst>
          </p:cNvPr>
          <p:cNvSpPr/>
          <p:nvPr userDrawn="1"/>
        </p:nvSpPr>
        <p:spPr>
          <a:xfrm>
            <a:off x="5410200" y="2343157"/>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lvl1pPr>
              <a:defRPr sz="1200"/>
            </a:lvl1pPr>
          </a:lstStyle>
          <a:p>
            <a:fld id="{5F7BECBE-D6CC-413E-AA43-2D0C4F1A49BE}" type="slidenum">
              <a:rPr lang="en-US" smtClean="0"/>
              <a:pPr/>
              <a:t>‹#›</a:t>
            </a:fld>
            <a:endParaRPr lang="en-US"/>
          </a:p>
        </p:txBody>
      </p:sp>
      <p:sp>
        <p:nvSpPr>
          <p:cNvPr id="10" name="Footer Placeholder 3">
            <a:extLst>
              <a:ext uri="{FF2B5EF4-FFF2-40B4-BE49-F238E27FC236}">
                <a16:creationId xmlns:a16="http://schemas.microsoft.com/office/drawing/2014/main" id="{23F215B3-1B65-4AF2-8758-139FE9B9FA37}"/>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pic>
        <p:nvPicPr>
          <p:cNvPr id="4" name="Picture 3" descr="Graphical user interface, text&#10;&#10;Description automatically generated">
            <a:extLst>
              <a:ext uri="{FF2B5EF4-FFF2-40B4-BE49-F238E27FC236}">
                <a16:creationId xmlns:a16="http://schemas.microsoft.com/office/drawing/2014/main" id="{F9BFA40A-7723-ECF0-FDD4-56C13B7000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138546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odule objectiv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457200" y="0"/>
            <a:ext cx="38862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0" y="1371600"/>
            <a:ext cx="3320716" cy="2394284"/>
          </a:xfrm>
        </p:spPr>
        <p:txBody>
          <a:bodyPr>
            <a:normAutofit/>
          </a:bodyPr>
          <a:lstStyle>
            <a:lvl1pPr>
              <a:defRPr sz="4000">
                <a:solidFill>
                  <a:schemeClr val="bg1"/>
                </a:solidFill>
              </a:defRPr>
            </a:lvl1pPr>
          </a:lstStyle>
          <a:p>
            <a:r>
              <a:rPr lang="en-US"/>
              <a:t>Click to edit Module</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4" y="2743200"/>
            <a:ext cx="6597316" cy="3200400"/>
          </a:xfrm>
        </p:spPr>
        <p:txBody>
          <a:bodyPr>
            <a:normAutofit/>
          </a:bodyPr>
          <a:lstStyle>
            <a:lvl1pPr>
              <a:lnSpc>
                <a:spcPct val="100000"/>
              </a:lnSpc>
              <a:spcBef>
                <a:spcPts val="0"/>
              </a:spcBef>
              <a:spcAft>
                <a:spcPts val="1000"/>
              </a:spcAft>
              <a:defRPr sz="2800" b="0">
                <a:latin typeface="+mn-lt"/>
              </a:defRPr>
            </a:lvl1pPr>
          </a:lstStyle>
          <a:p>
            <a:pPr lvl="0"/>
            <a:r>
              <a:rPr lang="en-US"/>
              <a:t>Click to edit Master text styles</a:t>
            </a:r>
          </a:p>
        </p:txBody>
      </p:sp>
      <p:sp>
        <p:nvSpPr>
          <p:cNvPr id="8" name="Rectangle 7">
            <a:extLst>
              <a:ext uri="{FF2B5EF4-FFF2-40B4-BE49-F238E27FC236}">
                <a16:creationId xmlns:a16="http://schemas.microsoft.com/office/drawing/2014/main" id="{8476953D-0C34-4969-9B93-79177D67AB0B}"/>
              </a:ext>
            </a:extLst>
          </p:cNvPr>
          <p:cNvSpPr/>
          <p:nvPr userDrawn="1"/>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44836DF7-D736-4486-AB55-28F960ED630A}"/>
              </a:ext>
            </a:extLst>
          </p:cNvPr>
          <p:cNvSpPr>
            <a:spLocks noGrp="1"/>
          </p:cNvSpPr>
          <p:nvPr>
            <p:ph type="body" sz="quarter" idx="13" hasCustomPrompt="1"/>
          </p:nvPr>
        </p:nvSpPr>
        <p:spPr>
          <a:xfrm>
            <a:off x="5137150" y="1371600"/>
            <a:ext cx="6597650" cy="1203158"/>
          </a:xfrm>
        </p:spPr>
        <p:txBody>
          <a:bodyPr>
            <a:normAutofit/>
          </a:bodyPr>
          <a:lstStyle>
            <a:lvl1pPr marL="0" indent="0">
              <a:lnSpc>
                <a:spcPct val="90000"/>
              </a:lnSpc>
              <a:spcBef>
                <a:spcPts val="0"/>
              </a:spcBef>
              <a:buFontTx/>
              <a:buNone/>
              <a:defRPr sz="4000" b="1">
                <a:solidFill>
                  <a:schemeClr val="accent2"/>
                </a:solidFill>
              </a:defRPr>
            </a:lvl1pPr>
          </a:lstStyle>
          <a:p>
            <a:pPr lvl="0"/>
            <a:r>
              <a:rPr lang="en-US"/>
              <a:t>Click to edit Subhead styles</a:t>
            </a:r>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lvl1pPr>
              <a:defRPr sz="1200"/>
            </a:lvl1pPr>
          </a:lstStyle>
          <a:p>
            <a:fld id="{5F7BECBE-D6CC-413E-AA43-2D0C4F1A49BE}" type="slidenum">
              <a:rPr lang="en-US" smtClean="0"/>
              <a:pPr/>
              <a:t>‹#›</a:t>
            </a:fld>
            <a:endParaRPr lang="en-US"/>
          </a:p>
        </p:txBody>
      </p:sp>
      <p:sp>
        <p:nvSpPr>
          <p:cNvPr id="14" name="Footer Placeholder 3">
            <a:extLst>
              <a:ext uri="{FF2B5EF4-FFF2-40B4-BE49-F238E27FC236}">
                <a16:creationId xmlns:a16="http://schemas.microsoft.com/office/drawing/2014/main" id="{35386679-5B79-456A-81E9-3D06DD96542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pic>
        <p:nvPicPr>
          <p:cNvPr id="6" name="Picture 5" descr="Graphical user interface, text&#10;&#10;Description automatically generated">
            <a:extLst>
              <a:ext uri="{FF2B5EF4-FFF2-40B4-BE49-F238E27FC236}">
                <a16:creationId xmlns:a16="http://schemas.microsoft.com/office/drawing/2014/main" id="{74B9537B-A442-12F2-B99D-29C246146A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29389" y="5839251"/>
            <a:ext cx="2907540" cy="630936"/>
          </a:xfrm>
          <a:prstGeom prst="rect">
            <a:avLst/>
          </a:prstGeom>
        </p:spPr>
      </p:pic>
    </p:spTree>
    <p:extLst>
      <p:ext uri="{BB962C8B-B14F-4D97-AF65-F5344CB8AC3E}">
        <p14:creationId xmlns:p14="http://schemas.microsoft.com/office/powerpoint/2010/main" val="2598505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odule topic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454083" y="0"/>
            <a:ext cx="3886200" cy="6858000"/>
          </a:xfrm>
          <a:prstGeom prst="rect">
            <a:avLst/>
          </a:prstGeom>
          <a:solidFill>
            <a:srgbClr val="DD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0" y="1371600"/>
            <a:ext cx="3320716" cy="2394284"/>
          </a:xfrm>
        </p:spPr>
        <p:txBody>
          <a:bodyPr>
            <a:normAutofit/>
          </a:bodyPr>
          <a:lstStyle>
            <a:lvl1pPr>
              <a:defRPr sz="4000">
                <a:solidFill>
                  <a:schemeClr val="tx2"/>
                </a:solidFill>
              </a:defRPr>
            </a:lvl1pPr>
          </a:lstStyle>
          <a:p>
            <a:r>
              <a:rPr lang="en-US"/>
              <a:t>Click to edit Topics</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4" y="1371600"/>
            <a:ext cx="6292516" cy="4572000"/>
          </a:xfrm>
        </p:spPr>
        <p:txBody>
          <a:bodyPr>
            <a:normAutofit/>
          </a:bodyPr>
          <a:lstStyle>
            <a:lvl1pPr>
              <a:lnSpc>
                <a:spcPct val="90000"/>
              </a:lnSpc>
              <a:spcBef>
                <a:spcPts val="0"/>
              </a:spcBef>
              <a:spcAft>
                <a:spcPts val="1600"/>
              </a:spcAft>
              <a:defRPr sz="3600" b="0">
                <a:latin typeface="+mn-lt"/>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EB0E9C5B-47FF-459A-B3D7-492CCDD5E931}"/>
              </a:ext>
            </a:extLst>
          </p:cNvPr>
          <p:cNvSpPr>
            <a:spLocks noGrp="1"/>
          </p:cNvSpPr>
          <p:nvPr>
            <p:ph type="sldNum" sz="quarter" idx="12"/>
          </p:nvPr>
        </p:nvSpPr>
        <p:spPr>
          <a:xfrm>
            <a:off x="10821546" y="6210968"/>
            <a:ext cx="532253" cy="365125"/>
          </a:xfrm>
          <a:prstGeom prst="rect">
            <a:avLst/>
          </a:prstGeom>
        </p:spPr>
        <p:txBody>
          <a:bodyPr/>
          <a:lstStyle>
            <a:lvl1pPr>
              <a:defRPr sz="1200"/>
            </a:lvl1pPr>
          </a:lstStyle>
          <a:p>
            <a:fld id="{5F7BECBE-D6CC-413E-AA43-2D0C4F1A49BE}" type="slidenum">
              <a:rPr lang="en-US" smtClean="0"/>
              <a:pPr/>
              <a:t>‹#›</a:t>
            </a:fld>
            <a:endParaRPr lang="en-US"/>
          </a:p>
        </p:txBody>
      </p:sp>
      <p:sp>
        <p:nvSpPr>
          <p:cNvPr id="8" name="Rectangle 7">
            <a:extLst>
              <a:ext uri="{FF2B5EF4-FFF2-40B4-BE49-F238E27FC236}">
                <a16:creationId xmlns:a16="http://schemas.microsoft.com/office/drawing/2014/main" id="{8476953D-0C34-4969-9B93-79177D67AB0B}"/>
              </a:ext>
            </a:extLst>
          </p:cNvPr>
          <p:cNvSpPr/>
          <p:nvPr userDrawn="1"/>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ooter Placeholder 3">
            <a:extLst>
              <a:ext uri="{FF2B5EF4-FFF2-40B4-BE49-F238E27FC236}">
                <a16:creationId xmlns:a16="http://schemas.microsoft.com/office/drawing/2014/main" id="{F812D995-C1F5-447F-8A9A-8D286F6C0858}"/>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pic>
        <p:nvPicPr>
          <p:cNvPr id="5" name="Picture 4" descr="Text&#10;&#10;Description automatically generated">
            <a:extLst>
              <a:ext uri="{FF2B5EF4-FFF2-40B4-BE49-F238E27FC236}">
                <a16:creationId xmlns:a16="http://schemas.microsoft.com/office/drawing/2014/main" id="{C4345EB0-37C9-CAFF-2132-5D0359F814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7287" y="5836280"/>
            <a:ext cx="2897432" cy="630936"/>
          </a:xfrm>
          <a:prstGeom prst="rect">
            <a:avLst/>
          </a:prstGeom>
        </p:spPr>
      </p:pic>
    </p:spTree>
    <p:extLst>
      <p:ext uri="{BB962C8B-B14F-4D97-AF65-F5344CB8AC3E}">
        <p14:creationId xmlns:p14="http://schemas.microsoft.com/office/powerpoint/2010/main" val="3390986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0"/>
            <a:ext cx="10515600" cy="463341"/>
          </a:xfrm>
        </p:spPr>
        <p:txBody>
          <a:bodyPr/>
          <a:lstStyle>
            <a:lvl1pPr marL="0" indent="0">
              <a:lnSpc>
                <a:spcPct val="90000"/>
              </a:lnSpc>
              <a:spcBef>
                <a:spcPts val="0"/>
              </a:spcBef>
              <a:buFontTx/>
              <a:buNone/>
              <a:defRPr b="1">
                <a:solidFill>
                  <a:schemeClr val="accent2"/>
                </a:solidFill>
              </a:defRPr>
            </a:lvl1pPr>
            <a:lvl2pPr marL="457200" indent="0">
              <a:buNone/>
              <a:defRPr/>
            </a:lvl2pPr>
          </a:lstStyle>
          <a:p>
            <a:pPr lvl="0"/>
            <a:r>
              <a:rPr lang="en-US"/>
              <a:t>Click to edit Master text styles</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2430463"/>
            <a:ext cx="10515600" cy="3513137"/>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lvl1pPr>
              <a:defRPr sz="1200"/>
            </a:lvl1p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B7F3B6AD-ED14-42C7-8AE0-8070EA44F338}"/>
              </a:ext>
            </a:extLst>
          </p:cNvPr>
          <p:cNvSpPr>
            <a:spLocks noGrp="1"/>
          </p:cNvSpPr>
          <p:nvPr>
            <p:ph type="ftr" sz="quarter" idx="3"/>
          </p:nvPr>
        </p:nvSpPr>
        <p:spPr>
          <a:xfrm>
            <a:off x="8793365" y="6210968"/>
            <a:ext cx="2028182"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extLst>
      <p:ext uri="{BB962C8B-B14F-4D97-AF65-F5344CB8AC3E}">
        <p14:creationId xmlns:p14="http://schemas.microsoft.com/office/powerpoint/2010/main" val="3445344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1737360"/>
            <a:ext cx="10515600" cy="4183552"/>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lvl1pPr>
              <a:defRPr sz="1200"/>
            </a:lvl1p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3F5DAE0B-0D78-45C6-A523-D19970F97788}"/>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custDataLst>
      <p:tags r:id="rId1"/>
    </p:custDataLst>
    <p:extLst>
      <p:ext uri="{BB962C8B-B14F-4D97-AF65-F5344CB8AC3E}">
        <p14:creationId xmlns:p14="http://schemas.microsoft.com/office/powerpoint/2010/main" val="2479152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ntent-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5157787"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0" y="2286000"/>
            <a:ext cx="5157787"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B05DEBCB-CEA1-4EF8-B7B1-278095F0474C}"/>
              </a:ext>
            </a:extLst>
          </p:cNvPr>
          <p:cNvSpPr>
            <a:spLocks noGrp="1"/>
          </p:cNvSpPr>
          <p:nvPr>
            <p:ph type="body" sz="quarter" idx="3"/>
          </p:nvPr>
        </p:nvSpPr>
        <p:spPr>
          <a:xfrm>
            <a:off x="6309360" y="1737360"/>
            <a:ext cx="5183188"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970973F-0645-4DD6-9FEA-CD738624753D}"/>
              </a:ext>
            </a:extLst>
          </p:cNvPr>
          <p:cNvSpPr>
            <a:spLocks noGrp="1"/>
          </p:cNvSpPr>
          <p:nvPr>
            <p:ph sz="quarter" idx="4"/>
          </p:nvPr>
        </p:nvSpPr>
        <p:spPr>
          <a:xfrm>
            <a:off x="6309360" y="2286000"/>
            <a:ext cx="5183188"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lvl1pPr>
              <a:defRPr sz="1200"/>
            </a:lvl1pPr>
          </a:lstStyle>
          <a:p>
            <a:fld id="{5F7BECBE-D6CC-413E-AA43-2D0C4F1A49BE}" type="slidenum">
              <a:rPr lang="en-US" smtClean="0"/>
              <a:pPr/>
              <a:t>‹#›</a:t>
            </a:fld>
            <a:endParaRPr lang="en-US"/>
          </a:p>
        </p:txBody>
      </p:sp>
      <p:sp>
        <p:nvSpPr>
          <p:cNvPr id="10" name="Footer Placeholder 3">
            <a:extLst>
              <a:ext uri="{FF2B5EF4-FFF2-40B4-BE49-F238E27FC236}">
                <a16:creationId xmlns:a16="http://schemas.microsoft.com/office/drawing/2014/main" id="{09D7A06B-11B7-4B43-BEF4-137AE8B9853B}"/>
              </a:ext>
            </a:extLst>
          </p:cNvPr>
          <p:cNvSpPr>
            <a:spLocks noGrp="1"/>
          </p:cNvSpPr>
          <p:nvPr>
            <p:ph type="ftr" sz="quarter" idx="1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extLst>
      <p:ext uri="{BB962C8B-B14F-4D97-AF65-F5344CB8AC3E}">
        <p14:creationId xmlns:p14="http://schemas.microsoft.com/office/powerpoint/2010/main" val="4188782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0"/>
            <a:ext cx="4975123" cy="1325563"/>
          </a:xfrm>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1"/>
            <a:ext cx="4975123" cy="3566159"/>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6" y="6210968"/>
            <a:ext cx="532253" cy="365125"/>
          </a:xfrm>
          <a:prstGeom prst="rect">
            <a:avLst/>
          </a:prstGeom>
        </p:spPr>
        <p:txBody>
          <a:bodyPr/>
          <a:lstStyle>
            <a:lvl1pPr>
              <a:defRPr sz="1200"/>
            </a:lvl1pPr>
          </a:lstStyle>
          <a:p>
            <a:fld id="{5F7BECBE-D6CC-413E-AA43-2D0C4F1A49BE}" type="slidenum">
              <a:rPr lang="en-US" smtClean="0"/>
              <a:pPr/>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26480" y="457200"/>
            <a:ext cx="6065520" cy="5486400"/>
          </a:xfrm>
        </p:spPr>
        <p:txBody>
          <a:bodyPr/>
          <a:lstStyle/>
          <a:p>
            <a:r>
              <a:rPr lang="en-US"/>
              <a:t>Click icon to add picture</a:t>
            </a:r>
          </a:p>
        </p:txBody>
      </p:sp>
      <p:sp>
        <p:nvSpPr>
          <p:cNvPr id="8" name="Footer Placeholder 3">
            <a:extLst>
              <a:ext uri="{FF2B5EF4-FFF2-40B4-BE49-F238E27FC236}">
                <a16:creationId xmlns:a16="http://schemas.microsoft.com/office/drawing/2014/main" id="{4D87A3CF-7E4E-4575-99C4-8AB766D1E12E}"/>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1 V1 2026</a:t>
            </a:r>
            <a:endParaRPr lang="en-US" dirty="0"/>
          </a:p>
        </p:txBody>
      </p:sp>
    </p:spTree>
    <p:extLst>
      <p:ext uri="{BB962C8B-B14F-4D97-AF65-F5344CB8AC3E}">
        <p14:creationId xmlns:p14="http://schemas.microsoft.com/office/powerpoint/2010/main" val="913003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B3A659-13B2-455B-AE5C-47B332C127A4}"/>
              </a:ext>
            </a:extLst>
          </p:cNvPr>
          <p:cNvSpPr>
            <a:spLocks noGrp="1"/>
          </p:cNvSpPr>
          <p:nvPr>
            <p:ph type="title"/>
          </p:nvPr>
        </p:nvSpPr>
        <p:spPr>
          <a:xfrm>
            <a:off x="914400" y="914400"/>
            <a:ext cx="10515600" cy="1325563"/>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E9FA7487-D307-4867-B3D7-1BE9E85B9807}"/>
              </a:ext>
            </a:extLst>
          </p:cNvPr>
          <p:cNvSpPr>
            <a:spLocks noGrp="1"/>
          </p:cNvSpPr>
          <p:nvPr>
            <p:ph type="body" idx="1"/>
          </p:nvPr>
        </p:nvSpPr>
        <p:spPr>
          <a:xfrm>
            <a:off x="914400" y="2286000"/>
            <a:ext cx="10515600" cy="36576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1A9D800D-E200-4F53-BCF9-BBBC7FBDC673}"/>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BD6D63D4-1EBC-4CFC-9AEB-CA1F08102508}"/>
              </a:ext>
            </a:extLst>
          </p:cNvPr>
          <p:cNvSpPr>
            <a:spLocks noGrp="1"/>
          </p:cNvSpPr>
          <p:nvPr>
            <p:ph type="sldNum" sz="quarter" idx="4"/>
          </p:nvPr>
        </p:nvSpPr>
        <p:spPr>
          <a:xfrm>
            <a:off x="10821546" y="6210968"/>
            <a:ext cx="532254" cy="365125"/>
          </a:xfrm>
          <a:prstGeom prst="rect">
            <a:avLst/>
          </a:prstGeom>
        </p:spPr>
        <p:txBody>
          <a:bodyPr vert="horz" lIns="0" tIns="0" rIns="0" bIns="0" rtlCol="0" anchor="b" anchorCtr="0"/>
          <a:lstStyle>
            <a:lvl1pPr algn="r">
              <a:defRPr sz="1600">
                <a:solidFill>
                  <a:schemeClr val="tx1">
                    <a:tint val="75000"/>
                  </a:schemeClr>
                </a:solidFill>
              </a:defRPr>
            </a:lvl1pPr>
          </a:lstStyle>
          <a:p>
            <a:fld id="{5F7BECBE-D6CC-413E-AA43-2D0C4F1A49BE}" type="slidenum">
              <a:rPr lang="en-US" smtClean="0"/>
              <a:pPr/>
              <a:t>‹#›</a:t>
            </a:fld>
            <a:endParaRPr lang="en-US"/>
          </a:p>
        </p:txBody>
      </p:sp>
      <p:sp>
        <p:nvSpPr>
          <p:cNvPr id="4" name="Footer Placeholder 3">
            <a:extLst>
              <a:ext uri="{FF2B5EF4-FFF2-40B4-BE49-F238E27FC236}">
                <a16:creationId xmlns:a16="http://schemas.microsoft.com/office/drawing/2014/main" id="{B8DA6B3B-B31F-46E8-9C18-84B1767BEC5A}"/>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1 V1 2026</a:t>
            </a:r>
            <a:endParaRPr lang="en-US" dirty="0"/>
          </a:p>
        </p:txBody>
      </p:sp>
      <p:pic>
        <p:nvPicPr>
          <p:cNvPr id="6" name="Picture 5" descr="Text&#10;&#10;Description automatically generated">
            <a:extLst>
              <a:ext uri="{FF2B5EF4-FFF2-40B4-BE49-F238E27FC236}">
                <a16:creationId xmlns:a16="http://schemas.microsoft.com/office/drawing/2014/main" id="{0DB90B6A-3DAE-644A-DD50-9C2F2D0FE128}"/>
              </a:ext>
            </a:extLst>
          </p:cNvPr>
          <p:cNvPicPr>
            <a:picLocks noChangeAspect="1"/>
          </p:cNvPicPr>
          <p:nvPr userDrawn="1"/>
        </p:nvPicPr>
        <p:blipFill>
          <a:blip r:embed="rId21" cstate="screen">
            <a:extLst>
              <a:ext uri="{28A0092B-C50C-407E-A947-70E740481C1C}">
                <a14:useLocalDpi xmlns:a14="http://schemas.microsoft.com/office/drawing/2010/main"/>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37602791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15.svg"/></Relationships>
</file>

<file path=ppt/slides/_rels/slide13.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notesSlide" Target="../notesSlides/notesSlide12.xml"/><Relationship Id="rId7" Type="http://schemas.openxmlformats.org/officeDocument/2006/relationships/image" Target="../media/image19.svg"/><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18.svg"/><Relationship Id="rId11" Type="http://schemas.openxmlformats.org/officeDocument/2006/relationships/image" Target="../media/image23.svg"/><Relationship Id="rId5" Type="http://schemas.openxmlformats.org/officeDocument/2006/relationships/image" Target="../media/image17.sv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22.xml"/><Relationship Id="rId5" Type="http://schemas.openxmlformats.org/officeDocument/2006/relationships/image" Target="../media/image26.sv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6.xml"/><Relationship Id="rId7" Type="http://schemas.openxmlformats.org/officeDocument/2006/relationships/diagramColors" Target="../diagrams/colors1.xml"/><Relationship Id="rId2" Type="http://schemas.openxmlformats.org/officeDocument/2006/relationships/slideLayout" Target="../slideLayouts/slideLayout19.xml"/><Relationship Id="rId1" Type="http://schemas.openxmlformats.org/officeDocument/2006/relationships/tags" Target="../tags/tag2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tags" Target="../tags/tag8.xml"/><Relationship Id="rId5" Type="http://schemas.openxmlformats.org/officeDocument/2006/relationships/image" Target="../media/image8.sv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tags" Target="../tags/tag27.xm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8.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30.xml"/><Relationship Id="rId5" Type="http://schemas.microsoft.com/office/2007/relationships/hdphoto" Target="../media/hdphoto1.wdp"/><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notesSlide" Target="../notesSlides/notesSlide3.xml"/><Relationship Id="rId7" Type="http://schemas.openxmlformats.org/officeDocument/2006/relationships/image" Target="../media/image11.png"/><Relationship Id="rId2" Type="http://schemas.openxmlformats.org/officeDocument/2006/relationships/slideLayout" Target="../slideLayouts/slideLayout19.xml"/><Relationship Id="rId1" Type="http://schemas.openxmlformats.org/officeDocument/2006/relationships/tags" Target="../tags/tag9.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notesSlide" Target="../notesSlides/notesSlide4.xml"/><Relationship Id="rId7" Type="http://schemas.openxmlformats.org/officeDocument/2006/relationships/hyperlink" Target="https://kahoot.com/" TargetMode="External"/><Relationship Id="rId2" Type="http://schemas.openxmlformats.org/officeDocument/2006/relationships/slideLayout" Target="../slideLayouts/slideLayout5.xml"/><Relationship Id="rId1" Type="http://schemas.openxmlformats.org/officeDocument/2006/relationships/tags" Target="../tags/tag10.xml"/><Relationship Id="rId6" Type="http://schemas.openxmlformats.org/officeDocument/2006/relationships/hyperlink" Target="https://miro.com/" TargetMode="External"/><Relationship Id="rId5" Type="http://schemas.openxmlformats.org/officeDocument/2006/relationships/hyperlink" Target="https://www.mentimeter.com/" TargetMode="External"/><Relationship Id="rId4" Type="http://schemas.openxmlformats.org/officeDocument/2006/relationships/hyperlink" Target="https://www.slido.com/"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tags" Target="../tags/tag15.xml"/><Relationship Id="rId5" Type="http://schemas.openxmlformats.org/officeDocument/2006/relationships/image" Target="../media/image14.jpe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9D64B3B-125C-F3F4-BA7F-A5EC92434A4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7BECBE-D6CC-413E-AA43-2D0C4F1A49BE}" type="slidenum">
              <a:rPr kumimoji="0" lang="en-US" sz="16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600" b="0" i="0" u="none" strike="noStrike" kern="1200" cap="none" spc="0" normalizeH="0" baseline="0" noProof="0" dirty="0">
              <a:ln>
                <a:noFill/>
              </a:ln>
              <a:solidFill>
                <a:srgbClr val="000000">
                  <a:tint val="75000"/>
                </a:srgbClr>
              </a:solidFill>
              <a:effectLst/>
              <a:uLnTx/>
              <a:uFillTx/>
              <a:latin typeface="Trebuchet MS"/>
              <a:ea typeface="+mn-ea"/>
              <a:cs typeface="+mn-cs"/>
            </a:endParaRPr>
          </a:p>
        </p:txBody>
      </p:sp>
      <p:sp>
        <p:nvSpPr>
          <p:cNvPr id="2" name="Title 1">
            <a:extLst>
              <a:ext uri="{FF2B5EF4-FFF2-40B4-BE49-F238E27FC236}">
                <a16:creationId xmlns:a16="http://schemas.microsoft.com/office/drawing/2014/main" id="{A3BBC83E-FC41-2689-962F-9C6B965A52E1}"/>
              </a:ext>
            </a:extLst>
          </p:cNvPr>
          <p:cNvSpPr>
            <a:spLocks noGrp="1"/>
          </p:cNvSpPr>
          <p:nvPr>
            <p:ph type="ctrTitle"/>
          </p:nvPr>
        </p:nvSpPr>
        <p:spPr>
          <a:xfrm>
            <a:off x="940225" y="4403276"/>
            <a:ext cx="5662495" cy="598716"/>
          </a:xfrm>
        </p:spPr>
        <p:txBody>
          <a:bodyPr>
            <a:noAutofit/>
          </a:bodyPr>
          <a:lstStyle/>
          <a:p>
            <a:pPr>
              <a:lnSpc>
                <a:spcPct val="100000"/>
              </a:lnSpc>
            </a:pPr>
            <a:r>
              <a:rPr lang="en-US" sz="2000" i="1" dirty="0"/>
              <a:t>Speaker/s</a:t>
            </a:r>
            <a:br>
              <a:rPr lang="en-US" sz="2000" i="1" dirty="0"/>
            </a:br>
            <a:r>
              <a:rPr lang="en-US" sz="2000" i="1" dirty="0"/>
              <a:t>Date</a:t>
            </a:r>
            <a:endParaRPr lang="pt-PT" sz="7200" dirty="0"/>
          </a:p>
        </p:txBody>
      </p:sp>
      <p:sp>
        <p:nvSpPr>
          <p:cNvPr id="6" name="Title 1">
            <a:extLst>
              <a:ext uri="{FF2B5EF4-FFF2-40B4-BE49-F238E27FC236}">
                <a16:creationId xmlns:a16="http://schemas.microsoft.com/office/drawing/2014/main" id="{7744EECE-22A0-6828-B973-2A7B1EEE1442}"/>
              </a:ext>
            </a:extLst>
          </p:cNvPr>
          <p:cNvSpPr txBox="1">
            <a:spLocks/>
          </p:cNvSpPr>
          <p:nvPr/>
        </p:nvSpPr>
        <p:spPr>
          <a:xfrm>
            <a:off x="940225" y="608095"/>
            <a:ext cx="5324681" cy="3264483"/>
          </a:xfrm>
          <a:prstGeom prst="rect">
            <a:avLst/>
          </a:prstGeom>
        </p:spPr>
        <p:txBody>
          <a:bodyPr vert="horz" lIns="0" tIns="0" rIns="0" bIns="0" rtlCol="0" anchor="t" anchorCtr="0">
            <a:noAutofit/>
          </a:bodyPr>
          <a:lstStyle>
            <a:lvl1pPr algn="l" defTabSz="914400" rtl="0" eaLnBrk="1" latinLnBrk="0" hangingPunct="1">
              <a:lnSpc>
                <a:spcPct val="80000"/>
              </a:lnSpc>
              <a:spcBef>
                <a:spcPct val="0"/>
              </a:spcBef>
              <a:buNone/>
              <a:defRPr sz="7800" b="1" kern="1200">
                <a:solidFill>
                  <a:schemeClr val="tx2"/>
                </a:solidFill>
                <a:latin typeface="+mj-lt"/>
                <a:ea typeface="+mj-ea"/>
                <a:cs typeface="+mj-cs"/>
              </a:defRPr>
            </a:lvl1pPr>
          </a:lstStyle>
          <a:p>
            <a:r>
              <a:rPr lang="en-US" sz="3600" dirty="0"/>
              <a:t>Global Laboratory </a:t>
            </a:r>
            <a:br>
              <a:rPr lang="en-US" sz="3600" dirty="0"/>
            </a:br>
            <a:r>
              <a:rPr lang="en-US" sz="3600" dirty="0"/>
              <a:t>Leadership Programme  </a:t>
            </a:r>
            <a:br>
              <a:rPr lang="en-US" sz="3600" dirty="0"/>
            </a:br>
            <a:r>
              <a:rPr lang="en-US" sz="3600" dirty="0"/>
              <a:t>Training of Trainers and Mentors</a:t>
            </a:r>
            <a:br>
              <a:rPr lang="en-US" sz="3600" dirty="0"/>
            </a:br>
            <a:br>
              <a:rPr lang="en-US" sz="3600" dirty="0"/>
            </a:br>
            <a:r>
              <a:rPr lang="en-US" sz="3600" dirty="0">
                <a:solidFill>
                  <a:schemeClr val="accent2"/>
                </a:solidFill>
              </a:rPr>
              <a:t>Unit 1: Overview of the GLLP TOT&amp;M </a:t>
            </a:r>
          </a:p>
        </p:txBody>
      </p:sp>
    </p:spTree>
    <p:custDataLst>
      <p:tags r:id="rId1"/>
    </p:custDataLst>
    <p:extLst>
      <p:ext uri="{BB962C8B-B14F-4D97-AF65-F5344CB8AC3E}">
        <p14:creationId xmlns:p14="http://schemas.microsoft.com/office/powerpoint/2010/main" val="1497949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DD7C8AD-DC22-655C-66FF-9C929FBFE98F}"/>
              </a:ext>
            </a:extLst>
          </p:cNvPr>
          <p:cNvSpPr>
            <a:spLocks noGrp="1"/>
          </p:cNvSpPr>
          <p:nvPr>
            <p:ph type="title"/>
          </p:nvPr>
        </p:nvSpPr>
        <p:spPr/>
        <p:txBody>
          <a:bodyPr/>
          <a:lstStyle/>
          <a:p>
            <a:r>
              <a:rPr lang="en-US" dirty="0"/>
              <a:t>Laboratory system strengthening strategy and the GLLP</a:t>
            </a:r>
          </a:p>
        </p:txBody>
      </p:sp>
      <p:sp>
        <p:nvSpPr>
          <p:cNvPr id="4" name="Slide Number Placeholder 3">
            <a:extLst>
              <a:ext uri="{FF2B5EF4-FFF2-40B4-BE49-F238E27FC236}">
                <a16:creationId xmlns:a16="http://schemas.microsoft.com/office/drawing/2014/main" id="{B0435B77-F552-9EB3-E4DB-2FD67792FEEF}"/>
              </a:ext>
            </a:extLst>
          </p:cNvPr>
          <p:cNvSpPr>
            <a:spLocks noGrp="1"/>
          </p:cNvSpPr>
          <p:nvPr>
            <p:ph type="sldNum" sz="quarter" idx="14"/>
          </p:nvPr>
        </p:nvSpPr>
        <p:spPr/>
        <p:txBody>
          <a:bodyPr/>
          <a:lstStyle/>
          <a:p>
            <a:fld id="{5F7BECBE-D6CC-413E-AA43-2D0C4F1A49BE}" type="slidenum">
              <a:rPr lang="en-US" smtClean="0"/>
              <a:pPr/>
              <a:t>10</a:t>
            </a:fld>
            <a:endParaRPr lang="en-US"/>
          </a:p>
        </p:txBody>
      </p:sp>
      <p:sp>
        <p:nvSpPr>
          <p:cNvPr id="2" name="Footer Placeholder 1">
            <a:extLst>
              <a:ext uri="{FF2B5EF4-FFF2-40B4-BE49-F238E27FC236}">
                <a16:creationId xmlns:a16="http://schemas.microsoft.com/office/drawing/2014/main" id="{0167945C-7041-89EC-CC6F-52D765C74EF7}"/>
              </a:ext>
            </a:extLst>
          </p:cNvPr>
          <p:cNvSpPr>
            <a:spLocks noGrp="1"/>
          </p:cNvSpPr>
          <p:nvPr>
            <p:ph type="ftr" sz="quarter" idx="3"/>
          </p:nvPr>
        </p:nvSpPr>
        <p:spPr/>
        <p:txBody>
          <a:bodyPr/>
          <a:lstStyle/>
          <a:p>
            <a:pPr algn="r"/>
            <a:r>
              <a:rPr lang="nl-NL" dirty="0"/>
              <a:t>GLLP TOT&amp;M </a:t>
            </a:r>
            <a:r>
              <a:rPr lang="nl-NL"/>
              <a:t>Unit 1 V1 2026</a:t>
            </a:r>
            <a:endParaRPr lang="en-US" dirty="0"/>
          </a:p>
        </p:txBody>
      </p:sp>
    </p:spTree>
    <p:custDataLst>
      <p:tags r:id="rId1"/>
    </p:custDataLst>
    <p:extLst>
      <p:ext uri="{BB962C8B-B14F-4D97-AF65-F5344CB8AC3E}">
        <p14:creationId xmlns:p14="http://schemas.microsoft.com/office/powerpoint/2010/main" val="2951070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D818A0-ECAF-5AE5-82A0-D93F0EC3FEC9}"/>
              </a:ext>
            </a:extLst>
          </p:cNvPr>
          <p:cNvSpPr>
            <a:spLocks noGrp="1"/>
          </p:cNvSpPr>
          <p:nvPr>
            <p:ph type="title"/>
          </p:nvPr>
        </p:nvSpPr>
        <p:spPr>
          <a:xfrm>
            <a:off x="914400" y="619346"/>
            <a:ext cx="10515600" cy="709862"/>
          </a:xfrm>
        </p:spPr>
        <p:txBody>
          <a:bodyPr>
            <a:normAutofit/>
          </a:bodyPr>
          <a:lstStyle/>
          <a:p>
            <a:r>
              <a:rPr lang="es-MX"/>
              <a:t>A “</a:t>
            </a:r>
            <a:r>
              <a:rPr lang="es-MX" err="1"/>
              <a:t>One</a:t>
            </a:r>
            <a:r>
              <a:rPr lang="es-MX"/>
              <a:t> </a:t>
            </a:r>
            <a:r>
              <a:rPr lang="es-MX" dirty="0" err="1"/>
              <a:t>Health</a:t>
            </a:r>
            <a:r>
              <a:rPr lang="es-MX"/>
              <a:t>” </a:t>
            </a:r>
            <a:r>
              <a:rPr lang="es-MX" dirty="0" err="1"/>
              <a:t>approach</a:t>
            </a:r>
          </a:p>
        </p:txBody>
      </p:sp>
      <p:sp>
        <p:nvSpPr>
          <p:cNvPr id="4" name="Marcador de número de diapositiva 3">
            <a:extLst>
              <a:ext uri="{FF2B5EF4-FFF2-40B4-BE49-F238E27FC236}">
                <a16:creationId xmlns:a16="http://schemas.microsoft.com/office/drawing/2014/main" id="{E8F66D42-D8D2-58A1-DC03-7ECBAF2134C6}"/>
              </a:ext>
            </a:extLst>
          </p:cNvPr>
          <p:cNvSpPr>
            <a:spLocks noGrp="1"/>
          </p:cNvSpPr>
          <p:nvPr>
            <p:ph type="sldNum" sz="quarter" idx="12"/>
          </p:nvPr>
        </p:nvSpPr>
        <p:spPr/>
        <p:txBody>
          <a:bodyPr/>
          <a:lstStyle/>
          <a:p>
            <a:fld id="{15573E5C-EF74-034A-A019-612A408567C7}" type="slidenum">
              <a:rPr lang="en-US" smtClean="0"/>
              <a:pPr/>
              <a:t>11</a:t>
            </a:fld>
            <a:endParaRPr lang="en-US"/>
          </a:p>
        </p:txBody>
      </p:sp>
      <p:sp>
        <p:nvSpPr>
          <p:cNvPr id="3" name="TextBox 2">
            <a:extLst>
              <a:ext uri="{FF2B5EF4-FFF2-40B4-BE49-F238E27FC236}">
                <a16:creationId xmlns:a16="http://schemas.microsoft.com/office/drawing/2014/main" id="{ED2FC725-0543-DD32-75E4-E56F18F87F8E}"/>
              </a:ext>
            </a:extLst>
          </p:cNvPr>
          <p:cNvSpPr txBox="1"/>
          <p:nvPr/>
        </p:nvSpPr>
        <p:spPr>
          <a:xfrm>
            <a:off x="828396" y="1835860"/>
            <a:ext cx="1040633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highlight>
                  <a:srgbClr val="FFFF00"/>
                </a:highlight>
              </a:rPr>
              <a:t>Insert here the One Health regional strategy or approach</a:t>
            </a:r>
          </a:p>
        </p:txBody>
      </p:sp>
      <p:sp>
        <p:nvSpPr>
          <p:cNvPr id="5" name="CaixaDeTexto 4">
            <a:extLst>
              <a:ext uri="{FF2B5EF4-FFF2-40B4-BE49-F238E27FC236}">
                <a16:creationId xmlns:a16="http://schemas.microsoft.com/office/drawing/2014/main" id="{6FFA3FD6-6164-CF5F-4AD5-78619E3DDD23}"/>
              </a:ext>
            </a:extLst>
          </p:cNvPr>
          <p:cNvSpPr txBox="1"/>
          <p:nvPr/>
        </p:nvSpPr>
        <p:spPr>
          <a:xfrm>
            <a:off x="4104241" y="3025426"/>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dirty="0">
                <a:solidFill>
                  <a:srgbClr val="FF0000"/>
                </a:solidFill>
              </a:rPr>
              <a:t>[PLACEHOLDER SLIDE]</a:t>
            </a:r>
          </a:p>
        </p:txBody>
      </p:sp>
      <p:sp>
        <p:nvSpPr>
          <p:cNvPr id="6" name="Footer Placeholder 5">
            <a:extLst>
              <a:ext uri="{FF2B5EF4-FFF2-40B4-BE49-F238E27FC236}">
                <a16:creationId xmlns:a16="http://schemas.microsoft.com/office/drawing/2014/main" id="{1A9D1B40-EA18-C5B3-506F-C759A6EF11C8}"/>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2749637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12793-9714-8DF4-5B6C-985300311C8B}"/>
              </a:ext>
            </a:extLst>
          </p:cNvPr>
          <p:cNvSpPr>
            <a:spLocks noGrp="1"/>
          </p:cNvSpPr>
          <p:nvPr>
            <p:ph type="title"/>
          </p:nvPr>
        </p:nvSpPr>
        <p:spPr>
          <a:xfrm>
            <a:off x="2705100" y="1200150"/>
            <a:ext cx="7010400" cy="2514599"/>
          </a:xfrm>
        </p:spPr>
        <p:txBody>
          <a:bodyPr>
            <a:normAutofit/>
          </a:bodyPr>
          <a:lstStyle/>
          <a:p>
            <a:pPr algn="ctr"/>
            <a:r>
              <a:rPr lang="en-GB"/>
              <a:t>What strategies can be implemented to foster GLLP sustainability at country/ regional level?</a:t>
            </a:r>
          </a:p>
        </p:txBody>
      </p:sp>
      <p:sp>
        <p:nvSpPr>
          <p:cNvPr id="4" name="Slide Number Placeholder 3">
            <a:extLst>
              <a:ext uri="{FF2B5EF4-FFF2-40B4-BE49-F238E27FC236}">
                <a16:creationId xmlns:a16="http://schemas.microsoft.com/office/drawing/2014/main" id="{35978723-6B28-64B9-7207-2BC6A7364136}"/>
              </a:ext>
            </a:extLst>
          </p:cNvPr>
          <p:cNvSpPr>
            <a:spLocks noGrp="1"/>
          </p:cNvSpPr>
          <p:nvPr>
            <p:ph type="sldNum" sz="quarter" idx="12"/>
          </p:nvPr>
        </p:nvSpPr>
        <p:spPr/>
        <p:txBody>
          <a:bodyPr/>
          <a:lstStyle/>
          <a:p>
            <a:fld id="{5F7BECBE-D6CC-413E-AA43-2D0C4F1A49BE}" type="slidenum">
              <a:rPr lang="en-US" smtClean="0"/>
              <a:pPr/>
              <a:t>12</a:t>
            </a:fld>
            <a:endParaRPr lang="en-US"/>
          </a:p>
        </p:txBody>
      </p:sp>
      <p:pic>
        <p:nvPicPr>
          <p:cNvPr id="6" name="Graphic 5" descr="Lightbulb and gear with solid fill">
            <a:extLst>
              <a:ext uri="{FF2B5EF4-FFF2-40B4-BE49-F238E27FC236}">
                <a16:creationId xmlns:a16="http://schemas.microsoft.com/office/drawing/2014/main" id="{966B340B-5B07-FFE3-90A2-3452E4B7875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48864" y="3518103"/>
            <a:ext cx="2236839" cy="2236839"/>
          </a:xfrm>
          <a:prstGeom prst="rect">
            <a:avLst/>
          </a:prstGeom>
        </p:spPr>
      </p:pic>
      <p:sp>
        <p:nvSpPr>
          <p:cNvPr id="3" name="Footer Placeholder 2">
            <a:extLst>
              <a:ext uri="{FF2B5EF4-FFF2-40B4-BE49-F238E27FC236}">
                <a16:creationId xmlns:a16="http://schemas.microsoft.com/office/drawing/2014/main" id="{3D3FF2F1-2CF6-5FA0-4FAC-D4DDF6D3CB5A}"/>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2666619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D3E37-8172-55FA-4128-3B5CCB83E9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95A643E-3141-68C9-BBAB-35FE86151B53}"/>
              </a:ext>
            </a:extLst>
          </p:cNvPr>
          <p:cNvSpPr txBox="1"/>
          <p:nvPr/>
        </p:nvSpPr>
        <p:spPr>
          <a:xfrm>
            <a:off x="769073" y="1205520"/>
            <a:ext cx="10847963" cy="5028941"/>
          </a:xfrm>
          <a:prstGeom prst="rect">
            <a:avLst/>
          </a:prstGeom>
          <a:noFill/>
        </p:spPr>
        <p:txBody>
          <a:bodyPr wrap="square" lIns="91440" tIns="45720" rIns="91440" bIns="45720" anchor="t">
            <a:spAutoFit/>
          </a:bodyPr>
          <a:lstStyle/>
          <a:p>
            <a:pPr marL="285750" indent="-285750">
              <a:lnSpc>
                <a:spcPct val="170000"/>
              </a:lnSpc>
              <a:buFont typeface="Arial" panose="020B0604020202020204" pitchFamily="34" charset="0"/>
              <a:buChar char="•"/>
            </a:pPr>
            <a:r>
              <a:rPr lang="en-GB" sz="2400"/>
              <a:t>Identify how a lab leadership programme can meet your national needs</a:t>
            </a:r>
          </a:p>
          <a:p>
            <a:pPr marL="285750" indent="-285750">
              <a:lnSpc>
                <a:spcPct val="170000"/>
              </a:lnSpc>
              <a:buFont typeface="Arial" panose="020B0604020202020204" pitchFamily="34" charset="0"/>
              <a:buChar char="•"/>
            </a:pPr>
            <a:r>
              <a:rPr lang="en-US" sz="2400"/>
              <a:t>Raise awareness on the importance of the GLLP in your country/ region </a:t>
            </a:r>
          </a:p>
          <a:p>
            <a:pPr marL="285750" indent="-285750">
              <a:lnSpc>
                <a:spcPct val="170000"/>
              </a:lnSpc>
              <a:buFont typeface="Arial" panose="020B0604020202020204" pitchFamily="34" charset="0"/>
              <a:buChar char="•"/>
            </a:pPr>
            <a:r>
              <a:rPr lang="en-US" sz="2400"/>
              <a:t>Ensure buy-in from government</a:t>
            </a:r>
          </a:p>
          <a:p>
            <a:pPr marL="285750" indent="-285750">
              <a:lnSpc>
                <a:spcPct val="170000"/>
              </a:lnSpc>
              <a:buFont typeface="Arial" panose="020B0604020202020204" pitchFamily="34" charset="0"/>
              <a:buChar char="•"/>
            </a:pPr>
            <a:r>
              <a:rPr lang="en-US" sz="2400"/>
              <a:t>Engage key stakeholders in planning stages, including One Health sectors</a:t>
            </a:r>
          </a:p>
          <a:p>
            <a:pPr marL="285750" indent="-285750">
              <a:lnSpc>
                <a:spcPct val="170000"/>
              </a:lnSpc>
              <a:buFont typeface="Arial" panose="020B0604020202020204" pitchFamily="34" charset="0"/>
              <a:buChar char="•"/>
            </a:pPr>
            <a:r>
              <a:rPr lang="en-US" sz="2400"/>
              <a:t>Nominate national entity in charge of GLLP implementation</a:t>
            </a:r>
          </a:p>
          <a:p>
            <a:pPr marL="285750" indent="-285750">
              <a:lnSpc>
                <a:spcPct val="170000"/>
              </a:lnSpc>
              <a:buFont typeface="Arial" panose="020B0604020202020204" pitchFamily="34" charset="0"/>
              <a:buChar char="•"/>
            </a:pPr>
            <a:r>
              <a:rPr lang="en-US" sz="2400"/>
              <a:t>Develop and initiate a M&amp;E framework</a:t>
            </a:r>
          </a:p>
          <a:p>
            <a:pPr marL="285750" indent="-285750">
              <a:lnSpc>
                <a:spcPct val="170000"/>
              </a:lnSpc>
              <a:buFont typeface="Arial" panose="020B0604020202020204" pitchFamily="34" charset="0"/>
              <a:buChar char="•"/>
            </a:pPr>
            <a:r>
              <a:rPr lang="en-US" sz="2400" b="1"/>
              <a:t>Invest in training instructors and mentors</a:t>
            </a:r>
          </a:p>
          <a:p>
            <a:pPr marL="285750" indent="-285750">
              <a:lnSpc>
                <a:spcPct val="170000"/>
              </a:lnSpc>
              <a:buFont typeface="Arial" panose="020B0604020202020204" pitchFamily="34" charset="0"/>
              <a:buChar char="•"/>
            </a:pPr>
            <a:r>
              <a:rPr lang="en-US" sz="2400"/>
              <a:t>Invest in retention strategies of the participants, instructors and mentors</a:t>
            </a:r>
          </a:p>
        </p:txBody>
      </p:sp>
      <p:sp>
        <p:nvSpPr>
          <p:cNvPr id="4" name="Slide Number Placeholder 3">
            <a:extLst>
              <a:ext uri="{FF2B5EF4-FFF2-40B4-BE49-F238E27FC236}">
                <a16:creationId xmlns:a16="http://schemas.microsoft.com/office/drawing/2014/main" id="{BA04FBA6-EFF1-9D3D-047B-355D6ECEBC37}"/>
              </a:ext>
            </a:extLst>
          </p:cNvPr>
          <p:cNvSpPr>
            <a:spLocks noGrp="1"/>
          </p:cNvSpPr>
          <p:nvPr>
            <p:ph type="sldNum" sz="quarter" idx="12"/>
          </p:nvPr>
        </p:nvSpPr>
        <p:spPr/>
        <p:txBody>
          <a:bodyPr/>
          <a:lstStyle/>
          <a:p>
            <a:fld id="{5F7BECBE-D6CC-413E-AA43-2D0C4F1A49BE}" type="slidenum">
              <a:rPr lang="en-US" smtClean="0"/>
              <a:pPr/>
              <a:t>13</a:t>
            </a:fld>
            <a:endParaRPr lang="en-US"/>
          </a:p>
        </p:txBody>
      </p:sp>
      <p:pic>
        <p:nvPicPr>
          <p:cNvPr id="10" name="Graphic 9" descr="Puzzle pieces with solid fill">
            <a:extLst>
              <a:ext uri="{FF2B5EF4-FFF2-40B4-BE49-F238E27FC236}">
                <a16:creationId xmlns:a16="http://schemas.microsoft.com/office/drawing/2014/main" id="{A7D93E04-6A81-6ABA-B4E5-0C9FE000A44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1062283" y="1226440"/>
            <a:ext cx="636729" cy="639837"/>
          </a:xfrm>
          <a:prstGeom prst="rect">
            <a:avLst/>
          </a:prstGeom>
        </p:spPr>
      </p:pic>
      <p:pic>
        <p:nvPicPr>
          <p:cNvPr id="12" name="Graphic 11" descr="Lighthouse scene outline">
            <a:extLst>
              <a:ext uri="{FF2B5EF4-FFF2-40B4-BE49-F238E27FC236}">
                <a16:creationId xmlns:a16="http://schemas.microsoft.com/office/drawing/2014/main" id="{B0AEDDF3-3A21-F8D5-EC55-56F88C0E61D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980307" y="1994725"/>
            <a:ext cx="636729" cy="639837"/>
          </a:xfrm>
          <a:prstGeom prst="rect">
            <a:avLst/>
          </a:prstGeom>
        </p:spPr>
      </p:pic>
      <p:pic>
        <p:nvPicPr>
          <p:cNvPr id="14" name="Graphic 13" descr="Thumbs up sign outline">
            <a:extLst>
              <a:ext uri="{FF2B5EF4-FFF2-40B4-BE49-F238E27FC236}">
                <a16:creationId xmlns:a16="http://schemas.microsoft.com/office/drawing/2014/main" id="{C5895F41-D5A2-604D-F443-6635F51748B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632151" y="2489874"/>
            <a:ext cx="636729" cy="639837"/>
          </a:xfrm>
          <a:prstGeom prst="rect">
            <a:avLst/>
          </a:prstGeom>
        </p:spPr>
      </p:pic>
      <p:pic>
        <p:nvPicPr>
          <p:cNvPr id="16" name="Graphic 15" descr="Boardroom with solid fill">
            <a:extLst>
              <a:ext uri="{FF2B5EF4-FFF2-40B4-BE49-F238E27FC236}">
                <a16:creationId xmlns:a16="http://schemas.microsoft.com/office/drawing/2014/main" id="{425552F7-0C18-323E-44A8-3B07EF6B54A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1290894" y="3124092"/>
            <a:ext cx="636729" cy="639837"/>
          </a:xfrm>
          <a:prstGeom prst="rect">
            <a:avLst/>
          </a:prstGeom>
        </p:spPr>
      </p:pic>
      <p:pic>
        <p:nvPicPr>
          <p:cNvPr id="18" name="Graphic 17" descr="Clipboard Mixed outline">
            <a:extLst>
              <a:ext uri="{FF2B5EF4-FFF2-40B4-BE49-F238E27FC236}">
                <a16:creationId xmlns:a16="http://schemas.microsoft.com/office/drawing/2014/main" id="{E50C8191-02BF-375C-25B0-5E6BA6BD666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6742942" y="4317493"/>
            <a:ext cx="636729" cy="639837"/>
          </a:xfrm>
          <a:prstGeom prst="rect">
            <a:avLst/>
          </a:prstGeom>
        </p:spPr>
      </p:pic>
      <p:pic>
        <p:nvPicPr>
          <p:cNvPr id="20" name="Graphic 19" descr="Teacher outline">
            <a:extLst>
              <a:ext uri="{FF2B5EF4-FFF2-40B4-BE49-F238E27FC236}">
                <a16:creationId xmlns:a16="http://schemas.microsoft.com/office/drawing/2014/main" id="{90DDA5B7-BDA5-1305-4ED5-42FE43E7F76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7373701" y="4994206"/>
            <a:ext cx="636729" cy="639837"/>
          </a:xfrm>
          <a:prstGeom prst="rect">
            <a:avLst/>
          </a:prstGeom>
        </p:spPr>
      </p:pic>
      <p:pic>
        <p:nvPicPr>
          <p:cNvPr id="22" name="Graphic 21" descr="Cycle with people with solid fill">
            <a:extLst>
              <a:ext uri="{FF2B5EF4-FFF2-40B4-BE49-F238E27FC236}">
                <a16:creationId xmlns:a16="http://schemas.microsoft.com/office/drawing/2014/main" id="{07ED005F-B238-D5BC-68B8-BAD8757F488D}"/>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402748" y="3681256"/>
            <a:ext cx="636729" cy="639837"/>
          </a:xfrm>
          <a:prstGeom prst="rect">
            <a:avLst/>
          </a:prstGeom>
        </p:spPr>
      </p:pic>
      <p:pic>
        <p:nvPicPr>
          <p:cNvPr id="24" name="Graphic 23" descr="Group with solid fill">
            <a:extLst>
              <a:ext uri="{FF2B5EF4-FFF2-40B4-BE49-F238E27FC236}">
                <a16:creationId xmlns:a16="http://schemas.microsoft.com/office/drawing/2014/main" id="{F213C336-58A6-8DB2-F4AF-1E9D149C8E4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1339660" y="5606651"/>
            <a:ext cx="636729" cy="639837"/>
          </a:xfrm>
          <a:prstGeom prst="rect">
            <a:avLst/>
          </a:prstGeom>
        </p:spPr>
      </p:pic>
      <p:sp>
        <p:nvSpPr>
          <p:cNvPr id="5" name="Title 1">
            <a:extLst>
              <a:ext uri="{FF2B5EF4-FFF2-40B4-BE49-F238E27FC236}">
                <a16:creationId xmlns:a16="http://schemas.microsoft.com/office/drawing/2014/main" id="{B1B0A7D0-BB53-19F9-6360-97D0F542552D}"/>
              </a:ext>
            </a:extLst>
          </p:cNvPr>
          <p:cNvSpPr>
            <a:spLocks noGrp="1"/>
          </p:cNvSpPr>
          <p:nvPr>
            <p:ph type="title"/>
          </p:nvPr>
        </p:nvSpPr>
        <p:spPr>
          <a:xfrm>
            <a:off x="920724" y="537046"/>
            <a:ext cx="10696312" cy="709862"/>
          </a:xfrm>
        </p:spPr>
        <p:txBody>
          <a:bodyPr>
            <a:normAutofit/>
          </a:bodyPr>
          <a:lstStyle/>
          <a:p>
            <a:r>
              <a:rPr lang="en-GB"/>
              <a:t>Strategies that can foster GLLP sustainability</a:t>
            </a:r>
          </a:p>
        </p:txBody>
      </p:sp>
      <p:sp>
        <p:nvSpPr>
          <p:cNvPr id="2" name="Rectangle 1">
            <a:extLst>
              <a:ext uri="{FF2B5EF4-FFF2-40B4-BE49-F238E27FC236}">
                <a16:creationId xmlns:a16="http://schemas.microsoft.com/office/drawing/2014/main" id="{7FB4E42E-72E1-8C35-7BDB-46FF9D1E66AD}"/>
              </a:ext>
            </a:extLst>
          </p:cNvPr>
          <p:cNvSpPr/>
          <p:nvPr/>
        </p:nvSpPr>
        <p:spPr>
          <a:xfrm>
            <a:off x="1018697" y="5002945"/>
            <a:ext cx="6215742" cy="639837"/>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CBABF474-FA09-04C8-F1D0-E4AFE8959F0E}"/>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269067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32E98-3F7B-5470-F989-CEB9F97903D9}"/>
              </a:ext>
            </a:extLst>
          </p:cNvPr>
          <p:cNvSpPr>
            <a:spLocks noGrp="1"/>
          </p:cNvSpPr>
          <p:nvPr>
            <p:ph type="title"/>
          </p:nvPr>
        </p:nvSpPr>
        <p:spPr>
          <a:xfrm>
            <a:off x="914399" y="718361"/>
            <a:ext cx="5666509" cy="709862"/>
          </a:xfrm>
        </p:spPr>
        <p:txBody>
          <a:bodyPr/>
          <a:lstStyle/>
          <a:p>
            <a:r>
              <a:rPr lang="en-GB" dirty="0"/>
              <a:t>GLLP TOT and TOM</a:t>
            </a:r>
          </a:p>
        </p:txBody>
      </p:sp>
      <p:sp>
        <p:nvSpPr>
          <p:cNvPr id="3" name="Text Placeholder 2">
            <a:extLst>
              <a:ext uri="{FF2B5EF4-FFF2-40B4-BE49-F238E27FC236}">
                <a16:creationId xmlns:a16="http://schemas.microsoft.com/office/drawing/2014/main" id="{518FE14E-8794-D3D9-A02F-35C927BF484E}"/>
              </a:ext>
            </a:extLst>
          </p:cNvPr>
          <p:cNvSpPr>
            <a:spLocks noGrp="1"/>
          </p:cNvSpPr>
          <p:nvPr>
            <p:ph type="body" sz="quarter" idx="11"/>
          </p:nvPr>
        </p:nvSpPr>
        <p:spPr>
          <a:xfrm>
            <a:off x="807505" y="2138085"/>
            <a:ext cx="5880295" cy="4183552"/>
          </a:xfrm>
        </p:spPr>
        <p:txBody>
          <a:bodyPr>
            <a:normAutofit/>
          </a:bodyPr>
          <a:lstStyle/>
          <a:p>
            <a:r>
              <a:rPr lang="en-US" dirty="0"/>
              <a:t>Equip national individuals with the knowledge to deliver the GLLP course and to mentor GLLP participants</a:t>
            </a:r>
          </a:p>
          <a:p>
            <a:r>
              <a:rPr lang="en-US" dirty="0"/>
              <a:t>Foster country ownership of the GLLP</a:t>
            </a:r>
            <a:endParaRPr lang="en-US" dirty="0">
              <a:highlight>
                <a:srgbClr val="FFFF00"/>
              </a:highlight>
            </a:endParaRPr>
          </a:p>
          <a:p>
            <a:r>
              <a:rPr lang="en-US" dirty="0"/>
              <a:t>Contribute to the continued implementation of the </a:t>
            </a:r>
            <a:r>
              <a:rPr lang="en-US" dirty="0" err="1"/>
              <a:t>programme</a:t>
            </a:r>
            <a:endParaRPr lang="en-GB" dirty="0"/>
          </a:p>
        </p:txBody>
      </p:sp>
      <p:sp>
        <p:nvSpPr>
          <p:cNvPr id="4" name="Slide Number Placeholder 3">
            <a:extLst>
              <a:ext uri="{FF2B5EF4-FFF2-40B4-BE49-F238E27FC236}">
                <a16:creationId xmlns:a16="http://schemas.microsoft.com/office/drawing/2014/main" id="{EFBE320E-80E1-DF04-8972-33AB479AED04}"/>
              </a:ext>
            </a:extLst>
          </p:cNvPr>
          <p:cNvSpPr>
            <a:spLocks noGrp="1"/>
          </p:cNvSpPr>
          <p:nvPr>
            <p:ph type="sldNum" sz="quarter" idx="12"/>
          </p:nvPr>
        </p:nvSpPr>
        <p:spPr/>
        <p:txBody>
          <a:bodyPr/>
          <a:lstStyle/>
          <a:p>
            <a:fld id="{5F7BECBE-D6CC-413E-AA43-2D0C4F1A49BE}" type="slidenum">
              <a:rPr lang="en-US" smtClean="0"/>
              <a:pPr/>
              <a:t>14</a:t>
            </a:fld>
            <a:endParaRPr lang="en-US"/>
          </a:p>
        </p:txBody>
      </p:sp>
      <p:pic>
        <p:nvPicPr>
          <p:cNvPr id="1026" name="Picture 2" descr="A group of women standing in a room writing on a white board&#10;&#10;Description automatically generated">
            <a:extLst>
              <a:ext uri="{FF2B5EF4-FFF2-40B4-BE49-F238E27FC236}">
                <a16:creationId xmlns:a16="http://schemas.microsoft.com/office/drawing/2014/main" id="{2DB5D111-BDE5-D8C9-DC38-CA28715C5A8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046913" y="0"/>
            <a:ext cx="5145087"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7">
            <a:extLst>
              <a:ext uri="{FF2B5EF4-FFF2-40B4-BE49-F238E27FC236}">
                <a16:creationId xmlns:a16="http://schemas.microsoft.com/office/drawing/2014/main" id="{DC2A5615-B452-D9ED-45AC-E18579D57E7D}"/>
              </a:ext>
            </a:extLst>
          </p:cNvPr>
          <p:cNvSpPr txBox="1"/>
          <p:nvPr/>
        </p:nvSpPr>
        <p:spPr>
          <a:xfrm>
            <a:off x="11381339" y="6499050"/>
            <a:ext cx="792000" cy="276999"/>
          </a:xfrm>
          <a:prstGeom prst="rect">
            <a:avLst/>
          </a:prstGeom>
          <a:noFill/>
        </p:spPr>
        <p:txBody>
          <a:bodyPr wrap="square" rtlCol="0">
            <a:spAutoFit/>
          </a:bodyPr>
          <a:lstStyle>
            <a:defPPr>
              <a:defRPr lang="en-US"/>
            </a:defPPr>
            <a:lvl1pPr marL="0" algn="l" defTabSz="912721" rtl="0" eaLnBrk="1" latinLnBrk="0" hangingPunct="1">
              <a:defRPr sz="1800" kern="1200">
                <a:solidFill>
                  <a:schemeClr val="tx1"/>
                </a:solidFill>
                <a:latin typeface="+mn-lt"/>
                <a:ea typeface="+mn-ea"/>
                <a:cs typeface="+mn-cs"/>
              </a:defRPr>
            </a:lvl1pPr>
            <a:lvl2pPr marL="456360" algn="l" defTabSz="912721" rtl="0" eaLnBrk="1" latinLnBrk="0" hangingPunct="1">
              <a:defRPr sz="1800" kern="1200">
                <a:solidFill>
                  <a:schemeClr val="tx1"/>
                </a:solidFill>
                <a:latin typeface="+mn-lt"/>
                <a:ea typeface="+mn-ea"/>
                <a:cs typeface="+mn-cs"/>
              </a:defRPr>
            </a:lvl2pPr>
            <a:lvl3pPr marL="912721" algn="l" defTabSz="912721" rtl="0" eaLnBrk="1" latinLnBrk="0" hangingPunct="1">
              <a:defRPr sz="1800" kern="1200">
                <a:solidFill>
                  <a:schemeClr val="tx1"/>
                </a:solidFill>
                <a:latin typeface="+mn-lt"/>
                <a:ea typeface="+mn-ea"/>
                <a:cs typeface="+mn-cs"/>
              </a:defRPr>
            </a:lvl3pPr>
            <a:lvl4pPr marL="1369081" algn="l" defTabSz="912721" rtl="0" eaLnBrk="1" latinLnBrk="0" hangingPunct="1">
              <a:defRPr sz="1800" kern="1200">
                <a:solidFill>
                  <a:schemeClr val="tx1"/>
                </a:solidFill>
                <a:latin typeface="+mn-lt"/>
                <a:ea typeface="+mn-ea"/>
                <a:cs typeface="+mn-cs"/>
              </a:defRPr>
            </a:lvl4pPr>
            <a:lvl5pPr marL="1825442" algn="l" defTabSz="912721" rtl="0" eaLnBrk="1" latinLnBrk="0" hangingPunct="1">
              <a:defRPr sz="1800" kern="1200">
                <a:solidFill>
                  <a:schemeClr val="tx1"/>
                </a:solidFill>
                <a:latin typeface="+mn-lt"/>
                <a:ea typeface="+mn-ea"/>
                <a:cs typeface="+mn-cs"/>
              </a:defRPr>
            </a:lvl5pPr>
            <a:lvl6pPr marL="2281801" algn="l" defTabSz="912721" rtl="0" eaLnBrk="1" latinLnBrk="0" hangingPunct="1">
              <a:defRPr sz="1800" kern="1200">
                <a:solidFill>
                  <a:schemeClr val="tx1"/>
                </a:solidFill>
                <a:latin typeface="+mn-lt"/>
                <a:ea typeface="+mn-ea"/>
                <a:cs typeface="+mn-cs"/>
              </a:defRPr>
            </a:lvl6pPr>
            <a:lvl7pPr marL="2738163" algn="l" defTabSz="912721" rtl="0" eaLnBrk="1" latinLnBrk="0" hangingPunct="1">
              <a:defRPr sz="1800" kern="1200">
                <a:solidFill>
                  <a:schemeClr val="tx1"/>
                </a:solidFill>
                <a:latin typeface="+mn-lt"/>
                <a:ea typeface="+mn-ea"/>
                <a:cs typeface="+mn-cs"/>
              </a:defRPr>
            </a:lvl7pPr>
            <a:lvl8pPr marL="3194522" algn="l" defTabSz="912721" rtl="0" eaLnBrk="1" latinLnBrk="0" hangingPunct="1">
              <a:defRPr sz="1800" kern="1200">
                <a:solidFill>
                  <a:schemeClr val="tx1"/>
                </a:solidFill>
                <a:latin typeface="+mn-lt"/>
                <a:ea typeface="+mn-ea"/>
                <a:cs typeface="+mn-cs"/>
              </a:defRPr>
            </a:lvl8pPr>
            <a:lvl9pPr marL="3650880" algn="l" defTabSz="912721" rtl="0" eaLnBrk="1" latinLnBrk="0" hangingPunct="1">
              <a:defRPr sz="1800" kern="1200">
                <a:solidFill>
                  <a:schemeClr val="tx1"/>
                </a:solidFill>
                <a:latin typeface="+mn-lt"/>
                <a:ea typeface="+mn-ea"/>
                <a:cs typeface="+mn-cs"/>
              </a:defRPr>
            </a:lvl9pPr>
          </a:lstStyle>
          <a:p>
            <a:r>
              <a:rPr lang="en-US" sz="1200">
                <a:solidFill>
                  <a:schemeClr val="bg1"/>
                </a:solidFill>
              </a:rPr>
              <a:t>© APHL</a:t>
            </a:r>
          </a:p>
        </p:txBody>
      </p:sp>
      <p:sp>
        <p:nvSpPr>
          <p:cNvPr id="8" name="Text Placeholder 2">
            <a:extLst>
              <a:ext uri="{FF2B5EF4-FFF2-40B4-BE49-F238E27FC236}">
                <a16:creationId xmlns:a16="http://schemas.microsoft.com/office/drawing/2014/main" id="{930D7DFD-F54B-0AA7-A45D-47E74D3FB0B7}"/>
              </a:ext>
            </a:extLst>
          </p:cNvPr>
          <p:cNvSpPr txBox="1">
            <a:spLocks/>
          </p:cNvSpPr>
          <p:nvPr/>
        </p:nvSpPr>
        <p:spPr>
          <a:xfrm>
            <a:off x="914399" y="1428223"/>
            <a:ext cx="5880295" cy="458586"/>
          </a:xfrm>
          <a:prstGeom prst="rect">
            <a:avLst/>
          </a:prstGeom>
        </p:spPr>
        <p:txBody>
          <a:bodyPr vert="horz" lIns="0" tIns="0" rIns="0" bIns="0" rtlCol="0">
            <a:normAutofit/>
          </a:bodyPr>
          <a:lstStyle>
            <a:lvl1pPr marL="228600" indent="-228600" algn="l" defTabSz="914400" rtl="0" eaLnBrk="1" latinLnBrk="0" hangingPunct="1">
              <a:lnSpc>
                <a:spcPct val="100000"/>
              </a:lnSpc>
              <a:spcBef>
                <a:spcPts val="10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dirty="0">
                <a:solidFill>
                  <a:schemeClr val="accent2"/>
                </a:solidFill>
              </a:rPr>
              <a:t>A step towards GLLP sustainability</a:t>
            </a:r>
          </a:p>
        </p:txBody>
      </p:sp>
      <p:sp>
        <p:nvSpPr>
          <p:cNvPr id="6" name="Footer Placeholder 5">
            <a:extLst>
              <a:ext uri="{FF2B5EF4-FFF2-40B4-BE49-F238E27FC236}">
                <a16:creationId xmlns:a16="http://schemas.microsoft.com/office/drawing/2014/main" id="{3410D4B6-4860-5DED-472D-204AEBB50D77}"/>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11078806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5D26CFD-59AB-FA83-81EE-80AD6EDD3A54}"/>
              </a:ext>
            </a:extLst>
          </p:cNvPr>
          <p:cNvSpPr>
            <a:spLocks noGrp="1"/>
          </p:cNvSpPr>
          <p:nvPr>
            <p:ph type="title"/>
          </p:nvPr>
        </p:nvSpPr>
        <p:spPr/>
        <p:txBody>
          <a:bodyPr/>
          <a:lstStyle/>
          <a:p>
            <a:r>
              <a:rPr lang="en-US" dirty="0"/>
              <a:t>GLLP TOT&amp;M overview</a:t>
            </a:r>
          </a:p>
        </p:txBody>
      </p:sp>
      <p:sp>
        <p:nvSpPr>
          <p:cNvPr id="4" name="Slide Number Placeholder 3">
            <a:extLst>
              <a:ext uri="{FF2B5EF4-FFF2-40B4-BE49-F238E27FC236}">
                <a16:creationId xmlns:a16="http://schemas.microsoft.com/office/drawing/2014/main" id="{588B9664-C867-6B77-5E24-287A0A2E89B1}"/>
              </a:ext>
            </a:extLst>
          </p:cNvPr>
          <p:cNvSpPr>
            <a:spLocks noGrp="1"/>
          </p:cNvSpPr>
          <p:nvPr>
            <p:ph type="sldNum" sz="quarter" idx="14"/>
          </p:nvPr>
        </p:nvSpPr>
        <p:spPr/>
        <p:txBody>
          <a:bodyPr/>
          <a:lstStyle/>
          <a:p>
            <a:fld id="{5F7BECBE-D6CC-413E-AA43-2D0C4F1A49BE}" type="slidenum">
              <a:rPr lang="en-US" smtClean="0"/>
              <a:pPr/>
              <a:t>15</a:t>
            </a:fld>
            <a:endParaRPr lang="en-US"/>
          </a:p>
        </p:txBody>
      </p:sp>
      <p:sp>
        <p:nvSpPr>
          <p:cNvPr id="2" name="Footer Placeholder 1">
            <a:extLst>
              <a:ext uri="{FF2B5EF4-FFF2-40B4-BE49-F238E27FC236}">
                <a16:creationId xmlns:a16="http://schemas.microsoft.com/office/drawing/2014/main" id="{94FB7D8F-89FC-0FBA-C235-C22FE7FBB803}"/>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9515103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C8C43-BAE2-40B4-B57B-4160ED886090}"/>
              </a:ext>
            </a:extLst>
          </p:cNvPr>
          <p:cNvSpPr>
            <a:spLocks noGrp="1"/>
          </p:cNvSpPr>
          <p:nvPr>
            <p:ph type="title"/>
          </p:nvPr>
        </p:nvSpPr>
        <p:spPr>
          <a:xfrm>
            <a:off x="914400" y="737440"/>
            <a:ext cx="10515600" cy="709862"/>
          </a:xfrm>
        </p:spPr>
        <p:txBody>
          <a:bodyPr>
            <a:noAutofit/>
          </a:bodyPr>
          <a:lstStyle/>
          <a:p>
            <a:r>
              <a:rPr lang="en-US" dirty="0"/>
              <a:t>GLLP TOT&amp;M goal</a:t>
            </a:r>
          </a:p>
        </p:txBody>
      </p:sp>
      <p:sp>
        <p:nvSpPr>
          <p:cNvPr id="9" name="Text Placeholder 8"/>
          <p:cNvSpPr>
            <a:spLocks noGrp="1"/>
          </p:cNvSpPr>
          <p:nvPr>
            <p:ph type="body" sz="quarter" idx="11"/>
          </p:nvPr>
        </p:nvSpPr>
        <p:spPr>
          <a:xfrm>
            <a:off x="900142" y="1737359"/>
            <a:ext cx="10515600" cy="4183552"/>
          </a:xfrm>
        </p:spPr>
        <p:txBody>
          <a:bodyPr vert="horz" lIns="0" tIns="0" rIns="0" bIns="0" rtlCol="0" anchor="t">
            <a:noAutofit/>
          </a:bodyPr>
          <a:lstStyle/>
          <a:p>
            <a:pPr marL="0" indent="0">
              <a:lnSpc>
                <a:spcPct val="150000"/>
              </a:lnSpc>
              <a:buNone/>
            </a:pPr>
            <a:r>
              <a:rPr lang="en-US" sz="2600" dirty="0">
                <a:effectLst/>
                <a:latin typeface="+mj-lt"/>
                <a:ea typeface="Calibri"/>
                <a:cs typeface="Calibri"/>
              </a:rPr>
              <a:t>The Training of Trainers and Mentors curriculum provides trainers and mentors with the knowledge, skills and tools that will enable them to provide effective instruction and mentorship for the GLLP </a:t>
            </a:r>
            <a:r>
              <a:rPr lang="en-US" sz="2600" dirty="0" err="1">
                <a:effectLst/>
                <a:latin typeface="+mj-lt"/>
                <a:ea typeface="Calibri"/>
                <a:cs typeface="Calibri"/>
              </a:rPr>
              <a:t>programme</a:t>
            </a:r>
            <a:r>
              <a:rPr lang="en-US" sz="2600" dirty="0">
                <a:effectLst/>
                <a:latin typeface="+mj-lt"/>
                <a:ea typeface="Calibri"/>
                <a:cs typeface="Calibri"/>
              </a:rPr>
              <a:t>. </a:t>
            </a:r>
            <a:endParaRPr lang="en-US" sz="2600" dirty="0"/>
          </a:p>
        </p:txBody>
      </p:sp>
      <p:sp>
        <p:nvSpPr>
          <p:cNvPr id="13" name="Slide Number Placeholder 12"/>
          <p:cNvSpPr>
            <a:spLocks noGrp="1"/>
          </p:cNvSpPr>
          <p:nvPr>
            <p:ph type="sldNum" sz="quarter" idx="12"/>
          </p:nvPr>
        </p:nvSpPr>
        <p:spPr/>
        <p:txBody>
          <a:bodyPr/>
          <a:lstStyle/>
          <a:p>
            <a:fld id="{15573E5C-EF74-034A-A019-612A408567C7}" type="slidenum">
              <a:rPr lang="en-US" smtClean="0"/>
              <a:pPr/>
              <a:t>16</a:t>
            </a:fld>
            <a:endParaRPr lang="en-US"/>
          </a:p>
        </p:txBody>
      </p:sp>
      <p:sp>
        <p:nvSpPr>
          <p:cNvPr id="6" name="Content Placeholder 3">
            <a:extLst>
              <a:ext uri="{FF2B5EF4-FFF2-40B4-BE49-F238E27FC236}">
                <a16:creationId xmlns:a16="http://schemas.microsoft.com/office/drawing/2014/main" id="{6FF854C1-7A6B-4AB6-93CC-953377AEC936}"/>
              </a:ext>
            </a:extLst>
          </p:cNvPr>
          <p:cNvSpPr txBox="1">
            <a:spLocks/>
          </p:cNvSpPr>
          <p:nvPr/>
        </p:nvSpPr>
        <p:spPr>
          <a:xfrm>
            <a:off x="2214592" y="2412219"/>
            <a:ext cx="7886700" cy="331075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Franklin Gothic Book" panose="020B0503020102020204" pitchFamily="34" charset="0"/>
                <a:ea typeface="+mn-ea"/>
                <a:cs typeface="+mn-cs"/>
              </a:defRPr>
            </a:lvl1pPr>
            <a:lvl2pPr marL="800100" indent="-342900" algn="l" defTabSz="914400" rtl="0" eaLnBrk="1" latinLnBrk="0" hangingPunct="1">
              <a:lnSpc>
                <a:spcPct val="90000"/>
              </a:lnSpc>
              <a:spcBef>
                <a:spcPts val="500"/>
              </a:spcBef>
              <a:buClr>
                <a:srgbClr val="F46E32"/>
              </a:buClr>
              <a:buSzPct val="100000"/>
              <a:buFont typeface="Arial" panose="020B0604020202020204" pitchFamily="34" charset="0"/>
              <a:buChar char="•"/>
              <a:defRPr sz="2200" kern="1200">
                <a:solidFill>
                  <a:srgbClr val="004D79"/>
                </a:solidFill>
                <a:latin typeface="Franklin Gothic Book" panose="020B0503020102020204" pitchFamily="34" charset="0"/>
                <a:ea typeface="+mn-ea"/>
                <a:cs typeface="+mn-cs"/>
              </a:defRPr>
            </a:lvl2pPr>
            <a:lvl3pPr marL="1257300" indent="-342900" algn="l" defTabSz="914400" rtl="0" eaLnBrk="1" latinLnBrk="0" hangingPunct="1">
              <a:lnSpc>
                <a:spcPct val="90000"/>
              </a:lnSpc>
              <a:spcBef>
                <a:spcPts val="500"/>
              </a:spcBef>
              <a:buClr>
                <a:srgbClr val="F46E32"/>
              </a:buClr>
              <a:buSzPct val="75000"/>
              <a:buFontTx/>
              <a:buBlip>
                <a:blip r:embed="rId4"/>
              </a:buBlip>
              <a:defRPr sz="2200" kern="1200">
                <a:solidFill>
                  <a:srgbClr val="004D79"/>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SzPct val="75000"/>
              <a:buFontTx/>
              <a:buBlip>
                <a:blip r:embed="rId4"/>
              </a:buBlip>
              <a:defRPr sz="1800" kern="1200">
                <a:solidFill>
                  <a:srgbClr val="004D7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p:txBody>
      </p:sp>
      <p:pic>
        <p:nvPicPr>
          <p:cNvPr id="4" name="Graphic 3" descr="Bullseye with solid fill">
            <a:extLst>
              <a:ext uri="{FF2B5EF4-FFF2-40B4-BE49-F238E27FC236}">
                <a16:creationId xmlns:a16="http://schemas.microsoft.com/office/drawing/2014/main" id="{01340622-C3C8-B550-635B-759DF7EC3FF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75007" y="3429000"/>
            <a:ext cx="1905000" cy="1905000"/>
          </a:xfrm>
          <a:prstGeom prst="rect">
            <a:avLst/>
          </a:prstGeom>
        </p:spPr>
      </p:pic>
      <p:sp>
        <p:nvSpPr>
          <p:cNvPr id="3" name="Text Placeholder 2">
            <a:extLst>
              <a:ext uri="{FF2B5EF4-FFF2-40B4-BE49-F238E27FC236}">
                <a16:creationId xmlns:a16="http://schemas.microsoft.com/office/drawing/2014/main" id="{A86B1B96-7458-9662-8D06-176A43963D5C}"/>
              </a:ext>
            </a:extLst>
          </p:cNvPr>
          <p:cNvSpPr txBox="1">
            <a:spLocks/>
          </p:cNvSpPr>
          <p:nvPr/>
        </p:nvSpPr>
        <p:spPr>
          <a:xfrm>
            <a:off x="3287359" y="5264392"/>
            <a:ext cx="5880295" cy="458586"/>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6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600" b="1" dirty="0">
                <a:solidFill>
                  <a:schemeClr val="accent2"/>
                </a:solidFill>
              </a:rPr>
              <a:t>A step towards programme sustainability</a:t>
            </a:r>
          </a:p>
        </p:txBody>
      </p:sp>
      <p:sp>
        <p:nvSpPr>
          <p:cNvPr id="5" name="Footer Placeholder 4">
            <a:extLst>
              <a:ext uri="{FF2B5EF4-FFF2-40B4-BE49-F238E27FC236}">
                <a16:creationId xmlns:a16="http://schemas.microsoft.com/office/drawing/2014/main" id="{8D57EA8E-DF68-5952-2C6E-1FBD72BDE844}"/>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14517271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BAAFA-12DA-1503-072D-A85C17ED9D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B992EA-4BF8-41A2-ED74-A611F4BEAD4F}"/>
              </a:ext>
            </a:extLst>
          </p:cNvPr>
          <p:cNvSpPr>
            <a:spLocks noGrp="1"/>
          </p:cNvSpPr>
          <p:nvPr>
            <p:ph type="title"/>
          </p:nvPr>
        </p:nvSpPr>
        <p:spPr>
          <a:xfrm>
            <a:off x="508017" y="567891"/>
            <a:ext cx="10282997" cy="1238270"/>
          </a:xfrm>
        </p:spPr>
        <p:txBody>
          <a:bodyPr anchor="t">
            <a:normAutofit/>
          </a:bodyPr>
          <a:lstStyle/>
          <a:p>
            <a:r>
              <a:rPr lang="en-GB" dirty="0">
                <a:latin typeface="Trebuchet MS"/>
                <a:cs typeface="Calibri"/>
              </a:rPr>
              <a:t>GLLP TOT&amp;M: Expected outcomes</a:t>
            </a:r>
          </a:p>
        </p:txBody>
      </p:sp>
      <p:sp>
        <p:nvSpPr>
          <p:cNvPr id="9" name="Footer Placeholder 3">
            <a:extLst>
              <a:ext uri="{FF2B5EF4-FFF2-40B4-BE49-F238E27FC236}">
                <a16:creationId xmlns:a16="http://schemas.microsoft.com/office/drawing/2014/main" id="{A97A62EA-4D67-BC46-5E81-8E677117A727}"/>
              </a:ext>
            </a:extLst>
          </p:cNvPr>
          <p:cNvSpPr>
            <a:spLocks noGrp="1"/>
          </p:cNvSpPr>
          <p:nvPr>
            <p:ph type="ftr" sz="quarter" idx="3"/>
          </p:nvPr>
        </p:nvSpPr>
        <p:spPr>
          <a:xfrm>
            <a:off x="924452" y="6155388"/>
            <a:ext cx="2371412" cy="702612"/>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nl-NL"/>
              <a:t>GLLP TOT&amp;M Unit 1 V1 2026</a:t>
            </a:r>
            <a:endParaRPr lang="en-US"/>
          </a:p>
        </p:txBody>
      </p:sp>
      <p:sp>
        <p:nvSpPr>
          <p:cNvPr id="11" name="Slide Number Placeholder 4">
            <a:extLst>
              <a:ext uri="{FF2B5EF4-FFF2-40B4-BE49-F238E27FC236}">
                <a16:creationId xmlns:a16="http://schemas.microsoft.com/office/drawing/2014/main" id="{B5A22E0B-43C8-179F-2F2E-D7A1F4A73819}"/>
              </a:ext>
            </a:extLst>
          </p:cNvPr>
          <p:cNvSpPr>
            <a:spLocks noGrp="1"/>
          </p:cNvSpPr>
          <p:nvPr>
            <p:ph type="sldNum" sz="quarter" idx="4"/>
          </p:nvPr>
        </p:nvSpPr>
        <p:spPr>
          <a:xfrm>
            <a:off x="234479" y="6165444"/>
            <a:ext cx="547077" cy="365125"/>
          </a:xfrm>
          <a:prstGeom prst="rect">
            <a:avLst/>
          </a:prstGeom>
        </p:spPr>
        <p:txBody>
          <a:bodyPr vert="horz" lIns="91440" tIns="45720" rIns="91440" bIns="45720" rtlCol="0" anchor="ctr" anchorCtr="0"/>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7698B45C-09C7-497B-9261-07F290CB2D4C}" type="slidenum">
              <a:rPr lang="en-US" smtClean="0"/>
              <a:pPr/>
              <a:t>17</a:t>
            </a:fld>
            <a:endParaRPr lang="en-US"/>
          </a:p>
        </p:txBody>
      </p:sp>
      <p:graphicFrame>
        <p:nvGraphicFramePr>
          <p:cNvPr id="5" name="Content Placeholder 2">
            <a:extLst>
              <a:ext uri="{FF2B5EF4-FFF2-40B4-BE49-F238E27FC236}">
                <a16:creationId xmlns:a16="http://schemas.microsoft.com/office/drawing/2014/main" id="{158E200F-33B7-1718-CE23-8817A1B2BE35}"/>
              </a:ext>
            </a:extLst>
          </p:cNvPr>
          <p:cNvGraphicFramePr>
            <a:graphicFrameLocks noGrp="1"/>
          </p:cNvGraphicFramePr>
          <p:nvPr>
            <p:ph idx="1"/>
          </p:nvPr>
        </p:nvGraphicFramePr>
        <p:xfrm>
          <a:off x="157095" y="1502230"/>
          <a:ext cx="11723043" cy="53557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a:extLst>
              <a:ext uri="{FF2B5EF4-FFF2-40B4-BE49-F238E27FC236}">
                <a16:creationId xmlns:a16="http://schemas.microsoft.com/office/drawing/2014/main" id="{2C929D30-9489-9B8D-CE71-9B240BFC8446}"/>
              </a:ext>
            </a:extLst>
          </p:cNvPr>
          <p:cNvSpPr txBox="1"/>
          <p:nvPr/>
        </p:nvSpPr>
        <p:spPr>
          <a:xfrm>
            <a:off x="157095" y="1778478"/>
            <a:ext cx="11645659" cy="954107"/>
          </a:xfrm>
          <a:prstGeom prst="rect">
            <a:avLst/>
          </a:prstGeom>
          <a:noFill/>
        </p:spPr>
        <p:txBody>
          <a:bodyPr wrap="square" rtlCol="0">
            <a:spAutoFit/>
          </a:bodyPr>
          <a:lstStyle/>
          <a:p>
            <a:pPr algn="ctr"/>
            <a:r>
              <a:rPr lang="en-US" sz="2800" dirty="0"/>
              <a:t>A pool of qualified nation and/or regional instructors and mentors who have:</a:t>
            </a:r>
          </a:p>
        </p:txBody>
      </p:sp>
      <p:sp>
        <p:nvSpPr>
          <p:cNvPr id="4" name="Slide Number Placeholder 4">
            <a:extLst>
              <a:ext uri="{FF2B5EF4-FFF2-40B4-BE49-F238E27FC236}">
                <a16:creationId xmlns:a16="http://schemas.microsoft.com/office/drawing/2014/main" id="{E0940B9D-09BF-F14A-A34D-30E9BE713DD6}"/>
              </a:ext>
            </a:extLst>
          </p:cNvPr>
          <p:cNvSpPr>
            <a:spLocks noGrp="1"/>
          </p:cNvSpPr>
          <p:nvPr>
            <p:ph type="sldNum" sz="quarter" idx="12"/>
          </p:nvPr>
        </p:nvSpPr>
        <p:spPr>
          <a:xfrm>
            <a:off x="10917965" y="6064203"/>
            <a:ext cx="532254" cy="365125"/>
          </a:xfrm>
        </p:spPr>
        <p:txBody>
          <a:bodyPr/>
          <a:lstStyle/>
          <a:p>
            <a:fld id="{7698B45C-09C7-497B-9261-07F290CB2D4C}" type="slidenum">
              <a:rPr lang="en-US" sz="1200">
                <a:solidFill>
                  <a:schemeClr val="bg2">
                    <a:lumMod val="90000"/>
                  </a:schemeClr>
                </a:solidFill>
              </a:rPr>
              <a:pPr/>
              <a:t>17</a:t>
            </a:fld>
            <a:endParaRPr lang="en-US" sz="1200" dirty="0">
              <a:solidFill>
                <a:schemeClr val="bg2">
                  <a:lumMod val="90000"/>
                </a:schemeClr>
              </a:solidFill>
            </a:endParaRPr>
          </a:p>
        </p:txBody>
      </p:sp>
      <p:sp>
        <p:nvSpPr>
          <p:cNvPr id="6" name="Footer Placeholder 2">
            <a:extLst>
              <a:ext uri="{FF2B5EF4-FFF2-40B4-BE49-F238E27FC236}">
                <a16:creationId xmlns:a16="http://schemas.microsoft.com/office/drawing/2014/main" id="{C26EE15A-9420-040B-00AD-DD2ED49E619C}"/>
              </a:ext>
            </a:extLst>
          </p:cNvPr>
          <p:cNvSpPr txBox="1">
            <a:spLocks/>
          </p:cNvSpPr>
          <p:nvPr/>
        </p:nvSpPr>
        <p:spPr>
          <a:xfrm>
            <a:off x="8793365" y="6210968"/>
            <a:ext cx="2226936"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l-NL" sz="1200" dirty="0">
                <a:solidFill>
                  <a:schemeClr val="bg2">
                    <a:lumMod val="90000"/>
                  </a:schemeClr>
                </a:solidFill>
              </a:rPr>
              <a:t>GLLP TOT&amp;M Unit 1 V1 2026</a:t>
            </a:r>
            <a:endParaRPr lang="en-US" sz="1200" dirty="0">
              <a:solidFill>
                <a:schemeClr val="bg2">
                  <a:lumMod val="90000"/>
                </a:schemeClr>
              </a:solidFill>
            </a:endParaRPr>
          </a:p>
        </p:txBody>
      </p:sp>
    </p:spTree>
    <p:custDataLst>
      <p:tags r:id="rId1"/>
    </p:custDataLst>
    <p:extLst>
      <p:ext uri="{BB962C8B-B14F-4D97-AF65-F5344CB8AC3E}">
        <p14:creationId xmlns:p14="http://schemas.microsoft.com/office/powerpoint/2010/main" val="8738120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7121F-08F1-0579-A3F3-68A54C5EA745}"/>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D9E8974D-E8A8-8748-D8C6-3E5772E75251}"/>
              </a:ext>
            </a:extLst>
          </p:cNvPr>
          <p:cNvSpPr/>
          <p:nvPr/>
        </p:nvSpPr>
        <p:spPr>
          <a:xfrm>
            <a:off x="98715" y="4132157"/>
            <a:ext cx="2304000" cy="753330"/>
          </a:xfrm>
          <a:prstGeom prst="roundRect">
            <a:avLst/>
          </a:prstGeom>
          <a:solidFill>
            <a:schemeClr val="bg1"/>
          </a:solid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0" rtlCol="0" anchor="b" anchorCtr="0"/>
          <a:lstStyle/>
          <a:p>
            <a:r>
              <a:rPr lang="en-US" sz="1200" dirty="0">
                <a:solidFill>
                  <a:schemeClr val="tx1"/>
                </a:solidFill>
                <a:latin typeface="+mj-lt"/>
              </a:rPr>
              <a:t>Optional: GLLP implementation</a:t>
            </a:r>
          </a:p>
        </p:txBody>
      </p:sp>
      <p:sp>
        <p:nvSpPr>
          <p:cNvPr id="25" name="Rectangle 24">
            <a:extLst>
              <a:ext uri="{FF2B5EF4-FFF2-40B4-BE49-F238E27FC236}">
                <a16:creationId xmlns:a16="http://schemas.microsoft.com/office/drawing/2014/main" id="{FD3732C1-455C-9A21-4155-7CDFC1B58093}"/>
              </a:ext>
            </a:extLst>
          </p:cNvPr>
          <p:cNvSpPr/>
          <p:nvPr/>
        </p:nvSpPr>
        <p:spPr>
          <a:xfrm>
            <a:off x="923118" y="6464285"/>
            <a:ext cx="3237916" cy="25987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47D9B0D-8B87-8668-7977-DF4D333EFEEC}"/>
              </a:ext>
            </a:extLst>
          </p:cNvPr>
          <p:cNvSpPr/>
          <p:nvPr/>
        </p:nvSpPr>
        <p:spPr>
          <a:xfrm>
            <a:off x="-144866" y="5584446"/>
            <a:ext cx="348294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a:extLst>
              <a:ext uri="{FF2B5EF4-FFF2-40B4-BE49-F238E27FC236}">
                <a16:creationId xmlns:a16="http://schemas.microsoft.com/office/drawing/2014/main" id="{6EF75C8A-A93E-B22C-67AD-475A5513E1FA}"/>
              </a:ext>
            </a:extLst>
          </p:cNvPr>
          <p:cNvSpPr>
            <a:spLocks noGrp="1"/>
          </p:cNvSpPr>
          <p:nvPr>
            <p:ph type="title"/>
          </p:nvPr>
        </p:nvSpPr>
        <p:spPr>
          <a:xfrm>
            <a:off x="923118" y="604718"/>
            <a:ext cx="10171602" cy="709862"/>
          </a:xfrm>
        </p:spPr>
        <p:txBody>
          <a:bodyPr>
            <a:noAutofit/>
          </a:bodyPr>
          <a:lstStyle/>
          <a:p>
            <a:r>
              <a:rPr lang="fr-FR"/>
              <a:t>Phase 2: In-</a:t>
            </a:r>
            <a:r>
              <a:rPr lang="fr-FR" err="1"/>
              <a:t>person</a:t>
            </a:r>
            <a:r>
              <a:rPr lang="fr-FR"/>
              <a:t> TOT&amp;M - Agenda</a:t>
            </a:r>
            <a:endParaRPr lang="en-BR"/>
          </a:p>
        </p:txBody>
      </p:sp>
      <p:sp>
        <p:nvSpPr>
          <p:cNvPr id="6" name="Rectangle 5">
            <a:extLst>
              <a:ext uri="{FF2B5EF4-FFF2-40B4-BE49-F238E27FC236}">
                <a16:creationId xmlns:a16="http://schemas.microsoft.com/office/drawing/2014/main" id="{DD564084-9264-D14C-B406-7B686E3CC2C5}"/>
              </a:ext>
            </a:extLst>
          </p:cNvPr>
          <p:cNvSpPr/>
          <p:nvPr/>
        </p:nvSpPr>
        <p:spPr>
          <a:xfrm>
            <a:off x="2552491" y="1337467"/>
            <a:ext cx="234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t>DAY 2</a:t>
            </a:r>
          </a:p>
        </p:txBody>
      </p:sp>
      <p:sp>
        <p:nvSpPr>
          <p:cNvPr id="7" name="Rectangle 6">
            <a:extLst>
              <a:ext uri="{FF2B5EF4-FFF2-40B4-BE49-F238E27FC236}">
                <a16:creationId xmlns:a16="http://schemas.microsoft.com/office/drawing/2014/main" id="{3363932D-6C31-CBDC-83E2-AC7781971A58}"/>
              </a:ext>
            </a:extLst>
          </p:cNvPr>
          <p:cNvSpPr/>
          <p:nvPr/>
        </p:nvSpPr>
        <p:spPr>
          <a:xfrm>
            <a:off x="100158" y="1337467"/>
            <a:ext cx="234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t>DAY 1</a:t>
            </a:r>
          </a:p>
        </p:txBody>
      </p:sp>
      <p:sp>
        <p:nvSpPr>
          <p:cNvPr id="13" name="Rectangle: Rounded Corners 12">
            <a:extLst>
              <a:ext uri="{FF2B5EF4-FFF2-40B4-BE49-F238E27FC236}">
                <a16:creationId xmlns:a16="http://schemas.microsoft.com/office/drawing/2014/main" id="{D518F3D8-266B-17DA-C9A1-DAF843206E03}"/>
              </a:ext>
            </a:extLst>
          </p:cNvPr>
          <p:cNvSpPr/>
          <p:nvPr/>
        </p:nvSpPr>
        <p:spPr>
          <a:xfrm>
            <a:off x="83478" y="3001338"/>
            <a:ext cx="2340000" cy="72881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bg1"/>
                </a:solidFill>
                <a:latin typeface="+mj-lt"/>
              </a:rPr>
              <a:t>Unit 1: </a:t>
            </a:r>
          </a:p>
          <a:p>
            <a:pPr algn="ctr"/>
            <a:r>
              <a:rPr lang="en-US" sz="1600" dirty="0">
                <a:solidFill>
                  <a:schemeClr val="bg1"/>
                </a:solidFill>
                <a:latin typeface="+mj-lt"/>
              </a:rPr>
              <a:t>Overview of TOT&amp;M</a:t>
            </a:r>
          </a:p>
        </p:txBody>
      </p:sp>
      <p:sp>
        <p:nvSpPr>
          <p:cNvPr id="18" name="Rectangle: Rounded Corners 17">
            <a:extLst>
              <a:ext uri="{FF2B5EF4-FFF2-40B4-BE49-F238E27FC236}">
                <a16:creationId xmlns:a16="http://schemas.microsoft.com/office/drawing/2014/main" id="{35B7FC2C-6E48-8FE1-879D-3EAE2D370695}"/>
              </a:ext>
            </a:extLst>
          </p:cNvPr>
          <p:cNvSpPr/>
          <p:nvPr/>
        </p:nvSpPr>
        <p:spPr>
          <a:xfrm>
            <a:off x="100158" y="2393799"/>
            <a:ext cx="2340000" cy="4993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dirty="0">
                <a:solidFill>
                  <a:schemeClr val="bg1"/>
                </a:solidFill>
                <a:latin typeface="+mj-lt"/>
              </a:rPr>
              <a:t>Opening session</a:t>
            </a:r>
          </a:p>
        </p:txBody>
      </p:sp>
      <p:sp>
        <p:nvSpPr>
          <p:cNvPr id="19" name="Rectangle: Rounded Corners 18">
            <a:extLst>
              <a:ext uri="{FF2B5EF4-FFF2-40B4-BE49-F238E27FC236}">
                <a16:creationId xmlns:a16="http://schemas.microsoft.com/office/drawing/2014/main" id="{2CF18100-1991-9F75-D8C4-FF63235ACAAF}"/>
              </a:ext>
            </a:extLst>
          </p:cNvPr>
          <p:cNvSpPr/>
          <p:nvPr/>
        </p:nvSpPr>
        <p:spPr>
          <a:xfrm>
            <a:off x="100158" y="1824892"/>
            <a:ext cx="2340000" cy="3600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Registration</a:t>
            </a:r>
          </a:p>
        </p:txBody>
      </p:sp>
      <p:sp>
        <p:nvSpPr>
          <p:cNvPr id="14" name="Rectangle: Rounded Corners 13">
            <a:extLst>
              <a:ext uri="{FF2B5EF4-FFF2-40B4-BE49-F238E27FC236}">
                <a16:creationId xmlns:a16="http://schemas.microsoft.com/office/drawing/2014/main" id="{0B51DEC8-DA24-0C79-9DF7-B5905CC54505}"/>
              </a:ext>
            </a:extLst>
          </p:cNvPr>
          <p:cNvSpPr/>
          <p:nvPr/>
        </p:nvSpPr>
        <p:spPr>
          <a:xfrm>
            <a:off x="83478" y="3856663"/>
            <a:ext cx="2340000" cy="75333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bg1"/>
                </a:solidFill>
                <a:latin typeface="+mj-lt"/>
              </a:rPr>
              <a:t>Unit 2: Intro to GLLP</a:t>
            </a:r>
            <a:endParaRPr lang="en-US" sz="1600">
              <a:solidFill>
                <a:schemeClr val="bg1"/>
              </a:solidFill>
              <a:latin typeface="+mj-lt"/>
            </a:endParaRPr>
          </a:p>
        </p:txBody>
      </p:sp>
      <p:sp>
        <p:nvSpPr>
          <p:cNvPr id="20" name="Rectangle: Rounded Corners 19">
            <a:extLst>
              <a:ext uri="{FF2B5EF4-FFF2-40B4-BE49-F238E27FC236}">
                <a16:creationId xmlns:a16="http://schemas.microsoft.com/office/drawing/2014/main" id="{EE2CDED4-F72C-49AD-6C7C-83EDB4AA1B41}"/>
              </a:ext>
            </a:extLst>
          </p:cNvPr>
          <p:cNvSpPr/>
          <p:nvPr/>
        </p:nvSpPr>
        <p:spPr>
          <a:xfrm>
            <a:off x="100158" y="6156789"/>
            <a:ext cx="2340000" cy="363456"/>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Daily evaluation</a:t>
            </a:r>
          </a:p>
        </p:txBody>
      </p:sp>
      <p:sp>
        <p:nvSpPr>
          <p:cNvPr id="21" name="Rectangle: Rounded Corners 20">
            <a:extLst>
              <a:ext uri="{FF2B5EF4-FFF2-40B4-BE49-F238E27FC236}">
                <a16:creationId xmlns:a16="http://schemas.microsoft.com/office/drawing/2014/main" id="{054D1336-6636-E1A8-3CD3-B23918D62BFC}"/>
              </a:ext>
            </a:extLst>
          </p:cNvPr>
          <p:cNvSpPr/>
          <p:nvPr/>
        </p:nvSpPr>
        <p:spPr>
          <a:xfrm>
            <a:off x="2543311" y="1822677"/>
            <a:ext cx="2349180" cy="35838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Recap of previous day</a:t>
            </a:r>
          </a:p>
        </p:txBody>
      </p:sp>
      <p:sp>
        <p:nvSpPr>
          <p:cNvPr id="30" name="Rectangle: Rounded Corners 29">
            <a:extLst>
              <a:ext uri="{FF2B5EF4-FFF2-40B4-BE49-F238E27FC236}">
                <a16:creationId xmlns:a16="http://schemas.microsoft.com/office/drawing/2014/main" id="{82439A70-4D70-849B-299C-5F33F51BABB4}"/>
              </a:ext>
            </a:extLst>
          </p:cNvPr>
          <p:cNvSpPr/>
          <p:nvPr/>
        </p:nvSpPr>
        <p:spPr>
          <a:xfrm>
            <a:off x="4980183" y="6140532"/>
            <a:ext cx="2336752" cy="379715"/>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Daily evaluation</a:t>
            </a:r>
          </a:p>
        </p:txBody>
      </p:sp>
      <p:sp>
        <p:nvSpPr>
          <p:cNvPr id="5" name="Rectangle: Rounded Corners 4">
            <a:extLst>
              <a:ext uri="{FF2B5EF4-FFF2-40B4-BE49-F238E27FC236}">
                <a16:creationId xmlns:a16="http://schemas.microsoft.com/office/drawing/2014/main" id="{5FA98115-BDF4-4927-5231-89FFF2D19E4F}"/>
              </a:ext>
            </a:extLst>
          </p:cNvPr>
          <p:cNvSpPr/>
          <p:nvPr/>
        </p:nvSpPr>
        <p:spPr>
          <a:xfrm>
            <a:off x="83478" y="4986134"/>
            <a:ext cx="2340000" cy="10555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bg1"/>
                </a:solidFill>
                <a:latin typeface="+mj-lt"/>
              </a:rPr>
              <a:t>Unit 3: Design and learning package</a:t>
            </a:r>
            <a:endParaRPr lang="en-US" sz="1600">
              <a:solidFill>
                <a:schemeClr val="bg1"/>
              </a:solidFill>
              <a:latin typeface="+mj-lt"/>
            </a:endParaRPr>
          </a:p>
        </p:txBody>
      </p:sp>
      <p:sp>
        <p:nvSpPr>
          <p:cNvPr id="8" name="Rectangle 7">
            <a:extLst>
              <a:ext uri="{FF2B5EF4-FFF2-40B4-BE49-F238E27FC236}">
                <a16:creationId xmlns:a16="http://schemas.microsoft.com/office/drawing/2014/main" id="{08B159EB-E1C3-CFD1-682E-585F609AF236}"/>
              </a:ext>
            </a:extLst>
          </p:cNvPr>
          <p:cNvSpPr/>
          <p:nvPr/>
        </p:nvSpPr>
        <p:spPr>
          <a:xfrm>
            <a:off x="4976935" y="1337467"/>
            <a:ext cx="234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t>DAY 3</a:t>
            </a:r>
          </a:p>
        </p:txBody>
      </p:sp>
      <p:sp>
        <p:nvSpPr>
          <p:cNvPr id="12" name="Rectangle: Rounded Corners 11">
            <a:extLst>
              <a:ext uri="{FF2B5EF4-FFF2-40B4-BE49-F238E27FC236}">
                <a16:creationId xmlns:a16="http://schemas.microsoft.com/office/drawing/2014/main" id="{C1FAD6E7-5B4C-4426-7518-EECEE3B1E8DA}"/>
              </a:ext>
            </a:extLst>
          </p:cNvPr>
          <p:cNvSpPr/>
          <p:nvPr/>
        </p:nvSpPr>
        <p:spPr>
          <a:xfrm>
            <a:off x="4976935" y="1822678"/>
            <a:ext cx="2340000" cy="3600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Recap of previous day</a:t>
            </a:r>
          </a:p>
        </p:txBody>
      </p:sp>
      <p:sp>
        <p:nvSpPr>
          <p:cNvPr id="22" name="Rectangle: Rounded Corners 21">
            <a:extLst>
              <a:ext uri="{FF2B5EF4-FFF2-40B4-BE49-F238E27FC236}">
                <a16:creationId xmlns:a16="http://schemas.microsoft.com/office/drawing/2014/main" id="{3AEC8B36-8957-8469-24D6-1A8F66BABE44}"/>
              </a:ext>
            </a:extLst>
          </p:cNvPr>
          <p:cNvSpPr/>
          <p:nvPr/>
        </p:nvSpPr>
        <p:spPr>
          <a:xfrm>
            <a:off x="2552491" y="6149547"/>
            <a:ext cx="2340000" cy="3600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Daily evaluation</a:t>
            </a:r>
          </a:p>
        </p:txBody>
      </p:sp>
      <p:sp>
        <p:nvSpPr>
          <p:cNvPr id="23" name="Rectangle: Rounded Corners 22">
            <a:extLst>
              <a:ext uri="{FF2B5EF4-FFF2-40B4-BE49-F238E27FC236}">
                <a16:creationId xmlns:a16="http://schemas.microsoft.com/office/drawing/2014/main" id="{A2180F60-AE86-7001-F3A6-A1667E92232C}"/>
              </a:ext>
            </a:extLst>
          </p:cNvPr>
          <p:cNvSpPr/>
          <p:nvPr/>
        </p:nvSpPr>
        <p:spPr>
          <a:xfrm>
            <a:off x="2552491" y="3354814"/>
            <a:ext cx="2340000" cy="271497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bg1"/>
                </a:solidFill>
                <a:latin typeface="+mj-lt"/>
              </a:rPr>
              <a:t>Unit 5: Module content review and adaptation (Individual and/ or Group work)</a:t>
            </a:r>
            <a:endParaRPr lang="en-US" sz="1600" dirty="0">
              <a:solidFill>
                <a:schemeClr val="bg1"/>
              </a:solidFill>
              <a:latin typeface="+mj-lt"/>
            </a:endParaRPr>
          </a:p>
        </p:txBody>
      </p:sp>
      <p:sp>
        <p:nvSpPr>
          <p:cNvPr id="26" name="Rectangle 25">
            <a:extLst>
              <a:ext uri="{FF2B5EF4-FFF2-40B4-BE49-F238E27FC236}">
                <a16:creationId xmlns:a16="http://schemas.microsoft.com/office/drawing/2014/main" id="{E9A56015-C254-C196-94DD-C753DBFCDE15}"/>
              </a:ext>
            </a:extLst>
          </p:cNvPr>
          <p:cNvSpPr/>
          <p:nvPr/>
        </p:nvSpPr>
        <p:spPr>
          <a:xfrm>
            <a:off x="7377539" y="1328452"/>
            <a:ext cx="234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t>DAY 4</a:t>
            </a:r>
          </a:p>
        </p:txBody>
      </p:sp>
      <p:grpSp>
        <p:nvGrpSpPr>
          <p:cNvPr id="27" name="Group 26">
            <a:extLst>
              <a:ext uri="{FF2B5EF4-FFF2-40B4-BE49-F238E27FC236}">
                <a16:creationId xmlns:a16="http://schemas.microsoft.com/office/drawing/2014/main" id="{175B4EAB-7B79-5F71-942E-DF631E94AD5C}"/>
              </a:ext>
            </a:extLst>
          </p:cNvPr>
          <p:cNvGrpSpPr/>
          <p:nvPr/>
        </p:nvGrpSpPr>
        <p:grpSpPr>
          <a:xfrm>
            <a:off x="7377539" y="1822837"/>
            <a:ext cx="2340000" cy="4218808"/>
            <a:chOff x="3631483" y="2196256"/>
            <a:chExt cx="2340000" cy="3554451"/>
          </a:xfrm>
        </p:grpSpPr>
        <p:sp>
          <p:nvSpPr>
            <p:cNvPr id="28" name="Rectangle: Rounded Corners 27">
              <a:extLst>
                <a:ext uri="{FF2B5EF4-FFF2-40B4-BE49-F238E27FC236}">
                  <a16:creationId xmlns:a16="http://schemas.microsoft.com/office/drawing/2014/main" id="{242041D1-733C-237F-1961-D80E1924EB46}"/>
                </a:ext>
              </a:extLst>
            </p:cNvPr>
            <p:cNvSpPr/>
            <p:nvPr/>
          </p:nvSpPr>
          <p:spPr>
            <a:xfrm>
              <a:off x="3631483" y="4936257"/>
              <a:ext cx="2340000" cy="8144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bg1"/>
                  </a:solidFill>
                  <a:latin typeface="+mj-lt"/>
                </a:rPr>
                <a:t>Unit 7: Mentoring skills</a:t>
              </a:r>
              <a:endParaRPr lang="en-US" sz="1600" dirty="0">
                <a:solidFill>
                  <a:schemeClr val="bg1"/>
                </a:solidFill>
                <a:latin typeface="+mj-lt"/>
              </a:endParaRPr>
            </a:p>
          </p:txBody>
        </p:sp>
        <p:sp>
          <p:nvSpPr>
            <p:cNvPr id="29" name="Rectangle: Rounded Corners 28">
              <a:extLst>
                <a:ext uri="{FF2B5EF4-FFF2-40B4-BE49-F238E27FC236}">
                  <a16:creationId xmlns:a16="http://schemas.microsoft.com/office/drawing/2014/main" id="{A345F995-856A-7E08-79FE-57C0F27125B6}"/>
                </a:ext>
              </a:extLst>
            </p:cNvPr>
            <p:cNvSpPr/>
            <p:nvPr/>
          </p:nvSpPr>
          <p:spPr>
            <a:xfrm>
              <a:off x="3631483" y="2196256"/>
              <a:ext cx="2340000" cy="305261"/>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Recap of previous day</a:t>
              </a:r>
            </a:p>
          </p:txBody>
        </p:sp>
      </p:grpSp>
      <p:sp>
        <p:nvSpPr>
          <p:cNvPr id="35" name="Rectangle: Rounded Corners 34">
            <a:extLst>
              <a:ext uri="{FF2B5EF4-FFF2-40B4-BE49-F238E27FC236}">
                <a16:creationId xmlns:a16="http://schemas.microsoft.com/office/drawing/2014/main" id="{C189C4EC-F29D-A807-048B-EF6CA19EC032}"/>
              </a:ext>
            </a:extLst>
          </p:cNvPr>
          <p:cNvSpPr/>
          <p:nvPr/>
        </p:nvSpPr>
        <p:spPr>
          <a:xfrm>
            <a:off x="9805231" y="6160247"/>
            <a:ext cx="2336752" cy="36156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Final evaluation</a:t>
            </a:r>
          </a:p>
        </p:txBody>
      </p:sp>
      <p:sp>
        <p:nvSpPr>
          <p:cNvPr id="37" name="Rectangle 36">
            <a:extLst>
              <a:ext uri="{FF2B5EF4-FFF2-40B4-BE49-F238E27FC236}">
                <a16:creationId xmlns:a16="http://schemas.microsoft.com/office/drawing/2014/main" id="{D87EDB11-4A67-D619-D35D-A9741178F37D}"/>
              </a:ext>
            </a:extLst>
          </p:cNvPr>
          <p:cNvSpPr/>
          <p:nvPr/>
        </p:nvSpPr>
        <p:spPr>
          <a:xfrm>
            <a:off x="9801983" y="1328452"/>
            <a:ext cx="234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t>DAY 5</a:t>
            </a:r>
          </a:p>
        </p:txBody>
      </p:sp>
      <p:sp>
        <p:nvSpPr>
          <p:cNvPr id="40" name="Rectangle: Rounded Corners 39">
            <a:extLst>
              <a:ext uri="{FF2B5EF4-FFF2-40B4-BE49-F238E27FC236}">
                <a16:creationId xmlns:a16="http://schemas.microsoft.com/office/drawing/2014/main" id="{8AEFA5EA-4713-FA57-B02E-B8627B22741F}"/>
              </a:ext>
            </a:extLst>
          </p:cNvPr>
          <p:cNvSpPr/>
          <p:nvPr/>
        </p:nvSpPr>
        <p:spPr>
          <a:xfrm>
            <a:off x="9801983" y="1822843"/>
            <a:ext cx="2340000" cy="3600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Recap of previous day</a:t>
            </a:r>
          </a:p>
        </p:txBody>
      </p:sp>
      <p:sp>
        <p:nvSpPr>
          <p:cNvPr id="41" name="Rectangle: Rounded Corners 40">
            <a:extLst>
              <a:ext uri="{FF2B5EF4-FFF2-40B4-BE49-F238E27FC236}">
                <a16:creationId xmlns:a16="http://schemas.microsoft.com/office/drawing/2014/main" id="{3F7F6751-4F0D-6210-314D-0B76EDD31D40}"/>
              </a:ext>
            </a:extLst>
          </p:cNvPr>
          <p:cNvSpPr/>
          <p:nvPr/>
        </p:nvSpPr>
        <p:spPr>
          <a:xfrm>
            <a:off x="7377539" y="6140531"/>
            <a:ext cx="2340000" cy="379715"/>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solidFill>
                  <a:schemeClr val="bg1"/>
                </a:solidFill>
                <a:latin typeface="+mj-lt"/>
              </a:rPr>
              <a:t>Daily evaluation</a:t>
            </a:r>
          </a:p>
        </p:txBody>
      </p:sp>
      <p:sp>
        <p:nvSpPr>
          <p:cNvPr id="42" name="Rectangle: Rounded Corners 41">
            <a:extLst>
              <a:ext uri="{FF2B5EF4-FFF2-40B4-BE49-F238E27FC236}">
                <a16:creationId xmlns:a16="http://schemas.microsoft.com/office/drawing/2014/main" id="{EF8F0401-E934-14F9-084C-A481B22FD6F9}"/>
              </a:ext>
            </a:extLst>
          </p:cNvPr>
          <p:cNvSpPr/>
          <p:nvPr/>
        </p:nvSpPr>
        <p:spPr>
          <a:xfrm>
            <a:off x="7377539" y="2343585"/>
            <a:ext cx="2340000" cy="2618435"/>
          </a:xfrm>
          <a:prstGeom prst="roundRect">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GB" sz="1600" dirty="0">
                <a:solidFill>
                  <a:schemeClr val="bg1"/>
                </a:solidFill>
                <a:latin typeface="+mj-lt"/>
              </a:rPr>
              <a:t>Unit 6: Practicing </a:t>
            </a:r>
          </a:p>
          <a:p>
            <a:pPr algn="ctr"/>
            <a:r>
              <a:rPr lang="en-GB" sz="1600" dirty="0">
                <a:solidFill>
                  <a:schemeClr val="bg1"/>
                </a:solidFill>
                <a:latin typeface="+mj-lt"/>
              </a:rPr>
              <a:t>facilitation (continued)</a:t>
            </a:r>
            <a:endParaRPr lang="en-US" sz="1600" dirty="0">
              <a:solidFill>
                <a:schemeClr val="bg1"/>
              </a:solidFill>
              <a:latin typeface="+mj-lt"/>
            </a:endParaRPr>
          </a:p>
        </p:txBody>
      </p:sp>
      <p:sp>
        <p:nvSpPr>
          <p:cNvPr id="44" name="Rectangle: Rounded Corners 43">
            <a:extLst>
              <a:ext uri="{FF2B5EF4-FFF2-40B4-BE49-F238E27FC236}">
                <a16:creationId xmlns:a16="http://schemas.microsoft.com/office/drawing/2014/main" id="{5E296DFC-1888-E564-1F01-9EAF14C0A6DD}"/>
              </a:ext>
            </a:extLst>
          </p:cNvPr>
          <p:cNvSpPr/>
          <p:nvPr/>
        </p:nvSpPr>
        <p:spPr>
          <a:xfrm>
            <a:off x="9815528" y="2354130"/>
            <a:ext cx="2285572" cy="2225685"/>
          </a:xfrm>
          <a:prstGeom prst="roundRect">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bg1"/>
                </a:solidFill>
                <a:latin typeface="+mj-lt"/>
              </a:rPr>
              <a:t>Unit 8: Preparing mentoring</a:t>
            </a:r>
            <a:endParaRPr lang="en-US" sz="1600" dirty="0">
              <a:solidFill>
                <a:schemeClr val="bg1"/>
              </a:solidFill>
              <a:latin typeface="+mj-lt"/>
            </a:endParaRPr>
          </a:p>
        </p:txBody>
      </p:sp>
      <p:sp>
        <p:nvSpPr>
          <p:cNvPr id="45" name="Rectangle: Rounded Corners 44">
            <a:extLst>
              <a:ext uri="{FF2B5EF4-FFF2-40B4-BE49-F238E27FC236}">
                <a16:creationId xmlns:a16="http://schemas.microsoft.com/office/drawing/2014/main" id="{48419A29-1804-B31B-1FFD-F79DDCB88168}"/>
              </a:ext>
            </a:extLst>
          </p:cNvPr>
          <p:cNvSpPr/>
          <p:nvPr/>
        </p:nvSpPr>
        <p:spPr>
          <a:xfrm>
            <a:off x="9831392" y="4641806"/>
            <a:ext cx="2287830" cy="869128"/>
          </a:xfrm>
          <a:prstGeom prst="roundRect">
            <a:avLst/>
          </a:prstGeom>
          <a:solidFill>
            <a:schemeClr val="bg1"/>
          </a:solidFill>
          <a:ln w="28575">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tx1"/>
                </a:solidFill>
                <a:latin typeface="+mj-lt"/>
              </a:rPr>
              <a:t>Optional: Next steps, TOT&amp;M Phase 3, Q&amp;A for implementers </a:t>
            </a:r>
          </a:p>
        </p:txBody>
      </p:sp>
      <p:sp>
        <p:nvSpPr>
          <p:cNvPr id="46" name="Rectangle: Rounded Corners 45">
            <a:extLst>
              <a:ext uri="{FF2B5EF4-FFF2-40B4-BE49-F238E27FC236}">
                <a16:creationId xmlns:a16="http://schemas.microsoft.com/office/drawing/2014/main" id="{F6F233ED-8999-38C4-5223-8EF7E1AEA21B}"/>
              </a:ext>
            </a:extLst>
          </p:cNvPr>
          <p:cNvSpPr/>
          <p:nvPr/>
        </p:nvSpPr>
        <p:spPr>
          <a:xfrm>
            <a:off x="4976935" y="3782115"/>
            <a:ext cx="2340000" cy="2287674"/>
          </a:xfrm>
          <a:prstGeom prst="roundRect">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72000" tIns="45720" rIns="72000" bIns="45720" rtlCol="0" anchor="ctr"/>
          <a:lstStyle/>
          <a:p>
            <a:pPr algn="ctr"/>
            <a:r>
              <a:rPr lang="en-GB" sz="1600" dirty="0">
                <a:solidFill>
                  <a:schemeClr val="bg1"/>
                </a:solidFill>
                <a:latin typeface="+mj-lt"/>
              </a:rPr>
              <a:t>Unit 6: Practicing facilitation</a:t>
            </a:r>
            <a:endParaRPr lang="en-US" sz="1600" dirty="0">
              <a:solidFill>
                <a:schemeClr val="bg1"/>
              </a:solidFill>
              <a:latin typeface="+mj-lt"/>
            </a:endParaRPr>
          </a:p>
        </p:txBody>
      </p:sp>
      <p:sp>
        <p:nvSpPr>
          <p:cNvPr id="47" name="Rectangle: Rounded Corners 46">
            <a:extLst>
              <a:ext uri="{FF2B5EF4-FFF2-40B4-BE49-F238E27FC236}">
                <a16:creationId xmlns:a16="http://schemas.microsoft.com/office/drawing/2014/main" id="{2FC68407-3D28-A357-FB72-62776EA980E0}"/>
              </a:ext>
            </a:extLst>
          </p:cNvPr>
          <p:cNvSpPr/>
          <p:nvPr/>
        </p:nvSpPr>
        <p:spPr>
          <a:xfrm>
            <a:off x="4990480" y="2358186"/>
            <a:ext cx="2340000" cy="135318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bg1"/>
                </a:solidFill>
                <a:latin typeface="+mj-lt"/>
              </a:rPr>
              <a:t>Unit 5: Module content review and adaptation </a:t>
            </a:r>
            <a:endParaRPr lang="pt-PT" dirty="0">
              <a:solidFill>
                <a:schemeClr val="bg1"/>
              </a:solidFill>
            </a:endParaRPr>
          </a:p>
          <a:p>
            <a:pPr algn="ctr"/>
            <a:r>
              <a:rPr lang="en-GB" sz="1600" dirty="0">
                <a:solidFill>
                  <a:schemeClr val="bg1"/>
                </a:solidFill>
                <a:latin typeface="+mj-lt"/>
              </a:rPr>
              <a:t>(Individual or Group work)</a:t>
            </a:r>
            <a:endParaRPr lang="en-GB" dirty="0">
              <a:solidFill>
                <a:schemeClr val="bg1"/>
              </a:solidFill>
            </a:endParaRPr>
          </a:p>
        </p:txBody>
      </p:sp>
      <p:sp>
        <p:nvSpPr>
          <p:cNvPr id="3" name="Footer Placeholder 2">
            <a:extLst>
              <a:ext uri="{FF2B5EF4-FFF2-40B4-BE49-F238E27FC236}">
                <a16:creationId xmlns:a16="http://schemas.microsoft.com/office/drawing/2014/main" id="{E4FFA89D-4EFD-CF4D-48F6-11662952A26B}"/>
              </a:ext>
            </a:extLst>
          </p:cNvPr>
          <p:cNvSpPr>
            <a:spLocks noGrp="1"/>
          </p:cNvSpPr>
          <p:nvPr>
            <p:ph type="ftr" sz="quarter" idx="3"/>
          </p:nvPr>
        </p:nvSpPr>
        <p:spPr>
          <a:xfrm>
            <a:off x="8943800" y="6577954"/>
            <a:ext cx="2467737" cy="253955"/>
          </a:xfrm>
        </p:spPr>
        <p:txBody>
          <a:bodyPr/>
          <a:lstStyle/>
          <a:p>
            <a:r>
              <a:rPr lang="nl-NL"/>
              <a:t>GLLP TOT&amp;M Unit 1 V1 2026</a:t>
            </a:r>
            <a:endParaRPr lang="en-US" dirty="0"/>
          </a:p>
        </p:txBody>
      </p:sp>
      <p:sp>
        <p:nvSpPr>
          <p:cNvPr id="9" name="Slide Number Placeholder 8">
            <a:extLst>
              <a:ext uri="{FF2B5EF4-FFF2-40B4-BE49-F238E27FC236}">
                <a16:creationId xmlns:a16="http://schemas.microsoft.com/office/drawing/2014/main" id="{EEBB0141-7D20-348E-6BC4-28DF3938B810}"/>
              </a:ext>
            </a:extLst>
          </p:cNvPr>
          <p:cNvSpPr>
            <a:spLocks noGrp="1"/>
          </p:cNvSpPr>
          <p:nvPr>
            <p:ph type="sldNum" sz="quarter" idx="12"/>
          </p:nvPr>
        </p:nvSpPr>
        <p:spPr>
          <a:xfrm>
            <a:off x="11411537" y="6471910"/>
            <a:ext cx="532255" cy="365125"/>
          </a:xfrm>
        </p:spPr>
        <p:txBody>
          <a:bodyPr/>
          <a:lstStyle/>
          <a:p>
            <a:fld id="{15573E5C-EF74-034A-A019-612A408567C7}" type="slidenum">
              <a:rPr lang="en-US" smtClean="0"/>
              <a:pPr/>
              <a:t>18</a:t>
            </a:fld>
            <a:endParaRPr lang="en-US" dirty="0"/>
          </a:p>
        </p:txBody>
      </p:sp>
      <p:sp>
        <p:nvSpPr>
          <p:cNvPr id="10" name="Rectangle: Rounded Corners 9">
            <a:extLst>
              <a:ext uri="{FF2B5EF4-FFF2-40B4-BE49-F238E27FC236}">
                <a16:creationId xmlns:a16="http://schemas.microsoft.com/office/drawing/2014/main" id="{8E1B72A0-7C15-8202-A4A4-78D8A9DCB9A6}"/>
              </a:ext>
            </a:extLst>
          </p:cNvPr>
          <p:cNvSpPr/>
          <p:nvPr/>
        </p:nvSpPr>
        <p:spPr>
          <a:xfrm>
            <a:off x="2568849" y="2381281"/>
            <a:ext cx="2340000" cy="8682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bg1"/>
                </a:solidFill>
                <a:latin typeface="+mj-lt"/>
              </a:rPr>
              <a:t>Unit 4: Adult learning and facilitation skills</a:t>
            </a:r>
            <a:endParaRPr lang="en-US" sz="1600">
              <a:solidFill>
                <a:schemeClr val="bg1"/>
              </a:solidFill>
              <a:latin typeface="+mj-lt"/>
            </a:endParaRPr>
          </a:p>
        </p:txBody>
      </p:sp>
      <p:sp>
        <p:nvSpPr>
          <p:cNvPr id="15" name="TextBox 14">
            <a:extLst>
              <a:ext uri="{FF2B5EF4-FFF2-40B4-BE49-F238E27FC236}">
                <a16:creationId xmlns:a16="http://schemas.microsoft.com/office/drawing/2014/main" id="{926B1C6D-0D26-2E39-AC61-8F1BF3F49838}"/>
              </a:ext>
            </a:extLst>
          </p:cNvPr>
          <p:cNvSpPr txBox="1"/>
          <p:nvPr/>
        </p:nvSpPr>
        <p:spPr>
          <a:xfrm>
            <a:off x="4192194" y="-24969"/>
            <a:ext cx="6093822" cy="523220"/>
          </a:xfrm>
          <a:prstGeom prst="rect">
            <a:avLst/>
          </a:prstGeom>
          <a:noFill/>
        </p:spPr>
        <p:txBody>
          <a:bodyPr wrap="square">
            <a:spAutoFit/>
          </a:bodyPr>
          <a:lstStyle/>
          <a:p>
            <a:r>
              <a:rPr lang="pt-PT" sz="2800" dirty="0">
                <a:solidFill>
                  <a:srgbClr val="FF0000"/>
                </a:solidFill>
              </a:rPr>
              <a:t>[PLACEHOLDER SLIDE]</a:t>
            </a:r>
          </a:p>
        </p:txBody>
      </p:sp>
      <p:sp>
        <p:nvSpPr>
          <p:cNvPr id="16" name="Rectangle: Rounded Corners 15">
            <a:extLst>
              <a:ext uri="{FF2B5EF4-FFF2-40B4-BE49-F238E27FC236}">
                <a16:creationId xmlns:a16="http://schemas.microsoft.com/office/drawing/2014/main" id="{3A00550E-DF3E-B956-E011-4BFADBCC451D}"/>
              </a:ext>
            </a:extLst>
          </p:cNvPr>
          <p:cNvSpPr/>
          <p:nvPr/>
        </p:nvSpPr>
        <p:spPr>
          <a:xfrm>
            <a:off x="9815528" y="5567076"/>
            <a:ext cx="2340000" cy="4993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dirty="0">
                <a:solidFill>
                  <a:schemeClr val="bg1"/>
                </a:solidFill>
                <a:latin typeface="+mj-lt"/>
              </a:rPr>
              <a:t>Closing session</a:t>
            </a:r>
          </a:p>
        </p:txBody>
      </p:sp>
    </p:spTree>
    <p:custDataLst>
      <p:tags r:id="rId1"/>
    </p:custDataLst>
    <p:extLst>
      <p:ext uri="{BB962C8B-B14F-4D97-AF65-F5344CB8AC3E}">
        <p14:creationId xmlns:p14="http://schemas.microsoft.com/office/powerpoint/2010/main" val="1013922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DDAD8-2F6D-2D5C-CB0D-15AB8FCA4E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4CD08-B4AA-B3E6-D7E4-5FA99EDD8234}"/>
              </a:ext>
            </a:extLst>
          </p:cNvPr>
          <p:cNvSpPr>
            <a:spLocks noGrp="1"/>
          </p:cNvSpPr>
          <p:nvPr>
            <p:ph type="title"/>
          </p:nvPr>
        </p:nvSpPr>
        <p:spPr>
          <a:xfrm>
            <a:off x="530459" y="861332"/>
            <a:ext cx="3192652" cy="709862"/>
          </a:xfrm>
        </p:spPr>
        <p:txBody>
          <a:bodyPr>
            <a:normAutofit fontScale="90000"/>
          </a:bodyPr>
          <a:lstStyle/>
          <a:p>
            <a:r>
              <a:rPr lang="en-US" dirty="0"/>
              <a:t>Module assignment </a:t>
            </a:r>
            <a:r>
              <a:rPr lang="en-US" sz="3800" dirty="0"/>
              <a:t>and grouping for Units 5 and 6</a:t>
            </a:r>
          </a:p>
        </p:txBody>
      </p:sp>
      <p:sp>
        <p:nvSpPr>
          <p:cNvPr id="5" name="Slide Number Placeholder 4">
            <a:extLst>
              <a:ext uri="{FF2B5EF4-FFF2-40B4-BE49-F238E27FC236}">
                <a16:creationId xmlns:a16="http://schemas.microsoft.com/office/drawing/2014/main" id="{5A3ECE47-2584-A673-B125-837245E90EFE}"/>
              </a:ext>
            </a:extLst>
          </p:cNvPr>
          <p:cNvSpPr>
            <a:spLocks noGrp="1"/>
          </p:cNvSpPr>
          <p:nvPr>
            <p:ph type="sldNum" sz="quarter" idx="12"/>
          </p:nvPr>
        </p:nvSpPr>
        <p:spPr/>
        <p:txBody>
          <a:bodyPr/>
          <a:lstStyle/>
          <a:p>
            <a:fld id="{7698B45C-09C7-497B-9261-07F290CB2D4C}" type="slidenum">
              <a:rPr lang="en-US" smtClean="0"/>
              <a:pPr/>
              <a:t>19</a:t>
            </a:fld>
            <a:endParaRPr lang="en-US"/>
          </a:p>
        </p:txBody>
      </p:sp>
      <p:graphicFrame>
        <p:nvGraphicFramePr>
          <p:cNvPr id="6" name="Table 5">
            <a:extLst>
              <a:ext uri="{FF2B5EF4-FFF2-40B4-BE49-F238E27FC236}">
                <a16:creationId xmlns:a16="http://schemas.microsoft.com/office/drawing/2014/main" id="{73C23974-09A6-0667-3C1D-7DFD36985F5C}"/>
              </a:ext>
            </a:extLst>
          </p:cNvPr>
          <p:cNvGraphicFramePr>
            <a:graphicFrameLocks noGrp="1"/>
          </p:cNvGraphicFramePr>
          <p:nvPr>
            <p:extLst>
              <p:ext uri="{D42A27DB-BD31-4B8C-83A1-F6EECF244321}">
                <p14:modId xmlns:p14="http://schemas.microsoft.com/office/powerpoint/2010/main" val="3841389678"/>
              </p:ext>
            </p:extLst>
          </p:nvPr>
        </p:nvGraphicFramePr>
        <p:xfrm>
          <a:off x="3723111" y="387890"/>
          <a:ext cx="8128000" cy="5933440"/>
        </p:xfrm>
        <a:graphic>
          <a:graphicData uri="http://schemas.openxmlformats.org/drawingml/2006/table">
            <a:tbl>
              <a:tblPr firstRow="1" bandRow="1">
                <a:tableStyleId>{21E4AEA4-8DFA-4A89-87EB-49C32662AFE0}</a:tableStyleId>
              </a:tblPr>
              <a:tblGrid>
                <a:gridCol w="1625600">
                  <a:extLst>
                    <a:ext uri="{9D8B030D-6E8A-4147-A177-3AD203B41FA5}">
                      <a16:colId xmlns:a16="http://schemas.microsoft.com/office/drawing/2014/main" val="1225430843"/>
                    </a:ext>
                  </a:extLst>
                </a:gridCol>
                <a:gridCol w="1625600">
                  <a:extLst>
                    <a:ext uri="{9D8B030D-6E8A-4147-A177-3AD203B41FA5}">
                      <a16:colId xmlns:a16="http://schemas.microsoft.com/office/drawing/2014/main" val="2320026228"/>
                    </a:ext>
                  </a:extLst>
                </a:gridCol>
                <a:gridCol w="1625600">
                  <a:extLst>
                    <a:ext uri="{9D8B030D-6E8A-4147-A177-3AD203B41FA5}">
                      <a16:colId xmlns:a16="http://schemas.microsoft.com/office/drawing/2014/main" val="3478844225"/>
                    </a:ext>
                  </a:extLst>
                </a:gridCol>
                <a:gridCol w="1625600">
                  <a:extLst>
                    <a:ext uri="{9D8B030D-6E8A-4147-A177-3AD203B41FA5}">
                      <a16:colId xmlns:a16="http://schemas.microsoft.com/office/drawing/2014/main" val="2552189780"/>
                    </a:ext>
                  </a:extLst>
                </a:gridCol>
                <a:gridCol w="1625600">
                  <a:extLst>
                    <a:ext uri="{9D8B030D-6E8A-4147-A177-3AD203B41FA5}">
                      <a16:colId xmlns:a16="http://schemas.microsoft.com/office/drawing/2014/main" val="1158466447"/>
                    </a:ext>
                  </a:extLst>
                </a:gridCol>
              </a:tblGrid>
              <a:tr h="370840">
                <a:tc>
                  <a:txBody>
                    <a:bodyPr/>
                    <a:lstStyle/>
                    <a:p>
                      <a:r>
                        <a:rPr lang="fr-FR"/>
                        <a:t>Unit</a:t>
                      </a:r>
                    </a:p>
                  </a:txBody>
                  <a:tcPr/>
                </a:tc>
                <a:tc>
                  <a:txBody>
                    <a:bodyPr/>
                    <a:lstStyle/>
                    <a:p>
                      <a:r>
                        <a:rPr lang="fr-FR"/>
                        <a:t>Module</a:t>
                      </a:r>
                    </a:p>
                  </a:txBody>
                  <a:tcPr/>
                </a:tc>
                <a:tc>
                  <a:txBody>
                    <a:bodyPr/>
                    <a:lstStyle/>
                    <a:p>
                      <a:r>
                        <a:rPr lang="fr-FR"/>
                        <a:t>Name</a:t>
                      </a:r>
                    </a:p>
                  </a:txBody>
                  <a:tcPr/>
                </a:tc>
                <a:tc>
                  <a:txBody>
                    <a:bodyPr/>
                    <a:lstStyle/>
                    <a:p>
                      <a:r>
                        <a:rPr lang="fr-FR"/>
                        <a:t>Group</a:t>
                      </a:r>
                    </a:p>
                  </a:txBody>
                  <a:tcPr/>
                </a:tc>
                <a:tc>
                  <a:txBody>
                    <a:bodyPr/>
                    <a:lstStyle/>
                    <a:p>
                      <a:r>
                        <a:rPr lang="fr-FR" err="1"/>
                        <a:t>Alloted</a:t>
                      </a:r>
                      <a:r>
                        <a:rPr lang="fr-FR"/>
                        <a:t> time</a:t>
                      </a:r>
                    </a:p>
                  </a:txBody>
                  <a:tcPr/>
                </a:tc>
                <a:extLst>
                  <a:ext uri="{0D108BD9-81ED-4DB2-BD59-A6C34878D82A}">
                    <a16:rowId xmlns:a16="http://schemas.microsoft.com/office/drawing/2014/main" val="2515518035"/>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11860820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91611398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064234012"/>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75084434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181446217"/>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12297836"/>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057053039"/>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897516294"/>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2846816822"/>
                  </a:ext>
                </a:extLst>
              </a:tr>
              <a:tr h="370840">
                <a:tc>
                  <a:txBody>
                    <a:bodyPr/>
                    <a:lstStyle/>
                    <a:p>
                      <a:endParaRPr lang="fr-FR"/>
                    </a:p>
                  </a:txBody>
                  <a:tcPr/>
                </a:tc>
                <a:tc>
                  <a:txBody>
                    <a:bodyPr/>
                    <a:lstStyle/>
                    <a:p>
                      <a:endParaRPr lang="fr-FR" dirty="0"/>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712282418"/>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019144023"/>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391810842"/>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538112501"/>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1391911560"/>
                  </a:ext>
                </a:extLst>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204584753"/>
                  </a:ext>
                </a:extLst>
              </a:tr>
            </a:tbl>
          </a:graphicData>
        </a:graphic>
      </p:graphicFrame>
      <p:sp>
        <p:nvSpPr>
          <p:cNvPr id="3" name="Footer Placeholder 2">
            <a:extLst>
              <a:ext uri="{FF2B5EF4-FFF2-40B4-BE49-F238E27FC236}">
                <a16:creationId xmlns:a16="http://schemas.microsoft.com/office/drawing/2014/main" id="{1CF85082-8FCE-4C63-FC75-C03049D47391}"/>
              </a:ext>
            </a:extLst>
          </p:cNvPr>
          <p:cNvSpPr>
            <a:spLocks noGrp="1"/>
          </p:cNvSpPr>
          <p:nvPr>
            <p:ph type="ftr" sz="quarter" idx="3"/>
          </p:nvPr>
        </p:nvSpPr>
        <p:spPr/>
        <p:txBody>
          <a:bodyPr/>
          <a:lstStyle/>
          <a:p>
            <a:pPr algn="r"/>
            <a:r>
              <a:rPr lang="nl-NL"/>
              <a:t>GLLP TOT&amp;M Unit </a:t>
            </a:r>
            <a:r>
              <a:rPr lang="nl-NL" dirty="0"/>
              <a:t>1 V1 2026</a:t>
            </a:r>
            <a:endParaRPr lang="en-US"/>
          </a:p>
        </p:txBody>
      </p:sp>
      <p:sp>
        <p:nvSpPr>
          <p:cNvPr id="4" name="TextBox 3">
            <a:extLst>
              <a:ext uri="{FF2B5EF4-FFF2-40B4-BE49-F238E27FC236}">
                <a16:creationId xmlns:a16="http://schemas.microsoft.com/office/drawing/2014/main" id="{0AA81F64-E0F9-7D14-BAA5-0F09787587C8}"/>
              </a:ext>
            </a:extLst>
          </p:cNvPr>
          <p:cNvSpPr txBox="1"/>
          <p:nvPr/>
        </p:nvSpPr>
        <p:spPr>
          <a:xfrm>
            <a:off x="4192194" y="-24969"/>
            <a:ext cx="6093822" cy="523220"/>
          </a:xfrm>
          <a:prstGeom prst="rect">
            <a:avLst/>
          </a:prstGeom>
          <a:noFill/>
        </p:spPr>
        <p:txBody>
          <a:bodyPr wrap="square">
            <a:spAutoFit/>
          </a:bodyPr>
          <a:lstStyle/>
          <a:p>
            <a:r>
              <a:rPr lang="pt-PT" sz="2800" dirty="0">
                <a:solidFill>
                  <a:srgbClr val="FF0000"/>
                </a:solidFill>
              </a:rPr>
              <a:t>[PLACEHOLDER SLIDE]</a:t>
            </a:r>
          </a:p>
        </p:txBody>
      </p:sp>
    </p:spTree>
    <p:custDataLst>
      <p:tags r:id="rId1"/>
    </p:custDataLst>
    <p:extLst>
      <p:ext uri="{BB962C8B-B14F-4D97-AF65-F5344CB8AC3E}">
        <p14:creationId xmlns:p14="http://schemas.microsoft.com/office/powerpoint/2010/main" val="559661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654190"/>
            <a:ext cx="10282997" cy="584079"/>
          </a:xfrm>
        </p:spPr>
        <p:txBody>
          <a:bodyPr/>
          <a:lstStyle/>
          <a:p>
            <a:r>
              <a:rPr lang="en-US" dirty="0">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298864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1910794" y="2988647"/>
            <a:ext cx="992425" cy="584079"/>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088696"/>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Please </a:t>
            </a:r>
            <a:r>
              <a:rPr lang="en-US" sz="24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rename</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yourself using the format:</a:t>
            </a:r>
          </a:p>
          <a:p>
            <a:pPr marL="800100" lvl="1" indent="-342900">
              <a:lnSpc>
                <a:spcPts val="3380"/>
              </a:lnSpc>
              <a:spcAft>
                <a:spcPts val="1200"/>
              </a:spcAft>
              <a:buSzPct val="85000"/>
              <a:buFont typeface="Courier New" panose="02070309020205020404" pitchFamily="49" charset="0"/>
              <a:buChar char="o"/>
            </a:pPr>
            <a:r>
              <a:rPr lang="en-US" sz="2400" b="1" dirty="0">
                <a:solidFill>
                  <a:srgbClr val="F26C32"/>
                </a:solidFill>
                <a:latin typeface="Open Sans" panose="020B0606030504020204" pitchFamily="34" charset="0"/>
                <a:ea typeface="Open Sans" panose="020B0606030504020204" pitchFamily="34" charset="0"/>
                <a:cs typeface="Open Sans" panose="020B0606030504020204" pitchFamily="34" charset="0"/>
              </a:rPr>
              <a:t>Name, Organization </a:t>
            </a: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107556"/>
            <a:ext cx="6653986"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dirty="0">
                <a:solidFill>
                  <a:srgbClr val="F26C32"/>
                </a:solidFill>
                <a:latin typeface="Open Sans" panose="020B0606030504020204" pitchFamily="34" charset="0"/>
                <a:ea typeface="Open Sans" panose="020B0606030504020204" pitchFamily="34" charset="0"/>
                <a:cs typeface="Open Sans" panose="020B0606030504020204" pitchFamily="34" charset="0"/>
              </a:rPr>
              <a:t>Participants</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then click the </a:t>
            </a:r>
            <a:r>
              <a:rPr lang="en-US" sz="2400" b="1" dirty="0">
                <a:solidFill>
                  <a:srgbClr val="004D79"/>
                </a:solidFill>
                <a:latin typeface="Open Sans" panose="020B0606030504020204" pitchFamily="34" charset="0"/>
                <a:ea typeface="Open Sans" panose="020B0606030504020204" pitchFamily="34" charset="0"/>
                <a:cs typeface="Open Sans" panose="020B0606030504020204" pitchFamily="34" charset="0"/>
              </a:rPr>
              <a:t>More</a:t>
            </a:r>
            <a:r>
              <a:rPr lang="en-US" sz="2400" dirty="0">
                <a:solidFill>
                  <a:srgbClr val="004D79"/>
                </a:solidFill>
                <a:latin typeface="Open Sans" panose="020B0606030504020204" pitchFamily="34" charset="0"/>
                <a:ea typeface="Open Sans" panose="020B0606030504020204" pitchFamily="34" charset="0"/>
                <a:cs typeface="Open Sans" panose="020B0606030504020204" pitchFamily="34" charset="0"/>
              </a:rPr>
              <a:t> </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a:t>
            </a:r>
            <a:r>
              <a:rPr lang="en-US" sz="2400" b="1" dirty="0">
                <a:solidFill>
                  <a:srgbClr val="004D79"/>
                </a:solidFill>
                <a:latin typeface="Open Sans" panose="020B0606030504020204" pitchFamily="34" charset="0"/>
                <a:ea typeface="Open Sans" panose="020B0606030504020204" pitchFamily="34" charset="0"/>
                <a:cs typeface="Open Sans" panose="020B0606030504020204" pitchFamily="34" charset="0"/>
              </a:rPr>
              <a:t>Rename</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buttons that appear as you hover over your name.</a:t>
            </a:r>
          </a:p>
          <a:p>
            <a:pPr marL="342900" indent="-342900">
              <a:lnSpc>
                <a:spcPts val="3380"/>
              </a:lnSpc>
              <a:spcAft>
                <a:spcPts val="1200"/>
              </a:spcAft>
              <a:buSzPct val="85000"/>
              <a:buFont typeface="Arial" panose="020B0604020202020204" pitchFamily="34" charset="0"/>
              <a:buChar cha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622734" y="89781"/>
            <a:chExt cx="1335386" cy="851738"/>
          </a:xfrm>
        </p:grpSpPr>
        <p:sp>
          <p:nvSpPr>
            <p:cNvPr id="2" name="CaixaDeTexto 1">
              <a:extLst>
                <a:ext uri="{FF2B5EF4-FFF2-40B4-BE49-F238E27FC236}">
                  <a16:creationId xmlns:a16="http://schemas.microsoft.com/office/drawing/2014/main" id="{6EB9E737-5079-991B-EECE-4107516B2C5D}"/>
                </a:ext>
              </a:extLst>
            </p:cNvPr>
            <p:cNvSpPr txBox="1"/>
            <p:nvPr/>
          </p:nvSpPr>
          <p:spPr>
            <a:xfrm>
              <a:off x="10622734" y="633742"/>
              <a:ext cx="1335386" cy="307777"/>
            </a:xfrm>
            <a:prstGeom prst="rect">
              <a:avLst/>
            </a:prstGeom>
            <a:solidFill>
              <a:schemeClr val="bg1"/>
            </a:solid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dirty="0">
                  <a:solidFill>
                    <a:srgbClr val="F26C32"/>
                  </a:solidFill>
                </a:rPr>
                <a:t>virtual delivery</a:t>
              </a:r>
            </a:p>
          </p:txBody>
        </p:sp>
        <p:pic>
          <p:nvPicPr>
            <p:cNvPr id="3"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018068" y="89781"/>
              <a:ext cx="642798" cy="641892"/>
            </a:xfrm>
            <a:prstGeom prst="rect">
              <a:avLst/>
            </a:prstGeom>
          </p:spPr>
        </p:pic>
      </p:grpSp>
      <p:sp>
        <p:nvSpPr>
          <p:cNvPr id="10" name="Footer Placeholder 9">
            <a:extLst>
              <a:ext uri="{FF2B5EF4-FFF2-40B4-BE49-F238E27FC236}">
                <a16:creationId xmlns:a16="http://schemas.microsoft.com/office/drawing/2014/main" id="{DBC19623-8180-8925-C528-DF9CD6C2CA8C}"/>
              </a:ext>
            </a:extLst>
          </p:cNvPr>
          <p:cNvSpPr>
            <a:spLocks noGrp="1"/>
          </p:cNvSpPr>
          <p:nvPr>
            <p:ph type="ftr" sz="quarter" idx="11"/>
          </p:nvPr>
        </p:nvSpPr>
        <p:spPr/>
        <p:txBody>
          <a:bodyPr/>
          <a:lstStyle/>
          <a:p>
            <a:r>
              <a:rPr lang="nl-NL" sz="1200" dirty="0"/>
              <a:t>GLLP TOT&amp;M Unit 1</a:t>
            </a:r>
            <a:r>
              <a:rPr lang="nl-NL" sz="1200"/>
              <a:t> V1 2026</a:t>
            </a:r>
            <a:endParaRPr lang="th-TH" sz="1200" dirty="0"/>
          </a:p>
        </p:txBody>
      </p:sp>
      <p:sp>
        <p:nvSpPr>
          <p:cNvPr id="11" name="Slide Number Placeholder 10">
            <a:extLst>
              <a:ext uri="{FF2B5EF4-FFF2-40B4-BE49-F238E27FC236}">
                <a16:creationId xmlns:a16="http://schemas.microsoft.com/office/drawing/2014/main" id="{8431D991-5C34-0E14-DE43-4A44DD8AEFAE}"/>
              </a:ext>
            </a:extLst>
          </p:cNvPr>
          <p:cNvSpPr>
            <a:spLocks noGrp="1"/>
          </p:cNvSpPr>
          <p:nvPr>
            <p:ph type="sldNum" sz="quarter" idx="12"/>
          </p:nvPr>
        </p:nvSpPr>
        <p:spPr/>
        <p:txBody>
          <a:bodyPr/>
          <a:lstStyle/>
          <a:p>
            <a:fld id="{EBDD1387-CF3A-4E46-ABEC-1E3517F5B116}" type="slidenum">
              <a:rPr lang="th-TH" sz="1200" smtClean="0"/>
              <a:t>2</a:t>
            </a:fld>
            <a:endParaRPr lang="th-TH" sz="1200"/>
          </a:p>
        </p:txBody>
      </p:sp>
    </p:spTree>
    <p:custDataLst>
      <p:tags r:id="rId1"/>
    </p:custDataLst>
    <p:extLst>
      <p:ext uri="{BB962C8B-B14F-4D97-AF65-F5344CB8AC3E}">
        <p14:creationId xmlns:p14="http://schemas.microsoft.com/office/powerpoint/2010/main" val="38647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FADDD-2924-7163-1A3B-16DF0066CC4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62405301-6A60-398D-F651-C000418FC298}"/>
              </a:ext>
            </a:extLst>
          </p:cNvPr>
          <p:cNvSpPr/>
          <p:nvPr/>
        </p:nvSpPr>
        <p:spPr>
          <a:xfrm>
            <a:off x="678094" y="5950206"/>
            <a:ext cx="348294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a:extLst>
              <a:ext uri="{FF2B5EF4-FFF2-40B4-BE49-F238E27FC236}">
                <a16:creationId xmlns:a16="http://schemas.microsoft.com/office/drawing/2014/main" id="{824ED082-8F59-1CC3-8F3A-D62C7963320D}"/>
              </a:ext>
            </a:extLst>
          </p:cNvPr>
          <p:cNvSpPr>
            <a:spLocks noGrp="1"/>
          </p:cNvSpPr>
          <p:nvPr>
            <p:ph type="title"/>
          </p:nvPr>
        </p:nvSpPr>
        <p:spPr/>
        <p:txBody>
          <a:bodyPr/>
          <a:lstStyle/>
          <a:p>
            <a:r>
              <a:rPr lang="fr-FR"/>
              <a:t>Post-TOT</a:t>
            </a:r>
            <a:r>
              <a:rPr lang="fr-FR" dirty="0"/>
              <a:t>/TOM </a:t>
            </a:r>
            <a:r>
              <a:rPr lang="en-US" noProof="0" dirty="0"/>
              <a:t>activities</a:t>
            </a:r>
            <a:endParaRPr lang="en-US" dirty="0"/>
          </a:p>
        </p:txBody>
      </p:sp>
      <p:sp>
        <p:nvSpPr>
          <p:cNvPr id="7" name="Text Placeholder 6">
            <a:extLst>
              <a:ext uri="{FF2B5EF4-FFF2-40B4-BE49-F238E27FC236}">
                <a16:creationId xmlns:a16="http://schemas.microsoft.com/office/drawing/2014/main" id="{2A3EEEBC-C308-39D5-DFFC-52D67F897543}"/>
              </a:ext>
            </a:extLst>
          </p:cNvPr>
          <p:cNvSpPr>
            <a:spLocks noGrp="1"/>
          </p:cNvSpPr>
          <p:nvPr>
            <p:ph type="body" sz="quarter" idx="11"/>
          </p:nvPr>
        </p:nvSpPr>
        <p:spPr/>
        <p:txBody>
          <a:bodyPr/>
          <a:lstStyle/>
          <a:p>
            <a:pPr marL="0" indent="0">
              <a:buNone/>
            </a:pPr>
            <a:r>
              <a:rPr lang="en-US" b="1" dirty="0">
                <a:solidFill>
                  <a:srgbClr val="F26C32"/>
                </a:solidFill>
              </a:rPr>
              <a:t>Virtual</a:t>
            </a:r>
          </a:p>
          <a:p>
            <a:pPr>
              <a:spcBef>
                <a:spcPts val="0"/>
              </a:spcBef>
              <a:spcAft>
                <a:spcPts val="0"/>
              </a:spcAft>
              <a:defRPr/>
            </a:pPr>
            <a:r>
              <a:rPr lang="en-US" dirty="0">
                <a:solidFill>
                  <a:srgbClr val="000000"/>
                </a:solidFill>
              </a:rPr>
              <a:t>Specific activities will be determined during Phase 2</a:t>
            </a:r>
          </a:p>
          <a:p>
            <a:pPr marL="800100" lvl="1" indent="-457200">
              <a:spcBef>
                <a:spcPts val="0"/>
              </a:spcBef>
              <a:spcAft>
                <a:spcPts val="0"/>
              </a:spcAft>
              <a:buSzTx/>
              <a:buFont typeface="Arial" panose="020B0604020202020204" pitchFamily="34" charset="0"/>
              <a:buChar char="•"/>
              <a:defRPr/>
            </a:pPr>
            <a:r>
              <a:rPr lang="en-US" dirty="0">
                <a:solidFill>
                  <a:srgbClr val="000000"/>
                </a:solidFill>
              </a:rPr>
              <a:t>Adaptation of additional modules</a:t>
            </a:r>
          </a:p>
          <a:p>
            <a:pPr marL="800100" lvl="1" indent="-457200">
              <a:spcBef>
                <a:spcPts val="0"/>
              </a:spcBef>
              <a:spcAft>
                <a:spcPts val="0"/>
              </a:spcAft>
              <a:buSzTx/>
              <a:buFont typeface="Arial" panose="020B0604020202020204" pitchFamily="34" charset="0"/>
              <a:buChar char="•"/>
              <a:defRPr/>
            </a:pPr>
            <a:r>
              <a:rPr lang="en-US" dirty="0">
                <a:solidFill>
                  <a:srgbClr val="000000"/>
                </a:solidFill>
              </a:rPr>
              <a:t>Review of Laboratory Systems section of </a:t>
            </a:r>
            <a:r>
              <a:rPr lang="en-US" dirty="0" err="1">
                <a:solidFill>
                  <a:srgbClr val="000000"/>
                </a:solidFill>
              </a:rPr>
              <a:t>programme</a:t>
            </a:r>
            <a:endParaRPr lang="en-US" dirty="0">
              <a:solidFill>
                <a:srgbClr val="000000"/>
              </a:solidFill>
            </a:endParaRPr>
          </a:p>
          <a:p>
            <a:pPr marL="800100" lvl="1" indent="-457200">
              <a:spcBef>
                <a:spcPts val="0"/>
              </a:spcBef>
              <a:spcAft>
                <a:spcPts val="0"/>
              </a:spcAft>
              <a:buSzTx/>
              <a:buFont typeface="Arial" panose="020B0604020202020204" pitchFamily="34" charset="0"/>
              <a:buChar char="•"/>
              <a:defRPr/>
            </a:pPr>
            <a:r>
              <a:rPr lang="en-US" dirty="0">
                <a:solidFill>
                  <a:srgbClr val="000000"/>
                </a:solidFill>
              </a:rPr>
              <a:t>Or other as determined during Phase 2</a:t>
            </a:r>
          </a:p>
          <a:p>
            <a:pPr marL="342900" lvl="1" indent="0">
              <a:spcBef>
                <a:spcPts val="0"/>
              </a:spcBef>
              <a:spcAft>
                <a:spcPts val="0"/>
              </a:spcAft>
              <a:buClrTx/>
              <a:buSzTx/>
              <a:buNone/>
              <a:defRPr/>
            </a:pPr>
            <a:endParaRPr lang="en-US" dirty="0">
              <a:solidFill>
                <a:srgbClr val="000000"/>
              </a:solidFill>
            </a:endParaRPr>
          </a:p>
          <a:p>
            <a:pPr>
              <a:spcBef>
                <a:spcPts val="0"/>
              </a:spcBef>
              <a:spcAft>
                <a:spcPts val="0"/>
              </a:spcAft>
              <a:defRPr/>
            </a:pPr>
            <a:r>
              <a:rPr lang="en-US" dirty="0">
                <a:solidFill>
                  <a:srgbClr val="000000"/>
                </a:solidFill>
              </a:rPr>
              <a:t>Platform for experiences sharing between GLLP mentors/Community of practice (WhatsApp group) </a:t>
            </a:r>
            <a:endParaRPr lang="en-US" dirty="0">
              <a:solidFill>
                <a:srgbClr val="000000"/>
              </a:solidFill>
              <a:highlight>
                <a:srgbClr val="FFFF00"/>
              </a:highlight>
            </a:endParaRPr>
          </a:p>
          <a:p>
            <a:endParaRPr lang="en-US" dirty="0"/>
          </a:p>
        </p:txBody>
      </p:sp>
      <p:sp>
        <p:nvSpPr>
          <p:cNvPr id="3" name="Slide Number Placeholder 4">
            <a:extLst>
              <a:ext uri="{FF2B5EF4-FFF2-40B4-BE49-F238E27FC236}">
                <a16:creationId xmlns:a16="http://schemas.microsoft.com/office/drawing/2014/main" id="{444EC543-FB7C-7953-DD45-0532E2AB69EC}"/>
              </a:ext>
            </a:extLst>
          </p:cNvPr>
          <p:cNvSpPr>
            <a:spLocks noGrp="1"/>
          </p:cNvSpPr>
          <p:nvPr>
            <p:ph type="sldNum" sz="quarter" idx="12"/>
          </p:nvPr>
        </p:nvSpPr>
        <p:spPr/>
        <p:txBody>
          <a:bodyPr anchor="b">
            <a:normAutofit/>
          </a:bodyPr>
          <a:lstStyle/>
          <a:p>
            <a:pPr>
              <a:spcAft>
                <a:spcPts val="600"/>
              </a:spcAft>
            </a:pPr>
            <a:fld id="{7698B45C-09C7-497B-9261-07F290CB2D4C}" type="slidenum">
              <a:rPr lang="en-US" smtClean="0"/>
              <a:pPr>
                <a:spcAft>
                  <a:spcPts val="600"/>
                </a:spcAft>
              </a:pPr>
              <a:t>20</a:t>
            </a:fld>
            <a:endParaRPr lang="en-US" dirty="0"/>
          </a:p>
        </p:txBody>
      </p:sp>
      <p:sp>
        <p:nvSpPr>
          <p:cNvPr id="5" name="Footer Placeholder 4">
            <a:extLst>
              <a:ext uri="{FF2B5EF4-FFF2-40B4-BE49-F238E27FC236}">
                <a16:creationId xmlns:a16="http://schemas.microsoft.com/office/drawing/2014/main" id="{81DAA589-BB6A-09E6-9246-A3CA5A4CF134}"/>
              </a:ext>
            </a:extLst>
          </p:cNvPr>
          <p:cNvSpPr>
            <a:spLocks noGrp="1"/>
          </p:cNvSpPr>
          <p:nvPr>
            <p:ph type="ftr" sz="quarter" idx="3"/>
          </p:nvPr>
        </p:nvSpPr>
        <p:spPr/>
        <p:txBody>
          <a:bodyPr/>
          <a:lstStyle/>
          <a:p>
            <a:pPr algn="r"/>
            <a:r>
              <a:rPr lang="nl-NL" dirty="0"/>
              <a:t>GLLP TOT&amp;M Unit 1</a:t>
            </a:r>
            <a:r>
              <a:rPr lang="nl-NL"/>
              <a:t> V1 2026</a:t>
            </a:r>
            <a:endParaRPr lang="en-US" dirty="0"/>
          </a:p>
        </p:txBody>
      </p:sp>
      <p:sp>
        <p:nvSpPr>
          <p:cNvPr id="8" name="Text Placeholder 8">
            <a:extLst>
              <a:ext uri="{FF2B5EF4-FFF2-40B4-BE49-F238E27FC236}">
                <a16:creationId xmlns:a16="http://schemas.microsoft.com/office/drawing/2014/main" id="{5F99F3BA-0D2B-1EC2-75B7-5D0D6E66CDAF}"/>
              </a:ext>
            </a:extLst>
          </p:cNvPr>
          <p:cNvSpPr txBox="1">
            <a:spLocks/>
          </p:cNvSpPr>
          <p:nvPr/>
        </p:nvSpPr>
        <p:spPr>
          <a:xfrm>
            <a:off x="919162" y="1447302"/>
            <a:ext cx="10515600" cy="4906364"/>
          </a:xfrm>
          <a:prstGeom prst="rect">
            <a:avLst/>
          </a:prstGeom>
        </p:spPr>
        <p:txBody>
          <a:bodyPr vert="horz" lIns="0" tIns="0" rIns="0" bIns="0" rtlCol="0" anchor="t">
            <a:noAutofit/>
          </a:bodyPr>
          <a:lstStyle>
            <a:lvl1pPr marL="171450" indent="-171450" algn="l" defTabSz="685800" rtl="0" eaLnBrk="1" latinLnBrk="0" hangingPunct="1">
              <a:lnSpc>
                <a:spcPct val="100000"/>
              </a:lnSpc>
              <a:spcBef>
                <a:spcPts val="750"/>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450"/>
              </a:spcAft>
              <a:buClr>
                <a:schemeClr val="accent2"/>
              </a:buClr>
              <a:buSzPct val="80000"/>
              <a:buFont typeface="Wingdings" panose="05000000000000000000" pitchFamily="2" charset="2"/>
              <a:buChar char="§"/>
              <a:defRPr sz="210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Wingdings" panose="05000000000000000000" pitchFamily="2"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Wingdings" panose="05000000000000000000" pitchFamily="2" charset="2"/>
              <a:buNone/>
            </a:pPr>
            <a:endParaRPr lang="en-US" sz="2200" b="1" dirty="0">
              <a:solidFill>
                <a:srgbClr val="F26C32"/>
              </a:solidFill>
            </a:endParaRPr>
          </a:p>
        </p:txBody>
      </p:sp>
      <p:sp>
        <p:nvSpPr>
          <p:cNvPr id="6" name="CaixaDeTexto 5">
            <a:extLst>
              <a:ext uri="{FF2B5EF4-FFF2-40B4-BE49-F238E27FC236}">
                <a16:creationId xmlns:a16="http://schemas.microsoft.com/office/drawing/2014/main" id="{A3335A2D-F7E6-6E04-C8E6-1D3F75B1DEC7}"/>
              </a:ext>
            </a:extLst>
          </p:cNvPr>
          <p:cNvSpPr txBox="1"/>
          <p:nvPr/>
        </p:nvSpPr>
        <p:spPr>
          <a:xfrm>
            <a:off x="4708871" y="143078"/>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dirty="0">
                <a:solidFill>
                  <a:srgbClr val="FF0000"/>
                </a:solidFill>
              </a:rPr>
              <a:t>[PLACEHOLDER SLIDE]</a:t>
            </a:r>
          </a:p>
        </p:txBody>
      </p:sp>
    </p:spTree>
    <p:custDataLst>
      <p:tags r:id="rId1"/>
    </p:custDataLst>
    <p:extLst>
      <p:ext uri="{BB962C8B-B14F-4D97-AF65-F5344CB8AC3E}">
        <p14:creationId xmlns:p14="http://schemas.microsoft.com/office/powerpoint/2010/main" val="23491359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6EC83-97AF-E822-3A31-64C000E7E72F}"/>
              </a:ext>
            </a:extLst>
          </p:cNvPr>
          <p:cNvSpPr>
            <a:spLocks noGrp="1"/>
          </p:cNvSpPr>
          <p:nvPr>
            <p:ph type="title"/>
          </p:nvPr>
        </p:nvSpPr>
        <p:spPr>
          <a:xfrm>
            <a:off x="792383" y="555784"/>
            <a:ext cx="6282266" cy="1325563"/>
          </a:xfrm>
        </p:spPr>
        <p:txBody>
          <a:bodyPr anchor="t">
            <a:normAutofit/>
          </a:bodyPr>
          <a:lstStyle/>
          <a:p>
            <a:r>
              <a:rPr lang="en-US" dirty="0"/>
              <a:t>Roles and responsibilities</a:t>
            </a:r>
          </a:p>
        </p:txBody>
      </p:sp>
      <p:sp>
        <p:nvSpPr>
          <p:cNvPr id="3" name="Content Placeholder 2">
            <a:extLst>
              <a:ext uri="{FF2B5EF4-FFF2-40B4-BE49-F238E27FC236}">
                <a16:creationId xmlns:a16="http://schemas.microsoft.com/office/drawing/2014/main" id="{642C9825-4077-10C7-4689-497CC50B3AD7}"/>
              </a:ext>
            </a:extLst>
          </p:cNvPr>
          <p:cNvSpPr>
            <a:spLocks noGrp="1"/>
          </p:cNvSpPr>
          <p:nvPr>
            <p:ph sz="half" idx="1"/>
          </p:nvPr>
        </p:nvSpPr>
        <p:spPr>
          <a:xfrm>
            <a:off x="792383" y="1400198"/>
            <a:ext cx="5572366" cy="3576456"/>
          </a:xfrm>
        </p:spPr>
        <p:txBody>
          <a:bodyPr vert="horz" lIns="0" tIns="0" rIns="0" bIns="0" rtlCol="0" anchor="t">
            <a:normAutofit fontScale="92500" lnSpcReduction="10000"/>
          </a:bodyPr>
          <a:lstStyle/>
          <a:p>
            <a:pPr marL="331470" indent="-331470"/>
            <a:r>
              <a:rPr lang="en-US" dirty="0"/>
              <a:t>An </a:t>
            </a:r>
            <a:r>
              <a:rPr lang="en-US" dirty="0">
                <a:solidFill>
                  <a:srgbClr val="F26C32"/>
                </a:solidFill>
              </a:rPr>
              <a:t>instructor</a:t>
            </a:r>
            <a:r>
              <a:rPr lang="en-US" dirty="0"/>
              <a:t> is a subject matter expert who adapts and delivers the learning modules to participants. </a:t>
            </a:r>
          </a:p>
          <a:p>
            <a:pPr marL="331470" indent="-331470"/>
            <a:r>
              <a:rPr lang="en-US" dirty="0">
                <a:solidFill>
                  <a:srgbClr val="F26C32"/>
                </a:solidFill>
              </a:rPr>
              <a:t>Mentors</a:t>
            </a:r>
            <a:r>
              <a:rPr lang="en-US" dirty="0"/>
              <a:t> provide guidance, advice, and expertise to participants to help them enhance their skills. </a:t>
            </a:r>
          </a:p>
          <a:p>
            <a:pPr marL="331470" indent="-331470"/>
            <a:r>
              <a:rPr lang="en-US" dirty="0"/>
              <a:t>Instructors can have a dual role and serve as mentors. </a:t>
            </a:r>
          </a:p>
          <a:p>
            <a:pPr marL="331470" indent="-331470"/>
            <a:endParaRPr lang="en-US" dirty="0"/>
          </a:p>
        </p:txBody>
      </p:sp>
      <p:sp>
        <p:nvSpPr>
          <p:cNvPr id="5" name="Slide Number Placeholder 4">
            <a:extLst>
              <a:ext uri="{FF2B5EF4-FFF2-40B4-BE49-F238E27FC236}">
                <a16:creationId xmlns:a16="http://schemas.microsoft.com/office/drawing/2014/main" id="{3C12B070-8216-3CC2-A552-A301D80AF8AE}"/>
              </a:ext>
            </a:extLst>
          </p:cNvPr>
          <p:cNvSpPr>
            <a:spLocks noGrp="1"/>
          </p:cNvSpPr>
          <p:nvPr>
            <p:ph type="sldNum" sz="quarter" idx="12"/>
          </p:nvPr>
        </p:nvSpPr>
        <p:spPr>
          <a:xfrm>
            <a:off x="10821547" y="6210970"/>
            <a:ext cx="532253" cy="365125"/>
          </a:xfrm>
        </p:spPr>
        <p:txBody>
          <a:bodyPr anchor="b">
            <a:normAutofit/>
          </a:bodyPr>
          <a:lstStyle/>
          <a:p>
            <a:pPr>
              <a:spcAft>
                <a:spcPts val="600"/>
              </a:spcAft>
            </a:pPr>
            <a:fld id="{7698B45C-09C7-497B-9261-07F290CB2D4C}" type="slidenum">
              <a:rPr lang="en-US" smtClean="0"/>
              <a:pPr>
                <a:spcAft>
                  <a:spcPts val="600"/>
                </a:spcAft>
              </a:pPr>
              <a:t>21</a:t>
            </a:fld>
            <a:endParaRPr lang="en-US" dirty="0"/>
          </a:p>
        </p:txBody>
      </p:sp>
      <p:pic>
        <p:nvPicPr>
          <p:cNvPr id="6" name="Picture 5" descr="A person standing in front of a group of people&#10;&#10;AI-generated content may be incorrect.">
            <a:extLst>
              <a:ext uri="{FF2B5EF4-FFF2-40B4-BE49-F238E27FC236}">
                <a16:creationId xmlns:a16="http://schemas.microsoft.com/office/drawing/2014/main" id="{4E25A44F-F3EF-0ADD-6688-D7F6DF532EAE}"/>
              </a:ext>
            </a:extLst>
          </p:cNvPr>
          <p:cNvPicPr>
            <a:picLocks noChangeAspect="1"/>
          </p:cNvPicPr>
          <p:nvPr/>
        </p:nvPicPr>
        <p:blipFill>
          <a:blip r:embed="rId4" cstate="screen">
            <a:extLst>
              <a:ext uri="{28A0092B-C50C-407E-A947-70E740481C1C}">
                <a14:useLocalDpi xmlns:a14="http://schemas.microsoft.com/office/drawing/2010/main"/>
              </a:ext>
            </a:extLst>
          </a:blip>
          <a:srcRect l="1802" r="35986"/>
          <a:stretch>
            <a:fillRect/>
          </a:stretch>
        </p:blipFill>
        <p:spPr>
          <a:xfrm>
            <a:off x="7662531" y="1218566"/>
            <a:ext cx="4529469" cy="4859867"/>
          </a:xfrm>
          <a:prstGeom prst="rect">
            <a:avLst/>
          </a:prstGeom>
          <a:noFill/>
        </p:spPr>
      </p:pic>
      <p:sp>
        <p:nvSpPr>
          <p:cNvPr id="4" name="TextBox 3">
            <a:extLst>
              <a:ext uri="{FF2B5EF4-FFF2-40B4-BE49-F238E27FC236}">
                <a16:creationId xmlns:a16="http://schemas.microsoft.com/office/drawing/2014/main" id="{5BB15A89-C43D-BF6D-966E-300BB9798615}"/>
              </a:ext>
            </a:extLst>
          </p:cNvPr>
          <p:cNvSpPr txBox="1"/>
          <p:nvPr/>
        </p:nvSpPr>
        <p:spPr>
          <a:xfrm>
            <a:off x="792383" y="4976654"/>
            <a:ext cx="5692047" cy="8925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600" dirty="0">
                <a:solidFill>
                  <a:srgbClr val="F26C32"/>
                </a:solidFill>
              </a:rPr>
              <a:t>For the TOT&amp;M, </a:t>
            </a:r>
          </a:p>
          <a:p>
            <a:pPr algn="ctr"/>
            <a:r>
              <a:rPr lang="en-US" sz="2600" dirty="0">
                <a:solidFill>
                  <a:srgbClr val="F26C32"/>
                </a:solidFill>
              </a:rPr>
              <a:t>trainer = facilitator = instructor</a:t>
            </a:r>
          </a:p>
        </p:txBody>
      </p:sp>
      <p:sp>
        <p:nvSpPr>
          <p:cNvPr id="7" name="Footer Placeholder 6">
            <a:extLst>
              <a:ext uri="{FF2B5EF4-FFF2-40B4-BE49-F238E27FC236}">
                <a16:creationId xmlns:a16="http://schemas.microsoft.com/office/drawing/2014/main" id="{E5BCC387-35EB-847A-065D-0A8FF3EDC06E}"/>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161939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0A4CA-3631-4EE9-854D-CCA3FF8A4519}"/>
              </a:ext>
            </a:extLst>
          </p:cNvPr>
          <p:cNvSpPr>
            <a:spLocks noGrp="1"/>
          </p:cNvSpPr>
          <p:nvPr>
            <p:ph type="title"/>
          </p:nvPr>
        </p:nvSpPr>
        <p:spPr>
          <a:xfrm>
            <a:off x="914400" y="685800"/>
            <a:ext cx="10515600" cy="709862"/>
          </a:xfrm>
        </p:spPr>
        <p:txBody>
          <a:bodyPr/>
          <a:lstStyle/>
          <a:p>
            <a:r>
              <a:rPr lang="en-US" dirty="0"/>
              <a:t>House rules</a:t>
            </a:r>
          </a:p>
        </p:txBody>
      </p:sp>
      <p:sp>
        <p:nvSpPr>
          <p:cNvPr id="9" name="Text Placeholder 8"/>
          <p:cNvSpPr>
            <a:spLocks noGrp="1"/>
          </p:cNvSpPr>
          <p:nvPr>
            <p:ph type="body" sz="quarter" idx="10"/>
          </p:nvPr>
        </p:nvSpPr>
        <p:spPr>
          <a:xfrm>
            <a:off x="914400" y="1966596"/>
            <a:ext cx="4590289" cy="4067079"/>
          </a:xfrm>
        </p:spPr>
        <p:txBody>
          <a:bodyPr>
            <a:normAutofit/>
          </a:bodyPr>
          <a:lstStyle/>
          <a:p>
            <a:r>
              <a:rPr lang="en-US" b="0" dirty="0"/>
              <a:t>What are our rules to create an optimal learning environment during the programme?</a:t>
            </a:r>
          </a:p>
          <a:p>
            <a:endParaRPr lang="en-US" dirty="0"/>
          </a:p>
        </p:txBody>
      </p:sp>
      <p:pic>
        <p:nvPicPr>
          <p:cNvPr id="6" name="Picture 5">
            <a:extLst>
              <a:ext uri="{FF2B5EF4-FFF2-40B4-BE49-F238E27FC236}">
                <a16:creationId xmlns:a16="http://schemas.microsoft.com/office/drawing/2014/main" id="{21F018E5-CA77-481F-816C-E4B7992A9E7C}"/>
              </a:ext>
            </a:extLst>
          </p:cNvPr>
          <p:cNvPicPr>
            <a:picLocks noChangeAspect="1"/>
          </p:cNvPicPr>
          <p:nvPr/>
        </p:nvPicPr>
        <p:blipFill>
          <a:blip r:embed="rId4"/>
          <a:stretch>
            <a:fillRect/>
          </a:stretch>
        </p:blipFill>
        <p:spPr>
          <a:xfrm>
            <a:off x="6556933" y="1564261"/>
            <a:ext cx="4472866" cy="4067080"/>
          </a:xfrm>
          <a:prstGeom prst="rect">
            <a:avLst/>
          </a:prstGeom>
        </p:spPr>
      </p:pic>
      <p:sp>
        <p:nvSpPr>
          <p:cNvPr id="12" name="Slide Number Placeholder 11"/>
          <p:cNvSpPr>
            <a:spLocks noGrp="1"/>
          </p:cNvSpPr>
          <p:nvPr>
            <p:ph type="sldNum" sz="quarter" idx="12"/>
          </p:nvPr>
        </p:nvSpPr>
        <p:spPr/>
        <p:txBody>
          <a:bodyPr/>
          <a:lstStyle/>
          <a:p>
            <a:fld id="{15573E5C-EF74-034A-A019-612A408567C7}" type="slidenum">
              <a:rPr lang="en-US" smtClean="0"/>
              <a:pPr/>
              <a:t>22</a:t>
            </a:fld>
            <a:endParaRPr lang="en-US" dirty="0"/>
          </a:p>
        </p:txBody>
      </p:sp>
      <p:sp>
        <p:nvSpPr>
          <p:cNvPr id="3" name="Footer Placeholder 2">
            <a:extLst>
              <a:ext uri="{FF2B5EF4-FFF2-40B4-BE49-F238E27FC236}">
                <a16:creationId xmlns:a16="http://schemas.microsoft.com/office/drawing/2014/main" id="{F010AC2A-F9CE-146F-2913-33F5062CF1D8}"/>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17500537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C063E-4A40-45B2-E20A-8F5C3A0ABB58}"/>
              </a:ext>
            </a:extLst>
          </p:cNvPr>
          <p:cNvSpPr>
            <a:spLocks noGrp="1"/>
          </p:cNvSpPr>
          <p:nvPr>
            <p:ph type="title"/>
          </p:nvPr>
        </p:nvSpPr>
        <p:spPr/>
        <p:txBody>
          <a:bodyPr/>
          <a:lstStyle/>
          <a:p>
            <a:r>
              <a:rPr lang="en-US"/>
              <a:t>Administrative announcements</a:t>
            </a:r>
          </a:p>
        </p:txBody>
      </p:sp>
      <p:sp>
        <p:nvSpPr>
          <p:cNvPr id="3" name="Slide Number Placeholder 2">
            <a:extLst>
              <a:ext uri="{FF2B5EF4-FFF2-40B4-BE49-F238E27FC236}">
                <a16:creationId xmlns:a16="http://schemas.microsoft.com/office/drawing/2014/main" id="{8959DA2E-72F6-15DF-18E8-C161611F5832}"/>
              </a:ext>
            </a:extLst>
          </p:cNvPr>
          <p:cNvSpPr>
            <a:spLocks noGrp="1"/>
          </p:cNvSpPr>
          <p:nvPr>
            <p:ph type="sldNum" sz="quarter" idx="14"/>
          </p:nvPr>
        </p:nvSpPr>
        <p:spPr/>
        <p:txBody>
          <a:bodyPr/>
          <a:lstStyle/>
          <a:p>
            <a:fld id="{5F7BECBE-D6CC-413E-AA43-2D0C4F1A49BE}" type="slidenum">
              <a:rPr lang="en-US" smtClean="0"/>
              <a:pPr/>
              <a:t>23</a:t>
            </a:fld>
            <a:endParaRPr lang="en-US"/>
          </a:p>
        </p:txBody>
      </p:sp>
      <p:sp>
        <p:nvSpPr>
          <p:cNvPr id="4" name="Footer Placeholder 3">
            <a:extLst>
              <a:ext uri="{FF2B5EF4-FFF2-40B4-BE49-F238E27FC236}">
                <a16:creationId xmlns:a16="http://schemas.microsoft.com/office/drawing/2014/main" id="{3B04342B-1B09-2858-D7D0-00D1C1E32D5F}"/>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34117747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F9739AC-3B6E-6945-82A6-A2EDF8F88B6E}"/>
              </a:ext>
            </a:extLst>
          </p:cNvPr>
          <p:cNvSpPr>
            <a:spLocks noGrp="1"/>
          </p:cNvSpPr>
          <p:nvPr>
            <p:ph type="sldNum" sz="quarter" idx="12"/>
          </p:nvPr>
        </p:nvSpPr>
        <p:spPr>
          <a:xfrm>
            <a:off x="10821547" y="6210970"/>
            <a:ext cx="532253" cy="365125"/>
          </a:xfrm>
        </p:spPr>
        <p:txBody>
          <a:bodyPr anchor="b">
            <a:normAutofit/>
          </a:bodyPr>
          <a:lstStyle/>
          <a:p>
            <a:pPr>
              <a:spcAft>
                <a:spcPts val="600"/>
              </a:spcAft>
            </a:pPr>
            <a:fld id="{15573E5C-EF74-034A-A019-612A408567C7}" type="slidenum">
              <a:rPr lang="en-US" dirty="0" smtClean="0"/>
              <a:pPr>
                <a:spcAft>
                  <a:spcPts val="600"/>
                </a:spcAft>
              </a:pPr>
              <a:t>24</a:t>
            </a:fld>
            <a:endParaRPr lang="en-US"/>
          </a:p>
        </p:txBody>
      </p:sp>
      <p:sp>
        <p:nvSpPr>
          <p:cNvPr id="4" name="Title 1">
            <a:extLst>
              <a:ext uri="{FF2B5EF4-FFF2-40B4-BE49-F238E27FC236}">
                <a16:creationId xmlns:a16="http://schemas.microsoft.com/office/drawing/2014/main" id="{34903BFC-CC2F-5B01-8DDC-9D7B88870E0E}"/>
              </a:ext>
            </a:extLst>
          </p:cNvPr>
          <p:cNvSpPr txBox="1">
            <a:spLocks/>
          </p:cNvSpPr>
          <p:nvPr/>
        </p:nvSpPr>
        <p:spPr>
          <a:xfrm>
            <a:off x="4648200" y="676945"/>
            <a:ext cx="6991350" cy="5534025"/>
          </a:xfrm>
          <a:prstGeom prst="rect">
            <a:avLst/>
          </a:prstGeom>
        </p:spPr>
        <p:txBody>
          <a:bodyPr vert="horz" lIns="0" tIns="0" rIns="0" bIns="0" rtlCol="0" anchor="t" anchorCtr="0">
            <a:normAutofit/>
          </a:bodyPr>
          <a:lstStyle>
            <a:lvl1pPr algn="l" defTabSz="685800" rtl="0" eaLnBrk="1" latinLnBrk="0" hangingPunct="1">
              <a:lnSpc>
                <a:spcPct val="90000"/>
              </a:lnSpc>
              <a:spcBef>
                <a:spcPct val="0"/>
              </a:spcBef>
              <a:buNone/>
              <a:defRPr sz="3750" b="1" kern="1200">
                <a:solidFill>
                  <a:schemeClr val="tx2"/>
                </a:solidFill>
                <a:latin typeface="+mj-lt"/>
                <a:ea typeface="+mj-ea"/>
                <a:cs typeface="+mj-cs"/>
              </a:defRPr>
            </a:lvl1pPr>
          </a:lstStyle>
          <a:p>
            <a:pPr marL="571500" indent="-571500">
              <a:buFont typeface="Arial" panose="020B0604020202020204" pitchFamily="34" charset="0"/>
              <a:buChar char="•"/>
            </a:pPr>
            <a:endParaRPr lang="es-MX" b="0"/>
          </a:p>
        </p:txBody>
      </p:sp>
      <p:pic>
        <p:nvPicPr>
          <p:cNvPr id="6" name="Imagen 5">
            <a:extLst>
              <a:ext uri="{FF2B5EF4-FFF2-40B4-BE49-F238E27FC236}">
                <a16:creationId xmlns:a16="http://schemas.microsoft.com/office/drawing/2014/main" id="{1CFA5992-965C-75C4-A861-501649DE6C9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929" b="89894" l="8688" r="89894">
                        <a14:foregroundMark x1="24823" y1="71277" x2="9929" y2="66844"/>
                        <a14:foregroundMark x1="9929" y1="66844" x2="15957" y2="62234"/>
                        <a14:foregroundMark x1="29255" y1="64894" x2="22872" y2="56560"/>
                        <a14:foregroundMark x1="22872" y1="56560" x2="29078" y2="48759"/>
                        <a14:foregroundMark x1="29078" y1="48759" x2="35106" y2="59752"/>
                        <a14:foregroundMark x1="35106" y1="59752" x2="34397" y2="62943"/>
                        <a14:foregroundMark x1="40957" y1="64894" x2="37411" y2="50355"/>
                        <a14:foregroundMark x1="37411" y1="50355" x2="47340" y2="39539"/>
                        <a14:foregroundMark x1="47340" y1="39539" x2="49113" y2="65603"/>
                        <a14:foregroundMark x1="49113" y1="65603" x2="47518" y2="65603"/>
                        <a14:foregroundMark x1="71631" y1="69858" x2="65426" y2="52660"/>
                        <a14:foregroundMark x1="65426" y1="52660" x2="73404" y2="39539"/>
                        <a14:foregroundMark x1="73404" y1="39539" x2="85284" y2="58865"/>
                        <a14:foregroundMark x1="85284" y1="58865" x2="84574" y2="68262"/>
                        <a14:foregroundMark x1="84574" y1="68262" x2="84220" y2="68262"/>
                        <a14:foregroundMark x1="89511" y1="73404" x2="89539" y2="73759"/>
                        <a14:foregroundMark x1="86702" y1="37234" x2="89422" y2="72246"/>
                        <a14:foregroundMark x1="89539" y1="73759" x2="82270" y2="76418"/>
                        <a14:foregroundMark x1="76773" y1="76596" x2="70035" y2="52305"/>
                        <a14:foregroundMark x1="70035" y1="52305" x2="78369" y2="48936"/>
                        <a14:foregroundMark x1="78369" y1="48936" x2="65426" y2="59043"/>
                        <a14:foregroundMark x1="65426" y1="59043" x2="48582" y2="50532"/>
                        <a14:foregroundMark x1="53014" y1="66135" x2="48404" y2="52128"/>
                        <a14:foregroundMark x1="48404" y1="52128" x2="44858" y2="58156"/>
                        <a14:foregroundMark x1="28191" y1="67021" x2="26950" y2="62589"/>
                        <a14:foregroundMark x1="23404" y1="67376" x2="15248" y2="59752"/>
                        <a14:foregroundMark x1="15248" y1="59752" x2="22163" y2="63652"/>
                        <a14:foregroundMark x1="27660" y1="57624" x2="33688" y2="61170"/>
                        <a14:foregroundMark x1="29965" y1="46986" x2="35816" y2="56028"/>
                        <a14:foregroundMark x1="35816" y1="51241" x2="37589" y2="37057"/>
                        <a14:foregroundMark x1="37589" y1="37057" x2="56383" y2="44681"/>
                        <a14:foregroundMark x1="56383" y1="44681" x2="52660" y2="50709"/>
                        <a14:foregroundMark x1="35993" y1="66312" x2="52128" y2="68794"/>
                        <a14:foregroundMark x1="46986" y1="37411" x2="48936" y2="37766"/>
                        <a14:foregroundMark x1="59220" y1="43440" x2="62943" y2="52128"/>
                        <a14:foregroundMark x1="61525" y1="63652" x2="63830" y2="69858"/>
                        <a14:foregroundMark x1="78369" y1="68617" x2="87411" y2="69326"/>
                        <a14:foregroundMark x1="79965" y1="67730" x2="79787" y2="58333"/>
                        <a14:foregroundMark x1="66312" y1="42730" x2="61348" y2="42376"/>
                        <a14:foregroundMark x1="77660" y1="81028" x2="77660" y2="81028"/>
                        <a14:foregroundMark x1="42021" y1="84574" x2="42021" y2="84574"/>
                        <a14:foregroundMark x1="39362" y1="84574" x2="41667" y2="83511"/>
                        <a14:foregroundMark x1="11567" y1="81028" x2="11525" y2="81206"/>
                        <a14:foregroundMark x1="13569" y1="72518" x2="11567" y2="81028"/>
                        <a14:foregroundMark x1="13611" y1="72340" x2="13569" y2="72518"/>
                        <a14:foregroundMark x1="13652" y1="72163" x2="13611" y2="72340"/>
                        <a14:foregroundMark x1="11525" y1="81206" x2="13121" y2="81028"/>
                        <a14:foregroundMark x1="17376" y1="81206" x2="8688" y2="77305"/>
                        <a14:foregroundMark x1="8688" y1="77305" x2="9397" y2="76418"/>
                        <a14:backgroundMark x1="13475" y1="72518" x2="13475" y2="72518"/>
                        <a14:backgroundMark x1="11525" y1="81383" x2="11525" y2="81383"/>
                        <a14:backgroundMark x1="13652" y1="72340" x2="13652" y2="72340"/>
                        <a14:backgroundMark x1="11879" y1="81383" x2="11879" y2="81383"/>
                        <a14:backgroundMark x1="11702" y1="81028" x2="11702" y2="81028"/>
                        <a14:backgroundMark x1="12589" y1="81206" x2="12589" y2="81206"/>
                        <a14:backgroundMark x1="88830" y1="73404" x2="88830" y2="73404"/>
                        <a14:backgroundMark x1="89539" y1="73050" x2="89539" y2="73050"/>
                        <a14:backgroundMark x1="89716" y1="72340" x2="89362" y2="73404"/>
                      </a14:backgroundRemoval>
                    </a14:imgEffect>
                  </a14:imgLayer>
                </a14:imgProps>
              </a:ext>
            </a:extLst>
          </a:blip>
          <a:stretch>
            <a:fillRect/>
          </a:stretch>
        </p:blipFill>
        <p:spPr>
          <a:xfrm>
            <a:off x="4772024" y="0"/>
            <a:ext cx="6743701" cy="6743701"/>
          </a:xfrm>
          <a:prstGeom prst="rect">
            <a:avLst/>
          </a:prstGeom>
        </p:spPr>
      </p:pic>
      <p:sp>
        <p:nvSpPr>
          <p:cNvPr id="10" name="CuadroTexto 9">
            <a:extLst>
              <a:ext uri="{FF2B5EF4-FFF2-40B4-BE49-F238E27FC236}">
                <a16:creationId xmlns:a16="http://schemas.microsoft.com/office/drawing/2014/main" id="{0FBC95F3-7EF3-7899-32B7-35D377CE8939}"/>
              </a:ext>
            </a:extLst>
          </p:cNvPr>
          <p:cNvSpPr txBox="1"/>
          <p:nvPr/>
        </p:nvSpPr>
        <p:spPr>
          <a:xfrm>
            <a:off x="381000" y="1519030"/>
            <a:ext cx="4514850" cy="2831544"/>
          </a:xfrm>
          <a:prstGeom prst="rect">
            <a:avLst/>
          </a:prstGeom>
          <a:noFill/>
        </p:spPr>
        <p:txBody>
          <a:bodyPr wrap="square">
            <a:spAutoFit/>
          </a:bodyPr>
          <a:lstStyle/>
          <a:p>
            <a:pPr marL="571500" marR="0" lvl="0" indent="-57150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kumimoji="0" lang="es-MX" altLang="es-MX" sz="3200" b="1" i="0" u="none" strike="noStrike" cap="none" normalizeH="0" baseline="0" err="1">
                <a:ln>
                  <a:noFill/>
                </a:ln>
                <a:solidFill>
                  <a:srgbClr val="004D79"/>
                </a:solidFill>
                <a:effectLst/>
              </a:rPr>
              <a:t>Reminders</a:t>
            </a:r>
            <a:endParaRPr kumimoji="0" lang="es-MX" altLang="es-MX" sz="3200" b="1" i="0" u="none" strike="noStrike" cap="none" normalizeH="0" baseline="0">
              <a:ln>
                <a:noFill/>
              </a:ln>
              <a:solidFill>
                <a:srgbClr val="004D79"/>
              </a:solidFill>
              <a:effectLst/>
            </a:endParaRPr>
          </a:p>
          <a:p>
            <a:pPr marL="571500" marR="0" lvl="0" indent="-57150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endParaRPr lang="es-MX" altLang="es-MX" sz="3200" b="1">
              <a:solidFill>
                <a:srgbClr val="004D79"/>
              </a:solidFill>
            </a:endParaRPr>
          </a:p>
          <a:p>
            <a:pPr marL="571500" marR="0" lvl="0" indent="-57150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kumimoji="0" lang="es-MX" altLang="es-MX" sz="3200" b="1" i="0" u="none" strike="noStrike" cap="none" normalizeH="0" baseline="0" err="1">
                <a:ln>
                  <a:noFill/>
                </a:ln>
                <a:solidFill>
                  <a:srgbClr val="004D79"/>
                </a:solidFill>
                <a:effectLst/>
              </a:rPr>
              <a:t>Schedules</a:t>
            </a:r>
            <a:endParaRPr kumimoji="0" lang="es-MX" altLang="es-MX" sz="3200" b="1" i="0" u="none" strike="noStrike" cap="none" normalizeH="0" baseline="0">
              <a:ln>
                <a:noFill/>
              </a:ln>
              <a:solidFill>
                <a:srgbClr val="004D79"/>
              </a:solidFill>
              <a:effectLst/>
            </a:endParaRPr>
          </a:p>
          <a:p>
            <a:pPr marL="571500" marR="0" lvl="0" indent="-57150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endParaRPr lang="es-MX" altLang="es-MX" sz="3200" b="1">
              <a:solidFill>
                <a:srgbClr val="004D79"/>
              </a:solidFill>
            </a:endParaRPr>
          </a:p>
          <a:p>
            <a:pPr marL="571500" marR="0" lvl="0" indent="-57150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kumimoji="0" lang="es-MX" altLang="es-MX" sz="3200" b="1" i="0" u="none" strike="noStrike" cap="none" normalizeH="0" baseline="0" err="1">
                <a:ln>
                  <a:noFill/>
                </a:ln>
                <a:solidFill>
                  <a:srgbClr val="004D79"/>
                </a:solidFill>
                <a:effectLst/>
              </a:rPr>
              <a:t>Travel</a:t>
            </a:r>
            <a:r>
              <a:rPr kumimoji="0" lang="es-MX" altLang="es-MX" sz="3200" b="1" i="0" u="none" strike="noStrike" cap="none" normalizeH="0" baseline="0">
                <a:ln>
                  <a:noFill/>
                </a:ln>
                <a:solidFill>
                  <a:srgbClr val="004D79"/>
                </a:solidFill>
                <a:effectLst/>
              </a:rPr>
              <a:t> expenses </a:t>
            </a:r>
          </a:p>
          <a:p>
            <a:endParaRPr lang="en-US" sz="1800"/>
          </a:p>
        </p:txBody>
      </p:sp>
      <p:sp>
        <p:nvSpPr>
          <p:cNvPr id="5" name="CaixaDeTexto 4">
            <a:extLst>
              <a:ext uri="{FF2B5EF4-FFF2-40B4-BE49-F238E27FC236}">
                <a16:creationId xmlns:a16="http://schemas.microsoft.com/office/drawing/2014/main" id="{B7FCE658-7707-18C1-FB8E-194C0FEAED4B}"/>
              </a:ext>
            </a:extLst>
          </p:cNvPr>
          <p:cNvSpPr txBox="1"/>
          <p:nvPr/>
        </p:nvSpPr>
        <p:spPr>
          <a:xfrm>
            <a:off x="4769479" y="382616"/>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dirty="0">
                <a:solidFill>
                  <a:srgbClr val="FF0000"/>
                </a:solidFill>
              </a:rPr>
              <a:t>[PLACEHOLDER SLIDE]</a:t>
            </a:r>
          </a:p>
        </p:txBody>
      </p:sp>
      <p:sp>
        <p:nvSpPr>
          <p:cNvPr id="2" name="Footer Placeholder 1">
            <a:extLst>
              <a:ext uri="{FF2B5EF4-FFF2-40B4-BE49-F238E27FC236}">
                <a16:creationId xmlns:a16="http://schemas.microsoft.com/office/drawing/2014/main" id="{E3BC8696-898E-621D-D59C-B3337643047A}"/>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24145810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D923F-127D-3946-94FA-72D80BC52A33}"/>
              </a:ext>
            </a:extLst>
          </p:cNvPr>
          <p:cNvSpPr>
            <a:spLocks noGrp="1"/>
          </p:cNvSpPr>
          <p:nvPr>
            <p:ph type="title"/>
          </p:nvPr>
        </p:nvSpPr>
        <p:spPr>
          <a:xfrm>
            <a:off x="914400" y="685800"/>
            <a:ext cx="10515600" cy="709862"/>
          </a:xfrm>
        </p:spPr>
        <p:txBody>
          <a:bodyPr/>
          <a:lstStyle/>
          <a:p>
            <a:r>
              <a:rPr lang="en-US"/>
              <a:t>Questions?</a:t>
            </a:r>
          </a:p>
        </p:txBody>
      </p:sp>
      <p:sp>
        <p:nvSpPr>
          <p:cNvPr id="5" name="Slide Number Placeholder 4"/>
          <p:cNvSpPr>
            <a:spLocks noGrp="1"/>
          </p:cNvSpPr>
          <p:nvPr>
            <p:ph type="sldNum" sz="quarter" idx="10"/>
          </p:nvPr>
        </p:nvSpPr>
        <p:spPr/>
        <p:txBody>
          <a:bodyPr/>
          <a:lstStyle/>
          <a:p>
            <a:fld id="{15573E5C-EF74-034A-A019-612A408567C7}" type="slidenum">
              <a:rPr lang="en-US" smtClean="0"/>
              <a:pPr/>
              <a:t>25</a:t>
            </a:fld>
            <a:endParaRPr lang="en-US"/>
          </a:p>
        </p:txBody>
      </p:sp>
      <p:sp>
        <p:nvSpPr>
          <p:cNvPr id="3" name="Footer Placeholder 2">
            <a:extLst>
              <a:ext uri="{FF2B5EF4-FFF2-40B4-BE49-F238E27FC236}">
                <a16:creationId xmlns:a16="http://schemas.microsoft.com/office/drawing/2014/main" id="{C1BAF662-86C1-4463-772A-D091F1E86A41}"/>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1688515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914400" y="3070162"/>
            <a:ext cx="6503195" cy="715366"/>
          </a:xfrm>
        </p:spPr>
        <p:txBody>
          <a:bodyPr vert="horz" lIns="0" tIns="0" rIns="0" bIns="0" rtlCol="0" anchor="t">
            <a:noAutofit/>
          </a:bodyPr>
          <a:lstStyle/>
          <a:p>
            <a:pPr marL="0" indent="0">
              <a:buNone/>
            </a:pPr>
            <a:r>
              <a:rPr lang="en-US" sz="2200" b="1" dirty="0">
                <a:solidFill>
                  <a:schemeClr val="tx2"/>
                </a:solidFill>
              </a:rPr>
              <a:t>Click the link below or scan the QR code:</a:t>
            </a:r>
          </a:p>
          <a:p>
            <a:pPr marL="0" indent="0">
              <a:buNone/>
            </a:pPr>
            <a:r>
              <a:rPr lang="en-US" u="sng" dirty="0">
                <a:highlight>
                  <a:srgbClr val="FFFF00"/>
                </a:highlight>
                <a:ea typeface="+mn-lt"/>
                <a:cs typeface="+mn-lt"/>
              </a:rPr>
              <a:t>Insert link</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26</a:t>
            </a:fld>
            <a:endParaRPr lang="en-US"/>
          </a:p>
        </p:txBody>
      </p:sp>
      <p:sp>
        <p:nvSpPr>
          <p:cNvPr id="3" name="Rectangle 2">
            <a:extLst>
              <a:ext uri="{FF2B5EF4-FFF2-40B4-BE49-F238E27FC236}">
                <a16:creationId xmlns:a16="http://schemas.microsoft.com/office/drawing/2014/main" id="{4F30A929-3BE4-E991-600D-C8A3E47E7EB7}"/>
              </a:ext>
            </a:extLst>
          </p:cNvPr>
          <p:cNvSpPr/>
          <p:nvPr/>
        </p:nvSpPr>
        <p:spPr>
          <a:xfrm>
            <a:off x="7830000" y="1510747"/>
            <a:ext cx="3600000" cy="360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Insert QR code</a:t>
            </a:r>
          </a:p>
        </p:txBody>
      </p:sp>
      <p:sp>
        <p:nvSpPr>
          <p:cNvPr id="6" name="Title 1">
            <a:extLst>
              <a:ext uri="{FF2B5EF4-FFF2-40B4-BE49-F238E27FC236}">
                <a16:creationId xmlns:a16="http://schemas.microsoft.com/office/drawing/2014/main" id="{79C253F3-3BFA-FD92-1259-955DEC0EC874}"/>
              </a:ext>
            </a:extLst>
          </p:cNvPr>
          <p:cNvSpPr txBox="1">
            <a:spLocks/>
          </p:cNvSpPr>
          <p:nvPr/>
        </p:nvSpPr>
        <p:spPr>
          <a:xfrm>
            <a:off x="914400" y="737440"/>
            <a:ext cx="10515600" cy="7098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a:lstStyle>
          <a:p>
            <a:r>
              <a:rPr lang="en-US" sz="3200" dirty="0"/>
              <a:t>Daily evaluation</a:t>
            </a:r>
            <a:endParaRPr lang="en-US" sz="3200" dirty="0">
              <a:solidFill>
                <a:schemeClr val="accent2"/>
              </a:solidFill>
            </a:endParaRPr>
          </a:p>
        </p:txBody>
      </p:sp>
      <p:sp>
        <p:nvSpPr>
          <p:cNvPr id="7" name="CaixaDeTexto 4">
            <a:extLst>
              <a:ext uri="{FF2B5EF4-FFF2-40B4-BE49-F238E27FC236}">
                <a16:creationId xmlns:a16="http://schemas.microsoft.com/office/drawing/2014/main" id="{F1632706-4834-5E6D-4890-C19B2D55F9A2}"/>
              </a:ext>
            </a:extLst>
          </p:cNvPr>
          <p:cNvSpPr txBox="1"/>
          <p:nvPr/>
        </p:nvSpPr>
        <p:spPr>
          <a:xfrm>
            <a:off x="4769479" y="382616"/>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dirty="0">
                <a:solidFill>
                  <a:srgbClr val="FF0000"/>
                </a:solidFill>
              </a:rPr>
              <a:t>[PLACEHOLDER SLIDE]</a:t>
            </a:r>
          </a:p>
        </p:txBody>
      </p:sp>
      <p:sp>
        <p:nvSpPr>
          <p:cNvPr id="2" name="Footer Placeholder 1">
            <a:extLst>
              <a:ext uri="{FF2B5EF4-FFF2-40B4-BE49-F238E27FC236}">
                <a16:creationId xmlns:a16="http://schemas.microsoft.com/office/drawing/2014/main" id="{8D48347A-92A2-7E1D-8F62-F3CC0E8E57AB}"/>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1250781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716436"/>
            <a:ext cx="10282997" cy="521833"/>
          </a:xfrm>
        </p:spPr>
        <p:txBody>
          <a:bodyPr>
            <a:normAutofit fontScale="90000"/>
          </a:bodyPr>
          <a:lstStyle/>
          <a:p>
            <a:r>
              <a:rPr lang="en-US" dirty="0">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337726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4034310" y="3379342"/>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8C6818AC-E1E9-0A44-9A9E-85A8BD4F1F66}"/>
              </a:ext>
            </a:extLst>
          </p:cNvPr>
          <p:cNvSpPr/>
          <p:nvPr/>
        </p:nvSpPr>
        <p:spPr>
          <a:xfrm>
            <a:off x="8556978" y="3396137"/>
            <a:ext cx="776208" cy="54634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id="{9711EBAB-951A-0F4D-A162-7D1FB3B19B45}"/>
              </a:ext>
            </a:extLst>
          </p:cNvPr>
          <p:cNvGrpSpPr/>
          <p:nvPr/>
        </p:nvGrpSpPr>
        <p:grpSpPr>
          <a:xfrm>
            <a:off x="8231260" y="4243105"/>
            <a:ext cx="3003921" cy="1689065"/>
            <a:chOff x="8469133" y="4277615"/>
            <a:chExt cx="2528176" cy="1255604"/>
          </a:xfrm>
        </p:grpSpPr>
        <p:pic>
          <p:nvPicPr>
            <p:cNvPr id="12" name="Picture 11" descr="A picture containing text, electronics&#10;&#10;Description automatically generated">
              <a:extLst>
                <a:ext uri="{FF2B5EF4-FFF2-40B4-BE49-F238E27FC236}">
                  <a16:creationId xmlns:a16="http://schemas.microsoft.com/office/drawing/2014/main" id="{6B35D3ED-F0B8-1B45-93BE-1780FDE547C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469133" y="4277615"/>
              <a:ext cx="2528176" cy="1255604"/>
            </a:xfrm>
            <a:prstGeom prst="rect">
              <a:avLst/>
            </a:prstGeom>
          </p:spPr>
        </p:pic>
        <p:sp>
          <p:nvSpPr>
            <p:cNvPr id="14" name="Rectangle: Rounded Corners 9">
              <a:extLst>
                <a:ext uri="{FF2B5EF4-FFF2-40B4-BE49-F238E27FC236}">
                  <a16:creationId xmlns:a16="http://schemas.microsoft.com/office/drawing/2014/main" id="{5A81A1D6-29D1-FA49-9622-54ED301058FF}"/>
                </a:ext>
              </a:extLst>
            </p:cNvPr>
            <p:cNvSpPr/>
            <p:nvPr/>
          </p:nvSpPr>
          <p:spPr>
            <a:xfrm>
              <a:off x="8469133" y="5111709"/>
              <a:ext cx="2528176" cy="29718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gr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370824"/>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Send a message</a:t>
            </a:r>
            <a:r>
              <a:rPr lang="en-US" sz="24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2400" b="1" dirty="0">
                <a:solidFill>
                  <a:srgbClr val="F26C32"/>
                </a:solidFill>
                <a:latin typeface="Open Sans" panose="020B0606030504020204" pitchFamily="34" charset="0"/>
                <a:ea typeface="Open Sans" panose="020B0606030504020204" pitchFamily="34" charset="0"/>
                <a:cs typeface="Open Sans" panose="020B0606030504020204" pitchFamily="34" charset="0"/>
              </a:rPr>
              <a:t>To: Everyone </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on the </a:t>
            </a:r>
            <a:r>
              <a:rPr lang="en-US" sz="2400" b="1" dirty="0">
                <a:solidFill>
                  <a:srgbClr val="F26C32"/>
                </a:solidFill>
                <a:latin typeface="Open Sans" panose="020B0606030504020204" pitchFamily="34" charset="0"/>
                <a:ea typeface="Open Sans" panose="020B0606030504020204" pitchFamily="34" charset="0"/>
                <a:cs typeface="Open Sans" panose="020B0606030504020204" pitchFamily="34" charset="0"/>
              </a:rPr>
              <a:t>chat</a:t>
            </a:r>
            <a:r>
              <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rPr>
              <a:t> </a:t>
            </a:r>
            <a:r>
              <a:rPr lang="en-US" sz="24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questions and comments</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during plenary presentations and discussions. </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365100"/>
            <a:ext cx="7456598"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To ask </a:t>
            </a:r>
            <a:r>
              <a:rPr lang="en-US" sz="24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an intervention, </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dirty="0">
                <a:solidFill>
                  <a:srgbClr val="00B050"/>
                </a:solidFill>
                <a:latin typeface="Open Sans" panose="020B0606030504020204" pitchFamily="34" charset="0"/>
                <a:ea typeface="Open Sans" panose="020B0606030504020204" pitchFamily="34" charset="0"/>
                <a:cs typeface="Open Sans" panose="020B0606030504020204" pitchFamily="34" charset="0"/>
              </a:rPr>
              <a:t>reactions</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sz="2400" b="1" dirty="0">
                <a:solidFill>
                  <a:srgbClr val="00B050"/>
                </a:solidFill>
                <a:latin typeface="Open Sans" panose="020B0606030504020204" pitchFamily="34" charset="0"/>
                <a:ea typeface="Open Sans" panose="020B0606030504020204" pitchFamily="34" charset="0"/>
                <a:cs typeface="Open Sans" panose="020B0606030504020204" pitchFamily="34" charset="0"/>
              </a:rPr>
              <a:t>raise your hand</a:t>
            </a:r>
            <a:r>
              <a:rPr lang="en-US" sz="2400" dirty="0">
                <a:solidFill>
                  <a:srgbClr val="00B050"/>
                </a:solidFill>
                <a:latin typeface="Open Sans" panose="020B0606030504020204" pitchFamily="34" charset="0"/>
                <a:ea typeface="Open Sans" panose="020B0606030504020204" pitchFamily="34" charset="0"/>
                <a:cs typeface="Open Sans" panose="020B0606030504020204" pitchFamily="34" charset="0"/>
              </a:rPr>
              <a:t> </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wait for the facilitator to give you the floor.</a:t>
            </a:r>
          </a:p>
          <a:p>
            <a:pPr marL="342900" indent="-342900">
              <a:lnSpc>
                <a:spcPts val="3380"/>
              </a:lnSpc>
              <a:spcAft>
                <a:spcPts val="1200"/>
              </a:spcAft>
              <a:buSzPct val="85000"/>
              <a:buFont typeface="Arial" panose="020B0604020202020204" pitchFamily="34" charset="0"/>
              <a:buChar cha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24" name="Group 23">
            <a:extLst>
              <a:ext uri="{FF2B5EF4-FFF2-40B4-BE49-F238E27FC236}">
                <a16:creationId xmlns:a16="http://schemas.microsoft.com/office/drawing/2014/main" id="{0E62B492-FC67-5F4F-BA35-191BBFD1D3E5}"/>
              </a:ext>
            </a:extLst>
          </p:cNvPr>
          <p:cNvGrpSpPr/>
          <p:nvPr/>
        </p:nvGrpSpPr>
        <p:grpSpPr>
          <a:xfrm>
            <a:off x="7315200" y="1615214"/>
            <a:ext cx="4611127" cy="1370823"/>
            <a:chOff x="7762609" y="2141590"/>
            <a:chExt cx="4089032" cy="1145461"/>
          </a:xfrm>
        </p:grpSpPr>
        <p:pic>
          <p:nvPicPr>
            <p:cNvPr id="20" name="Picture 2" descr="Graphical user interface, text, application&#10;&#10;Description automatically generated">
              <a:extLst>
                <a:ext uri="{FF2B5EF4-FFF2-40B4-BE49-F238E27FC236}">
                  <a16:creationId xmlns:a16="http://schemas.microsoft.com/office/drawing/2014/main" id="{22BB5CC0-C60C-4F47-80E1-38123C3F6C3E}"/>
                </a:ext>
              </a:extLst>
            </p:cNvPr>
            <p:cNvPicPr>
              <a:picLocks noChangeAspect="1"/>
            </p:cNvPicPr>
            <p:nvPr/>
          </p:nvPicPr>
          <p:blipFill rotWithShape="1">
            <a:blip r:embed="rId6"/>
            <a:srcRect l="10278" t="60697" r="9868" b="15513"/>
            <a:stretch/>
          </p:blipFill>
          <p:spPr>
            <a:xfrm>
              <a:off x="7762609" y="2141590"/>
              <a:ext cx="4089032" cy="1145461"/>
            </a:xfrm>
            <a:prstGeom prst="rect">
              <a:avLst/>
            </a:prstGeom>
          </p:spPr>
        </p:pic>
        <p:sp>
          <p:nvSpPr>
            <p:cNvPr id="23" name="Rectangle: Rounded Corners 9">
              <a:extLst>
                <a:ext uri="{FF2B5EF4-FFF2-40B4-BE49-F238E27FC236}">
                  <a16:creationId xmlns:a16="http://schemas.microsoft.com/office/drawing/2014/main" id="{71EB9FDF-D59B-1B4E-BB37-400EABA79EBE}"/>
                </a:ext>
              </a:extLst>
            </p:cNvPr>
            <p:cNvSpPr/>
            <p:nvPr/>
          </p:nvSpPr>
          <p:spPr>
            <a:xfrm>
              <a:off x="7900534" y="2392781"/>
              <a:ext cx="1232036" cy="3466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grpSp>
      <p:pic>
        <p:nvPicPr>
          <p:cNvPr id="3" name="Picture 2">
            <a:extLst>
              <a:ext uri="{FF2B5EF4-FFF2-40B4-BE49-F238E27FC236}">
                <a16:creationId xmlns:a16="http://schemas.microsoft.com/office/drawing/2014/main" id="{2CC308C6-094C-D5E3-70A0-6BA469397B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20815" y="3349901"/>
            <a:ext cx="827848" cy="588894"/>
          </a:xfrm>
          <a:prstGeom prst="rect">
            <a:avLst/>
          </a:prstGeom>
          <a:ln>
            <a:solidFill>
              <a:srgbClr val="F26C32"/>
            </a:solidFill>
          </a:ln>
        </p:spPr>
      </p:pic>
      <p:sp>
        <p:nvSpPr>
          <p:cNvPr id="11" name="Rectangle: Rounded Corners 9">
            <a:extLst>
              <a:ext uri="{FF2B5EF4-FFF2-40B4-BE49-F238E27FC236}">
                <a16:creationId xmlns:a16="http://schemas.microsoft.com/office/drawing/2014/main" id="{B24E04C7-1043-0D0D-E493-D61466F5683B}"/>
              </a:ext>
            </a:extLst>
          </p:cNvPr>
          <p:cNvSpPr/>
          <p:nvPr/>
        </p:nvSpPr>
        <p:spPr>
          <a:xfrm>
            <a:off x="7621232" y="3377133"/>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grpSp>
        <p:nvGrpSpPr>
          <p:cNvPr id="19" name="Agrupar 18">
            <a:extLst>
              <a:ext uri="{FF2B5EF4-FFF2-40B4-BE49-F238E27FC236}">
                <a16:creationId xmlns:a16="http://schemas.microsoft.com/office/drawing/2014/main" id="{59D0A5F1-AE3D-D124-335D-1B10F0A5AC5B}"/>
              </a:ext>
            </a:extLst>
          </p:cNvPr>
          <p:cNvGrpSpPr/>
          <p:nvPr/>
        </p:nvGrpSpPr>
        <p:grpSpPr>
          <a:xfrm>
            <a:off x="10849071" y="-15843"/>
            <a:ext cx="1335386" cy="851738"/>
            <a:chOff x="10622734" y="89781"/>
            <a:chExt cx="1335386" cy="851738"/>
          </a:xfrm>
        </p:grpSpPr>
        <p:sp>
          <p:nvSpPr>
            <p:cNvPr id="15" name="CaixaDeTexto 14">
              <a:extLst>
                <a:ext uri="{FF2B5EF4-FFF2-40B4-BE49-F238E27FC236}">
                  <a16:creationId xmlns:a16="http://schemas.microsoft.com/office/drawing/2014/main" id="{E1E04F04-F3AE-DC05-8A7B-ECF6037C7C19}"/>
                </a:ext>
              </a:extLst>
            </p:cNvPr>
            <p:cNvSpPr txBox="1"/>
            <p:nvPr/>
          </p:nvSpPr>
          <p:spPr>
            <a:xfrm>
              <a:off x="10622734" y="633742"/>
              <a:ext cx="1335386" cy="307777"/>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dirty="0">
                  <a:solidFill>
                    <a:srgbClr val="F26C32"/>
                  </a:solidFill>
                </a:rPr>
                <a:t>virtual </a:t>
              </a:r>
              <a:r>
                <a:rPr lang="pt-PT" sz="1400" i="1" dirty="0" err="1">
                  <a:solidFill>
                    <a:srgbClr val="F26C32"/>
                  </a:solidFill>
                </a:rPr>
                <a:t>delivery</a:t>
              </a:r>
            </a:p>
          </p:txBody>
        </p:sp>
        <p:pic>
          <p:nvPicPr>
            <p:cNvPr id="18" name="Gráfico 17" descr="Reunião online com preenchimento sólido">
              <a:extLst>
                <a:ext uri="{FF2B5EF4-FFF2-40B4-BE49-F238E27FC236}">
                  <a16:creationId xmlns:a16="http://schemas.microsoft.com/office/drawing/2014/main" id="{3F9C3E90-FCC5-AE22-FDE1-F15A090EDDE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018068" y="89781"/>
              <a:ext cx="642798" cy="641892"/>
            </a:xfrm>
            <a:prstGeom prst="rect">
              <a:avLst/>
            </a:prstGeom>
          </p:spPr>
        </p:pic>
      </p:grpSp>
      <p:sp>
        <p:nvSpPr>
          <p:cNvPr id="2" name="Footer Placeholder 1">
            <a:extLst>
              <a:ext uri="{FF2B5EF4-FFF2-40B4-BE49-F238E27FC236}">
                <a16:creationId xmlns:a16="http://schemas.microsoft.com/office/drawing/2014/main" id="{A6F32741-0184-80DD-C204-6ED77B9D5975}"/>
              </a:ext>
            </a:extLst>
          </p:cNvPr>
          <p:cNvSpPr>
            <a:spLocks noGrp="1"/>
          </p:cNvSpPr>
          <p:nvPr>
            <p:ph type="ftr" sz="quarter" idx="11"/>
          </p:nvPr>
        </p:nvSpPr>
        <p:spPr/>
        <p:txBody>
          <a:bodyPr/>
          <a:lstStyle/>
          <a:p>
            <a:r>
              <a:rPr lang="nl-NL" sz="1100" dirty="0"/>
              <a:t>GLLP TOT&amp;M Unit 1</a:t>
            </a:r>
            <a:r>
              <a:rPr lang="nl-NL" sz="1100"/>
              <a:t> V1 2026</a:t>
            </a:r>
            <a:endParaRPr lang="th-TH" sz="1100" dirty="0"/>
          </a:p>
        </p:txBody>
      </p:sp>
      <p:sp>
        <p:nvSpPr>
          <p:cNvPr id="5" name="Slide Number Placeholder 4">
            <a:extLst>
              <a:ext uri="{FF2B5EF4-FFF2-40B4-BE49-F238E27FC236}">
                <a16:creationId xmlns:a16="http://schemas.microsoft.com/office/drawing/2014/main" id="{027D6FC0-1C45-E899-724B-44CA78F6B3DA}"/>
              </a:ext>
            </a:extLst>
          </p:cNvPr>
          <p:cNvSpPr>
            <a:spLocks noGrp="1"/>
          </p:cNvSpPr>
          <p:nvPr>
            <p:ph type="sldNum" sz="quarter" idx="12"/>
          </p:nvPr>
        </p:nvSpPr>
        <p:spPr/>
        <p:txBody>
          <a:bodyPr/>
          <a:lstStyle/>
          <a:p>
            <a:fld id="{EBDD1387-CF3A-4E46-ABEC-1E3517F5B116}" type="slidenum">
              <a:rPr lang="th-TH" sz="1200" smtClean="0"/>
              <a:t>3</a:t>
            </a:fld>
            <a:endParaRPr lang="th-TH" sz="1200" dirty="0"/>
          </a:p>
        </p:txBody>
      </p:sp>
    </p:spTree>
    <p:custDataLst>
      <p:tags r:id="rId1"/>
    </p:custDataLst>
    <p:extLst>
      <p:ext uri="{BB962C8B-B14F-4D97-AF65-F5344CB8AC3E}">
        <p14:creationId xmlns:p14="http://schemas.microsoft.com/office/powerpoint/2010/main" val="152851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6" grpId="0"/>
      <p:bldP spid="17"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dirty="0"/>
              <a:t>For TOT&amp;M </a:t>
            </a:r>
            <a:r>
              <a:rPr lang="en-TT" noProof="0" dirty="0"/>
              <a:t>facilitators</a:t>
            </a:r>
            <a:r>
              <a:rPr lang="fr-FR" dirty="0"/>
              <a:t> </a:t>
            </a:r>
            <a:r>
              <a:rPr lang="en-GB" noProof="0" dirty="0"/>
              <a:t>only</a:t>
            </a:r>
            <a:endParaRPr lang="fr-FR" dirty="0"/>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4924697" y="812394"/>
            <a:ext cx="6831873" cy="5233212"/>
          </a:xfrm>
        </p:spPr>
        <p:txBody>
          <a:bodyPr vert="horz" lIns="0" tIns="0" rIns="0" bIns="0" rtlCol="0" anchor="t">
            <a:normAutofit fontScale="92500" lnSpcReduction="20000"/>
          </a:bodyPr>
          <a:lstStyle/>
          <a:p>
            <a:pPr marL="0" indent="0">
              <a:lnSpc>
                <a:spcPct val="120000"/>
              </a:lnSpc>
              <a:buNone/>
            </a:pPr>
            <a:r>
              <a:rPr lang="en-US" sz="2400" dirty="0"/>
              <a:t>To facilitate some of the activities included in this presentation you may want to use applications that enhance virtual interactivity. If you have the possibility to subscribe </a:t>
            </a:r>
            <a:r>
              <a:rPr lang="en-US" sz="2400"/>
              <a:t>to </a:t>
            </a:r>
            <a:r>
              <a:rPr lang="en-US" sz="2400" dirty="0"/>
              <a:t>a paid account, </a:t>
            </a:r>
            <a:r>
              <a:rPr lang="en-US" sz="2400" dirty="0" err="1">
                <a:hlinkClick r:id="rId4"/>
              </a:rPr>
              <a:t>Slido</a:t>
            </a:r>
            <a:r>
              <a:rPr lang="en-US" sz="2400" dirty="0"/>
              <a:t> offers many ways to enhance the learners’ experience. The ones listed below are either completely or partially free of charge:</a:t>
            </a:r>
          </a:p>
          <a:p>
            <a:pPr>
              <a:lnSpc>
                <a:spcPct val="120000"/>
              </a:lnSpc>
            </a:pPr>
            <a:r>
              <a:rPr lang="en-US" sz="2400" dirty="0" err="1"/>
              <a:t>Mentimeter</a:t>
            </a:r>
            <a:r>
              <a:rPr lang="en-US" sz="2400" dirty="0"/>
              <a:t>, more information available at: </a:t>
            </a:r>
            <a:r>
              <a:rPr lang="en-US" sz="2400" dirty="0">
                <a:hlinkClick r:id="rId5"/>
              </a:rPr>
              <a:t>https://www.mentimeter.com/</a:t>
            </a:r>
            <a:endParaRPr lang="en-US" sz="2400" dirty="0"/>
          </a:p>
          <a:p>
            <a:pPr>
              <a:lnSpc>
                <a:spcPct val="120000"/>
              </a:lnSpc>
            </a:pPr>
            <a:r>
              <a:rPr lang="en-US" sz="2400" dirty="0"/>
              <a:t>Miro, more information available at: </a:t>
            </a:r>
            <a:r>
              <a:rPr lang="en-US" sz="2400" dirty="0">
                <a:hlinkClick r:id="rId6"/>
              </a:rPr>
              <a:t>https://miro.com/</a:t>
            </a:r>
            <a:endParaRPr lang="en-US" sz="2400" dirty="0"/>
          </a:p>
          <a:p>
            <a:pPr>
              <a:lnSpc>
                <a:spcPct val="120000"/>
              </a:lnSpc>
            </a:pPr>
            <a:r>
              <a:rPr lang="en-US" sz="2400" dirty="0"/>
              <a:t>Kahoot!, more information available at: </a:t>
            </a:r>
            <a:r>
              <a:rPr lang="en-US" sz="2400" dirty="0">
                <a:hlinkClick r:id="rId7"/>
              </a:rPr>
              <a:t>https://kahoot.com/</a:t>
            </a:r>
            <a:r>
              <a:rPr lang="en-US" sz="2400" dirty="0"/>
              <a:t> </a:t>
            </a:r>
          </a:p>
        </p:txBody>
      </p:sp>
      <p:sp>
        <p:nvSpPr>
          <p:cNvPr id="4" name="Slide Number Placeholder 3">
            <a:extLst>
              <a:ext uri="{FF2B5EF4-FFF2-40B4-BE49-F238E27FC236}">
                <a16:creationId xmlns:a16="http://schemas.microsoft.com/office/drawing/2014/main" id="{6B7487F0-8A2D-0B7D-10E3-F541F3DD1D8E}"/>
              </a:ext>
            </a:extLst>
          </p:cNvPr>
          <p:cNvSpPr>
            <a:spLocks noGrp="1"/>
          </p:cNvSpPr>
          <p:nvPr>
            <p:ph type="sldNum" sz="quarter" idx="12"/>
          </p:nvPr>
        </p:nvSpPr>
        <p:spPr/>
        <p:txBody>
          <a:bodyPr/>
          <a:lstStyle/>
          <a:p>
            <a:fld id="{15573E5C-EF74-034A-A019-612A408567C7}" type="slidenum">
              <a:rPr lang="en-US" smtClean="0"/>
              <a:pPr/>
              <a:t>4</a:t>
            </a:fld>
            <a:endParaRPr lang="en-US"/>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849071" y="-15843"/>
            <a:chExt cx="1335386" cy="851738"/>
          </a:xfrm>
        </p:grpSpPr>
        <p:sp>
          <p:nvSpPr>
            <p:cNvPr id="6" name="CaixaDeTexto 1">
              <a:extLst>
                <a:ext uri="{FF2B5EF4-FFF2-40B4-BE49-F238E27FC236}">
                  <a16:creationId xmlns:a16="http://schemas.microsoft.com/office/drawing/2014/main" id="{6EB9E737-5079-991B-EECE-4107516B2C5D}"/>
                </a:ext>
              </a:extLst>
            </p:cNvPr>
            <p:cNvSpPr txBox="1"/>
            <p:nvPr/>
          </p:nvSpPr>
          <p:spPr>
            <a:xfrm>
              <a:off x="10849071" y="528118"/>
              <a:ext cx="1335386" cy="307777"/>
            </a:xfrm>
            <a:prstGeom prst="rect">
              <a:avLst/>
            </a:prstGeom>
            <a:solidFill>
              <a:schemeClr val="bg1"/>
            </a:solid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1400" i="1" dirty="0">
                  <a:solidFill>
                    <a:srgbClr val="F26C32"/>
                  </a:solidFill>
                </a:rPr>
                <a:t>virtual delivery</a:t>
              </a:r>
            </a:p>
          </p:txBody>
        </p:sp>
        <p:pic>
          <p:nvPicPr>
            <p:cNvPr id="7"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244405" y="-15843"/>
              <a:ext cx="642798" cy="641892"/>
            </a:xfrm>
            <a:prstGeom prst="rect">
              <a:avLst/>
            </a:prstGeom>
          </p:spPr>
        </p:pic>
      </p:grpSp>
      <p:sp>
        <p:nvSpPr>
          <p:cNvPr id="8" name="Footer Placeholder 7">
            <a:extLst>
              <a:ext uri="{FF2B5EF4-FFF2-40B4-BE49-F238E27FC236}">
                <a16:creationId xmlns:a16="http://schemas.microsoft.com/office/drawing/2014/main" id="{3C76EA86-3A95-BED1-64B0-D6AD25F09B99}"/>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21505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dirty="0"/>
              <a:t>For TOT&amp;M </a:t>
            </a:r>
            <a:r>
              <a:rPr lang="en-US" noProof="0" dirty="0"/>
              <a:t>facilitators</a:t>
            </a:r>
            <a:r>
              <a:rPr lang="fr-FR" dirty="0"/>
              <a:t> </a:t>
            </a:r>
            <a:r>
              <a:rPr lang="fr-FR" dirty="0" err="1"/>
              <a:t>only</a:t>
            </a:r>
            <a:endParaRPr lang="fr-FR" dirty="0"/>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5029200" y="281907"/>
            <a:ext cx="6534150" cy="6433218"/>
          </a:xfrm>
        </p:spPr>
        <p:txBody>
          <a:bodyPr vert="horz" lIns="0" tIns="0" rIns="0" bIns="0" rtlCol="0" anchor="t">
            <a:normAutofit fontScale="40000" lnSpcReduction="20000"/>
          </a:bodyPr>
          <a:lstStyle/>
          <a:p>
            <a:pPr>
              <a:lnSpc>
                <a:spcPct val="120000"/>
              </a:lnSpc>
            </a:pPr>
            <a:r>
              <a:rPr lang="en-US" sz="5000" dirty="0"/>
              <a:t>This presentation is a ‘standard’ overview of the GLLP TOT&amp;M, that you are invited to adapt to your specific training.</a:t>
            </a:r>
          </a:p>
          <a:p>
            <a:pPr>
              <a:lnSpc>
                <a:spcPct val="120000"/>
              </a:lnSpc>
            </a:pPr>
            <a:r>
              <a:rPr lang="en-US" sz="5000" dirty="0"/>
              <a:t>When adapting it you are encouraged to take into consideration:</a:t>
            </a:r>
          </a:p>
          <a:p>
            <a:pPr lvl="1">
              <a:lnSpc>
                <a:spcPct val="120000"/>
              </a:lnSpc>
              <a:buFont typeface="Courier New" panose="02070309020205020404" pitchFamily="49" charset="0"/>
              <a:buChar char="o"/>
            </a:pPr>
            <a:r>
              <a:rPr lang="en-US" sz="3800" dirty="0"/>
              <a:t>The TOT&amp;M ‘model’ or design</a:t>
            </a:r>
          </a:p>
          <a:p>
            <a:pPr lvl="1">
              <a:lnSpc>
                <a:spcPct val="120000"/>
              </a:lnSpc>
              <a:buFont typeface="Courier New" panose="02070309020205020404" pitchFamily="49" charset="0"/>
              <a:buChar char="o"/>
            </a:pPr>
            <a:r>
              <a:rPr lang="en-US" sz="3800" dirty="0"/>
              <a:t>The time allotted to cover this unit in your final agenda</a:t>
            </a:r>
          </a:p>
          <a:p>
            <a:pPr lvl="1">
              <a:lnSpc>
                <a:spcPct val="120000"/>
              </a:lnSpc>
              <a:buFont typeface="Courier New" panose="02070309020205020404" pitchFamily="49" charset="0"/>
              <a:buChar char="o"/>
            </a:pPr>
            <a:r>
              <a:rPr lang="en-US" sz="3800" dirty="0"/>
              <a:t>The country/regional context, including from a cultural point of view</a:t>
            </a:r>
          </a:p>
          <a:p>
            <a:pPr lvl="1">
              <a:lnSpc>
                <a:spcPct val="120000"/>
              </a:lnSpc>
              <a:buFont typeface="Courier New" panose="02070309020205020404" pitchFamily="49" charset="0"/>
              <a:buChar char="o"/>
            </a:pPr>
            <a:r>
              <a:rPr lang="en-US" sz="3800" dirty="0"/>
              <a:t>The level of knowledge/awareness of your audience on the topic covered in this presentation</a:t>
            </a:r>
          </a:p>
          <a:p>
            <a:pPr lvl="1">
              <a:lnSpc>
                <a:spcPct val="120000"/>
              </a:lnSpc>
              <a:buFont typeface="Courier New" panose="02070309020205020404" pitchFamily="49" charset="0"/>
              <a:buChar char="o"/>
            </a:pPr>
            <a:r>
              <a:rPr lang="en-US" sz="3800" dirty="0"/>
              <a:t>The specific aspects you want to highlight</a:t>
            </a:r>
          </a:p>
          <a:p>
            <a:pPr lvl="1">
              <a:lnSpc>
                <a:spcPct val="120000"/>
              </a:lnSpc>
              <a:buFont typeface="Courier New" panose="02070309020205020404" pitchFamily="49" charset="0"/>
              <a:buChar char="o"/>
            </a:pPr>
            <a:r>
              <a:rPr lang="en-US" sz="3800" dirty="0"/>
              <a:t>The text highlighted in yellow is to be replaced/completed</a:t>
            </a:r>
          </a:p>
          <a:p>
            <a:pPr lvl="1">
              <a:lnSpc>
                <a:spcPct val="120000"/>
              </a:lnSpc>
              <a:buFont typeface="Courier New" panose="02070309020205020404" pitchFamily="49" charset="0"/>
              <a:buChar char="o"/>
            </a:pPr>
            <a:r>
              <a:rPr lang="en-US" sz="3800" dirty="0"/>
              <a:t>Proposed images/graphics may be replaced by images/graphics that better reflect your country/regional context. Please be sure to give the appropriate recognition to the source of any photographs and ensure they are free of copyright (or copyright permission has been obtained.)</a:t>
            </a:r>
          </a:p>
        </p:txBody>
      </p:sp>
      <p:sp>
        <p:nvSpPr>
          <p:cNvPr id="4" name="Slide Number Placeholder 3">
            <a:extLst>
              <a:ext uri="{FF2B5EF4-FFF2-40B4-BE49-F238E27FC236}">
                <a16:creationId xmlns:a16="http://schemas.microsoft.com/office/drawing/2014/main" id="{6B7487F0-8A2D-0B7D-10E3-F541F3DD1D8E}"/>
              </a:ext>
            </a:extLst>
          </p:cNvPr>
          <p:cNvSpPr>
            <a:spLocks noGrp="1"/>
          </p:cNvSpPr>
          <p:nvPr>
            <p:ph type="sldNum" sz="quarter" idx="12"/>
          </p:nvPr>
        </p:nvSpPr>
        <p:spPr/>
        <p:txBody>
          <a:bodyPr/>
          <a:lstStyle/>
          <a:p>
            <a:fld id="{15573E5C-EF74-034A-A019-612A408567C7}" type="slidenum">
              <a:rPr lang="en-US" smtClean="0"/>
              <a:pPr/>
              <a:t>5</a:t>
            </a:fld>
            <a:endParaRPr lang="en-US"/>
          </a:p>
        </p:txBody>
      </p:sp>
      <p:sp>
        <p:nvSpPr>
          <p:cNvPr id="5" name="Footer Placeholder 4">
            <a:extLst>
              <a:ext uri="{FF2B5EF4-FFF2-40B4-BE49-F238E27FC236}">
                <a16:creationId xmlns:a16="http://schemas.microsoft.com/office/drawing/2014/main" id="{2AB92C98-0F72-63C4-8F70-30746998109A}"/>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1457784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BED12-0A8E-47D5-A5BA-FB2CCD248928}"/>
              </a:ext>
            </a:extLst>
          </p:cNvPr>
          <p:cNvSpPr>
            <a:spLocks noGrp="1"/>
          </p:cNvSpPr>
          <p:nvPr>
            <p:ph type="title"/>
          </p:nvPr>
        </p:nvSpPr>
        <p:spPr/>
        <p:txBody>
          <a:bodyPr>
            <a:normAutofit/>
          </a:bodyPr>
          <a:lstStyle/>
          <a:p>
            <a:r>
              <a:rPr lang="en-US"/>
              <a:t>Learning objectives</a:t>
            </a:r>
          </a:p>
        </p:txBody>
      </p:sp>
      <p:sp>
        <p:nvSpPr>
          <p:cNvPr id="6" name="Content Placeholder 5"/>
          <p:cNvSpPr>
            <a:spLocks noGrp="1"/>
          </p:cNvSpPr>
          <p:nvPr>
            <p:ph idx="1"/>
          </p:nvPr>
        </p:nvSpPr>
        <p:spPr>
          <a:xfrm>
            <a:off x="5106200" y="1634105"/>
            <a:ext cx="6628600" cy="4695092"/>
          </a:xfrm>
        </p:spPr>
        <p:txBody>
          <a:bodyPr vert="horz" lIns="0" tIns="0" rIns="0" bIns="0" rtlCol="0" anchor="t">
            <a:noAutofit/>
          </a:bodyPr>
          <a:lstStyle/>
          <a:p>
            <a:pPr marL="288925" indent="-288925">
              <a:buClr>
                <a:srgbClr val="F26C32"/>
              </a:buClr>
            </a:pPr>
            <a:r>
              <a:rPr lang="en-GB" sz="2400" dirty="0">
                <a:latin typeface="Trebuchet MS"/>
                <a:ea typeface="Calibri"/>
                <a:cs typeface="Calibri"/>
              </a:rPr>
              <a:t>Describe the regional laboratory strengthening strategy and the place of the GLLP in its implementation</a:t>
            </a:r>
            <a:endParaRPr lang="en-GB" sz="2400" dirty="0"/>
          </a:p>
          <a:p>
            <a:pPr marL="288925" indent="-288925">
              <a:buClr>
                <a:srgbClr val="F26C32"/>
              </a:buClr>
            </a:pPr>
            <a:r>
              <a:rPr lang="en-GB" sz="2400" dirty="0">
                <a:latin typeface="Trebuchet MS"/>
                <a:ea typeface="Calibri"/>
                <a:cs typeface="Calibri"/>
              </a:rPr>
              <a:t>Explain the goal, objectives, expected outcomes, phases and activities of the GLLP TOT&amp;M</a:t>
            </a:r>
            <a:endParaRPr lang="en-GB" sz="2400" dirty="0"/>
          </a:p>
          <a:p>
            <a:pPr marL="288925" indent="-288925">
              <a:buClr>
                <a:srgbClr val="F26C32"/>
              </a:buClr>
            </a:pPr>
            <a:endParaRPr lang="en-GB" sz="2400" dirty="0">
              <a:ea typeface="Calibri"/>
              <a:cs typeface="Calibri"/>
            </a:endParaRPr>
          </a:p>
          <a:p>
            <a:pPr marL="0" indent="0">
              <a:buNone/>
            </a:pPr>
            <a:endParaRPr lang="en-GB" sz="2400" dirty="0">
              <a:highlight>
                <a:srgbClr val="FFFF00"/>
              </a:highlight>
              <a:cs typeface="Calibri"/>
            </a:endParaRPr>
          </a:p>
          <a:p>
            <a:pPr marL="356870" indent="-356870">
              <a:lnSpc>
                <a:spcPct val="90000"/>
              </a:lnSpc>
              <a:spcAft>
                <a:spcPts val="1200"/>
              </a:spcAft>
            </a:pPr>
            <a:endParaRPr lang="en-US" sz="2400" dirty="0">
              <a:cs typeface="Calibri"/>
            </a:endParaRPr>
          </a:p>
          <a:p>
            <a:pPr marL="0" indent="0">
              <a:buNone/>
            </a:pPr>
            <a:endParaRPr lang="en-US" sz="2400" dirty="0"/>
          </a:p>
        </p:txBody>
      </p:sp>
      <p:sp>
        <p:nvSpPr>
          <p:cNvPr id="5" name="Content Placeholder 4">
            <a:extLst>
              <a:ext uri="{FF2B5EF4-FFF2-40B4-BE49-F238E27FC236}">
                <a16:creationId xmlns:a16="http://schemas.microsoft.com/office/drawing/2014/main" id="{4F593FE5-C225-4372-B4F3-0A8C6ACA487A}"/>
              </a:ext>
            </a:extLst>
          </p:cNvPr>
          <p:cNvSpPr>
            <a:spLocks noGrp="1"/>
          </p:cNvSpPr>
          <p:nvPr>
            <p:ph type="body" sz="quarter" idx="13"/>
          </p:nvPr>
        </p:nvSpPr>
        <p:spPr>
          <a:xfrm>
            <a:off x="4810006" y="528803"/>
            <a:ext cx="6597651" cy="1203158"/>
          </a:xfrm>
        </p:spPr>
        <p:txBody>
          <a:bodyPr vert="horz" lIns="0" tIns="0" rIns="0" bIns="0" rtlCol="0" anchor="t">
            <a:normAutofit/>
          </a:bodyPr>
          <a:lstStyle/>
          <a:p>
            <a:pPr marL="342900" lvl="1" indent="0">
              <a:buNone/>
            </a:pPr>
            <a:r>
              <a:rPr lang="en-US" sz="2400" b="1" dirty="0">
                <a:solidFill>
                  <a:schemeClr val="accent2"/>
                </a:solidFill>
              </a:rPr>
              <a:t>After completing this session, participants will be able to:</a:t>
            </a:r>
          </a:p>
        </p:txBody>
      </p:sp>
      <p:sp>
        <p:nvSpPr>
          <p:cNvPr id="3" name="Slide Number Placeholder 2">
            <a:extLst>
              <a:ext uri="{FF2B5EF4-FFF2-40B4-BE49-F238E27FC236}">
                <a16:creationId xmlns:a16="http://schemas.microsoft.com/office/drawing/2014/main" id="{0744B073-8401-4C8D-8D8A-3752237537AD}"/>
              </a:ext>
            </a:extLst>
          </p:cNvPr>
          <p:cNvSpPr>
            <a:spLocks noGrp="1"/>
          </p:cNvSpPr>
          <p:nvPr>
            <p:ph type="sldNum" sz="quarter" idx="14"/>
          </p:nvPr>
        </p:nvSpPr>
        <p:spPr/>
        <p:txBody>
          <a:bodyPr/>
          <a:lstStyle/>
          <a:p>
            <a:fld id="{15573E5C-EF74-034A-A019-612A408567C7}" type="slidenum">
              <a:rPr lang="en-US" smtClean="0"/>
              <a:pPr/>
              <a:t>6</a:t>
            </a:fld>
            <a:endParaRPr lang="en-US"/>
          </a:p>
        </p:txBody>
      </p:sp>
      <p:pic>
        <p:nvPicPr>
          <p:cNvPr id="7" name="Picture 6" descr="A close up of a sign&#10;&#10;Description automatically generated">
            <a:extLst>
              <a:ext uri="{FF2B5EF4-FFF2-40B4-BE49-F238E27FC236}">
                <a16:creationId xmlns:a16="http://schemas.microsoft.com/office/drawing/2014/main" id="{EF95DBD1-990B-6F4F-81A2-F8D578031285}"/>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0549" y="2410720"/>
            <a:ext cx="3141861" cy="3141861"/>
          </a:xfrm>
          <a:prstGeom prst="rect">
            <a:avLst/>
          </a:prstGeom>
        </p:spPr>
      </p:pic>
      <p:sp>
        <p:nvSpPr>
          <p:cNvPr id="4" name="Footer Placeholder 3">
            <a:extLst>
              <a:ext uri="{FF2B5EF4-FFF2-40B4-BE49-F238E27FC236}">
                <a16:creationId xmlns:a16="http://schemas.microsoft.com/office/drawing/2014/main" id="{89CFE72C-D6F5-7498-23BD-A1A884F6ACC5}"/>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169601766"/>
      </p:ext>
    </p:extLst>
  </p:cSld>
  <p:clrMapOvr>
    <a:masterClrMapping/>
  </p:clrMapOvr>
  <mc:AlternateContent xmlns:mc="http://schemas.openxmlformats.org/markup-compatibility/2006" xmlns:p14="http://schemas.microsoft.com/office/powerpoint/2010/main">
    <mc:Choice Requires="p14">
      <p:transition spd="slow" p14:dur="2000" advTm="4410"/>
    </mc:Choice>
    <mc:Fallback xmlns="">
      <p:transition spd="slow" advTm="441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099E7-4AC7-4C22-A03F-B5E467B1845E}"/>
              </a:ext>
            </a:extLst>
          </p:cNvPr>
          <p:cNvSpPr>
            <a:spLocks noGrp="1"/>
          </p:cNvSpPr>
          <p:nvPr>
            <p:ph type="title"/>
          </p:nvPr>
        </p:nvSpPr>
        <p:spPr/>
        <p:txBody>
          <a:bodyPr>
            <a:normAutofit/>
          </a:bodyPr>
          <a:lstStyle/>
          <a:p>
            <a:r>
              <a:rPr lang="en-US"/>
              <a:t>Agenda</a:t>
            </a:r>
          </a:p>
        </p:txBody>
      </p:sp>
      <p:sp>
        <p:nvSpPr>
          <p:cNvPr id="6" name="Content Placeholder 5"/>
          <p:cNvSpPr>
            <a:spLocks noGrp="1"/>
          </p:cNvSpPr>
          <p:nvPr>
            <p:ph idx="1"/>
          </p:nvPr>
        </p:nvSpPr>
        <p:spPr>
          <a:xfrm>
            <a:off x="4673172" y="1139562"/>
            <a:ext cx="7119432" cy="4120911"/>
          </a:xfrm>
        </p:spPr>
        <p:txBody>
          <a:bodyPr vert="horz" lIns="0" tIns="0" rIns="0" bIns="0" rtlCol="0" anchor="t">
            <a:noAutofit/>
          </a:bodyPr>
          <a:lstStyle/>
          <a:p>
            <a:pPr>
              <a:lnSpc>
                <a:spcPct val="120000"/>
              </a:lnSpc>
              <a:tabLst>
                <a:tab pos="622300" algn="l"/>
              </a:tabLst>
            </a:pPr>
            <a:r>
              <a:rPr lang="en-GB" sz="2400" dirty="0"/>
              <a:t>Introductions </a:t>
            </a:r>
            <a:endParaRPr lang="en-US" dirty="0"/>
          </a:p>
          <a:p>
            <a:pPr>
              <a:lnSpc>
                <a:spcPct val="120000"/>
              </a:lnSpc>
              <a:tabLst>
                <a:tab pos="622300" algn="l"/>
              </a:tabLst>
            </a:pPr>
            <a:r>
              <a:rPr lang="en-US" sz="2400" dirty="0"/>
              <a:t>Laboratory system strengthening strategy and the GLLP</a:t>
            </a:r>
            <a:endParaRPr lang="en-US" sz="2400" dirty="0">
              <a:solidFill>
                <a:srgbClr val="000000"/>
              </a:solidFill>
            </a:endParaRPr>
          </a:p>
          <a:p>
            <a:pPr>
              <a:lnSpc>
                <a:spcPct val="120000"/>
              </a:lnSpc>
              <a:tabLst>
                <a:tab pos="622300" algn="l"/>
              </a:tabLst>
            </a:pPr>
            <a:r>
              <a:rPr lang="pt-PT" sz="2400" dirty="0">
                <a:solidFill>
                  <a:srgbClr val="000000"/>
                </a:solidFill>
              </a:rPr>
              <a:t>Overview</a:t>
            </a:r>
            <a:r>
              <a:rPr lang="pt-PT" sz="2400" dirty="0"/>
              <a:t> of the</a:t>
            </a:r>
            <a:r>
              <a:rPr lang="pt-PT" sz="2400" dirty="0">
                <a:solidFill>
                  <a:schemeClr val="accent2"/>
                </a:solidFill>
              </a:rPr>
              <a:t> </a:t>
            </a:r>
            <a:r>
              <a:rPr lang="pt-PT" sz="2400" dirty="0"/>
              <a:t>GLLP TOT&amp;M </a:t>
            </a:r>
          </a:p>
          <a:p>
            <a:pPr>
              <a:lnSpc>
                <a:spcPct val="120000"/>
              </a:lnSpc>
              <a:tabLst>
                <a:tab pos="622300" algn="l"/>
              </a:tabLst>
            </a:pPr>
            <a:r>
              <a:rPr lang="pt-PT" sz="2400" dirty="0" err="1"/>
              <a:t>Administrative</a:t>
            </a:r>
            <a:r>
              <a:rPr lang="pt-PT" sz="2400" dirty="0"/>
              <a:t> </a:t>
            </a:r>
            <a:r>
              <a:rPr lang="pt-PT" sz="2400" dirty="0" err="1"/>
              <a:t>announcements</a:t>
            </a:r>
            <a:endParaRPr lang="pt-PT" sz="2400" dirty="0"/>
          </a:p>
        </p:txBody>
      </p:sp>
      <p:sp>
        <p:nvSpPr>
          <p:cNvPr id="11" name="Slide Number Placeholder 10"/>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3" name="Footer Placeholder 2">
            <a:extLst>
              <a:ext uri="{FF2B5EF4-FFF2-40B4-BE49-F238E27FC236}">
                <a16:creationId xmlns:a16="http://schemas.microsoft.com/office/drawing/2014/main" id="{9940B283-9BDF-D0FB-B0AA-51A1405AB23E}"/>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24606292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t>Introductions</a:t>
            </a:r>
            <a:br>
              <a:rPr lang="en-US"/>
            </a:br>
            <a:br>
              <a:rPr lang="en-US"/>
            </a:br>
            <a:br>
              <a:rPr lang="en-US"/>
            </a:br>
            <a:endParaRPr lang="en-US"/>
          </a:p>
        </p:txBody>
      </p:sp>
      <p:sp>
        <p:nvSpPr>
          <p:cNvPr id="7" name="Slide Number Placeholder 6"/>
          <p:cNvSpPr>
            <a:spLocks noGrp="1"/>
          </p:cNvSpPr>
          <p:nvPr>
            <p:ph type="sldNum" sz="quarter" idx="14"/>
          </p:nvPr>
        </p:nvSpPr>
        <p:spPr/>
        <p:txBody>
          <a:bodyPr/>
          <a:lstStyle/>
          <a:p>
            <a:fld id="{15573E5C-EF74-034A-A019-612A408567C7}" type="slidenum">
              <a:rPr lang="en-US" smtClean="0"/>
              <a:pPr/>
              <a:t>8</a:t>
            </a:fld>
            <a:endParaRPr lang="en-US"/>
          </a:p>
        </p:txBody>
      </p:sp>
      <p:sp>
        <p:nvSpPr>
          <p:cNvPr id="2" name="Footer Placeholder 1">
            <a:extLst>
              <a:ext uri="{FF2B5EF4-FFF2-40B4-BE49-F238E27FC236}">
                <a16:creationId xmlns:a16="http://schemas.microsoft.com/office/drawing/2014/main" id="{71277257-493D-D324-E38C-B3FF0E07A85D}"/>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26429115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1BEC8-346F-48BD-BDB9-2E96B9014984}"/>
              </a:ext>
            </a:extLst>
          </p:cNvPr>
          <p:cNvSpPr>
            <a:spLocks noGrp="1"/>
          </p:cNvSpPr>
          <p:nvPr>
            <p:ph type="title"/>
          </p:nvPr>
        </p:nvSpPr>
        <p:spPr>
          <a:xfrm>
            <a:off x="666042" y="685800"/>
            <a:ext cx="9040758" cy="640078"/>
          </a:xfrm>
        </p:spPr>
        <p:txBody>
          <a:bodyPr>
            <a:normAutofit/>
          </a:bodyPr>
          <a:lstStyle/>
          <a:p>
            <a:r>
              <a:rPr lang="en-US"/>
              <a:t>Introductions</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9</a:t>
            </a:fld>
            <a:endParaRPr lang="en-US"/>
          </a:p>
        </p:txBody>
      </p:sp>
      <p:pic>
        <p:nvPicPr>
          <p:cNvPr id="9" name="Picture Placeholder 8">
            <a:extLst>
              <a:ext uri="{FF2B5EF4-FFF2-40B4-BE49-F238E27FC236}">
                <a16:creationId xmlns:a16="http://schemas.microsoft.com/office/drawing/2014/main" id="{8AD35D51-8A25-A54A-8D0D-64EB75A57830}"/>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a:xfrm>
            <a:off x="6996491" y="1475650"/>
            <a:ext cx="4357308" cy="3941284"/>
          </a:xfrm>
        </p:spPr>
      </p:pic>
      <p:sp>
        <p:nvSpPr>
          <p:cNvPr id="11" name="TextBox 10">
            <a:extLst>
              <a:ext uri="{FF2B5EF4-FFF2-40B4-BE49-F238E27FC236}">
                <a16:creationId xmlns:a16="http://schemas.microsoft.com/office/drawing/2014/main" id="{92044C27-7D73-4A48-A524-773EADC5CF18}"/>
              </a:ext>
            </a:extLst>
          </p:cNvPr>
          <p:cNvSpPr txBox="1"/>
          <p:nvPr/>
        </p:nvSpPr>
        <p:spPr>
          <a:xfrm>
            <a:off x="10738149" y="5438898"/>
            <a:ext cx="699046" cy="255616"/>
          </a:xfrm>
          <a:prstGeom prst="rect">
            <a:avLst/>
          </a:prstGeom>
          <a:noFill/>
        </p:spPr>
        <p:txBody>
          <a:bodyPr wrap="square" rtlCol="0">
            <a:spAutoFit/>
          </a:bodyPr>
          <a:lstStyle/>
          <a:p>
            <a:r>
              <a:rPr lang="en-US" sz="1000"/>
              <a:t>© APHL</a:t>
            </a:r>
          </a:p>
        </p:txBody>
      </p:sp>
      <p:pic>
        <p:nvPicPr>
          <p:cNvPr id="4" name="Picture 3" descr="Business handshake">
            <a:extLst>
              <a:ext uri="{FF2B5EF4-FFF2-40B4-BE49-F238E27FC236}">
                <a16:creationId xmlns:a16="http://schemas.microsoft.com/office/drawing/2014/main" id="{0DFDAF49-F276-04CF-EE58-703433AE532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6042" y="1475650"/>
            <a:ext cx="5936932" cy="3956988"/>
          </a:xfrm>
          <a:prstGeom prst="rect">
            <a:avLst/>
          </a:prstGeom>
        </p:spPr>
      </p:pic>
      <p:sp>
        <p:nvSpPr>
          <p:cNvPr id="3" name="Footer Placeholder 2">
            <a:extLst>
              <a:ext uri="{FF2B5EF4-FFF2-40B4-BE49-F238E27FC236}">
                <a16:creationId xmlns:a16="http://schemas.microsoft.com/office/drawing/2014/main" id="{13451609-A9DD-D6DF-6CEE-D13402D10F17}"/>
              </a:ext>
            </a:extLst>
          </p:cNvPr>
          <p:cNvSpPr>
            <a:spLocks noGrp="1"/>
          </p:cNvSpPr>
          <p:nvPr>
            <p:ph type="ftr" sz="quarter" idx="3"/>
          </p:nvPr>
        </p:nvSpPr>
        <p:spPr/>
        <p:txBody>
          <a:bodyPr/>
          <a:lstStyle/>
          <a:p>
            <a:pPr algn="r"/>
            <a:r>
              <a:rPr lang="nl-NL" dirty="0"/>
              <a:t>GLLP TOT&amp;M Unit 1</a:t>
            </a:r>
            <a:r>
              <a:rPr lang="nl-NL"/>
              <a:t> V1 2026</a:t>
            </a:r>
            <a:endParaRPr lang="en-US" dirty="0"/>
          </a:p>
        </p:txBody>
      </p:sp>
    </p:spTree>
    <p:custDataLst>
      <p:tags r:id="rId1"/>
    </p:custDataLst>
    <p:extLst>
      <p:ext uri="{BB962C8B-B14F-4D97-AF65-F5344CB8AC3E}">
        <p14:creationId xmlns:p14="http://schemas.microsoft.com/office/powerpoint/2010/main" val="24809229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Kw0YPFlX"/>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000000"/>
      </a:dk1>
      <a:lt1>
        <a:srgbClr val="FFFFFF"/>
      </a:lt1>
      <a:dk2>
        <a:srgbClr val="114C83"/>
      </a:dk2>
      <a:lt2>
        <a:srgbClr val="E7E6E6"/>
      </a:lt2>
      <a:accent1>
        <a:srgbClr val="07729C"/>
      </a:accent1>
      <a:accent2>
        <a:srgbClr val="F26C32"/>
      </a:accent2>
      <a:accent3>
        <a:srgbClr val="A1A09F"/>
      </a:accent3>
      <a:accent4>
        <a:srgbClr val="F1AF3D"/>
      </a:accent4>
      <a:accent5>
        <a:srgbClr val="114C83"/>
      </a:accent5>
      <a:accent6>
        <a:srgbClr val="AF3920"/>
      </a:accent6>
      <a:hlink>
        <a:srgbClr val="07729C"/>
      </a:hlink>
      <a:folHlink>
        <a:srgbClr val="727170"/>
      </a:folHlink>
    </a:clrScheme>
    <a:fontScheme name="GLLP">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1A055E8F-465B-4841-A77B-A70258DF683C}" vid="{035D67F9-7EBA-FF41-A782-E1A2CFE7D0C6}"/>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805538183E13A4D91A4BD666C52FC81" ma:contentTypeVersion="19" ma:contentTypeDescription="Create a new document." ma:contentTypeScope="" ma:versionID="37119bfc041c8681f97d3b0080710bb5">
  <xsd:schema xmlns:xsd="http://www.w3.org/2001/XMLSchema" xmlns:xs="http://www.w3.org/2001/XMLSchema" xmlns:p="http://schemas.microsoft.com/office/2006/metadata/properties" xmlns:ns2="e6f0be81-9d97-4737-97b2-7789c5062d58" xmlns:ns3="129451d6-aa90-46b8-8fd9-fbe75a80caf6" targetNamespace="http://schemas.microsoft.com/office/2006/metadata/properties" ma:root="true" ma:fieldsID="1a02c8957b1750eac46c5e00cffccf54" ns2:_="" ns3:_="">
    <xsd:import namespace="e6f0be81-9d97-4737-97b2-7789c5062d58"/>
    <xsd:import namespace="129451d6-aa90-46b8-8fd9-fbe75a80ca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f0be81-9d97-4737-97b2-7789c5062d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29451d6-aa90-46b8-8fd9-fbe75a80caf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64056d1-5fb6-453f-a253-4e72b727c606}" ma:internalName="TaxCatchAll" ma:showField="CatchAllData" ma:web="129451d6-aa90-46b8-8fd9-fbe75a80caf6">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6f0be81-9d97-4737-97b2-7789c5062d58">
      <Terms xmlns="http://schemas.microsoft.com/office/infopath/2007/PartnerControls"/>
    </lcf76f155ced4ddcb4097134ff3c332f>
    <TaxCatchAll xmlns="129451d6-aa90-46b8-8fd9-fbe75a80caf6" xsi:nil="true"/>
  </documentManagement>
</p:properties>
</file>

<file path=customXml/itemProps1.xml><?xml version="1.0" encoding="utf-8"?>
<ds:datastoreItem xmlns:ds="http://schemas.openxmlformats.org/officeDocument/2006/customXml" ds:itemID="{7162D866-8205-4F2D-9465-0A6C5B9992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f0be81-9d97-4737-97b2-7789c5062d58"/>
    <ds:schemaRef ds:uri="129451d6-aa90-46b8-8fd9-fbe75a80ca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2D9653-263D-4DCF-B5B6-158C785709F3}">
  <ds:schemaRefs>
    <ds:schemaRef ds:uri="http://schemas.microsoft.com/sharepoint/v3/contenttype/forms"/>
  </ds:schemaRefs>
</ds:datastoreItem>
</file>

<file path=customXml/itemProps3.xml><?xml version="1.0" encoding="utf-8"?>
<ds:datastoreItem xmlns:ds="http://schemas.openxmlformats.org/officeDocument/2006/customXml" ds:itemID="{2838D05A-BD8C-4467-ADE1-A82CE91B99F4}">
  <ds:schemaRefs>
    <ds:schemaRef ds:uri="http://schemas.microsoft.com/office/2006/documentManagement/types"/>
    <ds:schemaRef ds:uri="http://www.w3.org/XML/1998/namespace"/>
    <ds:schemaRef ds:uri="http://schemas.microsoft.com/office/2006/metadata/properties"/>
    <ds:schemaRef ds:uri="http://purl.org/dc/dcmitype/"/>
    <ds:schemaRef ds:uri="http://purl.org/dc/elements/1.1/"/>
    <ds:schemaRef ds:uri="129451d6-aa90-46b8-8fd9-fbe75a80caf6"/>
    <ds:schemaRef ds:uri="http://purl.org/dc/terms/"/>
    <ds:schemaRef ds:uri="http://schemas.microsoft.com/office/infopath/2007/PartnerControls"/>
    <ds:schemaRef ds:uri="http://schemas.openxmlformats.org/package/2006/metadata/core-properties"/>
    <ds:schemaRef ds:uri="e6f0be81-9d97-4737-97b2-7789c5062d58"/>
  </ds:schemaRefs>
</ds:datastoreItem>
</file>

<file path=docProps/app.xml><?xml version="1.0" encoding="utf-8"?>
<Properties xmlns="http://schemas.openxmlformats.org/officeDocument/2006/extended-properties" xmlns:vt="http://schemas.openxmlformats.org/officeDocument/2006/docPropsVTypes">
  <TotalTime>1836</TotalTime>
  <Words>2965</Words>
  <Application>Microsoft Office PowerPoint</Application>
  <PresentationFormat>Widescreen</PresentationFormat>
  <Paragraphs>318</Paragraphs>
  <Slides>26</Slides>
  <Notes>24</Notes>
  <HiddenSlides>5</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Arial,Sans-Serif</vt:lpstr>
      <vt:lpstr>Calibri</vt:lpstr>
      <vt:lpstr>Courier New</vt:lpstr>
      <vt:lpstr>Open Sans</vt:lpstr>
      <vt:lpstr>Trebuchet MS</vt:lpstr>
      <vt:lpstr>Wingdings</vt:lpstr>
      <vt:lpstr>Office Theme</vt:lpstr>
      <vt:lpstr>Speaker/s Date</vt:lpstr>
      <vt:lpstr>Zoom interface</vt:lpstr>
      <vt:lpstr>Zoom interface</vt:lpstr>
      <vt:lpstr>For TOT&amp;M facilitators only</vt:lpstr>
      <vt:lpstr>For TOT&amp;M facilitators only</vt:lpstr>
      <vt:lpstr>Learning objectives</vt:lpstr>
      <vt:lpstr>Agenda</vt:lpstr>
      <vt:lpstr>Introductions   </vt:lpstr>
      <vt:lpstr>Introductions</vt:lpstr>
      <vt:lpstr>Laboratory system strengthening strategy and the GLLP</vt:lpstr>
      <vt:lpstr>A “One Health” approach</vt:lpstr>
      <vt:lpstr>What strategies can be implemented to foster GLLP sustainability at country/ regional level?</vt:lpstr>
      <vt:lpstr>Strategies that can foster GLLP sustainability</vt:lpstr>
      <vt:lpstr>GLLP TOT and TOM</vt:lpstr>
      <vt:lpstr>GLLP TOT&amp;M overview</vt:lpstr>
      <vt:lpstr>GLLP TOT&amp;M goal</vt:lpstr>
      <vt:lpstr>GLLP TOT&amp;M: Expected outcomes</vt:lpstr>
      <vt:lpstr>Phase 2: In-person TOT&amp;M - Agenda</vt:lpstr>
      <vt:lpstr>Module assignment and grouping for Units 5 and 6</vt:lpstr>
      <vt:lpstr>Post-TOT/TOM activities</vt:lpstr>
      <vt:lpstr>Roles and responsibilities</vt:lpstr>
      <vt:lpstr>House rules</vt:lpstr>
      <vt:lpstr>Administrative announcements</vt:lpstr>
      <vt:lpstr>PowerPoint Presentation</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VAZ DRAGO, Rita Catarina</dc:creator>
  <cp:lastModifiedBy>VAZ DRAGO, Rita Catarina</cp:lastModifiedBy>
  <cp:revision>131</cp:revision>
  <dcterms:created xsi:type="dcterms:W3CDTF">2023-05-08T08:03:34Z</dcterms:created>
  <dcterms:modified xsi:type="dcterms:W3CDTF">2026-05-06T15:55:22Z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0x0101009805538183E13A4D91A4BD666C52FC81</vt:lpwstr>
  </property>
  <property fmtid="{D5CDD505-2E9C-101B-9397-08002B2CF9AE}" pid="3" name="MediaServiceImageTags">
    <vt:lpwstr/>
  </property>
  <property fmtid="{D5CDD505-2E9C-101B-9397-08002B2CF9AE}" pid="4" name="ArticulateGUID">
    <vt:lpwstr>75E266A8-8750-4349-9876-EAB6828518EA</vt:lpwstr>
  </property>
  <property fmtid="{D5CDD505-2E9C-101B-9397-08002B2CF9AE}" pid="5" name="ArticulatePath">
    <vt:lpwstr>https://worldhealthorg.sharepoint.com/sites/GlobalLaboratoryLeadershipProgram/Shared Documents/Learning package development working group/GLLP TOT/RPHL (Thailand)/TOT&amp;TOM RPHLN/Phase2_Didactic materials/GLLP_TOT&amp;TOM_RPHLN_Unit 1_TOT&amp;TOM_overview</vt:lpwstr>
  </property>
</Properties>
</file>