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3" r:id="rId4"/>
  </p:sldMasterIdLst>
  <p:notesMasterIdLst>
    <p:notesMasterId r:id="rId29"/>
  </p:notesMasterIdLst>
  <p:handoutMasterIdLst>
    <p:handoutMasterId r:id="rId30"/>
  </p:handoutMasterIdLst>
  <p:sldIdLst>
    <p:sldId id="2147376041" r:id="rId5"/>
    <p:sldId id="2147471040" r:id="rId6"/>
    <p:sldId id="2147471041" r:id="rId7"/>
    <p:sldId id="2147471039" r:id="rId8"/>
    <p:sldId id="2147471042" r:id="rId9"/>
    <p:sldId id="265" r:id="rId10"/>
    <p:sldId id="2147375237" r:id="rId11"/>
    <p:sldId id="2147375947" r:id="rId12"/>
    <p:sldId id="2147376012" r:id="rId13"/>
    <p:sldId id="2147376043" r:id="rId14"/>
    <p:sldId id="2147471043" r:id="rId15"/>
    <p:sldId id="2147375977" r:id="rId16"/>
    <p:sldId id="2147376004" r:id="rId17"/>
    <p:sldId id="2147375963" r:id="rId18"/>
    <p:sldId id="2147376044" r:id="rId19"/>
    <p:sldId id="2147471044" r:id="rId20"/>
    <p:sldId id="2147375978" r:id="rId21"/>
    <p:sldId id="2147375981" r:id="rId22"/>
    <p:sldId id="2147375997" r:id="rId23"/>
    <p:sldId id="2147375994" r:id="rId24"/>
    <p:sldId id="2147375995" r:id="rId25"/>
    <p:sldId id="2147376003" r:id="rId26"/>
    <p:sldId id="2147375975" r:id="rId27"/>
    <p:sldId id="2147376045" r:id="rId28"/>
  </p:sldIdLst>
  <p:sldSz cx="12192000" cy="6858000"/>
  <p:notesSz cx="9939338" cy="6805613"/>
  <p:custDataLst>
    <p:tags r:id="rId31"/>
  </p:custDataLst>
  <p:defaultTex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417503-F49E-34B0-1351-EA4D4D92A412}" name="Al-Mahruqi, Samira" initials="AS" userId="S::samira.al-mahruqi@omn.aphl.org::8447f41d-3823-403f-9d09-ef3dc8b03efd" providerId="AD"/>
  <p188:author id="{61BA7331-4FE4-CB1D-C94C-67ACC1F934D2}" name="Sedillo, Jennifer | APHL" initials="SA" userId="S::jennifer.sedillo_aphl.org#ext#@worldhealthorg.onmicrosoft.com::467f07e0-d8aa-44cb-9a14-f2ea16059321" providerId="AD"/>
  <p188:author id="{3592563A-9710-7A7C-7CA2-EC9F38CD882F}" name="Sedillo, Jennifer | APHL" initials="JS" userId="S::Jennifer.Sedillo@aphl.org::dbdda516-dcac-4b1b-851c-29992c83cc2f" providerId="AD"/>
  <p188:author id="{4CD21B45-B032-BB6C-7F13-3BD96E3489FA}" name="Emery, Shannon | APHL" initials="EA" userId="S::shannon.emery_aphl.org#ext#@worldhealthorg.onmicrosoft.com::329dcb9b-d7e0-407b-928f-9ae4449365c6" providerId="AD"/>
  <p188:author id="{1B91B14C-9372-6FC1-E2A3-5A20CAD36640}" name="VAZ DRAGO, Rita Catarina" initials="RV" userId="S::vazr@who.int::ba088403-8eca-4953-a95a-1df5dda3e134" providerId="AD"/>
  <p188:author id="{814C155F-C893-4503-6F04-EF641747DD11}" name="Parsons, Michele (CDC/DDPHSIS/CGH/DGHP)" initials="P(" userId="S::zcp9_cdc.gov#ext#@worldhealthorg.onmicrosoft.com::1a3fc043-8b4b-4cac-a694-4e6cba8c6ca1" providerId="AD"/>
  <p188:author id="{300CD39A-046A-9E6B-F5A8-71E7189C0FF8}" name="Autrey, Tatianna | APHL" initials="AA" userId="S::tatianna.autrey_aphl.org#ext#@worldhealthorg.onmicrosoft.com::5837d4d7-07d1-4408-a7b6-c4a916152ea6" providerId="AD"/>
  <p188:author id="{013D599B-2988-3CE7-A335-E77A3E05FCB7}" name="Isadore, Jocelyn | APHL" initials="JI" userId="S::jocelyn.isadore@aphl.org::f75f5f23-53dc-4ade-b7ea-b46b0baf91f6"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OJO, Olubunmi   Eyitayo" initials="OE" lastIdx="2" clrIdx="6">
    <p:extLst>
      <p:ext uri="{19B8F6BF-5375-455C-9EA6-DF929625EA0E}">
        <p15:presenceInfo xmlns:p15="http://schemas.microsoft.com/office/powerpoint/2012/main" userId="S::oojo@who.int::e74b4839-531b-455b-8225-61c68a16364b" providerId="AD"/>
      </p:ext>
    </p:extLst>
  </p:cmAuthor>
  <p:cmAuthor id="1" name="BAYUGO, Yolanda" initials="BY" lastIdx="18" clrIdx="0">
    <p:extLst>
      <p:ext uri="{19B8F6BF-5375-455C-9EA6-DF929625EA0E}">
        <p15:presenceInfo xmlns:p15="http://schemas.microsoft.com/office/powerpoint/2012/main" userId="S::bayugo@who.int::1e0050b4-e34d-49a7-81ef-92fe428c2b94" providerId="AD"/>
      </p:ext>
    </p:extLst>
  </p:cmAuthor>
  <p:cmAuthor id="2" name="Barbara Pagotto" initials="BP" lastIdx="12" clrIdx="1">
    <p:extLst>
      <p:ext uri="{19B8F6BF-5375-455C-9EA6-DF929625EA0E}">
        <p15:presenceInfo xmlns:p15="http://schemas.microsoft.com/office/powerpoint/2012/main" userId="9a7ebdbd450f0699" providerId="Windows Live"/>
      </p:ext>
    </p:extLst>
  </p:cmAuthor>
  <p:cmAuthor id="3" name="FROSSARD PAGOTTO, Barbara" initials="FB" lastIdx="5" clrIdx="2">
    <p:extLst>
      <p:ext uri="{19B8F6BF-5375-455C-9EA6-DF929625EA0E}">
        <p15:presenceInfo xmlns:p15="http://schemas.microsoft.com/office/powerpoint/2012/main" userId="S::frossardb@who.int::83341cd4-25e2-40ac-9276-26cc75328b1c" providerId="AD"/>
      </p:ext>
    </p:extLst>
  </p:cmAuthor>
  <p:cmAuthor id="4" name="HOLLMEYER, Helge Gottfried" initials="HHG" lastIdx="7" clrIdx="3">
    <p:extLst>
      <p:ext uri="{19B8F6BF-5375-455C-9EA6-DF929625EA0E}">
        <p15:presenceInfo xmlns:p15="http://schemas.microsoft.com/office/powerpoint/2012/main" userId="S::hollmeyerh@who.int::361d3c64-7373-4839-a0e6-e6143af58f6e" providerId="AD"/>
      </p:ext>
    </p:extLst>
  </p:cmAuthor>
  <p:cmAuthor id="5" name="KHARA, Vibhuti" initials="KV" lastIdx="2" clrIdx="4">
    <p:extLst>
      <p:ext uri="{19B8F6BF-5375-455C-9EA6-DF929625EA0E}">
        <p15:presenceInfo xmlns:p15="http://schemas.microsoft.com/office/powerpoint/2012/main" userId="S::kharav@who.int::495d5d6a-972c-4c71-bda2-46393bef1fcf" providerId="AD"/>
      </p:ext>
    </p:extLst>
  </p:cmAuthor>
  <p:cmAuthor id="6" name="GOMEZ, Paula" initials="GP" lastIdx="9" clrIdx="5">
    <p:extLst>
      <p:ext uri="{19B8F6BF-5375-455C-9EA6-DF929625EA0E}">
        <p15:presenceInfo xmlns:p15="http://schemas.microsoft.com/office/powerpoint/2012/main" userId="S::gomezp@who.int::c93cf399-3ed7-4230-9282-8831e3fe5a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EAC"/>
    <a:srgbClr val="006600"/>
    <a:srgbClr val="1C659C"/>
    <a:srgbClr val="009286"/>
    <a:srgbClr val="0084C1"/>
    <a:srgbClr val="0CABBE"/>
    <a:srgbClr val="0085AF"/>
    <a:srgbClr val="0089CA"/>
    <a:srgbClr val="3333CC"/>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85" autoAdjust="0"/>
  </p:normalViewPr>
  <p:slideViewPr>
    <p:cSldViewPr snapToGrid="0">
      <p:cViewPr varScale="1">
        <p:scale>
          <a:sx n="72" d="100"/>
          <a:sy n="72" d="100"/>
        </p:scale>
        <p:origin x="762" y="4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Z DRAGO, Rita Catarina" userId="ba088403-8eca-4953-a95a-1df5dda3e134" providerId="ADAL" clId="{169E40BA-4180-42AF-8644-41DD99697D30}"/>
    <pc:docChg chg="modSld">
      <pc:chgData name="VAZ DRAGO, Rita Catarina" userId="ba088403-8eca-4953-a95a-1df5dda3e134" providerId="ADAL" clId="{169E40BA-4180-42AF-8644-41DD99697D30}" dt="2026-03-18T17:09:12.507" v="0" actId="20577"/>
      <pc:docMkLst>
        <pc:docMk/>
      </pc:docMkLst>
      <pc:sldChg chg="modSp mod">
        <pc:chgData name="VAZ DRAGO, Rita Catarina" userId="ba088403-8eca-4953-a95a-1df5dda3e134" providerId="ADAL" clId="{169E40BA-4180-42AF-8644-41DD99697D30}" dt="2026-03-18T17:09:12.507" v="0" actId="20577"/>
        <pc:sldMkLst>
          <pc:docMk/>
          <pc:sldMk cId="169601766" sldId="265"/>
        </pc:sldMkLst>
        <pc:spChg chg="mod">
          <ac:chgData name="VAZ DRAGO, Rita Catarina" userId="ba088403-8eca-4953-a95a-1df5dda3e134" providerId="ADAL" clId="{169E40BA-4180-42AF-8644-41DD99697D30}" dt="2026-03-18T17:09:12.507" v="0" actId="20577"/>
          <ac:spMkLst>
            <pc:docMk/>
            <pc:sldMk cId="169601766" sldId="26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047" cy="34028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9992" y="0"/>
            <a:ext cx="4307047" cy="340281"/>
          </a:xfrm>
          <a:prstGeom prst="rect">
            <a:avLst/>
          </a:prstGeom>
        </p:spPr>
        <p:txBody>
          <a:bodyPr vert="horz" lIns="91440" tIns="45720" rIns="91440" bIns="45720" rtlCol="0"/>
          <a:lstStyle>
            <a:lvl1pPr algn="r">
              <a:defRPr sz="1200"/>
            </a:lvl1pPr>
          </a:lstStyle>
          <a:p>
            <a:fld id="{BA367F27-FEEB-4A5C-BAEB-AF260C24B7AA}" type="datetimeFigureOut">
              <a:rPr lang="en-GB" smtClean="0"/>
              <a:t>18/03/2026</a:t>
            </a:fld>
            <a:endParaRPr lang="en-GB"/>
          </a:p>
        </p:txBody>
      </p:sp>
      <p:sp>
        <p:nvSpPr>
          <p:cNvPr id="4" name="Footer Placeholder 3"/>
          <p:cNvSpPr>
            <a:spLocks noGrp="1"/>
          </p:cNvSpPr>
          <p:nvPr>
            <p:ph type="ftr" sz="quarter" idx="2"/>
          </p:nvPr>
        </p:nvSpPr>
        <p:spPr>
          <a:xfrm>
            <a:off x="0" y="6464151"/>
            <a:ext cx="4307047" cy="34028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9992" y="6464151"/>
            <a:ext cx="4307047" cy="340281"/>
          </a:xfrm>
          <a:prstGeom prst="rect">
            <a:avLst/>
          </a:prstGeom>
        </p:spPr>
        <p:txBody>
          <a:bodyPr vert="horz" lIns="91440" tIns="45720" rIns="91440" bIns="45720" rtlCol="0" anchor="b"/>
          <a:lstStyle>
            <a:lvl1pPr algn="r">
              <a:defRPr sz="1200"/>
            </a:lvl1pPr>
          </a:lstStyle>
          <a:p>
            <a:fld id="{789AA26F-E4BD-4254-B248-142A215C9044}" type="slidenum">
              <a:rPr lang="en-GB" smtClean="0"/>
              <a:t>‹#›</a:t>
            </a:fld>
            <a:endParaRPr lang="en-GB"/>
          </a:p>
        </p:txBody>
      </p:sp>
    </p:spTree>
    <p:extLst>
      <p:ext uri="{BB962C8B-B14F-4D97-AF65-F5344CB8AC3E}">
        <p14:creationId xmlns:p14="http://schemas.microsoft.com/office/powerpoint/2010/main" val="3683619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047" cy="34028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9992" y="0"/>
            <a:ext cx="4307047" cy="340281"/>
          </a:xfrm>
          <a:prstGeom prst="rect">
            <a:avLst/>
          </a:prstGeom>
        </p:spPr>
        <p:txBody>
          <a:bodyPr vert="horz" lIns="91440" tIns="45720" rIns="91440" bIns="45720" rtlCol="0"/>
          <a:lstStyle>
            <a:lvl1pPr algn="r">
              <a:defRPr sz="1200"/>
            </a:lvl1pPr>
          </a:lstStyle>
          <a:p>
            <a:fld id="{4B97B857-620D-411F-A9C4-63A44A3BCDEC}" type="datetimeFigureOut">
              <a:rPr lang="en-GB" smtClean="0"/>
              <a:t>18/03/2026</a:t>
            </a:fld>
            <a:endParaRPr lang="en-GB"/>
          </a:p>
        </p:txBody>
      </p:sp>
      <p:sp>
        <p:nvSpPr>
          <p:cNvPr id="4" name="Slide Image Placeholder 3"/>
          <p:cNvSpPr>
            <a:spLocks noGrp="1" noRot="1" noChangeAspect="1"/>
          </p:cNvSpPr>
          <p:nvPr>
            <p:ph type="sldImg" idx="2"/>
          </p:nvPr>
        </p:nvSpPr>
        <p:spPr>
          <a:xfrm>
            <a:off x="2703513" y="511175"/>
            <a:ext cx="4533900" cy="25511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935" y="3232666"/>
            <a:ext cx="7951470" cy="306252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464151"/>
            <a:ext cx="4307047" cy="34028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9992" y="6464151"/>
            <a:ext cx="4307047" cy="340281"/>
          </a:xfrm>
          <a:prstGeom prst="rect">
            <a:avLst/>
          </a:prstGeom>
        </p:spPr>
        <p:txBody>
          <a:bodyPr vert="horz" lIns="91440" tIns="45720" rIns="91440" bIns="45720" rtlCol="0" anchor="b"/>
          <a:lstStyle>
            <a:lvl1pPr algn="r">
              <a:defRPr sz="1200"/>
            </a:lvl1pPr>
          </a:lstStyle>
          <a:p>
            <a:fld id="{CF0D6D01-EAB7-41B9-938B-EB132FF9F011}" type="slidenum">
              <a:rPr lang="en-GB" smtClean="0"/>
              <a:t>‹#›</a:t>
            </a:fld>
            <a:endParaRPr lang="en-GB"/>
          </a:p>
        </p:txBody>
      </p:sp>
    </p:spTree>
    <p:extLst>
      <p:ext uri="{BB962C8B-B14F-4D97-AF65-F5344CB8AC3E}">
        <p14:creationId xmlns:p14="http://schemas.microsoft.com/office/powerpoint/2010/main" val="746033475"/>
      </p:ext>
    </p:extLst>
  </p:cSld>
  <p:clrMap bg1="lt1" tx1="dk1" bg2="lt2" tx2="dk2" accent1="accent1" accent2="accent2" accent3="accent3" accent4="accent4" accent5="accent5" accent6="accent6" hlink="hlink" folHlink="folHlink"/>
  <p:notesStyle>
    <a:lvl1pPr marL="0" algn="l" defTabSz="912721" rtl="0" eaLnBrk="1" latinLnBrk="0" hangingPunct="1">
      <a:defRPr sz="1200" kern="1200">
        <a:solidFill>
          <a:schemeClr val="tx1"/>
        </a:solidFill>
        <a:latin typeface="+mn-lt"/>
        <a:ea typeface="+mn-ea"/>
        <a:cs typeface="+mn-cs"/>
      </a:defRPr>
    </a:lvl1pPr>
    <a:lvl2pPr marL="456360" algn="l" defTabSz="912721" rtl="0" eaLnBrk="1" latinLnBrk="0" hangingPunct="1">
      <a:defRPr sz="1200" kern="1200">
        <a:solidFill>
          <a:schemeClr val="tx1"/>
        </a:solidFill>
        <a:latin typeface="+mn-lt"/>
        <a:ea typeface="+mn-ea"/>
        <a:cs typeface="+mn-cs"/>
      </a:defRPr>
    </a:lvl2pPr>
    <a:lvl3pPr marL="912721" algn="l" defTabSz="912721" rtl="0" eaLnBrk="1" latinLnBrk="0" hangingPunct="1">
      <a:defRPr sz="1200" kern="1200">
        <a:solidFill>
          <a:schemeClr val="tx1"/>
        </a:solidFill>
        <a:latin typeface="+mn-lt"/>
        <a:ea typeface="+mn-ea"/>
        <a:cs typeface="+mn-cs"/>
      </a:defRPr>
    </a:lvl3pPr>
    <a:lvl4pPr marL="1369081" algn="l" defTabSz="912721" rtl="0" eaLnBrk="1" latinLnBrk="0" hangingPunct="1">
      <a:defRPr sz="1200" kern="1200">
        <a:solidFill>
          <a:schemeClr val="tx1"/>
        </a:solidFill>
        <a:latin typeface="+mn-lt"/>
        <a:ea typeface="+mn-ea"/>
        <a:cs typeface="+mn-cs"/>
      </a:defRPr>
    </a:lvl4pPr>
    <a:lvl5pPr marL="1825442" algn="l" defTabSz="912721" rtl="0" eaLnBrk="1" latinLnBrk="0" hangingPunct="1">
      <a:defRPr sz="1200" kern="1200">
        <a:solidFill>
          <a:schemeClr val="tx1"/>
        </a:solidFill>
        <a:latin typeface="+mn-lt"/>
        <a:ea typeface="+mn-ea"/>
        <a:cs typeface="+mn-cs"/>
      </a:defRPr>
    </a:lvl5pPr>
    <a:lvl6pPr marL="2281801" algn="l" defTabSz="912721" rtl="0" eaLnBrk="1" latinLnBrk="0" hangingPunct="1">
      <a:defRPr sz="1200" kern="1200">
        <a:solidFill>
          <a:schemeClr val="tx1"/>
        </a:solidFill>
        <a:latin typeface="+mn-lt"/>
        <a:ea typeface="+mn-ea"/>
        <a:cs typeface="+mn-cs"/>
      </a:defRPr>
    </a:lvl6pPr>
    <a:lvl7pPr marL="2738163" algn="l" defTabSz="912721" rtl="0" eaLnBrk="1" latinLnBrk="0" hangingPunct="1">
      <a:defRPr sz="1200" kern="1200">
        <a:solidFill>
          <a:schemeClr val="tx1"/>
        </a:solidFill>
        <a:latin typeface="+mn-lt"/>
        <a:ea typeface="+mn-ea"/>
        <a:cs typeface="+mn-cs"/>
      </a:defRPr>
    </a:lvl7pPr>
    <a:lvl8pPr marL="3194522" algn="l" defTabSz="912721" rtl="0" eaLnBrk="1" latinLnBrk="0" hangingPunct="1">
      <a:defRPr sz="1200" kern="1200">
        <a:solidFill>
          <a:schemeClr val="tx1"/>
        </a:solidFill>
        <a:latin typeface="+mn-lt"/>
        <a:ea typeface="+mn-ea"/>
        <a:cs typeface="+mn-cs"/>
      </a:defRPr>
    </a:lvl8pPr>
    <a:lvl9pPr marL="3650880" algn="l" defTabSz="91272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ea typeface="Calibri"/>
                <a:cs typeface="Calibri"/>
              </a:rPr>
              <a:t>30 minutes per group</a:t>
            </a:r>
            <a:endParaRPr lang="en-US"/>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205EC-E776-A965-D352-FD82C989B1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9A5EFA-1B10-940D-32F3-399E9C699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C313FB-0936-4529-66CB-1569CF333B84}"/>
              </a:ext>
            </a:extLst>
          </p:cNvPr>
          <p:cNvSpPr>
            <a:spLocks noGrp="1"/>
          </p:cNvSpPr>
          <p:nvPr>
            <p:ph type="body" idx="1"/>
          </p:nvPr>
        </p:nvSpPr>
        <p:spPr/>
        <p:txBody>
          <a:bodyPr/>
          <a:lstStyle/>
          <a:p>
            <a:r>
              <a:rPr lang="en-US">
                <a:ea typeface="Calibri"/>
                <a:cs typeface="Calibri"/>
              </a:rPr>
              <a:t>Reminder to participants before facilitating. </a:t>
            </a:r>
            <a:endParaRPr lang="en-US"/>
          </a:p>
          <a:p>
            <a:endParaRPr lang="en-US"/>
          </a:p>
          <a:p>
            <a:pPr marL="171450" indent="-171450" algn="just">
              <a:spcBef>
                <a:spcPts val="0"/>
              </a:spcBef>
              <a:spcAft>
                <a:spcPts val="600"/>
              </a:spcAft>
              <a:buFont typeface="Arial" panose="020B0604020202020204" pitchFamily="34" charset="0"/>
              <a:buChar char="•"/>
            </a:pPr>
            <a:r>
              <a:rPr lang="en-US" sz="1200"/>
              <a:t>Introduce her/himself, introduce the learning objectives and the duration of the session.</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Explain the steps of the activity and provided guidance to participants on how to complete it (as applicable).</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Explain rules that participants may need to adhere to during the session.</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Manage the time allotted to the session (+ or – 5 minutes maximum).</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Facilitate the session keeping eye contact with participants.</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Engage participants prompting them to respond to questions/share their experiences.</a:t>
            </a:r>
            <a:endParaRPr lang="fr-FR" sz="1200">
              <a:solidFill>
                <a:srgbClr val="000000"/>
              </a:solidFill>
            </a:endParaRPr>
          </a:p>
          <a:p>
            <a:pPr marL="171450" indent="-171450" algn="just">
              <a:spcAft>
                <a:spcPts val="600"/>
              </a:spcAft>
              <a:buFont typeface="Arial" panose="020B0604020202020204" pitchFamily="34" charset="0"/>
              <a:buChar char="•"/>
            </a:pPr>
            <a:r>
              <a:rPr lang="en-US" sz="1200"/>
              <a:t>Simulate the group dynamics including managing difficult participants.</a:t>
            </a:r>
            <a:r>
              <a:rPr lang="en-US"/>
              <a:t> Example conducting a training for managers: you might </a:t>
            </a:r>
            <a:r>
              <a:rPr lang="en-US" b="1"/>
              <a:t>simulate the group dynamics</a:t>
            </a:r>
            <a:r>
              <a:rPr lang="en-US"/>
              <a:t> of a team so they can learn how to lead discussions, handle disagreements, and motivate the team.</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Respond to participants' questions.</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Provide constructive feedback to participants on their performance/inputs/responses.</a:t>
            </a:r>
            <a:endParaRPr lang="fr-FR" sz="1200">
              <a:solidFill>
                <a:srgbClr val="000000"/>
              </a:solidFill>
            </a:endParaRPr>
          </a:p>
          <a:p>
            <a:pPr marL="171450" indent="-171450" algn="just">
              <a:spcBef>
                <a:spcPts val="0"/>
              </a:spcBef>
              <a:spcAft>
                <a:spcPts val="600"/>
              </a:spcAft>
              <a:buFont typeface="Arial" panose="020B0604020202020204" pitchFamily="34" charset="0"/>
              <a:buChar char="•"/>
            </a:pPr>
            <a:r>
              <a:rPr lang="en-US" sz="1200"/>
              <a:t>Take the necessary time for debriefing and recalling key messages at the end of the session.</a:t>
            </a:r>
            <a:endParaRPr lang="en-US">
              <a:ea typeface="Calibri"/>
              <a:cs typeface="Calibri"/>
            </a:endParaRPr>
          </a:p>
          <a:p>
            <a:endParaRPr lang="en-US"/>
          </a:p>
        </p:txBody>
      </p:sp>
      <p:sp>
        <p:nvSpPr>
          <p:cNvPr id="4" name="Slide Number Placeholder 3">
            <a:extLst>
              <a:ext uri="{FF2B5EF4-FFF2-40B4-BE49-F238E27FC236}">
                <a16:creationId xmlns:a16="http://schemas.microsoft.com/office/drawing/2014/main" id="{EB74ACC1-BE1B-A480-D1D2-30584F973E5D}"/>
              </a:ext>
            </a:extLst>
          </p:cNvPr>
          <p:cNvSpPr>
            <a:spLocks noGrp="1"/>
          </p:cNvSpPr>
          <p:nvPr>
            <p:ph type="sldNum" sz="quarter" idx="10"/>
          </p:nvPr>
        </p:nvSpPr>
        <p:spPr/>
        <p:txBody>
          <a:bodyPr/>
          <a:lstStyle/>
          <a:p>
            <a:fld id="{D5B48DA2-5A1E-A647-8F98-8F6408046E1A}" type="slidenum">
              <a:rPr lang="en-US" smtClean="0"/>
              <a:t>11</a:t>
            </a:fld>
            <a:endParaRPr lang="en-US"/>
          </a:p>
        </p:txBody>
      </p:sp>
    </p:spTree>
    <p:extLst>
      <p:ext uri="{BB962C8B-B14F-4D97-AF65-F5344CB8AC3E}">
        <p14:creationId xmlns:p14="http://schemas.microsoft.com/office/powerpoint/2010/main" val="3996123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12</a:t>
            </a:fld>
            <a:endParaRPr lang="en-US"/>
          </a:p>
        </p:txBody>
      </p:sp>
    </p:spTree>
    <p:extLst>
      <p:ext uri="{BB962C8B-B14F-4D97-AF65-F5344CB8AC3E}">
        <p14:creationId xmlns:p14="http://schemas.microsoft.com/office/powerpoint/2010/main" val="2096932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a:p>
            <a:r>
              <a:rPr lang="fr-FR"/>
              <a:t>To </a:t>
            </a:r>
            <a:r>
              <a:rPr lang="fr-FR" err="1"/>
              <a:t>facilitate</a:t>
            </a:r>
            <a:r>
              <a:rPr lang="fr-FR"/>
              <a:t> collection of participants and </a:t>
            </a:r>
            <a:r>
              <a:rPr lang="fr-FR" err="1"/>
              <a:t>facilitators</a:t>
            </a:r>
            <a:r>
              <a:rPr lang="fr-FR"/>
              <a:t> feedback, </a:t>
            </a:r>
            <a:r>
              <a:rPr lang="fr-FR" err="1"/>
              <a:t>it</a:t>
            </a:r>
            <a:r>
              <a:rPr lang="fr-FR"/>
              <a:t> </a:t>
            </a:r>
            <a:r>
              <a:rPr lang="fr-FR" err="1"/>
              <a:t>may</a:t>
            </a:r>
            <a:r>
              <a:rPr lang="fr-FR"/>
              <a:t> </a:t>
            </a:r>
            <a:r>
              <a:rPr lang="fr-FR" err="1"/>
              <a:t>be</a:t>
            </a:r>
            <a:r>
              <a:rPr lang="fr-FR"/>
              <a:t> </a:t>
            </a:r>
            <a:r>
              <a:rPr lang="fr-FR" err="1"/>
              <a:t>suitable</a:t>
            </a:r>
            <a:r>
              <a:rPr lang="fr-FR"/>
              <a:t> to </a:t>
            </a:r>
            <a:r>
              <a:rPr lang="fr-FR" err="1"/>
              <a:t>transform</a:t>
            </a:r>
            <a:r>
              <a:rPr lang="fr-FR"/>
              <a:t> the Excel format checklist for </a:t>
            </a:r>
            <a:r>
              <a:rPr lang="fr-FR" err="1"/>
              <a:t>evaluation</a:t>
            </a:r>
            <a:r>
              <a:rPr lang="fr-FR"/>
              <a:t> (RP2_GLLP_TOT_session_evaluation_checklist.xls) </a:t>
            </a:r>
            <a:r>
              <a:rPr lang="fr-FR" err="1"/>
              <a:t>into</a:t>
            </a:r>
            <a:r>
              <a:rPr lang="fr-FR"/>
              <a:t> an online </a:t>
            </a:r>
            <a:r>
              <a:rPr lang="fr-FR" err="1"/>
              <a:t>form</a:t>
            </a:r>
            <a:r>
              <a:rPr lang="fr-FR"/>
              <a:t>.</a:t>
            </a:r>
          </a:p>
        </p:txBody>
      </p:sp>
      <p:sp>
        <p:nvSpPr>
          <p:cNvPr id="4" name="Slide Number Placeholder 3"/>
          <p:cNvSpPr>
            <a:spLocks noGrp="1"/>
          </p:cNvSpPr>
          <p:nvPr>
            <p:ph type="sldNum" sz="quarter" idx="5"/>
          </p:nvPr>
        </p:nvSpPr>
        <p:spPr/>
        <p:txBody>
          <a:bodyPr/>
          <a:lstStyle/>
          <a:p>
            <a:fld id="{CF0D6D01-EAB7-41B9-938B-EB132FF9F011}" type="slidenum">
              <a:rPr lang="en-GB" smtClean="0"/>
              <a:t>13</a:t>
            </a:fld>
            <a:endParaRPr lang="en-GB"/>
          </a:p>
        </p:txBody>
      </p:sp>
    </p:spTree>
    <p:extLst>
      <p:ext uri="{BB962C8B-B14F-4D97-AF65-F5344CB8AC3E}">
        <p14:creationId xmlns:p14="http://schemas.microsoft.com/office/powerpoint/2010/main" val="1836889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BR">
                <a:ea typeface="Calibri"/>
                <a:cs typeface="Calibri"/>
              </a:rPr>
              <a:t>Instructor must update time on slide. </a:t>
            </a:r>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9907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Note: If using paper forms, change title of slide and remove last bullet point. Handout paper forms now. </a:t>
            </a:r>
          </a:p>
        </p:txBody>
      </p:sp>
      <p:sp>
        <p:nvSpPr>
          <p:cNvPr id="4" name="Slide Number Placeholder 3"/>
          <p:cNvSpPr>
            <a:spLocks noGrp="1"/>
          </p:cNvSpPr>
          <p:nvPr>
            <p:ph type="sldNum" sz="quarter" idx="5"/>
          </p:nvPr>
        </p:nvSpPr>
        <p:spPr/>
        <p:txBody>
          <a:bodyPr/>
          <a:lstStyle/>
          <a:p>
            <a:fld id="{CF0D6D01-EAB7-41B9-938B-EB132FF9F011}" type="slidenum">
              <a:rPr lang="en-GB" smtClean="0"/>
              <a:t>15</a:t>
            </a:fld>
            <a:endParaRPr lang="en-GB"/>
          </a:p>
        </p:txBody>
      </p:sp>
    </p:spTree>
    <p:extLst>
      <p:ext uri="{BB962C8B-B14F-4D97-AF65-F5344CB8AC3E}">
        <p14:creationId xmlns:p14="http://schemas.microsoft.com/office/powerpoint/2010/main" val="3272467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Now, call on the participants to present for this section and come back to the next section of this PPT after they have all presented to wrap up facilitation practice. </a:t>
            </a:r>
          </a:p>
        </p:txBody>
      </p:sp>
      <p:sp>
        <p:nvSpPr>
          <p:cNvPr id="4" name="Slide Number Placeholder 3"/>
          <p:cNvSpPr>
            <a:spLocks noGrp="1"/>
          </p:cNvSpPr>
          <p:nvPr>
            <p:ph type="sldNum" sz="quarter" idx="5"/>
          </p:nvPr>
        </p:nvSpPr>
        <p:spPr/>
        <p:txBody>
          <a:bodyPr/>
          <a:lstStyle/>
          <a:p>
            <a:fld id="{D5B48DA2-5A1E-A647-8F98-8F6408046E1A}" type="slidenum">
              <a:rPr lang="en-US" smtClean="0"/>
              <a:t>17</a:t>
            </a:fld>
            <a:endParaRPr lang="en-US"/>
          </a:p>
        </p:txBody>
      </p:sp>
    </p:spTree>
    <p:extLst>
      <p:ext uri="{BB962C8B-B14F-4D97-AF65-F5344CB8AC3E}">
        <p14:creationId xmlns:p14="http://schemas.microsoft.com/office/powerpoint/2010/main" val="3057378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ea typeface="Calibri"/>
                <a:cs typeface="Calibri"/>
              </a:rPr>
              <a:t>Start here after all participants have presented. </a:t>
            </a: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18</a:t>
            </a:fld>
            <a:endParaRPr lang="en-US"/>
          </a:p>
        </p:txBody>
      </p:sp>
    </p:spTree>
    <p:extLst>
      <p:ext uri="{BB962C8B-B14F-4D97-AF65-F5344CB8AC3E}">
        <p14:creationId xmlns:p14="http://schemas.microsoft.com/office/powerpoint/2010/main" val="2018509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BR" dirty="0">
                <a:ea typeface="Calibri"/>
                <a:cs typeface="Calibri"/>
              </a:rPr>
              <a:t>The following slides are optional if instructor feels they need reminding as they were presented previously. </a:t>
            </a:r>
            <a:r>
              <a:rPr lang="en-US" dirty="0">
                <a:ea typeface="Calibri"/>
                <a:cs typeface="Calibri"/>
              </a:rPr>
              <a:t>The instructor can choose which questions to ask on this slide or make alternate discussion questions.</a:t>
            </a:r>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8428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Ensure that the link between the content of the session to participants is clearly highlighted: Explain why the session matters to the people attending/show how the information, skills, or discussion points apply to their roles, needs, or goals.</a:t>
            </a:r>
          </a:p>
        </p:txBody>
      </p:sp>
      <p:sp>
        <p:nvSpPr>
          <p:cNvPr id="4" name="Slide Number Placeholder 3"/>
          <p:cNvSpPr>
            <a:spLocks noGrp="1"/>
          </p:cNvSpPr>
          <p:nvPr>
            <p:ph type="sldNum" sz="quarter" idx="10"/>
          </p:nvPr>
        </p:nvSpPr>
        <p:spPr/>
        <p:txBody>
          <a:bodyPr/>
          <a:lstStyle/>
          <a:p>
            <a:fld id="{D5B48DA2-5A1E-A647-8F98-8F6408046E1A}" type="slidenum">
              <a:rPr lang="en-US" smtClean="0"/>
              <a:t>20</a:t>
            </a:fld>
            <a:endParaRPr lang="en-US"/>
          </a:p>
        </p:txBody>
      </p:sp>
    </p:spTree>
    <p:extLst>
      <p:ext uri="{BB962C8B-B14F-4D97-AF65-F5344CB8AC3E}">
        <p14:creationId xmlns:p14="http://schemas.microsoft.com/office/powerpoint/2010/main" val="437283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points on slide:</a:t>
            </a:r>
          </a:p>
          <a:p>
            <a:pPr marL="171450" indent="-171450" algn="just">
              <a:spcBef>
                <a:spcPts val="0"/>
              </a:spcBef>
              <a:spcAft>
                <a:spcPts val="600"/>
              </a:spcAft>
              <a:buFont typeface="Arial" panose="020B0604020202020204" pitchFamily="34" charset="0"/>
              <a:buChar char="•"/>
            </a:pPr>
            <a:r>
              <a:rPr lang="en-US" sz="1200" dirty="0"/>
              <a:t>Introduce her/himself, introduce the learning objectives and the duration of the session.</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Explain the steps of the activity and provided guidance to participants on how to complete it (as applicable).</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Explain rules that participants may need to adhere to during the session.</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Manage the time allotted to the session (+ or – 5 minutes maximum).</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Facilitate the session keeping eye contact with participants.</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Engage participants prompting them to respond to questions/share their experiences.</a:t>
            </a:r>
            <a:endParaRPr lang="fr-FR" sz="1200" dirty="0">
              <a:solidFill>
                <a:srgbClr val="000000"/>
              </a:solidFill>
            </a:endParaRPr>
          </a:p>
          <a:p>
            <a:pPr marL="171450" indent="-171450" algn="just">
              <a:spcAft>
                <a:spcPts val="600"/>
              </a:spcAft>
              <a:buFont typeface="Arial" panose="020B0604020202020204" pitchFamily="34" charset="0"/>
              <a:buChar char="•"/>
            </a:pPr>
            <a:r>
              <a:rPr lang="en-US" sz="1200" dirty="0"/>
              <a:t>Simulate the group dynamics including managing difficult participants.</a:t>
            </a:r>
            <a:r>
              <a:rPr lang="en-US" dirty="0"/>
              <a:t> Example conducting a training for managers: you might </a:t>
            </a:r>
            <a:r>
              <a:rPr lang="en-US" b="1" dirty="0"/>
              <a:t>simulate the group dynamics</a:t>
            </a:r>
            <a:r>
              <a:rPr lang="en-US" dirty="0"/>
              <a:t> of a team so they can learn how to lead discussions, handle disagreements, and motivate the team.</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Respond to participants' questions.</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Provide constructive feedback to participants on their performance/inputs/responses.</a:t>
            </a:r>
            <a:endParaRPr lang="fr-FR" sz="1200" dirty="0">
              <a:solidFill>
                <a:srgbClr val="000000"/>
              </a:solidFill>
            </a:endParaRPr>
          </a:p>
          <a:p>
            <a:pPr marL="171450" indent="-171450" algn="just">
              <a:spcBef>
                <a:spcPts val="0"/>
              </a:spcBef>
              <a:spcAft>
                <a:spcPts val="600"/>
              </a:spcAft>
              <a:buFont typeface="Arial" panose="020B0604020202020204" pitchFamily="34" charset="0"/>
              <a:buChar char="•"/>
            </a:pPr>
            <a:r>
              <a:rPr lang="en-US" sz="1200" dirty="0"/>
              <a:t>Take the necessary time for debriefing and recalling key messages at the end of the session.</a:t>
            </a:r>
            <a:endParaRPr lang="en-US" dirty="0">
              <a:ea typeface="Calibri"/>
              <a:cs typeface="Calibri"/>
            </a:endParaRPr>
          </a:p>
          <a:p>
            <a:endParaRPr lang="en-US" dirty="0"/>
          </a:p>
        </p:txBody>
      </p:sp>
      <p:sp>
        <p:nvSpPr>
          <p:cNvPr id="4" name="Slide Number Placeholder 3"/>
          <p:cNvSpPr>
            <a:spLocks noGrp="1"/>
          </p:cNvSpPr>
          <p:nvPr>
            <p:ph type="sldNum" sz="quarter" idx="10"/>
          </p:nvPr>
        </p:nvSpPr>
        <p:spPr/>
        <p:txBody>
          <a:bodyPr/>
          <a:lstStyle/>
          <a:p>
            <a:fld id="{D5B48DA2-5A1E-A647-8F98-8F6408046E1A}" type="slidenum">
              <a:rPr lang="en-US" smtClean="0"/>
              <a:t>21</a:t>
            </a:fld>
            <a:endParaRPr lang="en-US"/>
          </a:p>
        </p:txBody>
      </p:sp>
    </p:spTree>
    <p:extLst>
      <p:ext uri="{BB962C8B-B14F-4D97-AF65-F5344CB8AC3E}">
        <p14:creationId xmlns:p14="http://schemas.microsoft.com/office/powerpoint/2010/main" val="389940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Reminder of instructors acting as subject-matter experts. Review these points. </a:t>
            </a:r>
          </a:p>
        </p:txBody>
      </p:sp>
      <p:sp>
        <p:nvSpPr>
          <p:cNvPr id="4" name="Slide Number Placeholder 3"/>
          <p:cNvSpPr>
            <a:spLocks noGrp="1"/>
          </p:cNvSpPr>
          <p:nvPr>
            <p:ph type="sldNum" sz="quarter" idx="10"/>
          </p:nvPr>
        </p:nvSpPr>
        <p:spPr/>
        <p:txBody>
          <a:bodyPr/>
          <a:lstStyle/>
          <a:p>
            <a:fld id="{D5B48DA2-5A1E-A647-8F98-8F6408046E1A}" type="slidenum">
              <a:rPr lang="en-US" smtClean="0"/>
              <a:t>22</a:t>
            </a:fld>
            <a:endParaRPr lang="en-US"/>
          </a:p>
        </p:txBody>
      </p:sp>
    </p:spTree>
    <p:extLst>
      <p:ext uri="{BB962C8B-B14F-4D97-AF65-F5344CB8AC3E}">
        <p14:creationId xmlns:p14="http://schemas.microsoft.com/office/powerpoint/2010/main" val="3089907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rgbClr val="000000"/>
                </a:solidFill>
                <a:latin typeface="+mn-lt"/>
                <a:ea typeface="Source Sans Pro Regular"/>
                <a:cs typeface="+mn-lt"/>
              </a:rPr>
              <a:t>Instructor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defTabSz="914400">
              <a:defRPr/>
            </a:pPr>
            <a:r>
              <a:rPr lang="en-US" sz="1200" kern="1200">
                <a:solidFill>
                  <a:srgbClr val="000000"/>
                </a:solidFill>
                <a:latin typeface="+mn-lt"/>
                <a:ea typeface="Source Sans Pro Regular"/>
                <a:cs typeface="+mn-lt"/>
              </a:rPr>
              <a:t>The GLLP TOT&amp;M package includes a daily </a:t>
            </a:r>
            <a:r>
              <a:rPr lang="en-US">
                <a:solidFill>
                  <a:srgbClr val="000000"/>
                </a:solidFill>
                <a:ea typeface="Source Sans Pro Regular"/>
                <a:cs typeface="+mn-lt"/>
              </a:rPr>
              <a:t>and evaluation</a:t>
            </a:r>
            <a:r>
              <a:rPr lang="en-US" sz="1200" kern="1200">
                <a:solidFill>
                  <a:srgbClr val="000000"/>
                </a:solidFill>
                <a:latin typeface="+mn-lt"/>
                <a:ea typeface="Source Sans Pro Regular"/>
                <a:cs typeface="+mn-lt"/>
              </a:rPr>
              <a:t> </a:t>
            </a:r>
            <a:r>
              <a:rPr lang="en-US">
                <a:solidFill>
                  <a:srgbClr val="000000"/>
                </a:solidFill>
                <a:ea typeface="Source Sans Pro Regular"/>
                <a:cs typeface="+mn-lt"/>
              </a:rPr>
              <a:t>forms</a:t>
            </a:r>
            <a:r>
              <a:rPr lang="en-US" sz="1200" kern="1200">
                <a:solidFill>
                  <a:srgbClr val="000000"/>
                </a:solidFill>
                <a:latin typeface="+mn-lt"/>
                <a:ea typeface="Source Sans Pro Regular"/>
                <a:cs typeface="+mn-lt"/>
              </a:rPr>
              <a:t> that can be used by the implementer. Depending on the TOT&amp;M agenda you may need to request participant to complete the daily </a:t>
            </a:r>
            <a:r>
              <a:rPr lang="en-US">
                <a:solidFill>
                  <a:srgbClr val="000000"/>
                </a:solidFill>
                <a:ea typeface="Source Sans Pro Regular"/>
                <a:cs typeface="+mn-lt"/>
              </a:rPr>
              <a:t>or evaluation evaluation</a:t>
            </a:r>
            <a:r>
              <a:rPr lang="en-US" sz="1200" kern="1200">
                <a:solidFill>
                  <a:srgbClr val="000000"/>
                </a:solidFill>
                <a:latin typeface="+mn-lt"/>
                <a:ea typeface="Source Sans Pro Regular"/>
                <a:cs typeface="+mn-lt"/>
              </a:rPr>
              <a:t>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24</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t>Use </a:t>
            </a:r>
            <a:r>
              <a:rPr lang="pt-PT" err="1"/>
              <a:t>this</a:t>
            </a:r>
            <a:r>
              <a:rPr lang="pt-PT"/>
              <a:t> slide </a:t>
            </a:r>
            <a:r>
              <a:rPr lang="pt-PT" err="1"/>
              <a:t>only</a:t>
            </a:r>
            <a:r>
              <a:rPr lang="pt-PT"/>
              <a:t> for virtual </a:t>
            </a:r>
            <a:r>
              <a:rPr lang="pt-PT" err="1"/>
              <a:t>presentations</a:t>
            </a:r>
            <a:r>
              <a:rPr lang="pt-PT"/>
              <a:t>. </a:t>
            </a:r>
            <a:r>
              <a:rPr lang="pt-PT" err="1"/>
              <a:t>If</a:t>
            </a:r>
            <a:r>
              <a:rPr lang="pt-PT"/>
              <a:t> </a:t>
            </a:r>
            <a:r>
              <a:rPr lang="pt-PT" err="1"/>
              <a:t>you</a:t>
            </a:r>
            <a:r>
              <a:rPr lang="pt-PT"/>
              <a:t> are </a:t>
            </a:r>
            <a:r>
              <a:rPr lang="pt-PT" err="1"/>
              <a:t>using</a:t>
            </a:r>
            <a:r>
              <a:rPr lang="pt-PT"/>
              <a:t> a </a:t>
            </a:r>
            <a:r>
              <a:rPr lang="pt-PT" err="1"/>
              <a:t>platform</a:t>
            </a:r>
            <a:r>
              <a:rPr lang="pt-PT"/>
              <a:t> </a:t>
            </a:r>
            <a:r>
              <a:rPr lang="pt-PT" err="1"/>
              <a:t>other</a:t>
            </a:r>
            <a:r>
              <a:rPr lang="pt-PT"/>
              <a:t> </a:t>
            </a:r>
            <a:r>
              <a:rPr lang="pt-PT" err="1"/>
              <a:t>than</a:t>
            </a:r>
            <a:r>
              <a:rPr lang="pt-PT"/>
              <a:t> Zoom, </a:t>
            </a:r>
            <a:r>
              <a:rPr lang="pt-PT" err="1"/>
              <a:t>adapt</a:t>
            </a:r>
            <a:r>
              <a:rPr lang="pt-PT"/>
              <a:t> </a:t>
            </a:r>
            <a:r>
              <a:rPr lang="pt-PT" err="1"/>
              <a:t>the</a:t>
            </a:r>
            <a:r>
              <a:rPr lang="pt-PT"/>
              <a:t> slide as </a:t>
            </a:r>
            <a:r>
              <a:rPr lang="pt-PT" err="1"/>
              <a:t>needed</a:t>
            </a:r>
            <a:r>
              <a:rPr lang="pt-PT"/>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learning objectives</a:t>
            </a:r>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E8BB2-DB2C-EFF8-9654-FCB40CA8E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29C43-549E-03B1-E9DD-08CAC753C46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B063C62-0742-D558-365C-6D7151C95F20}"/>
              </a:ext>
            </a:extLst>
          </p:cNvPr>
          <p:cNvSpPr>
            <a:spLocks noGrp="1"/>
          </p:cNvSpPr>
          <p:nvPr>
            <p:ph type="body" idx="1"/>
          </p:nvPr>
        </p:nvSpPr>
        <p:spPr/>
        <p:txBody>
          <a:bodyPr/>
          <a:lstStyle/>
          <a:p>
            <a:r>
              <a:rPr lang="en-US" dirty="0"/>
              <a:t>Review agenda</a:t>
            </a:r>
          </a:p>
        </p:txBody>
      </p:sp>
      <p:sp>
        <p:nvSpPr>
          <p:cNvPr id="4" name="Slide Number Placeholder 3">
            <a:extLst>
              <a:ext uri="{FF2B5EF4-FFF2-40B4-BE49-F238E27FC236}">
                <a16:creationId xmlns:a16="http://schemas.microsoft.com/office/drawing/2014/main" id="{3C42EA73-9AB7-2980-7950-F5C4588BDC1F}"/>
              </a:ext>
            </a:extLst>
          </p:cNvPr>
          <p:cNvSpPr>
            <a:spLocks noGrp="1"/>
          </p:cNvSpPr>
          <p:nvPr>
            <p:ph type="sldNum" sz="quarter" idx="5"/>
          </p:nvPr>
        </p:nvSpPr>
        <p:spPr/>
        <p:txBody>
          <a:bodyPr/>
          <a:lstStyle/>
          <a:p>
            <a:fld id="{D5B48DA2-5A1E-A647-8F98-8F6408046E1A}" type="slidenum">
              <a:rPr lang="en-US" smtClean="0"/>
              <a:t>7</a:t>
            </a:fld>
            <a:endParaRPr lang="en-US"/>
          </a:p>
        </p:txBody>
      </p:sp>
    </p:spTree>
    <p:extLst>
      <p:ext uri="{BB962C8B-B14F-4D97-AF65-F5344CB8AC3E}">
        <p14:creationId xmlns:p14="http://schemas.microsoft.com/office/powerpoint/2010/main" val="3344855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4157489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 to </a:t>
            </a:r>
            <a:r>
              <a:rPr lang="fr-FR" b="1" dirty="0" err="1"/>
              <a:t>facilitators</a:t>
            </a:r>
            <a:r>
              <a:rPr lang="fr-FR" b="1" dirty="0"/>
              <a:t>: This slide </a:t>
            </a:r>
            <a:r>
              <a:rPr lang="fr-FR" b="1" dirty="0" err="1"/>
              <a:t>should</a:t>
            </a:r>
            <a:r>
              <a:rPr lang="fr-FR" b="1" dirty="0"/>
              <a:t> </a:t>
            </a:r>
            <a:r>
              <a:rPr lang="fr-FR" b="1" dirty="0" err="1"/>
              <a:t>remind</a:t>
            </a:r>
            <a:r>
              <a:rPr lang="fr-FR" b="1" dirty="0"/>
              <a:t> participants of </a:t>
            </a:r>
            <a:r>
              <a:rPr lang="fr-FR" b="1" dirty="0" err="1"/>
              <a:t>their</a:t>
            </a:r>
            <a:r>
              <a:rPr lang="fr-FR" b="1" dirty="0"/>
              <a:t> module and if </a:t>
            </a:r>
            <a:r>
              <a:rPr lang="fr-FR" b="1" dirty="0" err="1"/>
              <a:t>placed</a:t>
            </a:r>
            <a:r>
              <a:rPr lang="fr-FR" b="1" dirty="0"/>
              <a:t> in groups, </a:t>
            </a:r>
            <a:r>
              <a:rPr lang="fr-FR" b="1" dirty="0" err="1"/>
              <a:t>who</a:t>
            </a:r>
            <a:r>
              <a:rPr lang="fr-FR" b="1" dirty="0"/>
              <a:t> </a:t>
            </a:r>
            <a:r>
              <a:rPr lang="fr-FR" b="1" dirty="0" err="1"/>
              <a:t>they</a:t>
            </a:r>
            <a:r>
              <a:rPr lang="fr-FR" b="1" dirty="0"/>
              <a:t> are in a group </a:t>
            </a:r>
            <a:r>
              <a:rPr lang="fr-FR" b="1" dirty="0" err="1"/>
              <a:t>with</a:t>
            </a:r>
            <a:r>
              <a:rPr lang="fr-FR" b="1" dirty="0"/>
              <a:t>. </a:t>
            </a:r>
          </a:p>
          <a:p>
            <a:endParaRPr lang="fr-FR" b="1" dirty="0"/>
          </a:p>
          <a:p>
            <a:r>
              <a:rPr lang="fr-FR" dirty="0"/>
              <a:t>To </a:t>
            </a:r>
            <a:r>
              <a:rPr lang="fr-FR" dirty="0" err="1"/>
              <a:t>facilitate</a:t>
            </a:r>
            <a:r>
              <a:rPr lang="fr-FR" dirty="0"/>
              <a:t> </a:t>
            </a:r>
            <a:r>
              <a:rPr lang="fr-FR" dirty="0" err="1"/>
              <a:t>capturing</a:t>
            </a:r>
            <a:r>
              <a:rPr lang="fr-FR" dirty="0"/>
              <a:t> participant </a:t>
            </a:r>
            <a:r>
              <a:rPr lang="fr-FR" dirty="0" err="1"/>
              <a:t>names</a:t>
            </a:r>
            <a:r>
              <a:rPr lang="fr-FR" dirty="0"/>
              <a:t> and modules </a:t>
            </a:r>
            <a:r>
              <a:rPr lang="fr-FR" dirty="0" err="1"/>
              <a:t>selected</a:t>
            </a:r>
            <a:r>
              <a:rPr lang="fr-FR" dirty="0"/>
              <a:t>, GLLP TOT/M </a:t>
            </a:r>
            <a:r>
              <a:rPr lang="fr-FR" dirty="0" err="1"/>
              <a:t>facilitators</a:t>
            </a:r>
            <a:r>
              <a:rPr lang="fr-FR" dirty="0"/>
              <a:t>/</a:t>
            </a:r>
            <a:r>
              <a:rPr lang="fr-FR" dirty="0" err="1"/>
              <a:t>implementers</a:t>
            </a:r>
            <a:r>
              <a:rPr lang="fr-FR" dirty="0"/>
              <a:t> </a:t>
            </a:r>
            <a:r>
              <a:rPr lang="fr-FR" dirty="0" err="1"/>
              <a:t>may</a:t>
            </a:r>
            <a:r>
              <a:rPr lang="fr-FR" dirty="0"/>
              <a:t> use the </a:t>
            </a:r>
            <a:r>
              <a:rPr lang="fr-FR" dirty="0" err="1"/>
              <a:t>facilitators</a:t>
            </a:r>
            <a:r>
              <a:rPr lang="fr-FR" dirty="0"/>
              <a:t> </a:t>
            </a:r>
            <a:r>
              <a:rPr lang="fr-FR" dirty="0" err="1"/>
              <a:t>resource</a:t>
            </a:r>
            <a:r>
              <a:rPr lang="fr-FR" dirty="0"/>
              <a:t> RF4_GLLP_TOT_module_selection_assignment (</a:t>
            </a:r>
            <a:r>
              <a:rPr lang="fr-FR" dirty="0" err="1"/>
              <a:t>that</a:t>
            </a:r>
            <a:r>
              <a:rPr lang="fr-FR" dirty="0"/>
              <a:t> can </a:t>
            </a:r>
            <a:r>
              <a:rPr lang="fr-FR" dirty="0" err="1"/>
              <a:t>be</a:t>
            </a:r>
            <a:r>
              <a:rPr lang="fr-FR" dirty="0"/>
              <a:t> </a:t>
            </a:r>
            <a:r>
              <a:rPr lang="fr-FR" dirty="0" err="1"/>
              <a:t>shared</a:t>
            </a:r>
            <a:r>
              <a:rPr lang="fr-FR" dirty="0"/>
              <a:t> and </a:t>
            </a:r>
            <a:r>
              <a:rPr lang="fr-FR" dirty="0" err="1"/>
              <a:t>completed</a:t>
            </a:r>
            <a:r>
              <a:rPr lang="fr-FR" dirty="0"/>
              <a:t> online by participants i.e. </a:t>
            </a:r>
            <a:r>
              <a:rPr lang="fr-FR" dirty="0" err="1"/>
              <a:t>using</a:t>
            </a:r>
            <a:r>
              <a:rPr lang="fr-FR" dirty="0"/>
              <a:t> Google Drive or </a:t>
            </a:r>
            <a:r>
              <a:rPr lang="fr-FR" dirty="0" err="1"/>
              <a:t>any</a:t>
            </a:r>
            <a:r>
              <a:rPr lang="fr-FR" dirty="0"/>
              <a:t> </a:t>
            </a:r>
            <a:r>
              <a:rPr lang="fr-FR" dirty="0" err="1"/>
              <a:t>similar</a:t>
            </a:r>
            <a:r>
              <a:rPr lang="fr-FR" dirty="0"/>
              <a:t> </a:t>
            </a:r>
            <a:r>
              <a:rPr lang="fr-FR" dirty="0" err="1"/>
              <a:t>tool</a:t>
            </a:r>
            <a:r>
              <a:rPr lang="fr-FR" dirty="0"/>
              <a:t>. </a:t>
            </a:r>
            <a:endParaRPr lang="fr-FR" dirty="0">
              <a:ea typeface="Calibri"/>
              <a:cs typeface="Calibri"/>
            </a:endParaRPr>
          </a:p>
          <a:p>
            <a:endParaRPr lang="fr-FR" dirty="0"/>
          </a:p>
          <a:p>
            <a:r>
              <a:rPr lang="fr-FR" dirty="0"/>
              <a:t>In </a:t>
            </a:r>
            <a:r>
              <a:rPr lang="fr-FR" b="1" dirty="0"/>
              <a:t>Phase 1 - Introduction to the GLLP TOT</a:t>
            </a:r>
            <a:r>
              <a:rPr lang="fr-FR" dirty="0"/>
              <a:t>, participants </a:t>
            </a:r>
            <a:r>
              <a:rPr lang="fr-FR" dirty="0" err="1"/>
              <a:t>should</a:t>
            </a:r>
            <a:r>
              <a:rPr lang="fr-FR" dirty="0"/>
              <a:t> </a:t>
            </a:r>
            <a:r>
              <a:rPr lang="fr-FR" dirty="0" err="1"/>
              <a:t>volunteer</a:t>
            </a:r>
            <a:r>
              <a:rPr lang="fr-FR" dirty="0"/>
              <a:t> or </a:t>
            </a:r>
            <a:r>
              <a:rPr lang="fr-FR" dirty="0" err="1"/>
              <a:t>be</a:t>
            </a:r>
            <a:r>
              <a:rPr lang="fr-FR" dirty="0"/>
              <a:t> </a:t>
            </a:r>
            <a:r>
              <a:rPr lang="fr-FR" dirty="0" err="1"/>
              <a:t>assigned</a:t>
            </a:r>
            <a:r>
              <a:rPr lang="fr-FR" dirty="0"/>
              <a:t> to a </a:t>
            </a:r>
            <a:r>
              <a:rPr lang="fr-FR" dirty="0" err="1"/>
              <a:t>specific</a:t>
            </a:r>
            <a:r>
              <a:rPr lang="fr-FR" dirty="0"/>
              <a:t> module </a:t>
            </a:r>
            <a:r>
              <a:rPr lang="fr-FR" dirty="0" err="1"/>
              <a:t>they</a:t>
            </a:r>
            <a:r>
              <a:rPr lang="fr-FR" dirty="0"/>
              <a:t> </a:t>
            </a:r>
            <a:r>
              <a:rPr lang="fr-FR" dirty="0" err="1"/>
              <a:t>will</a:t>
            </a:r>
            <a:r>
              <a:rPr lang="fr-FR" dirty="0"/>
              <a:t> </a:t>
            </a:r>
            <a:r>
              <a:rPr lang="fr-FR" dirty="0" err="1"/>
              <a:t>adapt</a:t>
            </a:r>
            <a:r>
              <a:rPr lang="fr-FR" dirty="0"/>
              <a:t> to </a:t>
            </a:r>
            <a:r>
              <a:rPr lang="fr-FR" dirty="0" err="1"/>
              <a:t>their</a:t>
            </a:r>
            <a:r>
              <a:rPr lang="fr-FR" dirty="0"/>
              <a:t> country </a:t>
            </a:r>
            <a:r>
              <a:rPr lang="fr-FR" dirty="0" err="1"/>
              <a:t>context</a:t>
            </a:r>
            <a:r>
              <a:rPr lang="fr-FR" dirty="0"/>
              <a:t>. This </a:t>
            </a:r>
            <a:r>
              <a:rPr lang="fr-FR" dirty="0" err="1"/>
              <a:t>preparatory</a:t>
            </a:r>
            <a:r>
              <a:rPr lang="fr-FR" dirty="0"/>
              <a:t> </a:t>
            </a:r>
            <a:r>
              <a:rPr lang="fr-FR" dirty="0" err="1"/>
              <a:t>work</a:t>
            </a:r>
            <a:r>
              <a:rPr lang="fr-FR" dirty="0"/>
              <a:t> </a:t>
            </a:r>
            <a:r>
              <a:rPr lang="fr-FR" dirty="0" err="1"/>
              <a:t>should</a:t>
            </a:r>
            <a:r>
              <a:rPr lang="fr-FR" dirty="0"/>
              <a:t> </a:t>
            </a:r>
            <a:r>
              <a:rPr lang="fr-FR" dirty="0" err="1"/>
              <a:t>ideally</a:t>
            </a:r>
            <a:r>
              <a:rPr lang="fr-FR" dirty="0"/>
              <a:t> </a:t>
            </a:r>
            <a:r>
              <a:rPr lang="fr-FR" dirty="0" err="1"/>
              <a:t>be</a:t>
            </a:r>
            <a:r>
              <a:rPr lang="fr-FR" dirty="0"/>
              <a:t> </a:t>
            </a:r>
            <a:r>
              <a:rPr lang="fr-FR" dirty="0" err="1"/>
              <a:t>done</a:t>
            </a:r>
            <a:r>
              <a:rPr lang="fr-FR" dirty="0"/>
              <a:t> </a:t>
            </a:r>
            <a:r>
              <a:rPr lang="fr-FR" dirty="0" err="1"/>
              <a:t>ahead</a:t>
            </a:r>
            <a:r>
              <a:rPr lang="fr-FR" dirty="0"/>
              <a:t> of the in-</a:t>
            </a:r>
            <a:r>
              <a:rPr lang="fr-FR" dirty="0" err="1"/>
              <a:t>person</a:t>
            </a:r>
            <a:r>
              <a:rPr lang="fr-FR" dirty="0"/>
              <a:t> TOT/M session.</a:t>
            </a:r>
            <a:endParaRPr lang="fr-FR" dirty="0">
              <a:ea typeface="Calibri"/>
              <a:cs typeface="Calibri"/>
            </a:endParaRPr>
          </a:p>
          <a:p>
            <a:endParaRPr lang="fr-FR" dirty="0"/>
          </a:p>
          <a:p>
            <a:r>
              <a:rPr lang="fr-FR" dirty="0" err="1"/>
              <a:t>When</a:t>
            </a:r>
            <a:r>
              <a:rPr lang="fr-FR" dirty="0"/>
              <a:t> </a:t>
            </a:r>
            <a:r>
              <a:rPr lang="fr-FR" dirty="0" err="1"/>
              <a:t>joining</a:t>
            </a:r>
            <a:r>
              <a:rPr lang="fr-FR" dirty="0"/>
              <a:t> the in-</a:t>
            </a:r>
            <a:r>
              <a:rPr lang="fr-FR" dirty="0" err="1"/>
              <a:t>person</a:t>
            </a:r>
            <a:r>
              <a:rPr lang="fr-FR" dirty="0"/>
              <a:t> TOT/M session, </a:t>
            </a:r>
            <a:r>
              <a:rPr lang="fr-FR" dirty="0" err="1"/>
              <a:t>they</a:t>
            </a:r>
            <a:r>
              <a:rPr lang="fr-FR" dirty="0"/>
              <a:t> </a:t>
            </a:r>
            <a:r>
              <a:rPr lang="fr-FR" dirty="0" err="1"/>
              <a:t>should</a:t>
            </a:r>
            <a:r>
              <a:rPr lang="fr-FR" dirty="0"/>
              <a:t> </a:t>
            </a:r>
            <a:r>
              <a:rPr lang="fr-FR" dirty="0" err="1"/>
              <a:t>be</a:t>
            </a:r>
            <a:r>
              <a:rPr lang="fr-FR" dirty="0"/>
              <a:t> </a:t>
            </a:r>
            <a:r>
              <a:rPr lang="fr-FR" dirty="0" err="1"/>
              <a:t>grouped</a:t>
            </a:r>
            <a:r>
              <a:rPr lang="fr-FR" dirty="0"/>
              <a:t> by </a:t>
            </a:r>
            <a:r>
              <a:rPr lang="fr-FR" dirty="0" err="1"/>
              <a:t>facilitators</a:t>
            </a:r>
            <a:r>
              <a:rPr lang="fr-FR" dirty="0"/>
              <a:t>/</a:t>
            </a:r>
            <a:r>
              <a:rPr lang="fr-FR" dirty="0" err="1"/>
              <a:t>implementers</a:t>
            </a:r>
            <a:r>
              <a:rPr lang="fr-FR" dirty="0"/>
              <a:t> </a:t>
            </a:r>
            <a:r>
              <a:rPr lang="fr-FR" dirty="0" err="1"/>
              <a:t>into</a:t>
            </a:r>
            <a:r>
              <a:rPr lang="fr-FR" dirty="0"/>
              <a:t> </a:t>
            </a:r>
            <a:r>
              <a:rPr lang="fr-FR" dirty="0" err="1"/>
              <a:t>small</a:t>
            </a:r>
            <a:r>
              <a:rPr lang="fr-FR" dirty="0"/>
              <a:t> groups of 2 to 4 participants by </a:t>
            </a:r>
            <a:r>
              <a:rPr lang="fr-FR" dirty="0" err="1"/>
              <a:t>thematic</a:t>
            </a:r>
            <a:r>
              <a:rPr lang="fr-FR" dirty="0"/>
              <a:t> areas.</a:t>
            </a:r>
            <a:endParaRPr lang="fr-FR" dirty="0">
              <a:ea typeface="Calibri"/>
              <a:cs typeface="Calibri"/>
            </a:endParaRPr>
          </a:p>
          <a:p>
            <a:pPr marL="0" marR="0" lvl="0" indent="0" algn="l" defTabSz="912721" rtl="0" eaLnBrk="1" fontAlgn="auto" latinLnBrk="0" hangingPunct="1">
              <a:lnSpc>
                <a:spcPct val="100000"/>
              </a:lnSpc>
              <a:spcBef>
                <a:spcPts val="0"/>
              </a:spcBef>
              <a:spcAft>
                <a:spcPts val="0"/>
              </a:spcAft>
              <a:buClrTx/>
              <a:buSzTx/>
              <a:buFontTx/>
              <a:buNone/>
              <a:tabLst/>
              <a:defRPr/>
            </a:pPr>
            <a:endParaRPr lang="fr-FR" dirty="0"/>
          </a:p>
          <a:p>
            <a:pPr>
              <a:defRPr/>
            </a:pPr>
            <a:r>
              <a:rPr lang="fr-FR" dirty="0"/>
              <a:t>In Unit </a:t>
            </a:r>
            <a:r>
              <a:rPr lang="fr-FR" b="1" dirty="0"/>
              <a:t>5-  Module content </a:t>
            </a:r>
            <a:r>
              <a:rPr lang="fr-FR" b="1" dirty="0" err="1"/>
              <a:t>review</a:t>
            </a:r>
            <a:r>
              <a:rPr lang="fr-FR" b="1" dirty="0"/>
              <a:t> and adaptation </a:t>
            </a:r>
            <a:r>
              <a:rPr lang="en-US" sz="1200" dirty="0"/>
              <a:t>participants will review/study a selected module individually and adapt/finalize the adaptation of the content to their country context. </a:t>
            </a:r>
            <a:r>
              <a:rPr lang="en-US" sz="2000" b="0" i="0" u="none" strike="noStrike" dirty="0">
                <a:solidFill>
                  <a:srgbClr val="000000"/>
                </a:solidFill>
                <a:effectLst/>
                <a:latin typeface="+mj-lt"/>
              </a:rPr>
              <a:t>Each group will select portions of modules they have adapted, that they will co-facilitate in plenary on </a:t>
            </a:r>
            <a:r>
              <a:rPr lang="en-US" sz="2000" b="0" i="0" u="none" strike="noStrike" dirty="0">
                <a:solidFill>
                  <a:srgbClr val="000000"/>
                </a:solidFill>
                <a:effectLst/>
                <a:highlight>
                  <a:srgbClr val="FFFF00"/>
                </a:highlight>
                <a:latin typeface="+mj-lt"/>
              </a:rPr>
              <a:t>day 3 or 4. </a:t>
            </a:r>
            <a:r>
              <a:rPr lang="en-US" sz="2000" b="0" i="0" u="none" strike="noStrike" dirty="0">
                <a:solidFill>
                  <a:srgbClr val="000000"/>
                </a:solidFill>
                <a:effectLst/>
                <a:latin typeface="+mj-lt"/>
              </a:rPr>
              <a:t>The allotted time for the group will be</a:t>
            </a:r>
            <a:r>
              <a:rPr lang="en-US" sz="2000" b="0" i="0" u="none" strike="noStrike" dirty="0">
                <a:solidFill>
                  <a:srgbClr val="000000"/>
                </a:solidFill>
                <a:effectLst/>
                <a:highlight>
                  <a:srgbClr val="FFFF00"/>
                </a:highlight>
                <a:latin typeface="+mj-lt"/>
              </a:rPr>
              <a:t> XX </a:t>
            </a:r>
            <a:r>
              <a:rPr lang="en-US" sz="2000" b="0" i="0" u="none" strike="noStrike" dirty="0">
                <a:solidFill>
                  <a:srgbClr val="000000"/>
                </a:solidFill>
                <a:effectLst/>
                <a:latin typeface="+mj-lt"/>
              </a:rPr>
              <a:t>minutes (as per the agenda). Each group to cover at least:</a:t>
            </a:r>
            <a:r>
              <a:rPr lang="en-US" sz="2000" b="0" i="0" dirty="0">
                <a:solidFill>
                  <a:srgbClr val="000000"/>
                </a:solidFill>
                <a:effectLst/>
                <a:latin typeface="+mj-lt"/>
              </a:rPr>
              <a:t>​</a:t>
            </a:r>
            <a:endParaRPr lang="en-US" sz="2000" b="0" i="0" dirty="0">
              <a:solidFill>
                <a:srgbClr val="000000"/>
              </a:solidFill>
              <a:effectLst/>
              <a:latin typeface="+mj-lt"/>
              <a:ea typeface="Calibri"/>
              <a:cs typeface="Calibri"/>
            </a:endParaRPr>
          </a:p>
          <a:p>
            <a:pPr marL="455930" lvl="1" fontAlgn="base">
              <a:buFont typeface="Courier New" panose="02070309020205020404" pitchFamily="49" charset="0"/>
              <a:buChar char="o"/>
            </a:pPr>
            <a:r>
              <a:rPr lang="en-US" sz="1800" b="0" i="0" u="none" strike="noStrike" dirty="0">
                <a:solidFill>
                  <a:srgbClr val="000000"/>
                </a:solidFill>
                <a:effectLst/>
                <a:latin typeface="Trebuchet MS"/>
              </a:rPr>
              <a:t> didactic content</a:t>
            </a:r>
            <a:r>
              <a:rPr lang="en-US" sz="1800" b="0" i="0" dirty="0">
                <a:solidFill>
                  <a:srgbClr val="000000"/>
                </a:solidFill>
                <a:effectLst/>
                <a:latin typeface="Trebuchet MS"/>
              </a:rPr>
              <a:t>​</a:t>
            </a:r>
            <a:endParaRPr lang="en-US" sz="1800" b="0" i="0" dirty="0">
              <a:solidFill>
                <a:srgbClr val="000000"/>
              </a:solidFill>
              <a:effectLst/>
              <a:latin typeface="Trebuchet MS"/>
              <a:cs typeface="Arial" panose="020B0604020202020204" pitchFamily="34" charset="0"/>
            </a:endParaRPr>
          </a:p>
          <a:p>
            <a:pPr marL="455930" lvl="1" fontAlgn="base">
              <a:buFont typeface="Courier New" panose="02070309020205020404" pitchFamily="49" charset="0"/>
              <a:buChar char="o"/>
            </a:pPr>
            <a:r>
              <a:rPr lang="en-US" sz="1800" b="0" i="0" u="none" strike="noStrike" dirty="0">
                <a:solidFill>
                  <a:srgbClr val="000000"/>
                </a:solidFill>
                <a:effectLst/>
                <a:latin typeface="Trebuchet MS"/>
              </a:rPr>
              <a:t>1 activity</a:t>
            </a:r>
            <a:r>
              <a:rPr lang="en-US" sz="1800" b="0" i="0" dirty="0">
                <a:solidFill>
                  <a:srgbClr val="000000"/>
                </a:solidFill>
                <a:effectLst/>
                <a:latin typeface="Trebuchet MS"/>
              </a:rPr>
              <a:t>​</a:t>
            </a:r>
          </a:p>
          <a:p>
            <a:pPr>
              <a:defRPr/>
            </a:pPr>
            <a:r>
              <a:rPr lang="en-US" sz="1200" dirty="0"/>
              <a:t>In </a:t>
            </a:r>
            <a:r>
              <a:rPr lang="en-US" sz="1200" b="1" dirty="0"/>
              <a:t>Unit 6 </a:t>
            </a:r>
            <a:r>
              <a:rPr lang="en-US" b="1" dirty="0"/>
              <a:t>- Practicing</a:t>
            </a:r>
            <a:r>
              <a:rPr lang="en-US" sz="1200" b="1" dirty="0"/>
              <a:t> facilitation</a:t>
            </a:r>
            <a:r>
              <a:rPr lang="en-US" sz="1200" dirty="0"/>
              <a:t>, each group will facilitate their selected session and receive feedback from peers and facilitators.</a:t>
            </a:r>
            <a:endParaRPr lang="en-US" sz="1200" dirty="0">
              <a:ea typeface="Calibri"/>
              <a:cs typeface="Calibri"/>
            </a:endParaRPr>
          </a:p>
          <a:p>
            <a:endParaRPr lang="fr-FR" dirty="0"/>
          </a:p>
        </p:txBody>
      </p:sp>
      <p:sp>
        <p:nvSpPr>
          <p:cNvPr id="4" name="Slide Number Placeholder 3"/>
          <p:cNvSpPr>
            <a:spLocks noGrp="1"/>
          </p:cNvSpPr>
          <p:nvPr>
            <p:ph type="sldNum" sz="quarter" idx="5"/>
          </p:nvPr>
        </p:nvSpPr>
        <p:spPr/>
        <p:txBody>
          <a:bodyPr/>
          <a:lstStyle/>
          <a:p>
            <a:fld id="{CF0D6D01-EAB7-41B9-938B-EB132FF9F011}" type="slidenum">
              <a:rPr lang="en-GB" smtClean="0"/>
              <a:t>9</a:t>
            </a:fld>
            <a:endParaRPr lang="en-GB"/>
          </a:p>
        </p:txBody>
      </p:sp>
    </p:spTree>
    <p:extLst>
      <p:ext uri="{BB962C8B-B14F-4D97-AF65-F5344CB8AC3E}">
        <p14:creationId xmlns:p14="http://schemas.microsoft.com/office/powerpoint/2010/main" val="426694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time per person should be decided on before this session and place the times on the slide. The time will depend on the schedule and the number of participants.</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10</a:t>
            </a:fld>
            <a:endParaRPr lang="en-GB"/>
          </a:p>
        </p:txBody>
      </p:sp>
    </p:spTree>
    <p:extLst>
      <p:ext uri="{BB962C8B-B14F-4D97-AF65-F5344CB8AC3E}">
        <p14:creationId xmlns:p14="http://schemas.microsoft.com/office/powerpoint/2010/main" val="16874258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1.xml"/><Relationship Id="rId4" Type="http://schemas.openxmlformats.org/officeDocument/2006/relationships/hyperlink" Target="mailto:ihrhrt@who.int"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1" y="469232"/>
            <a:ext cx="5678905" cy="6388768"/>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FF2E5F03-D686-1461-0BB1-976DC82020C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97070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2"/>
            <a:ext cx="4974336"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3"/>
            <a:ext cx="4974336" cy="3566159"/>
          </a:xfrm>
        </p:spPr>
        <p:txBody>
          <a:bodyPr/>
          <a:lstStyle>
            <a:lvl1pPr>
              <a:spcAft>
                <a:spcPts val="750"/>
              </a:spcAft>
              <a:defRPr/>
            </a:lvl1pPr>
            <a:lvl2pPr>
              <a:spcAft>
                <a:spcPts val="750"/>
              </a:spcAft>
              <a:defRPr/>
            </a:lvl2pPr>
            <a:lvl3pPr>
              <a:spcAft>
                <a:spcPts val="7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4280655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3706464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2721777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31965100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41150544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2"/>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29327675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7369" y="517358"/>
            <a:ext cx="8815915"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lstStyle>
            <a:lvl1pPr>
              <a:defRPr/>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4179153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p:nvSpPr>
        <p:spPr>
          <a:xfrm>
            <a:off x="914400" y="2349061"/>
            <a:ext cx="10515600" cy="3462486"/>
          </a:xfrm>
          <a:prstGeom prst="rect">
            <a:avLst/>
          </a:prstGeom>
          <a:noFill/>
        </p:spPr>
        <p:txBody>
          <a:bodyPr wrap="square" lIns="0" tIns="0" rIns="0" bIns="0" rtlCol="0">
            <a:normAutofit/>
          </a:bodyPr>
          <a:lstStyle/>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These WHO Training Materials are © World Health Organization (WHO) 2020. </a:t>
            </a:r>
            <a:br>
              <a:rPr lang="en-US" sz="1500"/>
            </a:br>
            <a:r>
              <a:rPr lang="en-US" sz="1500"/>
              <a:t>All rights reserved.</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Your use of these materials is subject to the “</a:t>
            </a:r>
            <a:r>
              <a:rPr lang="en-US" sz="1500">
                <a:hlinkClick r:id="rId2"/>
              </a:rPr>
              <a:t>WHO Health Security Learning Platform, Training Materials – Terms of Use</a:t>
            </a:r>
            <a:r>
              <a:rPr lang="en-US" sz="1500"/>
              <a:t>”, which you accepted when downloading them and which are available on the Health Security Learning Platform at: </a:t>
            </a:r>
            <a:r>
              <a:rPr lang="en-US" sz="1500">
                <a:hlinkClick r:id="rId3"/>
              </a:rPr>
              <a:t>https://extranet.who.int/hslp</a:t>
            </a:r>
            <a:r>
              <a:rPr lang="en-US" sz="1500"/>
              <a:t>.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Should you adapt, modify, translate, or in any other way revise the contents of these materials, you shall not imply that WHO is any way affiliated with such modifications and shall not use the WHO name or emblem in such modified materials.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Further, please inform WHO of any modifications of these materials that you use publicly, for record-keeping purposes and continued development, by emailing </a:t>
            </a:r>
            <a:r>
              <a:rPr lang="en-US" sz="1500">
                <a:hlinkClick r:id="rId4"/>
              </a:rPr>
              <a:t>ihrhrt@who.int</a:t>
            </a:r>
            <a:r>
              <a:rPr lang="en-US" sz="1500"/>
              <a:t>. </a:t>
            </a:r>
          </a:p>
        </p:txBody>
      </p:sp>
      <p:sp>
        <p:nvSpPr>
          <p:cNvPr id="10" name="TextBox 9">
            <a:extLst>
              <a:ext uri="{FF2B5EF4-FFF2-40B4-BE49-F238E27FC236}">
                <a16:creationId xmlns:a16="http://schemas.microsoft.com/office/drawing/2014/main" id="{5002FEE1-D7EA-48B7-99AF-5BCB9445BD9B}"/>
              </a:ext>
            </a:extLst>
          </p:cNvPr>
          <p:cNvSpPr txBox="1"/>
          <p:nvPr/>
        </p:nvSpPr>
        <p:spPr>
          <a:xfrm>
            <a:off x="914400" y="914402"/>
            <a:ext cx="10515600" cy="577081"/>
          </a:xfrm>
          <a:prstGeom prst="rect">
            <a:avLst/>
          </a:prstGeom>
          <a:noFill/>
        </p:spPr>
        <p:txBody>
          <a:bodyPr wrap="square" lIns="0" tIns="0" rIns="0" bIns="0" rtlCol="0">
            <a:spAutoFit/>
          </a:bodyPr>
          <a:lstStyle/>
          <a:p>
            <a:r>
              <a:rPr lang="en-US" sz="375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p:nvSpPr>
        <p:spPr>
          <a:xfrm>
            <a:off x="914399" y="1746505"/>
            <a:ext cx="10515600" cy="323165"/>
          </a:xfrm>
          <a:prstGeom prst="rect">
            <a:avLst/>
          </a:prstGeom>
          <a:noFill/>
        </p:spPr>
        <p:txBody>
          <a:bodyPr wrap="square" lIns="0" tIns="0" rIns="0" bIns="0" rtlCol="0">
            <a:spAutoFit/>
          </a:bodyPr>
          <a:lstStyle/>
          <a:p>
            <a:r>
              <a:rPr lang="en-US" sz="21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3872514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2_Two Conten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p>
            <a:r>
              <a:t>Title Text</a:t>
            </a:r>
          </a:p>
        </p:txBody>
      </p:sp>
      <p:sp>
        <p:nvSpPr>
          <p:cNvPr id="50" name="Body Level One…"/>
          <p:cNvSpPr txBox="1">
            <a:spLocks noGrp="1"/>
          </p:cNvSpPr>
          <p:nvPr>
            <p:ph type="body" idx="1"/>
          </p:nvPr>
        </p:nvSpPr>
        <p:spPr>
          <a:prstGeom prst="rect">
            <a:avLst/>
          </a:prstGeom>
        </p:spPr>
        <p:txBody>
          <a:bodyPr/>
          <a:lstStyle>
            <a:lvl3pPr>
              <a:buBlip>
                <a:blip r:embed="rId4"/>
              </a:buBlip>
            </a:lvl3pPr>
          </a:lstStyle>
          <a:p>
            <a:r>
              <a:t>Body Level One</a:t>
            </a:r>
          </a:p>
          <a:p>
            <a:pPr lvl="1"/>
            <a:r>
              <a:t>Body Level Two</a:t>
            </a:r>
          </a:p>
          <a:p>
            <a:pPr lvl="2"/>
            <a:r>
              <a:t>Body Level Three</a:t>
            </a:r>
          </a:p>
          <a:p>
            <a:pPr lvl="3"/>
            <a:r>
              <a:t>Body Level Four</a:t>
            </a:r>
          </a:p>
          <a:p>
            <a:pPr lvl="4"/>
            <a:r>
              <a:t>Body Level Five</a:t>
            </a:r>
          </a:p>
        </p:txBody>
      </p:sp>
      <p:sp>
        <p:nvSpPr>
          <p:cNvPr id="51"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ustDataLst>
      <p:tags r:id="rId1"/>
    </p:custDataLst>
    <p:extLst>
      <p:ext uri="{BB962C8B-B14F-4D97-AF65-F5344CB8AC3E}">
        <p14:creationId xmlns:p14="http://schemas.microsoft.com/office/powerpoint/2010/main" val="10767087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extLst>
      <p:ext uri="{BB962C8B-B14F-4D97-AF65-F5344CB8AC3E}">
        <p14:creationId xmlns:p14="http://schemas.microsoft.com/office/powerpoint/2010/main" val="1113548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pic>
        <p:nvPicPr>
          <p:cNvPr id="4" name="Picture 3" descr="Text&#10;&#10;Description automatically generated with medium confidence">
            <a:extLst>
              <a:ext uri="{FF2B5EF4-FFF2-40B4-BE49-F238E27FC236}">
                <a16:creationId xmlns:a16="http://schemas.microsoft.com/office/drawing/2014/main" id="{2F43FD91-34A5-1773-D0AB-F89377B6FB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638554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GLLP TOT&amp;M Unit 6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589969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13182600" y="486231"/>
            <a:ext cx="4114800" cy="365125"/>
          </a:xfrm>
        </p:spPr>
        <p:txBody>
          <a:bodyPr/>
          <a:lstStyle/>
          <a:p>
            <a:r>
              <a:rPr lang="nl-NL"/>
              <a:t>GLLP TOT&amp;M Unit 6 V1 2026</a:t>
            </a:r>
            <a:endParaRPr lang="en-US"/>
          </a:p>
        </p:txBody>
      </p:sp>
      <p:sp>
        <p:nvSpPr>
          <p:cNvPr id="7" name="Slide Number Placeholder 6"/>
          <p:cNvSpPr>
            <a:spLocks noGrp="1"/>
          </p:cNvSpPr>
          <p:nvPr>
            <p:ph type="sldNum" sz="quarter" idx="12"/>
          </p:nvPr>
        </p:nvSpPr>
        <p:spPr>
          <a:xfrm>
            <a:off x="11353800" y="246520"/>
            <a:ext cx="500741" cy="365125"/>
          </a:xfrm>
        </p:spPr>
        <p:txBody>
          <a:bodyPr/>
          <a:lstStyle>
            <a:lvl1pPr algn="ctr">
              <a:defRPr>
                <a:solidFill>
                  <a:srgbClr val="F46E32"/>
                </a:solidFill>
              </a:defRPr>
            </a:lvl1pPr>
          </a:lstStyle>
          <a:p>
            <a:fld id="{15573E5C-EF74-034A-A019-612A408567C7}" type="slidenum">
              <a:rPr lang="en-US" smtClean="0"/>
              <a:pPr/>
              <a:t>‹#›</a:t>
            </a:fld>
            <a:endParaRPr lang="en-US"/>
          </a:p>
        </p:txBody>
      </p:sp>
      <p:sp>
        <p:nvSpPr>
          <p:cNvPr id="14" name="Title 13">
            <a:extLst>
              <a:ext uri="{FF2B5EF4-FFF2-40B4-BE49-F238E27FC236}">
                <a16:creationId xmlns:a16="http://schemas.microsoft.com/office/drawing/2014/main" id="{A4CC7062-773B-2D49-850E-B3720CC096E7}"/>
              </a:ext>
            </a:extLst>
          </p:cNvPr>
          <p:cNvSpPr>
            <a:spLocks noGrp="1"/>
          </p:cNvSpPr>
          <p:nvPr>
            <p:ph type="title"/>
          </p:nvPr>
        </p:nvSpPr>
        <p:spPr/>
        <p:txBody>
          <a:bodyPr/>
          <a:lstStyle/>
          <a:p>
            <a:r>
              <a:rPr lang="en-US"/>
              <a:t>Click to edit Master title style</a:t>
            </a:r>
          </a:p>
        </p:txBody>
      </p:sp>
      <p:sp>
        <p:nvSpPr>
          <p:cNvPr id="16" name="Content Placeholder 15">
            <a:extLst>
              <a:ext uri="{FF2B5EF4-FFF2-40B4-BE49-F238E27FC236}">
                <a16:creationId xmlns:a16="http://schemas.microsoft.com/office/drawing/2014/main" id="{4C092D1F-EC3C-444D-BC05-2EF9631F5BB8}"/>
              </a:ext>
            </a:extLst>
          </p:cNvPr>
          <p:cNvSpPr>
            <a:spLocks noGrp="1"/>
          </p:cNvSpPr>
          <p:nvPr>
            <p:ph sz="quarter" idx="13"/>
          </p:nvPr>
        </p:nvSpPr>
        <p:spPr>
          <a:xfrm>
            <a:off x="838200" y="1690689"/>
            <a:ext cx="10515600" cy="4200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31048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pic>
        <p:nvPicPr>
          <p:cNvPr id="4" name="Picture 3" descr="Graphical user interface, text&#10;&#10;Description automatically generated">
            <a:extLst>
              <a:ext uri="{FF2B5EF4-FFF2-40B4-BE49-F238E27FC236}">
                <a16:creationId xmlns:a16="http://schemas.microsoft.com/office/drawing/2014/main" id="{8E4FB320-6C25-173E-FE53-4B8C2F0E72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3557599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2743200"/>
            <a:ext cx="6597316" cy="3200400"/>
          </a:xfrm>
        </p:spPr>
        <p:txBody>
          <a:bodyPr>
            <a:normAutofit/>
          </a:bodyPr>
          <a:lstStyle>
            <a:lvl1pPr>
              <a:lnSpc>
                <a:spcPct val="100000"/>
              </a:lnSpc>
              <a:spcBef>
                <a:spcPts val="0"/>
              </a:spcBef>
              <a:spcAft>
                <a:spcPts val="750"/>
              </a:spcAft>
              <a:defRPr sz="2100" b="0">
                <a:latin typeface="+mn-lt"/>
              </a:defRPr>
            </a:lvl1pPr>
          </a:lstStyle>
          <a:p>
            <a:pPr lvl="0"/>
            <a:r>
              <a:rPr lang="en-US"/>
              <a:t>Edit Master text styles</a:t>
            </a:r>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49" y="1371600"/>
            <a:ext cx="6597651" cy="1203158"/>
          </a:xfrm>
        </p:spPr>
        <p:txBody>
          <a:bodyPr>
            <a:normAutofit/>
          </a:bodyPr>
          <a:lstStyle>
            <a:lvl1pPr marL="0" indent="0">
              <a:lnSpc>
                <a:spcPct val="90000"/>
              </a:lnSpc>
              <a:spcBef>
                <a:spcPts val="0"/>
              </a:spcBef>
              <a:buFontTx/>
              <a:buNone/>
              <a:defRPr sz="3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pic>
        <p:nvPicPr>
          <p:cNvPr id="5" name="Picture 4" descr="Graphical user interface, text&#10;&#10;Description automatically generated">
            <a:extLst>
              <a:ext uri="{FF2B5EF4-FFF2-40B4-BE49-F238E27FC236}">
                <a16:creationId xmlns:a16="http://schemas.microsoft.com/office/drawing/2014/main" id="{21E90187-A10D-D148-CB96-7316C714E4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3460335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1371600"/>
            <a:ext cx="6292516" cy="4572000"/>
          </a:xfrm>
        </p:spPr>
        <p:txBody>
          <a:bodyPr>
            <a:normAutofit/>
          </a:bodyPr>
          <a:lstStyle>
            <a:lvl1pPr>
              <a:lnSpc>
                <a:spcPct val="90000"/>
              </a:lnSpc>
              <a:spcBef>
                <a:spcPts val="0"/>
              </a:spcBef>
              <a:spcAft>
                <a:spcPts val="1200"/>
              </a:spcAft>
              <a:defRPr sz="2700" b="0">
                <a:latin typeface="+mn-lt"/>
              </a:defRPr>
            </a:lvl1pPr>
          </a:lstStyle>
          <a:p>
            <a:pPr lvl="0"/>
            <a:r>
              <a:rPr lang="en-US"/>
              <a:t>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pic>
        <p:nvPicPr>
          <p:cNvPr id="4" name="Picture 3" descr="Text&#10;&#10;Description automatically generated">
            <a:extLst>
              <a:ext uri="{FF2B5EF4-FFF2-40B4-BE49-F238E27FC236}">
                <a16:creationId xmlns:a16="http://schemas.microsoft.com/office/drawing/2014/main" id="{C0DFD8ED-DB92-5B29-8D81-9381DD85E2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3224119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4"/>
            <a:ext cx="10515600" cy="3513137"/>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6" y="6210970"/>
            <a:ext cx="202818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76165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3695461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1" y="1737361"/>
            <a:ext cx="5157787"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1" y="1737360"/>
            <a:ext cx="5183188"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1" y="2286000"/>
            <a:ext cx="5183188"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3410122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1" y="914402"/>
            <a:ext cx="4975123"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1" y="2377443"/>
            <a:ext cx="4975123" cy="3566159"/>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spTree>
    <p:extLst>
      <p:ext uri="{BB962C8B-B14F-4D97-AF65-F5344CB8AC3E}">
        <p14:creationId xmlns:p14="http://schemas.microsoft.com/office/powerpoint/2010/main" val="2410431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2"/>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70"/>
            <a:ext cx="532255" cy="365125"/>
          </a:xfrm>
          <a:prstGeom prst="rect">
            <a:avLst/>
          </a:prstGeom>
        </p:spPr>
        <p:txBody>
          <a:bodyPr vert="horz" lIns="0" tIns="0" rIns="0" bIns="0" rtlCol="0" anchor="b" anchorCtr="0"/>
          <a:lstStyle>
            <a:lvl1pPr algn="r">
              <a:defRPr sz="1200">
                <a:solidFill>
                  <a:schemeClr val="tx1">
                    <a:tint val="75000"/>
                  </a:schemeClr>
                </a:solidFill>
              </a:defRPr>
            </a:lvl1pPr>
          </a:lstStyle>
          <a:p>
            <a:fld id="{15573E5C-EF74-034A-A019-612A408567C7}"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6 V1 2026</a:t>
            </a:r>
            <a:endParaRPr lang="en-US"/>
          </a:p>
        </p:txBody>
      </p:sp>
      <p:pic>
        <p:nvPicPr>
          <p:cNvPr id="5" name="Picture 4" descr="Text&#10;&#10;Description automatically generated">
            <a:extLst>
              <a:ext uri="{FF2B5EF4-FFF2-40B4-BE49-F238E27FC236}">
                <a16:creationId xmlns:a16="http://schemas.microsoft.com/office/drawing/2014/main" id="{3DF7397D-626A-7389-18C8-DAD8E1247137}"/>
              </a:ext>
            </a:extLst>
          </p:cNvPr>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342730826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Lst>
  <p:hf hdr="0" dt="0"/>
  <p:txStyles>
    <p:title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16.xml"/><Relationship Id="rId5" Type="http://schemas.openxmlformats.org/officeDocument/2006/relationships/image" Target="../media/image15.svg"/><Relationship Id="rId4" Type="http://schemas.openxmlformats.org/officeDocument/2006/relationships/image" Target="../media/image14.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5.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20.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603348"/>
            <a:ext cx="5520228" cy="3264483"/>
          </a:xfrm>
        </p:spPr>
        <p:txBody>
          <a:bodyPr vert="horz" lIns="0" tIns="0" rIns="0" bIns="0" rtlCol="0" anchor="t" anchorCtr="0">
            <a:noAutofit/>
          </a:bodyPr>
          <a:lstStyle/>
          <a:p>
            <a:r>
              <a:rPr lang="en-US" sz="3600" dirty="0"/>
              <a:t>Global Laboratory </a:t>
            </a:r>
            <a:br>
              <a:rPr lang="en-US" sz="3600" dirty="0"/>
            </a:br>
            <a:r>
              <a:rPr lang="en-US" sz="3600" dirty="0"/>
              <a:t>Leadership Programme  </a:t>
            </a:r>
            <a:br>
              <a:rPr lang="en-US" sz="3600" dirty="0"/>
            </a:br>
            <a:r>
              <a:rPr lang="en-US" sz="3600" dirty="0"/>
              <a:t>Training of Trainer and Mentor</a:t>
            </a:r>
            <a:br>
              <a:rPr lang="en-US" sz="3600" dirty="0"/>
            </a:br>
            <a:br>
              <a:rPr lang="en-US" sz="3600" dirty="0"/>
            </a:br>
            <a:r>
              <a:rPr lang="en-US" sz="3600" dirty="0">
                <a:solidFill>
                  <a:schemeClr val="accent2"/>
                </a:solidFill>
              </a:rPr>
              <a:t>Unit 6: Practicing facilitation</a:t>
            </a:r>
          </a:p>
        </p:txBody>
      </p:sp>
      <p:sp>
        <p:nvSpPr>
          <p:cNvPr id="6" name="Title 1">
            <a:extLst>
              <a:ext uri="{FF2B5EF4-FFF2-40B4-BE49-F238E27FC236}">
                <a16:creationId xmlns:a16="http://schemas.microsoft.com/office/drawing/2014/main" id="{6B215117-2B4D-0910-3A0C-2E1C006C78EE}"/>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r>
              <a:rPr lang="en-US" sz="2000" i="1" dirty="0"/>
              <a:t>Speaker/s</a:t>
            </a:r>
            <a:br>
              <a:rPr lang="en-US" sz="2000" i="1" dirty="0"/>
            </a:br>
            <a:r>
              <a:rPr lang="en-US" sz="2000" i="1" dirty="0"/>
              <a:t>Date</a:t>
            </a:r>
            <a:endParaRPr lang="pt-PT" sz="7200" dirty="0"/>
          </a:p>
        </p:txBody>
      </p:sp>
    </p:spTree>
    <p:custDataLst>
      <p:tags r:id="rId1"/>
    </p:custDataLst>
    <p:extLst>
      <p:ext uri="{BB962C8B-B14F-4D97-AF65-F5344CB8AC3E}">
        <p14:creationId xmlns:p14="http://schemas.microsoft.com/office/powerpoint/2010/main" val="3855924333"/>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B8967-F443-740A-39B8-24E2E7B409B6}"/>
              </a:ext>
            </a:extLst>
          </p:cNvPr>
          <p:cNvSpPr>
            <a:spLocks noGrp="1"/>
          </p:cNvSpPr>
          <p:nvPr>
            <p:ph type="title"/>
          </p:nvPr>
        </p:nvSpPr>
        <p:spPr/>
        <p:txBody>
          <a:bodyPr/>
          <a:lstStyle/>
          <a:p>
            <a:r>
              <a:rPr lang="en-US"/>
              <a:t>Instructions to presenters</a:t>
            </a:r>
          </a:p>
        </p:txBody>
      </p:sp>
      <p:sp>
        <p:nvSpPr>
          <p:cNvPr id="3" name="Text Placeholder 2">
            <a:extLst>
              <a:ext uri="{FF2B5EF4-FFF2-40B4-BE49-F238E27FC236}">
                <a16:creationId xmlns:a16="http://schemas.microsoft.com/office/drawing/2014/main" id="{A6BF0CEE-B593-808D-6F64-8BB67A35943C}"/>
              </a:ext>
            </a:extLst>
          </p:cNvPr>
          <p:cNvSpPr>
            <a:spLocks noGrp="1"/>
          </p:cNvSpPr>
          <p:nvPr>
            <p:ph type="body" sz="quarter" idx="11"/>
          </p:nvPr>
        </p:nvSpPr>
        <p:spPr/>
        <p:txBody>
          <a:bodyPr vert="horz" lIns="0" tIns="0" rIns="0" bIns="0" rtlCol="0" anchor="t">
            <a:normAutofit/>
          </a:bodyPr>
          <a:lstStyle/>
          <a:p>
            <a:r>
              <a:rPr lang="en-US"/>
              <a:t>Presentations are for </a:t>
            </a:r>
            <a:r>
              <a:rPr lang="en-US">
                <a:highlight>
                  <a:srgbClr val="FFFF00"/>
                </a:highlight>
              </a:rPr>
              <a:t>XX</a:t>
            </a:r>
            <a:r>
              <a:rPr lang="en-US"/>
              <a:t> minutes per person.</a:t>
            </a:r>
          </a:p>
          <a:p>
            <a:r>
              <a:rPr lang="en-US"/>
              <a:t>Q&amp;A and feedback is for </a:t>
            </a:r>
            <a:r>
              <a:rPr lang="en-US">
                <a:highlight>
                  <a:srgbClr val="FFFF00"/>
                </a:highlight>
              </a:rPr>
              <a:t>XX</a:t>
            </a:r>
            <a:r>
              <a:rPr lang="en-US"/>
              <a:t> minutes.</a:t>
            </a:r>
          </a:p>
          <a:p>
            <a:r>
              <a:rPr lang="en-US"/>
              <a:t>If more than one person is practicing the same module, each should present a different portion of the module. </a:t>
            </a:r>
          </a:p>
          <a:p>
            <a:pPr marL="0" indent="0">
              <a:buNone/>
            </a:pPr>
            <a:endParaRPr lang="en-US"/>
          </a:p>
        </p:txBody>
      </p:sp>
      <p:sp>
        <p:nvSpPr>
          <p:cNvPr id="4" name="Slide Number Placeholder 3">
            <a:extLst>
              <a:ext uri="{FF2B5EF4-FFF2-40B4-BE49-F238E27FC236}">
                <a16:creationId xmlns:a16="http://schemas.microsoft.com/office/drawing/2014/main" id="{2CE9A862-94A5-61D5-9F31-A98D30B93F42}"/>
              </a:ext>
            </a:extLst>
          </p:cNvPr>
          <p:cNvSpPr>
            <a:spLocks noGrp="1"/>
          </p:cNvSpPr>
          <p:nvPr>
            <p:ph type="sldNum" sz="quarter" idx="12"/>
          </p:nvPr>
        </p:nvSpPr>
        <p:spPr/>
        <p:txBody>
          <a:bodyPr/>
          <a:lstStyle/>
          <a:p>
            <a:fld id="{15573E5C-EF74-034A-A019-612A408567C7}" type="slidenum">
              <a:rPr lang="en-US" smtClean="0"/>
              <a:pPr/>
              <a:t>10</a:t>
            </a:fld>
            <a:endParaRPr lang="en-US"/>
          </a:p>
        </p:txBody>
      </p:sp>
      <p:sp>
        <p:nvSpPr>
          <p:cNvPr id="5" name="Footer Placeholder 4">
            <a:extLst>
              <a:ext uri="{FF2B5EF4-FFF2-40B4-BE49-F238E27FC236}">
                <a16:creationId xmlns:a16="http://schemas.microsoft.com/office/drawing/2014/main" id="{B4EC8F1C-A3A0-CF9A-9CCA-40D50D7DBC63}"/>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947753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AA4C-031A-4640-D989-60D1A78F79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229AD6-C139-EC3E-7076-DEFA1AA7C5BB}"/>
              </a:ext>
            </a:extLst>
          </p:cNvPr>
          <p:cNvSpPr>
            <a:spLocks noGrp="1"/>
          </p:cNvSpPr>
          <p:nvPr>
            <p:ph type="title"/>
          </p:nvPr>
        </p:nvSpPr>
        <p:spPr>
          <a:xfrm>
            <a:off x="476897" y="501705"/>
            <a:ext cx="10515600" cy="709862"/>
          </a:xfrm>
        </p:spPr>
        <p:txBody>
          <a:bodyPr>
            <a:normAutofit/>
          </a:bodyPr>
          <a:lstStyle/>
          <a:p>
            <a:r>
              <a:rPr lang="en-US"/>
              <a:t>During the session, a facilitator should:</a:t>
            </a:r>
          </a:p>
        </p:txBody>
      </p:sp>
      <p:sp>
        <p:nvSpPr>
          <p:cNvPr id="5" name="Content Placeholder 4">
            <a:extLst>
              <a:ext uri="{FF2B5EF4-FFF2-40B4-BE49-F238E27FC236}">
                <a16:creationId xmlns:a16="http://schemas.microsoft.com/office/drawing/2014/main" id="{D43E99E9-4EC2-85DA-D319-AD437D8CB8FF}"/>
              </a:ext>
            </a:extLst>
          </p:cNvPr>
          <p:cNvSpPr>
            <a:spLocks noGrp="1"/>
          </p:cNvSpPr>
          <p:nvPr>
            <p:ph type="body" sz="quarter" idx="11"/>
          </p:nvPr>
        </p:nvSpPr>
        <p:spPr>
          <a:xfrm>
            <a:off x="652743" y="1503557"/>
            <a:ext cx="8450930" cy="4852738"/>
          </a:xfrm>
        </p:spPr>
        <p:txBody>
          <a:bodyPr vert="horz" lIns="0" tIns="0" rIns="0" bIns="0" rtlCol="0" anchor="t">
            <a:noAutofit/>
          </a:bodyPr>
          <a:lstStyle/>
          <a:p>
            <a:pPr>
              <a:spcBef>
                <a:spcPts val="0"/>
              </a:spcBef>
              <a:spcAft>
                <a:spcPts val="0"/>
              </a:spcAft>
            </a:pPr>
            <a:r>
              <a:rPr lang="en-US" sz="2400"/>
              <a:t>Introduce her/himself, the learning objectives and the duration of the session.</a:t>
            </a:r>
            <a:endParaRPr lang="fr-FR" sz="2400">
              <a:solidFill>
                <a:srgbClr val="000000"/>
              </a:solidFill>
            </a:endParaRPr>
          </a:p>
          <a:p>
            <a:pPr>
              <a:spcBef>
                <a:spcPts val="0"/>
              </a:spcBef>
              <a:spcAft>
                <a:spcPts val="600"/>
              </a:spcAft>
            </a:pPr>
            <a:r>
              <a:rPr lang="en-US" sz="2400"/>
              <a:t>Explain the steps of any activities and provide guidance.</a:t>
            </a:r>
          </a:p>
          <a:p>
            <a:pPr>
              <a:spcBef>
                <a:spcPts val="0"/>
              </a:spcBef>
              <a:spcAft>
                <a:spcPts val="600"/>
              </a:spcAft>
            </a:pPr>
            <a:r>
              <a:rPr lang="en-US" sz="2400"/>
              <a:t>Manage the time allotted to the session.</a:t>
            </a:r>
          </a:p>
          <a:p>
            <a:pPr>
              <a:spcBef>
                <a:spcPts val="0"/>
              </a:spcBef>
              <a:spcAft>
                <a:spcPts val="600"/>
              </a:spcAft>
            </a:pPr>
            <a:r>
              <a:rPr lang="en-US" sz="2400"/>
              <a:t>Keep eye contact with participants.</a:t>
            </a:r>
            <a:endParaRPr lang="fr-FR" sz="2400">
              <a:solidFill>
                <a:srgbClr val="000000"/>
              </a:solidFill>
            </a:endParaRPr>
          </a:p>
          <a:p>
            <a:pPr>
              <a:spcBef>
                <a:spcPts val="0"/>
              </a:spcBef>
              <a:spcAft>
                <a:spcPts val="600"/>
              </a:spcAft>
            </a:pPr>
            <a:r>
              <a:rPr lang="en-US" sz="2400"/>
              <a:t>Engage participants (questions, discussions, experience sharing).</a:t>
            </a:r>
          </a:p>
          <a:p>
            <a:pPr marL="0" indent="0">
              <a:spcBef>
                <a:spcPts val="0"/>
              </a:spcBef>
              <a:spcAft>
                <a:spcPts val="600"/>
              </a:spcAft>
              <a:buNone/>
            </a:pPr>
            <a:endParaRPr lang="en-US" sz="2400"/>
          </a:p>
        </p:txBody>
      </p:sp>
      <p:sp>
        <p:nvSpPr>
          <p:cNvPr id="3" name="Slide Number Placeholder 2">
            <a:extLst>
              <a:ext uri="{FF2B5EF4-FFF2-40B4-BE49-F238E27FC236}">
                <a16:creationId xmlns:a16="http://schemas.microsoft.com/office/drawing/2014/main" id="{EE3F10F0-1438-2F1E-CEAD-CB8F28C3EB30}"/>
              </a:ext>
            </a:extLst>
          </p:cNvPr>
          <p:cNvSpPr>
            <a:spLocks noGrp="1"/>
          </p:cNvSpPr>
          <p:nvPr>
            <p:ph type="sldNum" sz="quarter" idx="12"/>
          </p:nvPr>
        </p:nvSpPr>
        <p:spPr/>
        <p:txBody>
          <a:bodyPr/>
          <a:lstStyle/>
          <a:p>
            <a:fld id="{15573E5C-EF74-034A-A019-612A408567C7}" type="slidenum">
              <a:rPr lang="en-US" smtClean="0"/>
              <a:pPr/>
              <a:t>11</a:t>
            </a:fld>
            <a:endParaRPr lang="en-US"/>
          </a:p>
        </p:txBody>
      </p:sp>
      <p:sp>
        <p:nvSpPr>
          <p:cNvPr id="4" name="Oval 3">
            <a:extLst>
              <a:ext uri="{FF2B5EF4-FFF2-40B4-BE49-F238E27FC236}">
                <a16:creationId xmlns:a16="http://schemas.microsoft.com/office/drawing/2014/main" id="{57EC8C05-44B8-F9FC-FC44-BA8B8BBBA217}"/>
              </a:ext>
            </a:extLst>
          </p:cNvPr>
          <p:cNvSpPr/>
          <p:nvPr/>
        </p:nvSpPr>
        <p:spPr>
          <a:xfrm>
            <a:off x="9963932" y="2388182"/>
            <a:ext cx="2802576" cy="273593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t>Respond</a:t>
            </a:r>
          </a:p>
        </p:txBody>
      </p:sp>
      <p:sp>
        <p:nvSpPr>
          <p:cNvPr id="6" name="Oval 5">
            <a:extLst>
              <a:ext uri="{FF2B5EF4-FFF2-40B4-BE49-F238E27FC236}">
                <a16:creationId xmlns:a16="http://schemas.microsoft.com/office/drawing/2014/main" id="{60011ADD-6A9B-C52B-7F96-939CAA7DF412}"/>
              </a:ext>
            </a:extLst>
          </p:cNvPr>
          <p:cNvSpPr/>
          <p:nvPr/>
        </p:nvSpPr>
        <p:spPr>
          <a:xfrm>
            <a:off x="8490324" y="1160467"/>
            <a:ext cx="2802576" cy="2735932"/>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800"/>
              <a:t>Engage</a:t>
            </a:r>
          </a:p>
        </p:txBody>
      </p:sp>
      <p:sp>
        <p:nvSpPr>
          <p:cNvPr id="7" name="Oval 6">
            <a:extLst>
              <a:ext uri="{FF2B5EF4-FFF2-40B4-BE49-F238E27FC236}">
                <a16:creationId xmlns:a16="http://schemas.microsoft.com/office/drawing/2014/main" id="{3DB4E44E-B856-017B-7692-896FD47524CC}"/>
              </a:ext>
            </a:extLst>
          </p:cNvPr>
          <p:cNvSpPr/>
          <p:nvPr/>
        </p:nvSpPr>
        <p:spPr>
          <a:xfrm>
            <a:off x="8418004" y="3672133"/>
            <a:ext cx="2802576" cy="2735932"/>
          </a:xfrm>
          <a:prstGeom prst="ellipse">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a:t>Summarize</a:t>
            </a:r>
          </a:p>
        </p:txBody>
      </p:sp>
      <p:sp>
        <p:nvSpPr>
          <p:cNvPr id="8" name="Footer Placeholder 7">
            <a:extLst>
              <a:ext uri="{FF2B5EF4-FFF2-40B4-BE49-F238E27FC236}">
                <a16:creationId xmlns:a16="http://schemas.microsoft.com/office/drawing/2014/main" id="{80F7D02D-E075-78B2-F521-77DB017A2443}"/>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534144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atin typeface="Trebuchet MS"/>
              </a:rPr>
              <a:t>Guidance on providing feedback </a:t>
            </a:r>
            <a:br>
              <a:rPr lang="en-US">
                <a:latin typeface="Trebuchet MS" panose="020B0603020202020204" pitchFamily="34" charset="0"/>
              </a:rPr>
            </a:br>
            <a:br>
              <a:rPr lang="en-US">
                <a:latin typeface="Trebuchet MS" panose="020B0603020202020204" pitchFamily="34" charset="0"/>
              </a:rPr>
            </a:br>
            <a:endParaRPr lang="en-US">
              <a:latin typeface="Trebuchet MS" panose="020B0603020202020204" pitchFamily="34" charset="0"/>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12</a:t>
            </a:fld>
            <a:endParaRPr lang="en-US"/>
          </a:p>
        </p:txBody>
      </p:sp>
      <p:sp>
        <p:nvSpPr>
          <p:cNvPr id="2" name="Footer Placeholder 1">
            <a:extLst>
              <a:ext uri="{FF2B5EF4-FFF2-40B4-BE49-F238E27FC236}">
                <a16:creationId xmlns:a16="http://schemas.microsoft.com/office/drawing/2014/main" id="{F768D94A-3020-A37F-20F4-2E2B6B802860}"/>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2427744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9439A-1F4A-DB35-878E-DB5AF7D76DD7}"/>
              </a:ext>
            </a:extLst>
          </p:cNvPr>
          <p:cNvSpPr>
            <a:spLocks noGrp="1"/>
          </p:cNvSpPr>
          <p:nvPr>
            <p:ph type="title"/>
          </p:nvPr>
        </p:nvSpPr>
        <p:spPr/>
        <p:txBody>
          <a:bodyPr>
            <a:normAutofit/>
          </a:bodyPr>
          <a:lstStyle/>
          <a:p>
            <a:r>
              <a:rPr lang="fr-FR" err="1"/>
              <a:t>Presentation</a:t>
            </a:r>
            <a:r>
              <a:rPr lang="fr-FR"/>
              <a:t> feedback</a:t>
            </a:r>
          </a:p>
        </p:txBody>
      </p:sp>
      <p:sp>
        <p:nvSpPr>
          <p:cNvPr id="3" name="Picture Placeholder 2">
            <a:extLst>
              <a:ext uri="{FF2B5EF4-FFF2-40B4-BE49-F238E27FC236}">
                <a16:creationId xmlns:a16="http://schemas.microsoft.com/office/drawing/2014/main" id="{54271BF7-D28E-CD22-01F3-E444BAA9A001}"/>
              </a:ext>
            </a:extLst>
          </p:cNvPr>
          <p:cNvSpPr>
            <a:spLocks noGrp="1"/>
          </p:cNvSpPr>
          <p:nvPr>
            <p:ph type="pic" sz="quarter" idx="10"/>
          </p:nvPr>
        </p:nvSpPr>
        <p:spPr>
          <a:xfrm>
            <a:off x="1009403" y="1778873"/>
            <a:ext cx="6341423" cy="3606586"/>
          </a:xfrm>
        </p:spPr>
        <p:txBody>
          <a:bodyPr>
            <a:normAutofit fontScale="92500" lnSpcReduction="10000"/>
          </a:bodyPr>
          <a:lstStyle/>
          <a:p>
            <a:r>
              <a:rPr lang="en-US" sz="2400" dirty="0">
                <a:latin typeface="+mj-lt"/>
              </a:rPr>
              <a:t>All</a:t>
            </a:r>
            <a:r>
              <a:rPr lang="en-US" sz="2400" b="0" u="none" strike="noStrike" dirty="0">
                <a:effectLst/>
                <a:latin typeface="+mj-lt"/>
              </a:rPr>
              <a:t> </a:t>
            </a:r>
            <a:r>
              <a:rPr lang="en-US" sz="2400" dirty="0">
                <a:latin typeface="+mj-lt"/>
              </a:rPr>
              <a:t>presenters</a:t>
            </a:r>
            <a:r>
              <a:rPr lang="en-US" sz="2400" b="0" u="none" strike="noStrike" dirty="0">
                <a:effectLst/>
                <a:latin typeface="+mj-lt"/>
              </a:rPr>
              <a:t> will </a:t>
            </a:r>
            <a:r>
              <a:rPr lang="en-US" sz="2400" dirty="0">
                <a:latin typeface="+mj-lt"/>
              </a:rPr>
              <a:t>receive oral </a:t>
            </a:r>
            <a:r>
              <a:rPr lang="en-US" sz="2400" b="0" u="none" strike="noStrike" dirty="0">
                <a:effectLst/>
                <a:latin typeface="+mj-lt"/>
              </a:rPr>
              <a:t>constructive feedback </a:t>
            </a:r>
            <a:r>
              <a:rPr lang="en-US" sz="2400" dirty="0">
                <a:latin typeface="+mj-lt"/>
              </a:rPr>
              <a:t>on </a:t>
            </a:r>
            <a:r>
              <a:rPr lang="en-US" sz="2400" b="0" u="none" strike="noStrike" dirty="0">
                <a:effectLst/>
                <a:latin typeface="+mj-lt"/>
              </a:rPr>
              <a:t>how they performed during their session</a:t>
            </a:r>
          </a:p>
          <a:p>
            <a:r>
              <a:rPr lang="en-US" sz="2400" dirty="0">
                <a:latin typeface="+mj-lt"/>
              </a:rPr>
              <a:t>All observers will also provide feedback using an evaluation form, assessing both the facilitator's knowledge of the content and their facilitation skills</a:t>
            </a:r>
          </a:p>
          <a:p>
            <a:r>
              <a:rPr lang="en-US" sz="2400" dirty="0">
                <a:latin typeface="+mj-lt"/>
              </a:rPr>
              <a:t>Feedback from evaluation forms is anonymous and will be provided individually to participants after the workshop</a:t>
            </a:r>
            <a:endParaRPr lang="en-US" sz="2400" b="0" u="none" strike="noStrike" dirty="0">
              <a:effectLst/>
              <a:latin typeface="+mj-lt"/>
            </a:endParaRPr>
          </a:p>
          <a:p>
            <a:pPr marL="0" indent="0">
              <a:buNone/>
            </a:pPr>
            <a:endParaRPr lang="en-US" sz="2400" dirty="0">
              <a:latin typeface="+mj-lt"/>
            </a:endParaRPr>
          </a:p>
          <a:p>
            <a:pPr marL="0" indent="0">
              <a:buNone/>
            </a:pPr>
            <a:endParaRPr lang="en-US" sz="2400" b="0" u="none" strike="noStrike" dirty="0">
              <a:effectLst/>
              <a:latin typeface="+mj-lt"/>
            </a:endParaRPr>
          </a:p>
          <a:p>
            <a:pPr marL="0" indent="0">
              <a:buNone/>
            </a:pPr>
            <a:endParaRPr lang="en-US" sz="2400" b="0" dirty="0">
              <a:effectLst/>
              <a:latin typeface="+mj-lt"/>
            </a:endParaRPr>
          </a:p>
          <a:p>
            <a:pPr marL="0" indent="0">
              <a:buNone/>
            </a:pPr>
            <a:endParaRPr lang="fr-FR" dirty="0"/>
          </a:p>
        </p:txBody>
      </p:sp>
      <p:sp>
        <p:nvSpPr>
          <p:cNvPr id="4" name="Slide Number Placeholder 3">
            <a:extLst>
              <a:ext uri="{FF2B5EF4-FFF2-40B4-BE49-F238E27FC236}">
                <a16:creationId xmlns:a16="http://schemas.microsoft.com/office/drawing/2014/main" id="{FE441AFA-39C3-CBB3-13AE-32B093F84623}"/>
              </a:ext>
            </a:extLst>
          </p:cNvPr>
          <p:cNvSpPr>
            <a:spLocks noGrp="1"/>
          </p:cNvSpPr>
          <p:nvPr>
            <p:ph type="sldNum" sz="quarter" idx="11"/>
          </p:nvPr>
        </p:nvSpPr>
        <p:spPr/>
        <p:txBody>
          <a:bodyPr/>
          <a:lstStyle/>
          <a:p>
            <a:fld id="{15573E5C-EF74-034A-A019-612A408567C7}" type="slidenum">
              <a:rPr lang="en-US" smtClean="0"/>
              <a:pPr/>
              <a:t>13</a:t>
            </a:fld>
            <a:endParaRPr lang="en-US"/>
          </a:p>
        </p:txBody>
      </p:sp>
      <p:pic>
        <p:nvPicPr>
          <p:cNvPr id="7" name="Graphic 6" descr="Classroom outline">
            <a:extLst>
              <a:ext uri="{FF2B5EF4-FFF2-40B4-BE49-F238E27FC236}">
                <a16:creationId xmlns:a16="http://schemas.microsoft.com/office/drawing/2014/main" id="{24C275CF-699C-C407-ECFB-4C4A9CD77CC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206499" y="1276596"/>
            <a:ext cx="3615047" cy="3615047"/>
          </a:xfrm>
          <a:prstGeom prst="rect">
            <a:avLst/>
          </a:prstGeom>
        </p:spPr>
      </p:pic>
      <p:pic>
        <p:nvPicPr>
          <p:cNvPr id="11" name="Graphic 10" descr="Checklist outline">
            <a:extLst>
              <a:ext uri="{FF2B5EF4-FFF2-40B4-BE49-F238E27FC236}">
                <a16:creationId xmlns:a16="http://schemas.microsoft.com/office/drawing/2014/main" id="{B6328F12-030F-A448-ABD5-3A157250CFC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301845" y="3839687"/>
            <a:ext cx="2103912" cy="2103912"/>
          </a:xfrm>
          <a:prstGeom prst="rect">
            <a:avLst/>
          </a:prstGeom>
        </p:spPr>
      </p:pic>
      <p:sp>
        <p:nvSpPr>
          <p:cNvPr id="5" name="Footer Placeholder 4">
            <a:extLst>
              <a:ext uri="{FF2B5EF4-FFF2-40B4-BE49-F238E27FC236}">
                <a16:creationId xmlns:a16="http://schemas.microsoft.com/office/drawing/2014/main" id="{42807AD7-8419-F73F-A30F-F5759028E4AB}"/>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1417360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Providing</a:t>
            </a:r>
            <a:r>
              <a:rPr lang="fr-FR"/>
              <a:t> feedback to </a:t>
            </a:r>
            <a:r>
              <a:rPr lang="fr-FR" err="1"/>
              <a:t>presenters</a:t>
            </a:r>
            <a:endParaRPr lang="en-B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914400" y="1737362"/>
            <a:ext cx="10515600" cy="4206237"/>
          </a:xfrm>
        </p:spPr>
        <p:txBody>
          <a:bodyPr vert="horz" lIns="0" tIns="0" rIns="0" bIns="0" rtlCol="0" anchor="t">
            <a:normAutofit/>
          </a:bodyPr>
          <a:lstStyle/>
          <a:p>
            <a:pPr>
              <a:lnSpc>
                <a:spcPct val="100000"/>
              </a:lnSpc>
              <a:spcAft>
                <a:spcPts val="600"/>
              </a:spcAft>
            </a:pPr>
            <a:r>
              <a:rPr lang="en-US" sz="2400" b="0">
                <a:solidFill>
                  <a:schemeClr val="tx1"/>
                </a:solidFill>
              </a:rPr>
              <a:t>At the end of each group, </a:t>
            </a:r>
            <a:r>
              <a:rPr lang="en-US" sz="2400" b="0">
                <a:solidFill>
                  <a:schemeClr val="tx1"/>
                </a:solidFill>
                <a:highlight>
                  <a:srgbClr val="FFFF00"/>
                </a:highlight>
              </a:rPr>
              <a:t>XX</a:t>
            </a:r>
            <a:r>
              <a:rPr lang="en-US" sz="2400" b="0">
                <a:solidFill>
                  <a:schemeClr val="tx1"/>
                </a:solidFill>
              </a:rPr>
              <a:t> minutes will be dedicated to providing feedback to presenters on their performance, including highlighting strengths and areas of improvement.</a:t>
            </a:r>
          </a:p>
          <a:p>
            <a:pPr>
              <a:lnSpc>
                <a:spcPct val="100000"/>
              </a:lnSpc>
              <a:spcAft>
                <a:spcPts val="600"/>
              </a:spcAft>
            </a:pPr>
            <a:endParaRPr lang="en-US" sz="2400" b="0">
              <a:solidFill>
                <a:schemeClr val="tx1"/>
              </a:solidFill>
            </a:endParaRPr>
          </a:p>
          <a:p>
            <a:pPr>
              <a:lnSpc>
                <a:spcPct val="100000"/>
              </a:lnSpc>
              <a:spcAft>
                <a:spcPts val="600"/>
              </a:spcAft>
            </a:pPr>
            <a:r>
              <a:rPr lang="en-US" sz="2400" b="0">
                <a:solidFill>
                  <a:schemeClr val="tx1"/>
                </a:solidFill>
              </a:rPr>
              <a:t>When providing feedback:</a:t>
            </a:r>
          </a:p>
          <a:p>
            <a:pPr marL="511175" indent="-342900">
              <a:spcAft>
                <a:spcPts val="600"/>
              </a:spcAft>
              <a:buFont typeface="Wingdings" panose="05000000000000000000" pitchFamily="2" charset="2"/>
              <a:buChar char="§"/>
            </a:pPr>
            <a:r>
              <a:rPr lang="en-US" sz="2400" b="0">
                <a:solidFill>
                  <a:schemeClr val="tx1"/>
                </a:solidFill>
              </a:rPr>
              <a:t>Be specific, be clear, be consistent, do not make it personal</a:t>
            </a:r>
          </a:p>
          <a:p>
            <a:pPr marL="511175" indent="-342900">
              <a:spcAft>
                <a:spcPts val="600"/>
              </a:spcAft>
              <a:buFont typeface="Wingdings" panose="05000000000000000000" pitchFamily="2" charset="2"/>
              <a:buChar char="§"/>
            </a:pPr>
            <a:r>
              <a:rPr lang="en-US" sz="2400" b="0">
                <a:solidFill>
                  <a:schemeClr val="tx1"/>
                </a:solidFill>
              </a:rPr>
              <a:t>Be positive. People are more receptive to peer feedback when the person giving them that feedback has a positive attitude </a:t>
            </a:r>
          </a:p>
          <a:p>
            <a:pPr marL="511175" indent="-342900">
              <a:spcAft>
                <a:spcPts val="600"/>
              </a:spcAft>
              <a:buFont typeface="Wingdings" panose="05000000000000000000" pitchFamily="2" charset="2"/>
              <a:buChar char="§"/>
            </a:pPr>
            <a:r>
              <a:rPr lang="en-US" sz="2400" b="0">
                <a:solidFill>
                  <a:schemeClr val="tx1"/>
                </a:solidFill>
              </a:rPr>
              <a:t>Put yourselves in the shoes of the presenter!</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4" name="Footer Placeholder 3">
            <a:extLst>
              <a:ext uri="{FF2B5EF4-FFF2-40B4-BE49-F238E27FC236}">
                <a16:creationId xmlns:a16="http://schemas.microsoft.com/office/drawing/2014/main" id="{1277EE08-9ED2-C55D-9EAC-05D691C97474}"/>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407354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F955358-C3F1-88F3-C814-7BBFF5A6BEF6}"/>
              </a:ext>
            </a:extLst>
          </p:cNvPr>
          <p:cNvSpPr>
            <a:spLocks noGrp="1"/>
          </p:cNvSpPr>
          <p:nvPr>
            <p:ph type="title"/>
          </p:nvPr>
        </p:nvSpPr>
        <p:spPr>
          <a:xfrm>
            <a:off x="914401" y="1371600"/>
            <a:ext cx="3320716" cy="2394284"/>
          </a:xfrm>
        </p:spPr>
        <p:txBody>
          <a:bodyPr/>
          <a:lstStyle/>
          <a:p>
            <a:r>
              <a:rPr lang="en-US" dirty="0">
                <a:highlight>
                  <a:srgbClr val="FFFF00"/>
                </a:highlight>
              </a:rPr>
              <a:t>Electronic feedback form</a:t>
            </a:r>
          </a:p>
        </p:txBody>
      </p:sp>
      <p:sp>
        <p:nvSpPr>
          <p:cNvPr id="13" name="Content Placeholder 2">
            <a:extLst>
              <a:ext uri="{FF2B5EF4-FFF2-40B4-BE49-F238E27FC236}">
                <a16:creationId xmlns:a16="http://schemas.microsoft.com/office/drawing/2014/main" id="{411FDEB6-0DA0-DE2C-F08E-8A2BCC51D20F}"/>
              </a:ext>
            </a:extLst>
          </p:cNvPr>
          <p:cNvSpPr>
            <a:spLocks noGrp="1"/>
          </p:cNvSpPr>
          <p:nvPr>
            <p:ph idx="1"/>
          </p:nvPr>
        </p:nvSpPr>
        <p:spPr>
          <a:xfrm>
            <a:off x="5137485" y="1371600"/>
            <a:ext cx="6292516" cy="4572000"/>
          </a:xfrm>
        </p:spPr>
        <p:txBody>
          <a:bodyPr/>
          <a:lstStyle/>
          <a:p>
            <a:r>
              <a:rPr lang="en-US"/>
              <a:t>During each presentation, observers will use this form to provide individual, anonymous feedback.</a:t>
            </a:r>
          </a:p>
          <a:p>
            <a:r>
              <a:rPr lang="en-US"/>
              <a:t>Submit one form per presenter.</a:t>
            </a:r>
          </a:p>
          <a:p>
            <a:r>
              <a:rPr lang="en-US">
                <a:highlight>
                  <a:srgbClr val="FFFF00"/>
                </a:highlight>
              </a:rPr>
              <a:t>ADD DIRECTIONS HERE: Link, QR code, or where to find in files</a:t>
            </a:r>
          </a:p>
        </p:txBody>
      </p:sp>
      <p:sp>
        <p:nvSpPr>
          <p:cNvPr id="3" name="Slide Number Placeholder 2">
            <a:extLst>
              <a:ext uri="{FF2B5EF4-FFF2-40B4-BE49-F238E27FC236}">
                <a16:creationId xmlns:a16="http://schemas.microsoft.com/office/drawing/2014/main" id="{1390E6E1-71DC-7CEC-9906-B934523A8EFF}"/>
              </a:ext>
            </a:extLst>
          </p:cNvPr>
          <p:cNvSpPr>
            <a:spLocks noGrp="1"/>
          </p:cNvSpPr>
          <p:nvPr>
            <p:ph type="sldNum" sz="quarter" idx="12"/>
          </p:nvPr>
        </p:nvSpPr>
        <p:spPr>
          <a:xfrm>
            <a:off x="10821547" y="6210970"/>
            <a:ext cx="532253" cy="365125"/>
          </a:xfrm>
        </p:spPr>
        <p:txBody>
          <a:bodyPr anchor="b">
            <a:normAutofit/>
          </a:bodyPr>
          <a:lstStyle/>
          <a:p>
            <a:pPr>
              <a:spcAft>
                <a:spcPts val="600"/>
              </a:spcAft>
            </a:pPr>
            <a:fld id="{15573E5C-EF74-034A-A019-612A408567C7}" type="slidenum">
              <a:rPr lang="en-US" smtClean="0"/>
              <a:pPr>
                <a:spcAft>
                  <a:spcPts val="600"/>
                </a:spcAft>
              </a:pPr>
              <a:t>15</a:t>
            </a:fld>
            <a:endParaRPr lang="en-US"/>
          </a:p>
        </p:txBody>
      </p:sp>
      <p:sp>
        <p:nvSpPr>
          <p:cNvPr id="4" name="Footer Placeholder 3">
            <a:extLst>
              <a:ext uri="{FF2B5EF4-FFF2-40B4-BE49-F238E27FC236}">
                <a16:creationId xmlns:a16="http://schemas.microsoft.com/office/drawing/2014/main" id="{762AC361-8737-77D9-11CF-D1A71E2495CD}"/>
              </a:ext>
            </a:extLst>
          </p:cNvPr>
          <p:cNvSpPr>
            <a:spLocks noGrp="1"/>
          </p:cNvSpPr>
          <p:nvPr>
            <p:ph type="ftr" sz="quarter" idx="3"/>
          </p:nvPr>
        </p:nvSpPr>
        <p:spPr>
          <a:xfrm>
            <a:off x="8796528" y="6210970"/>
            <a:ext cx="2029968" cy="365125"/>
          </a:xfrm>
        </p:spPr>
        <p:txBody>
          <a:bodyPr anchor="b">
            <a:normAutofit/>
          </a:bodyPr>
          <a:lstStyle/>
          <a:p>
            <a:pPr>
              <a:spcAft>
                <a:spcPts val="600"/>
              </a:spcAft>
            </a:pPr>
            <a:r>
              <a:rPr lang="nl-NL"/>
              <a:t>GLLP TOT&amp;M Unit 6 V1 2026</a:t>
            </a:r>
            <a:endParaRPr lang="en-US"/>
          </a:p>
        </p:txBody>
      </p:sp>
      <p:sp>
        <p:nvSpPr>
          <p:cNvPr id="2" name="CaixaDeTexto 4">
            <a:extLst>
              <a:ext uri="{FF2B5EF4-FFF2-40B4-BE49-F238E27FC236}">
                <a16:creationId xmlns:a16="http://schemas.microsoft.com/office/drawing/2014/main" id="{F1632706-4834-5E6D-4890-C19B2D55F9A2}"/>
              </a:ext>
            </a:extLst>
          </p:cNvPr>
          <p:cNvSpPr txBox="1"/>
          <p:nvPr/>
        </p:nvSpPr>
        <p:spPr>
          <a:xfrm>
            <a:off x="4812421" y="281905"/>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Tree>
    <p:custDataLst>
      <p:tags r:id="rId1"/>
    </p:custDataLst>
    <p:extLst>
      <p:ext uri="{BB962C8B-B14F-4D97-AF65-F5344CB8AC3E}">
        <p14:creationId xmlns:p14="http://schemas.microsoft.com/office/powerpoint/2010/main" val="3113302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54D53-0063-5E9E-7A99-896029E14C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18B394-079E-A1AD-1E6A-8F65590CE964}"/>
              </a:ext>
            </a:extLst>
          </p:cNvPr>
          <p:cNvSpPr>
            <a:spLocks noGrp="1"/>
          </p:cNvSpPr>
          <p:nvPr>
            <p:ph type="title"/>
          </p:nvPr>
        </p:nvSpPr>
        <p:spPr/>
        <p:txBody>
          <a:bodyPr/>
          <a:lstStyle/>
          <a:p>
            <a:r>
              <a:rPr lang="en-US"/>
              <a:t>Questions?</a:t>
            </a:r>
          </a:p>
        </p:txBody>
      </p:sp>
      <p:sp>
        <p:nvSpPr>
          <p:cNvPr id="5" name="Slide Number Placeholder 4">
            <a:extLst>
              <a:ext uri="{FF2B5EF4-FFF2-40B4-BE49-F238E27FC236}">
                <a16:creationId xmlns:a16="http://schemas.microsoft.com/office/drawing/2014/main" id="{BC52F785-7E44-FDB3-A530-AADAAC481166}"/>
              </a:ext>
            </a:extLst>
          </p:cNvPr>
          <p:cNvSpPr>
            <a:spLocks noGrp="1"/>
          </p:cNvSpPr>
          <p:nvPr>
            <p:ph type="sldNum" sz="quarter" idx="10"/>
          </p:nvPr>
        </p:nvSpPr>
        <p:spPr/>
        <p:txBody>
          <a:bodyPr/>
          <a:lstStyle/>
          <a:p>
            <a:fld id="{15573E5C-EF74-034A-A019-612A408567C7}" type="slidenum">
              <a:rPr lang="en-US" smtClean="0"/>
              <a:pPr/>
              <a:t>16</a:t>
            </a:fld>
            <a:endParaRPr lang="en-US"/>
          </a:p>
        </p:txBody>
      </p:sp>
      <p:sp>
        <p:nvSpPr>
          <p:cNvPr id="3" name="Footer Placeholder 2">
            <a:extLst>
              <a:ext uri="{FF2B5EF4-FFF2-40B4-BE49-F238E27FC236}">
                <a16:creationId xmlns:a16="http://schemas.microsoft.com/office/drawing/2014/main" id="{B3E1C720-9CA4-C26E-5941-DA7C3381138E}"/>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553187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atin typeface="Trebuchet MS"/>
              </a:rPr>
              <a:t>Practicing facilitation</a:t>
            </a:r>
            <a:br>
              <a:rPr lang="en-US">
                <a:latin typeface="Trebuchet MS" panose="020B0603020202020204" pitchFamily="34" charset="0"/>
              </a:rPr>
            </a:br>
            <a:endParaRPr lang="en-US">
              <a:latin typeface="Trebuchet MS" panose="020B0603020202020204" pitchFamily="34" charset="0"/>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17</a:t>
            </a:fld>
            <a:endParaRPr lang="en-US"/>
          </a:p>
        </p:txBody>
      </p:sp>
      <p:sp>
        <p:nvSpPr>
          <p:cNvPr id="2" name="Footer Placeholder 1">
            <a:extLst>
              <a:ext uri="{FF2B5EF4-FFF2-40B4-BE49-F238E27FC236}">
                <a16:creationId xmlns:a16="http://schemas.microsoft.com/office/drawing/2014/main" id="{926B22C5-6796-BB5E-F687-D4784FD92C09}"/>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424780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atin typeface="Trebuchet MS"/>
              </a:rPr>
              <a:t>Wrap up on facilitation practice </a:t>
            </a:r>
            <a:br>
              <a:rPr lang="en-US">
                <a:latin typeface="Trebuchet MS"/>
              </a:rPr>
            </a:br>
            <a:br>
              <a:rPr lang="en-US">
                <a:latin typeface="Trebuchet MS"/>
              </a:rPr>
            </a:br>
            <a:br>
              <a:rPr lang="en-US">
                <a:latin typeface="Trebuchet MS" panose="020B0603020202020204" pitchFamily="34" charset="0"/>
              </a:rPr>
            </a:br>
            <a:endParaRPr lang="en-US">
              <a:latin typeface="Trebuchet MS" panose="020B0603020202020204" pitchFamily="34" charset="0"/>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18</a:t>
            </a:fld>
            <a:endParaRPr lang="en-US"/>
          </a:p>
        </p:txBody>
      </p:sp>
      <p:sp>
        <p:nvSpPr>
          <p:cNvPr id="2" name="Footer Placeholder 1">
            <a:extLst>
              <a:ext uri="{FF2B5EF4-FFF2-40B4-BE49-F238E27FC236}">
                <a16:creationId xmlns:a16="http://schemas.microsoft.com/office/drawing/2014/main" id="{0068B795-DCA7-76EC-415F-4565F4167C40}"/>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747624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Plenary</a:t>
            </a:r>
            <a:r>
              <a:rPr lang="fr-FR"/>
              <a:t> discussion</a:t>
            </a:r>
            <a:endParaRPr lang="en-BR"/>
          </a:p>
        </p:txBody>
      </p:sp>
      <p:sp>
        <p:nvSpPr>
          <p:cNvPr id="6" name="Content Placeholder 5">
            <a:extLst>
              <a:ext uri="{FF2B5EF4-FFF2-40B4-BE49-F238E27FC236}">
                <a16:creationId xmlns:a16="http://schemas.microsoft.com/office/drawing/2014/main" id="{34D7AD9E-9D75-B489-1A75-88B9B1A997B3}"/>
              </a:ext>
            </a:extLst>
          </p:cNvPr>
          <p:cNvSpPr>
            <a:spLocks noGrp="1"/>
          </p:cNvSpPr>
          <p:nvPr>
            <p:ph idx="1"/>
          </p:nvPr>
        </p:nvSpPr>
        <p:spPr>
          <a:xfrm>
            <a:off x="5137484" y="1371600"/>
            <a:ext cx="6550423" cy="4572000"/>
          </a:xfrm>
        </p:spPr>
        <p:txBody>
          <a:bodyPr vert="horz" lIns="0" tIns="0" rIns="0" bIns="0" rtlCol="0" anchor="t">
            <a:normAutofit/>
          </a:bodyPr>
          <a:lstStyle/>
          <a:p>
            <a:r>
              <a:rPr lang="en-US" dirty="0">
                <a:highlight>
                  <a:srgbClr val="FFFF00"/>
                </a:highlight>
              </a:rPr>
              <a:t>What did we learn so far?​</a:t>
            </a:r>
          </a:p>
          <a:p>
            <a:r>
              <a:rPr lang="en-US" dirty="0">
                <a:highlight>
                  <a:srgbClr val="FFFF00"/>
                </a:highlight>
              </a:rPr>
              <a:t>What challenges did we encounter, from a facilitator’s viewpoint? Were we able to overcome them?​</a:t>
            </a:r>
          </a:p>
          <a:p>
            <a:r>
              <a:rPr lang="en-US" dirty="0">
                <a:highlight>
                  <a:srgbClr val="FFFF00"/>
                </a:highlight>
              </a:rPr>
              <a:t>What are the practices that do not work?</a:t>
            </a:r>
          </a:p>
          <a:p>
            <a:r>
              <a:rPr lang="en-US" dirty="0">
                <a:highlight>
                  <a:srgbClr val="FFFF00"/>
                </a:highlight>
              </a:rPr>
              <a:t>What are the good practices we want to keep and reuse? </a:t>
            </a:r>
          </a:p>
          <a:p>
            <a:r>
              <a:rPr lang="en-US" dirty="0">
                <a:highlight>
                  <a:srgbClr val="FFFF00"/>
                </a:highlight>
              </a:rPr>
              <a:t>Name one practice you learned from the presentations that you can use in your own facilitation. </a:t>
            </a:r>
            <a:r>
              <a:rPr lang="en-US" dirty="0"/>
              <a:t> </a:t>
            </a:r>
          </a:p>
          <a:p>
            <a:endParaRPr lang="en-US" dirty="0"/>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Slide Number Placeholder 6">
            <a:extLst>
              <a:ext uri="{FF2B5EF4-FFF2-40B4-BE49-F238E27FC236}">
                <a16:creationId xmlns:a16="http://schemas.microsoft.com/office/drawing/2014/main" id="{31EB5EA8-0333-97B4-0A96-EF23F2BD914F}"/>
              </a:ext>
            </a:extLst>
          </p:cNvPr>
          <p:cNvSpPr txBox="1">
            <a:spLocks/>
          </p:cNvSpPr>
          <p:nvPr/>
        </p:nvSpPr>
        <p:spPr>
          <a:xfrm>
            <a:off x="10973946" y="6363370"/>
            <a:ext cx="532255"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19</a:t>
            </a:fld>
            <a:endParaRPr lang="en-US" sz="1200" dirty="0">
              <a:solidFill>
                <a:schemeClr val="tx1">
                  <a:tint val="75000"/>
                </a:schemeClr>
              </a:solidFill>
            </a:endParaRPr>
          </a:p>
        </p:txBody>
      </p:sp>
      <p:sp>
        <p:nvSpPr>
          <p:cNvPr id="7" name="Footer Placeholder 1">
            <a:extLst>
              <a:ext uri="{FF2B5EF4-FFF2-40B4-BE49-F238E27FC236}">
                <a16:creationId xmlns:a16="http://schemas.microsoft.com/office/drawing/2014/main" id="{C77C7C01-E301-2ADA-B607-A72657D42A97}"/>
              </a:ext>
            </a:extLst>
          </p:cNvPr>
          <p:cNvSpPr txBox="1">
            <a:spLocks/>
          </p:cNvSpPr>
          <p:nvPr/>
        </p:nvSpPr>
        <p:spPr>
          <a:xfrm>
            <a:off x="8791579" y="6263978"/>
            <a:ext cx="2029968" cy="365125"/>
          </a:xfrm>
          <a:prstGeom prst="rect">
            <a:avLst/>
          </a:prstGeom>
        </p:spPr>
        <p:txBody>
          <a:bodyPr vert="horz" lIns="0" tIns="0" rIns="0" bIns="0" rtlCol="0" anchor="b" anchorCtr="0"/>
          <a:lstStyle>
            <a:defPPr>
              <a:defRPr lang="en-US"/>
            </a:defPPr>
            <a:lvl1pPr marL="0" algn="l"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dirty="0"/>
              <a:t>GLLP TOT&amp;M Unit 6 V1 2026</a:t>
            </a:r>
            <a:endParaRPr lang="en-US" dirty="0"/>
          </a:p>
        </p:txBody>
      </p:sp>
      <p:sp>
        <p:nvSpPr>
          <p:cNvPr id="4" name="CaixaDeTexto 4">
            <a:extLst>
              <a:ext uri="{FF2B5EF4-FFF2-40B4-BE49-F238E27FC236}">
                <a16:creationId xmlns:a16="http://schemas.microsoft.com/office/drawing/2014/main" id="{9073BA1B-5961-A07C-2E51-70233D500898}"/>
              </a:ext>
            </a:extLst>
          </p:cNvPr>
          <p:cNvSpPr txBox="1"/>
          <p:nvPr/>
        </p:nvSpPr>
        <p:spPr>
          <a:xfrm>
            <a:off x="4812421" y="281905"/>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Tree>
    <p:custDataLst>
      <p:tags r:id="rId1"/>
    </p:custDataLst>
    <p:extLst>
      <p:ext uri="{BB962C8B-B14F-4D97-AF65-F5344CB8AC3E}">
        <p14:creationId xmlns:p14="http://schemas.microsoft.com/office/powerpoint/2010/main" val="1740740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val="0"/>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val="0"/>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val="0"/>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3" name="Footer Placeholder 12">
            <a:extLst>
              <a:ext uri="{FF2B5EF4-FFF2-40B4-BE49-F238E27FC236}">
                <a16:creationId xmlns:a16="http://schemas.microsoft.com/office/drawing/2014/main" id="{3309F324-9D10-EB5B-3530-32E16B8C6820}"/>
              </a:ext>
            </a:extLst>
          </p:cNvPr>
          <p:cNvSpPr>
            <a:spLocks noGrp="1"/>
          </p:cNvSpPr>
          <p:nvPr>
            <p:ph type="ftr" sz="quarter" idx="3"/>
          </p:nvPr>
        </p:nvSpPr>
        <p:spPr/>
        <p:txBody>
          <a:bodyPr/>
          <a:lstStyle/>
          <a:p>
            <a:r>
              <a:rPr lang="nl-NL"/>
              <a:t>GLLP TOT&amp;M Unit 6 V1 2026</a:t>
            </a:r>
            <a:endParaRPr lang="en-US"/>
          </a:p>
        </p:txBody>
      </p:sp>
      <p:sp>
        <p:nvSpPr>
          <p:cNvPr id="14" name="Slide Number Placeholder 13">
            <a:extLst>
              <a:ext uri="{FF2B5EF4-FFF2-40B4-BE49-F238E27FC236}">
                <a16:creationId xmlns:a16="http://schemas.microsoft.com/office/drawing/2014/main" id="{399528EA-C9CB-4800-1F02-BA21EC8B51F2}"/>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0" name="Footer Placeholder 7">
            <a:extLst>
              <a:ext uri="{FF2B5EF4-FFF2-40B4-BE49-F238E27FC236}">
                <a16:creationId xmlns:a16="http://schemas.microsoft.com/office/drawing/2014/main" id="{42FCF739-4DAC-6140-4CF6-A8662FF6EE1A}"/>
              </a:ext>
            </a:extLst>
          </p:cNvPr>
          <p:cNvSpPr txBox="1">
            <a:spLocks/>
          </p:cNvSpPr>
          <p:nvPr/>
        </p:nvSpPr>
        <p:spPr>
          <a:xfrm>
            <a:off x="8547652" y="6161275"/>
            <a:ext cx="2278844" cy="365125"/>
          </a:xfrm>
          <a:prstGeom prst="rect">
            <a:avLst/>
          </a:prstGeom>
        </p:spPr>
        <p:txBody>
          <a:bodyPr vert="horz" lIns="91440" tIns="45720" rIns="91440" bIns="45720" rtlCol="0" anchor="ctr" anchorCtr="0"/>
          <a:lstStyle>
            <a:defPPr>
              <a:defRPr lang="en-US"/>
            </a:defPPr>
            <a:lvl1pPr marL="0" algn="l" defTabSz="912721" rtl="0" eaLnBrk="1" latinLnBrk="0" hangingPunct="1">
              <a:defRPr sz="1000" b="0" i="0" kern="1200">
                <a:solidFill>
                  <a:schemeClr val="bg1"/>
                </a:solidFill>
                <a:latin typeface="Arial Bold"/>
                <a:ea typeface="+mn-ea"/>
                <a:cs typeface="Arial Bold"/>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dirty="0">
                <a:solidFill>
                  <a:schemeClr val="tx1">
                    <a:tint val="75000"/>
                  </a:schemeClr>
                </a:solidFill>
                <a:latin typeface="+mn-lt"/>
                <a:cs typeface="+mn-cs"/>
              </a:rPr>
              <a:t>GLLP TOT&amp;M Unit 6 V1 2026</a:t>
            </a:r>
            <a:endParaRPr lang="en-US" sz="1200" dirty="0">
              <a:solidFill>
                <a:schemeClr val="tx1">
                  <a:tint val="75000"/>
                </a:schemeClr>
              </a:solidFill>
              <a:latin typeface="+mn-lt"/>
              <a:cs typeface="+mn-cs"/>
            </a:endParaRPr>
          </a:p>
        </p:txBody>
      </p:sp>
      <p:sp>
        <p:nvSpPr>
          <p:cNvPr id="11" name="Slide Number Placeholder 8">
            <a:extLst>
              <a:ext uri="{FF2B5EF4-FFF2-40B4-BE49-F238E27FC236}">
                <a16:creationId xmlns:a16="http://schemas.microsoft.com/office/drawing/2014/main" id="{B5D99C08-27C7-A439-C3A5-B1352B96E932}"/>
              </a:ext>
            </a:extLst>
          </p:cNvPr>
          <p:cNvSpPr txBox="1">
            <a:spLocks/>
          </p:cNvSpPr>
          <p:nvPr/>
        </p:nvSpPr>
        <p:spPr>
          <a:xfrm>
            <a:off x="10821547" y="6210970"/>
            <a:ext cx="532253"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2</a:t>
            </a:fld>
            <a:endParaRPr lang="en-US" sz="1200" dirty="0">
              <a:solidFill>
                <a:schemeClr val="tx1">
                  <a:tint val="75000"/>
                </a:schemeClr>
              </a:solidFill>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55B8C-E013-4875-905B-B581C58C5BBC}"/>
              </a:ext>
            </a:extLst>
          </p:cNvPr>
          <p:cNvSpPr>
            <a:spLocks noGrp="1"/>
          </p:cNvSpPr>
          <p:nvPr>
            <p:ph type="title"/>
          </p:nvPr>
        </p:nvSpPr>
        <p:spPr>
          <a:xfrm>
            <a:off x="914399" y="647700"/>
            <a:ext cx="10960925" cy="709862"/>
          </a:xfrm>
        </p:spPr>
        <p:txBody>
          <a:bodyPr>
            <a:normAutofit fontScale="90000"/>
          </a:bodyPr>
          <a:lstStyle/>
          <a:p>
            <a:r>
              <a:rPr lang="en-US"/>
              <a:t>Summary: </a:t>
            </a:r>
            <a:r>
              <a:rPr lang="en-US" sz="4000" b="1"/>
              <a:t>Before the session, a facilitator should</a:t>
            </a:r>
            <a:endParaRPr lang="en-US"/>
          </a:p>
        </p:txBody>
      </p:sp>
      <p:sp>
        <p:nvSpPr>
          <p:cNvPr id="5" name="Content Placeholder 4">
            <a:extLst>
              <a:ext uri="{FF2B5EF4-FFF2-40B4-BE49-F238E27FC236}">
                <a16:creationId xmlns:a16="http://schemas.microsoft.com/office/drawing/2014/main" id="{79022D32-840C-4B07-A5F3-207900AFC7FB}"/>
              </a:ext>
            </a:extLst>
          </p:cNvPr>
          <p:cNvSpPr>
            <a:spLocks noGrp="1"/>
          </p:cNvSpPr>
          <p:nvPr>
            <p:ph type="body" sz="quarter" idx="11"/>
          </p:nvPr>
        </p:nvSpPr>
        <p:spPr>
          <a:xfrm>
            <a:off x="672699" y="1357562"/>
            <a:ext cx="7168142" cy="4852738"/>
          </a:xfrm>
        </p:spPr>
        <p:txBody>
          <a:bodyPr vert="horz" lIns="0" tIns="0" rIns="0" bIns="0" rtlCol="0" anchor="t">
            <a:noAutofit/>
          </a:bodyPr>
          <a:lstStyle/>
          <a:p>
            <a:pPr marL="342900" indent="-342900">
              <a:spcBef>
                <a:spcPts val="0"/>
              </a:spcBef>
              <a:spcAft>
                <a:spcPts val="600"/>
              </a:spcAft>
              <a:buFont typeface="Wingdings,Sans-Serif" panose="05000000000000000000" pitchFamily="2" charset="2"/>
            </a:pPr>
            <a:r>
              <a:rPr lang="en-US" sz="2400" dirty="0"/>
              <a:t>Review the material developed to run the session and adapt it to the country context.</a:t>
            </a:r>
            <a:endParaRPr lang="fr-FR" sz="2400" dirty="0"/>
          </a:p>
          <a:p>
            <a:pPr marL="342900" indent="-342900">
              <a:spcBef>
                <a:spcPts val="0"/>
              </a:spcBef>
              <a:spcAft>
                <a:spcPts val="600"/>
              </a:spcAft>
              <a:buFont typeface="Wingdings,Sans-Serif" panose="05000000000000000000" pitchFamily="2" charset="2"/>
            </a:pPr>
            <a:r>
              <a:rPr lang="en-US" sz="2400" dirty="0"/>
              <a:t>Enhance/adapt the activity ensuring it responds to adult learning principles.</a:t>
            </a:r>
            <a:endParaRPr lang="fr-FR" sz="2400" dirty="0"/>
          </a:p>
          <a:p>
            <a:pPr marL="342900" indent="-342900">
              <a:spcBef>
                <a:spcPts val="0"/>
              </a:spcBef>
              <a:spcAft>
                <a:spcPts val="600"/>
              </a:spcAft>
              <a:buFont typeface="Wingdings,Sans-Serif" panose="05000000000000000000" pitchFamily="2" charset="2"/>
            </a:pPr>
            <a:r>
              <a:rPr lang="en-US" sz="2400" dirty="0"/>
              <a:t>Ensure that the link between the content of the session to participants is clearly highlighted.</a:t>
            </a:r>
            <a:endParaRPr lang="fr-FR" sz="2400" dirty="0"/>
          </a:p>
          <a:p>
            <a:pPr marL="342900" indent="-342900">
              <a:spcBef>
                <a:spcPts val="0"/>
              </a:spcBef>
              <a:spcAft>
                <a:spcPts val="600"/>
              </a:spcAft>
              <a:buFont typeface="Wingdings,Sans-Serif" panose="05000000000000000000" pitchFamily="2" charset="2"/>
            </a:pPr>
            <a:r>
              <a:rPr lang="en-US" sz="2400" dirty="0"/>
              <a:t>Prepare all the material and equipment needed to deliver the session (including printed copies if it applies).</a:t>
            </a:r>
            <a:endParaRPr lang="fr-FR" sz="2400" dirty="0"/>
          </a:p>
          <a:p>
            <a:pPr marL="342900" indent="-342900">
              <a:spcBef>
                <a:spcPts val="0"/>
              </a:spcBef>
              <a:spcAft>
                <a:spcPts val="600"/>
              </a:spcAft>
              <a:buFont typeface="Wingdings,Sans-Serif" panose="05000000000000000000" pitchFamily="2" charset="2"/>
            </a:pPr>
            <a:r>
              <a:rPr lang="en-US" sz="2400" dirty="0"/>
              <a:t>Set up the training room according to the session needs.</a:t>
            </a:r>
          </a:p>
        </p:txBody>
      </p:sp>
      <p:sp>
        <p:nvSpPr>
          <p:cNvPr id="3" name="Slide Number Placeholder 2">
            <a:extLst>
              <a:ext uri="{FF2B5EF4-FFF2-40B4-BE49-F238E27FC236}">
                <a16:creationId xmlns:a16="http://schemas.microsoft.com/office/drawing/2014/main" id="{0EF769ED-5C2B-4E53-9ECF-A5010BF3D4FC}"/>
              </a:ext>
            </a:extLst>
          </p:cNvPr>
          <p:cNvSpPr>
            <a:spLocks noGrp="1"/>
          </p:cNvSpPr>
          <p:nvPr>
            <p:ph type="sldNum" sz="quarter" idx="12"/>
          </p:nvPr>
        </p:nvSpPr>
        <p:spPr/>
        <p:txBody>
          <a:bodyPr/>
          <a:lstStyle/>
          <a:p>
            <a:fld id="{15573E5C-EF74-034A-A019-612A408567C7}" type="slidenum">
              <a:rPr lang="en-US" smtClean="0"/>
              <a:pPr/>
              <a:t>20</a:t>
            </a:fld>
            <a:endParaRPr lang="en-US"/>
          </a:p>
        </p:txBody>
      </p:sp>
      <p:grpSp>
        <p:nvGrpSpPr>
          <p:cNvPr id="7" name="Group 6">
            <a:extLst>
              <a:ext uri="{FF2B5EF4-FFF2-40B4-BE49-F238E27FC236}">
                <a16:creationId xmlns:a16="http://schemas.microsoft.com/office/drawing/2014/main" id="{3483E99A-36D6-1E11-636A-93A751B7904B}"/>
              </a:ext>
            </a:extLst>
          </p:cNvPr>
          <p:cNvGrpSpPr/>
          <p:nvPr/>
        </p:nvGrpSpPr>
        <p:grpSpPr>
          <a:xfrm>
            <a:off x="7846013" y="1148091"/>
            <a:ext cx="4348504" cy="5247598"/>
            <a:chOff x="8418004" y="1160467"/>
            <a:chExt cx="4348504" cy="5247598"/>
          </a:xfrm>
        </p:grpSpPr>
        <p:sp>
          <p:nvSpPr>
            <p:cNvPr id="4" name="Oval 3">
              <a:extLst>
                <a:ext uri="{FF2B5EF4-FFF2-40B4-BE49-F238E27FC236}">
                  <a16:creationId xmlns:a16="http://schemas.microsoft.com/office/drawing/2014/main" id="{95B71507-7C29-2052-05D7-C251A6B24E85}"/>
                </a:ext>
              </a:extLst>
            </p:cNvPr>
            <p:cNvSpPr/>
            <p:nvPr/>
          </p:nvSpPr>
          <p:spPr>
            <a:xfrm>
              <a:off x="9963932" y="2388182"/>
              <a:ext cx="2802576" cy="273593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t>Prepare</a:t>
              </a:r>
            </a:p>
          </p:txBody>
        </p:sp>
        <p:sp>
          <p:nvSpPr>
            <p:cNvPr id="6" name="Oval 5">
              <a:extLst>
                <a:ext uri="{FF2B5EF4-FFF2-40B4-BE49-F238E27FC236}">
                  <a16:creationId xmlns:a16="http://schemas.microsoft.com/office/drawing/2014/main" id="{438C21F3-0F8A-0884-69F7-64A5EA159784}"/>
                </a:ext>
              </a:extLst>
            </p:cNvPr>
            <p:cNvSpPr/>
            <p:nvPr/>
          </p:nvSpPr>
          <p:spPr>
            <a:xfrm>
              <a:off x="8490324" y="1160467"/>
              <a:ext cx="2802576" cy="2735932"/>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800"/>
                <a:t>Review content</a:t>
              </a:r>
            </a:p>
          </p:txBody>
        </p:sp>
        <p:sp>
          <p:nvSpPr>
            <p:cNvPr id="8" name="Oval 7">
              <a:extLst>
                <a:ext uri="{FF2B5EF4-FFF2-40B4-BE49-F238E27FC236}">
                  <a16:creationId xmlns:a16="http://schemas.microsoft.com/office/drawing/2014/main" id="{C870944D-50BB-46D3-67F5-39BAFAD6A801}"/>
                </a:ext>
              </a:extLst>
            </p:cNvPr>
            <p:cNvSpPr/>
            <p:nvPr/>
          </p:nvSpPr>
          <p:spPr>
            <a:xfrm>
              <a:off x="8418004" y="3672133"/>
              <a:ext cx="2802576" cy="2735932"/>
            </a:xfrm>
            <a:prstGeom prst="ellipse">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a:t>Adapt</a:t>
              </a:r>
            </a:p>
          </p:txBody>
        </p:sp>
      </p:grpSp>
      <p:sp>
        <p:nvSpPr>
          <p:cNvPr id="9" name="Footer Placeholder 8">
            <a:extLst>
              <a:ext uri="{FF2B5EF4-FFF2-40B4-BE49-F238E27FC236}">
                <a16:creationId xmlns:a16="http://schemas.microsoft.com/office/drawing/2014/main" id="{FEA8EE47-EC81-2521-8DC2-27C3E70E8887}"/>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404915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55B8C-E013-4875-905B-B581C58C5BBC}"/>
              </a:ext>
            </a:extLst>
          </p:cNvPr>
          <p:cNvSpPr>
            <a:spLocks noGrp="1"/>
          </p:cNvSpPr>
          <p:nvPr>
            <p:ph type="title"/>
          </p:nvPr>
        </p:nvSpPr>
        <p:spPr>
          <a:xfrm>
            <a:off x="476897" y="501705"/>
            <a:ext cx="10515600" cy="709862"/>
          </a:xfrm>
        </p:spPr>
        <p:txBody>
          <a:bodyPr>
            <a:normAutofit fontScale="90000"/>
          </a:bodyPr>
          <a:lstStyle/>
          <a:p>
            <a:r>
              <a:rPr lang="en-US"/>
              <a:t>Summary: During the session, a facilitator should</a:t>
            </a:r>
          </a:p>
        </p:txBody>
      </p:sp>
      <p:sp>
        <p:nvSpPr>
          <p:cNvPr id="5" name="Content Placeholder 4">
            <a:extLst>
              <a:ext uri="{FF2B5EF4-FFF2-40B4-BE49-F238E27FC236}">
                <a16:creationId xmlns:a16="http://schemas.microsoft.com/office/drawing/2014/main" id="{79022D32-840C-4B07-A5F3-207900AFC7FB}"/>
              </a:ext>
            </a:extLst>
          </p:cNvPr>
          <p:cNvSpPr>
            <a:spLocks noGrp="1"/>
          </p:cNvSpPr>
          <p:nvPr>
            <p:ph type="body" sz="quarter" idx="11"/>
          </p:nvPr>
        </p:nvSpPr>
        <p:spPr>
          <a:xfrm>
            <a:off x="476897" y="1148626"/>
            <a:ext cx="8450930" cy="4852738"/>
          </a:xfrm>
        </p:spPr>
        <p:txBody>
          <a:bodyPr vert="horz" lIns="0" tIns="0" rIns="0" bIns="0" rtlCol="0" anchor="t">
            <a:noAutofit/>
          </a:bodyPr>
          <a:lstStyle/>
          <a:p>
            <a:pPr>
              <a:spcBef>
                <a:spcPts val="0"/>
              </a:spcBef>
              <a:spcAft>
                <a:spcPts val="0"/>
              </a:spcAft>
            </a:pPr>
            <a:r>
              <a:rPr lang="en-US" sz="2400"/>
              <a:t>Introduce her/himself, the learning objectives and the duration of the session.</a:t>
            </a:r>
            <a:endParaRPr lang="fr-FR" sz="2400">
              <a:solidFill>
                <a:srgbClr val="000000"/>
              </a:solidFill>
            </a:endParaRPr>
          </a:p>
          <a:p>
            <a:pPr>
              <a:spcBef>
                <a:spcPts val="0"/>
              </a:spcBef>
              <a:spcAft>
                <a:spcPts val="600"/>
              </a:spcAft>
            </a:pPr>
            <a:r>
              <a:rPr lang="en-US" sz="2400"/>
              <a:t>Explain the steps of the activity and provide guidance.</a:t>
            </a:r>
          </a:p>
          <a:p>
            <a:pPr>
              <a:spcBef>
                <a:spcPts val="0"/>
              </a:spcBef>
              <a:spcAft>
                <a:spcPts val="600"/>
              </a:spcAft>
            </a:pPr>
            <a:r>
              <a:rPr lang="en-US" sz="2400"/>
              <a:t>Explain rules.</a:t>
            </a:r>
          </a:p>
          <a:p>
            <a:pPr>
              <a:spcBef>
                <a:spcPts val="0"/>
              </a:spcBef>
              <a:spcAft>
                <a:spcPts val="600"/>
              </a:spcAft>
            </a:pPr>
            <a:r>
              <a:rPr lang="en-US" sz="2400"/>
              <a:t>Manage the time allotted to the session.</a:t>
            </a:r>
          </a:p>
          <a:p>
            <a:pPr>
              <a:spcBef>
                <a:spcPts val="0"/>
              </a:spcBef>
              <a:spcAft>
                <a:spcPts val="600"/>
              </a:spcAft>
            </a:pPr>
            <a:r>
              <a:rPr lang="en-US" sz="2400"/>
              <a:t>Keep eye contact with participants.</a:t>
            </a:r>
            <a:endParaRPr lang="fr-FR" sz="2400">
              <a:solidFill>
                <a:srgbClr val="000000"/>
              </a:solidFill>
            </a:endParaRPr>
          </a:p>
          <a:p>
            <a:pPr>
              <a:spcBef>
                <a:spcPts val="0"/>
              </a:spcBef>
              <a:spcAft>
                <a:spcPts val="600"/>
              </a:spcAft>
            </a:pPr>
            <a:r>
              <a:rPr lang="en-US" sz="2400"/>
              <a:t>Engage participants (questions, discussions, experience sharing).</a:t>
            </a:r>
          </a:p>
          <a:p>
            <a:pPr>
              <a:spcBef>
                <a:spcPts val="0"/>
              </a:spcBef>
              <a:spcAft>
                <a:spcPts val="600"/>
              </a:spcAft>
            </a:pPr>
            <a:r>
              <a:rPr lang="en-US" sz="2400"/>
              <a:t>Stimulate the group dynamics.</a:t>
            </a:r>
            <a:endParaRPr lang="fr-FR" sz="2400">
              <a:solidFill>
                <a:srgbClr val="000000"/>
              </a:solidFill>
            </a:endParaRPr>
          </a:p>
          <a:p>
            <a:pPr>
              <a:spcBef>
                <a:spcPts val="0"/>
              </a:spcBef>
              <a:spcAft>
                <a:spcPts val="600"/>
              </a:spcAft>
            </a:pPr>
            <a:r>
              <a:rPr lang="en-US" sz="2400"/>
              <a:t>Respond to participants' questions.</a:t>
            </a:r>
            <a:endParaRPr lang="fr-FR" sz="2400">
              <a:solidFill>
                <a:srgbClr val="000000"/>
              </a:solidFill>
            </a:endParaRPr>
          </a:p>
          <a:p>
            <a:pPr>
              <a:spcBef>
                <a:spcPts val="0"/>
              </a:spcBef>
              <a:spcAft>
                <a:spcPts val="600"/>
              </a:spcAft>
            </a:pPr>
            <a:r>
              <a:rPr lang="en-US" sz="2400"/>
              <a:t>Provide constructive feedback to participants.</a:t>
            </a:r>
          </a:p>
          <a:p>
            <a:pPr>
              <a:spcBef>
                <a:spcPts val="0"/>
              </a:spcBef>
              <a:spcAft>
                <a:spcPts val="600"/>
              </a:spcAft>
            </a:pPr>
            <a:r>
              <a:rPr lang="en-US" sz="2400"/>
              <a:t>Debrief and recall key messages at the end of the session.</a:t>
            </a:r>
          </a:p>
        </p:txBody>
      </p:sp>
      <p:sp>
        <p:nvSpPr>
          <p:cNvPr id="3" name="Slide Number Placeholder 2">
            <a:extLst>
              <a:ext uri="{FF2B5EF4-FFF2-40B4-BE49-F238E27FC236}">
                <a16:creationId xmlns:a16="http://schemas.microsoft.com/office/drawing/2014/main" id="{0EF769ED-5C2B-4E53-9ECF-A5010BF3D4FC}"/>
              </a:ext>
            </a:extLst>
          </p:cNvPr>
          <p:cNvSpPr>
            <a:spLocks noGrp="1"/>
          </p:cNvSpPr>
          <p:nvPr>
            <p:ph type="sldNum" sz="quarter" idx="12"/>
          </p:nvPr>
        </p:nvSpPr>
        <p:spPr/>
        <p:txBody>
          <a:bodyPr/>
          <a:lstStyle/>
          <a:p>
            <a:fld id="{15573E5C-EF74-034A-A019-612A408567C7}" type="slidenum">
              <a:rPr lang="en-US" smtClean="0"/>
              <a:pPr/>
              <a:t>21</a:t>
            </a:fld>
            <a:endParaRPr lang="en-US"/>
          </a:p>
        </p:txBody>
      </p:sp>
      <p:sp>
        <p:nvSpPr>
          <p:cNvPr id="4" name="Oval 3">
            <a:extLst>
              <a:ext uri="{FF2B5EF4-FFF2-40B4-BE49-F238E27FC236}">
                <a16:creationId xmlns:a16="http://schemas.microsoft.com/office/drawing/2014/main" id="{C2485FF4-C3C0-764C-5C50-F91FE7CBCB6D}"/>
              </a:ext>
            </a:extLst>
          </p:cNvPr>
          <p:cNvSpPr/>
          <p:nvPr/>
        </p:nvSpPr>
        <p:spPr>
          <a:xfrm>
            <a:off x="9679796" y="2207368"/>
            <a:ext cx="2802576" cy="273593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t>Respond</a:t>
            </a:r>
          </a:p>
        </p:txBody>
      </p:sp>
      <p:sp>
        <p:nvSpPr>
          <p:cNvPr id="6" name="Oval 5">
            <a:extLst>
              <a:ext uri="{FF2B5EF4-FFF2-40B4-BE49-F238E27FC236}">
                <a16:creationId xmlns:a16="http://schemas.microsoft.com/office/drawing/2014/main" id="{49B807F3-0593-6E33-5E51-29EED1E8B115}"/>
              </a:ext>
            </a:extLst>
          </p:cNvPr>
          <p:cNvSpPr/>
          <p:nvPr/>
        </p:nvSpPr>
        <p:spPr>
          <a:xfrm>
            <a:off x="8180358" y="992569"/>
            <a:ext cx="2802576" cy="2735932"/>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800"/>
              <a:t>Engage</a:t>
            </a:r>
          </a:p>
        </p:txBody>
      </p:sp>
      <p:sp>
        <p:nvSpPr>
          <p:cNvPr id="7" name="Oval 6">
            <a:extLst>
              <a:ext uri="{FF2B5EF4-FFF2-40B4-BE49-F238E27FC236}">
                <a16:creationId xmlns:a16="http://schemas.microsoft.com/office/drawing/2014/main" id="{7B865421-ECE5-65E4-9BAD-715D4D4E2322}"/>
              </a:ext>
            </a:extLst>
          </p:cNvPr>
          <p:cNvSpPr/>
          <p:nvPr/>
        </p:nvSpPr>
        <p:spPr>
          <a:xfrm>
            <a:off x="8185529" y="3581726"/>
            <a:ext cx="2802576" cy="2735932"/>
          </a:xfrm>
          <a:prstGeom prst="ellipse">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a:t>Summarize</a:t>
            </a:r>
          </a:p>
        </p:txBody>
      </p:sp>
      <p:sp>
        <p:nvSpPr>
          <p:cNvPr id="8" name="Footer Placeholder 7">
            <a:extLst>
              <a:ext uri="{FF2B5EF4-FFF2-40B4-BE49-F238E27FC236}">
                <a16:creationId xmlns:a16="http://schemas.microsoft.com/office/drawing/2014/main" id="{99535C8D-5DF5-2ECE-E206-2A782F647597}"/>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25586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55B8C-E013-4875-905B-B581C58C5BBC}"/>
              </a:ext>
            </a:extLst>
          </p:cNvPr>
          <p:cNvSpPr>
            <a:spLocks noGrp="1"/>
          </p:cNvSpPr>
          <p:nvPr>
            <p:ph type="title"/>
          </p:nvPr>
        </p:nvSpPr>
        <p:spPr>
          <a:xfrm>
            <a:off x="914400" y="647700"/>
            <a:ext cx="10515600" cy="709862"/>
          </a:xfrm>
        </p:spPr>
        <p:txBody>
          <a:bodyPr>
            <a:normAutofit/>
          </a:bodyPr>
          <a:lstStyle/>
          <a:p>
            <a:r>
              <a:rPr lang="en-US"/>
              <a:t>Summary: Technical knowledge</a:t>
            </a:r>
          </a:p>
        </p:txBody>
      </p:sp>
      <p:sp>
        <p:nvSpPr>
          <p:cNvPr id="5" name="Content Placeholder 4">
            <a:extLst>
              <a:ext uri="{FF2B5EF4-FFF2-40B4-BE49-F238E27FC236}">
                <a16:creationId xmlns:a16="http://schemas.microsoft.com/office/drawing/2014/main" id="{79022D32-840C-4B07-A5F3-207900AFC7FB}"/>
              </a:ext>
            </a:extLst>
          </p:cNvPr>
          <p:cNvSpPr>
            <a:spLocks noGrp="1"/>
          </p:cNvSpPr>
          <p:nvPr>
            <p:ph type="body" sz="quarter" idx="11"/>
          </p:nvPr>
        </p:nvSpPr>
        <p:spPr>
          <a:xfrm>
            <a:off x="646138" y="1470030"/>
            <a:ext cx="7337277" cy="4852738"/>
          </a:xfrm>
        </p:spPr>
        <p:txBody>
          <a:bodyPr vert="horz" lIns="0" tIns="0" rIns="0" bIns="0" rtlCol="0" anchor="t">
            <a:noAutofit/>
          </a:bodyPr>
          <a:lstStyle/>
          <a:p>
            <a:pPr>
              <a:lnSpc>
                <a:spcPct val="110000"/>
              </a:lnSpc>
              <a:spcBef>
                <a:spcPts val="0"/>
              </a:spcBef>
              <a:spcAft>
                <a:spcPts val="600"/>
              </a:spcAft>
              <a:buFont typeface="Wingdings"/>
              <a:buChar char="§"/>
            </a:pPr>
            <a:r>
              <a:rPr lang="en-US" sz="2400"/>
              <a:t>Facilitators are expected to demonstrate sound knowledge of the technical area covered.</a:t>
            </a:r>
          </a:p>
          <a:p>
            <a:pPr>
              <a:lnSpc>
                <a:spcPct val="110000"/>
              </a:lnSpc>
              <a:spcBef>
                <a:spcPts val="0"/>
              </a:spcBef>
              <a:spcAft>
                <a:spcPts val="600"/>
              </a:spcAft>
              <a:buFont typeface="Wingdings"/>
              <a:buChar char="§"/>
            </a:pPr>
            <a:r>
              <a:rPr lang="en-US" sz="2400"/>
              <a:t>Facilitators are expected to provide technically accurate and clear responses to questions raised. </a:t>
            </a:r>
          </a:p>
          <a:p>
            <a:pPr>
              <a:lnSpc>
                <a:spcPct val="110000"/>
              </a:lnSpc>
              <a:spcBef>
                <a:spcPts val="0"/>
              </a:spcBef>
              <a:spcAft>
                <a:spcPts val="600"/>
              </a:spcAft>
              <a:buFont typeface="Wingdings"/>
              <a:buChar char="§"/>
            </a:pPr>
            <a:r>
              <a:rPr lang="en-US" sz="2400"/>
              <a:t>In case facilitators do not have/know answers to certain questions of the audience, they should commit to research/consult other subject matter experts and share answers with participants after the session.</a:t>
            </a:r>
          </a:p>
        </p:txBody>
      </p:sp>
      <p:sp>
        <p:nvSpPr>
          <p:cNvPr id="3" name="Slide Number Placeholder 2">
            <a:extLst>
              <a:ext uri="{FF2B5EF4-FFF2-40B4-BE49-F238E27FC236}">
                <a16:creationId xmlns:a16="http://schemas.microsoft.com/office/drawing/2014/main" id="{0EF769ED-5C2B-4E53-9ECF-A5010BF3D4FC}"/>
              </a:ext>
            </a:extLst>
          </p:cNvPr>
          <p:cNvSpPr>
            <a:spLocks noGrp="1"/>
          </p:cNvSpPr>
          <p:nvPr>
            <p:ph type="sldNum" sz="quarter" idx="12"/>
          </p:nvPr>
        </p:nvSpPr>
        <p:spPr/>
        <p:txBody>
          <a:bodyPr/>
          <a:lstStyle/>
          <a:p>
            <a:fld id="{15573E5C-EF74-034A-A019-612A408567C7}" type="slidenum">
              <a:rPr lang="en-US" smtClean="0"/>
              <a:pPr/>
              <a:t>22</a:t>
            </a:fld>
            <a:endParaRPr lang="en-US"/>
          </a:p>
        </p:txBody>
      </p:sp>
      <p:sp>
        <p:nvSpPr>
          <p:cNvPr id="4" name="Oval 3">
            <a:extLst>
              <a:ext uri="{FF2B5EF4-FFF2-40B4-BE49-F238E27FC236}">
                <a16:creationId xmlns:a16="http://schemas.microsoft.com/office/drawing/2014/main" id="{810E8E00-AC30-836C-D86E-C89862017EDE}"/>
              </a:ext>
            </a:extLst>
          </p:cNvPr>
          <p:cNvSpPr/>
          <p:nvPr/>
        </p:nvSpPr>
        <p:spPr>
          <a:xfrm>
            <a:off x="9561753" y="2218467"/>
            <a:ext cx="2802576" cy="273593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t>Research</a:t>
            </a:r>
          </a:p>
        </p:txBody>
      </p:sp>
      <p:sp>
        <p:nvSpPr>
          <p:cNvPr id="6" name="Oval 5">
            <a:extLst>
              <a:ext uri="{FF2B5EF4-FFF2-40B4-BE49-F238E27FC236}">
                <a16:creationId xmlns:a16="http://schemas.microsoft.com/office/drawing/2014/main" id="{5C8D7B0A-192C-035E-EE21-2CC2F5BB917F}"/>
              </a:ext>
            </a:extLst>
          </p:cNvPr>
          <p:cNvSpPr/>
          <p:nvPr/>
        </p:nvSpPr>
        <p:spPr>
          <a:xfrm>
            <a:off x="7883307" y="850501"/>
            <a:ext cx="2802576" cy="2735932"/>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800"/>
              <a:t>Technical expertise</a:t>
            </a:r>
          </a:p>
        </p:txBody>
      </p:sp>
      <p:sp>
        <p:nvSpPr>
          <p:cNvPr id="8" name="Oval 7">
            <a:extLst>
              <a:ext uri="{FF2B5EF4-FFF2-40B4-BE49-F238E27FC236}">
                <a16:creationId xmlns:a16="http://schemas.microsoft.com/office/drawing/2014/main" id="{9CE92523-BCE7-1B01-9F7F-887BEDDE3DAA}"/>
              </a:ext>
            </a:extLst>
          </p:cNvPr>
          <p:cNvSpPr/>
          <p:nvPr/>
        </p:nvSpPr>
        <p:spPr>
          <a:xfrm>
            <a:off x="7887652" y="3429000"/>
            <a:ext cx="2802576" cy="2735932"/>
          </a:xfrm>
          <a:prstGeom prst="ellipse">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800"/>
              <a:t>Answer questions</a:t>
            </a:r>
          </a:p>
        </p:txBody>
      </p:sp>
      <p:sp>
        <p:nvSpPr>
          <p:cNvPr id="7" name="Footer Placeholder 6">
            <a:extLst>
              <a:ext uri="{FF2B5EF4-FFF2-40B4-BE49-F238E27FC236}">
                <a16:creationId xmlns:a16="http://schemas.microsoft.com/office/drawing/2014/main" id="{BF855530-82A0-2FC3-790B-5628F25DF705}"/>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205169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23</a:t>
            </a:fld>
            <a:endParaRPr lang="en-US"/>
          </a:p>
        </p:txBody>
      </p:sp>
      <p:sp>
        <p:nvSpPr>
          <p:cNvPr id="3" name="Footer Placeholder 2">
            <a:extLst>
              <a:ext uri="{FF2B5EF4-FFF2-40B4-BE49-F238E27FC236}">
                <a16:creationId xmlns:a16="http://schemas.microsoft.com/office/drawing/2014/main" id="{B22539EE-DF35-0BDA-D4A7-17A3130A0A19}"/>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2633917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a:solidFill>
                  <a:schemeClr val="tx2"/>
                </a:solidFill>
              </a:rPr>
              <a:t>Click the link below or scan the QR code:</a:t>
            </a:r>
          </a:p>
          <a:p>
            <a:pPr marL="0" indent="0">
              <a:buNone/>
            </a:pPr>
            <a:r>
              <a:rPr lang="en-US" u="sng">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24</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1008005"/>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a:t>Daily or evaluation </a:t>
            </a:r>
            <a:r>
              <a:rPr lang="en-US" sz="3200" err="1"/>
              <a:t>evaluation</a:t>
            </a:r>
            <a:endParaRPr lang="en-US" sz="3200" err="1">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a:solidFill>
                  <a:srgbClr val="FF0000"/>
                </a:solidFill>
              </a:rPr>
              <a:t>[PLACEHOLDER SLIDE]</a:t>
            </a:r>
          </a:p>
        </p:txBody>
      </p:sp>
      <p:sp>
        <p:nvSpPr>
          <p:cNvPr id="2" name="Footer Placeholder 1">
            <a:extLst>
              <a:ext uri="{FF2B5EF4-FFF2-40B4-BE49-F238E27FC236}">
                <a16:creationId xmlns:a16="http://schemas.microsoft.com/office/drawing/2014/main" id="{6630FE6F-CAD4-92F2-C442-CAC370388042}"/>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val="0"/>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val="0"/>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val="0"/>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2" name="Footer Placeholder 21">
            <a:extLst>
              <a:ext uri="{FF2B5EF4-FFF2-40B4-BE49-F238E27FC236}">
                <a16:creationId xmlns:a16="http://schemas.microsoft.com/office/drawing/2014/main" id="{CDA8A481-882E-181F-8D9B-90B8170028C0}"/>
              </a:ext>
            </a:extLst>
          </p:cNvPr>
          <p:cNvSpPr>
            <a:spLocks noGrp="1"/>
          </p:cNvSpPr>
          <p:nvPr>
            <p:ph type="ftr" sz="quarter" idx="3"/>
          </p:nvPr>
        </p:nvSpPr>
        <p:spPr/>
        <p:txBody>
          <a:bodyPr/>
          <a:lstStyle/>
          <a:p>
            <a:r>
              <a:rPr lang="nl-NL"/>
              <a:t>GLLP TOT&amp;M Unit 6 V1 2026</a:t>
            </a:r>
            <a:endParaRPr lang="en-US"/>
          </a:p>
        </p:txBody>
      </p:sp>
      <p:sp>
        <p:nvSpPr>
          <p:cNvPr id="26" name="Slide Number Placeholder 25">
            <a:extLst>
              <a:ext uri="{FF2B5EF4-FFF2-40B4-BE49-F238E27FC236}">
                <a16:creationId xmlns:a16="http://schemas.microsoft.com/office/drawing/2014/main" id="{55E4833C-2AEF-81D2-C6AC-1F76053376C6}"/>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2" name="Footer Placeholder 7">
            <a:extLst>
              <a:ext uri="{FF2B5EF4-FFF2-40B4-BE49-F238E27FC236}">
                <a16:creationId xmlns:a16="http://schemas.microsoft.com/office/drawing/2014/main" id="{3AC2CE24-59E9-64F0-0BB7-0BFF774A13B5}"/>
              </a:ext>
            </a:extLst>
          </p:cNvPr>
          <p:cNvSpPr txBox="1">
            <a:spLocks/>
          </p:cNvSpPr>
          <p:nvPr/>
        </p:nvSpPr>
        <p:spPr>
          <a:xfrm>
            <a:off x="8547652" y="6161275"/>
            <a:ext cx="2278844" cy="365125"/>
          </a:xfrm>
          <a:prstGeom prst="rect">
            <a:avLst/>
          </a:prstGeom>
        </p:spPr>
        <p:txBody>
          <a:bodyPr vert="horz" lIns="91440" tIns="45720" rIns="91440" bIns="45720" rtlCol="0" anchor="ctr" anchorCtr="0"/>
          <a:lstStyle>
            <a:defPPr>
              <a:defRPr lang="en-US"/>
            </a:defPPr>
            <a:lvl1pPr marL="0" algn="l" defTabSz="912721" rtl="0" eaLnBrk="1" latinLnBrk="0" hangingPunct="1">
              <a:defRPr sz="1000" b="0" i="0" kern="1200">
                <a:solidFill>
                  <a:schemeClr val="bg1"/>
                </a:solidFill>
                <a:latin typeface="Arial Bold"/>
                <a:ea typeface="+mn-ea"/>
                <a:cs typeface="Arial Bold"/>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dirty="0">
                <a:solidFill>
                  <a:schemeClr val="tx1">
                    <a:tint val="75000"/>
                  </a:schemeClr>
                </a:solidFill>
                <a:latin typeface="+mn-lt"/>
                <a:cs typeface="+mn-cs"/>
              </a:rPr>
              <a:t>GLLP TOT&amp;M Unit 6 V1 2026</a:t>
            </a:r>
            <a:endParaRPr lang="en-US" sz="1200" dirty="0">
              <a:solidFill>
                <a:schemeClr val="tx1">
                  <a:tint val="75000"/>
                </a:schemeClr>
              </a:solidFill>
              <a:latin typeface="+mn-lt"/>
              <a:cs typeface="+mn-cs"/>
            </a:endParaRPr>
          </a:p>
        </p:txBody>
      </p:sp>
      <p:sp>
        <p:nvSpPr>
          <p:cNvPr id="5" name="Slide Number Placeholder 8">
            <a:extLst>
              <a:ext uri="{FF2B5EF4-FFF2-40B4-BE49-F238E27FC236}">
                <a16:creationId xmlns:a16="http://schemas.microsoft.com/office/drawing/2014/main" id="{3E32FA11-75BC-9BAF-F134-ABA3937D604F}"/>
              </a:ext>
            </a:extLst>
          </p:cNvPr>
          <p:cNvSpPr txBox="1">
            <a:spLocks/>
          </p:cNvSpPr>
          <p:nvPr/>
        </p:nvSpPr>
        <p:spPr>
          <a:xfrm>
            <a:off x="10821547" y="6210970"/>
            <a:ext cx="532253"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a:t>
            </a:fld>
            <a:endParaRPr lang="en-US" sz="1200" dirty="0">
              <a:solidFill>
                <a:schemeClr val="tx1">
                  <a:tint val="75000"/>
                </a:schemeClr>
              </a:solidFill>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fr-FR" dirty="0" err="1"/>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10000"/>
          </a:bodyPr>
          <a:lstStyle/>
          <a:p>
            <a:pPr marL="0" indent="0">
              <a:lnSpc>
                <a:spcPct val="120000"/>
              </a:lnSpc>
              <a:buNone/>
            </a:pPr>
            <a:r>
              <a:rPr lang="en-US" sz="2400" dirty="0"/>
              <a:t>To facilitate some of the activities included in this presentation you may want to use applications that enhance virtual interactivity. If you have the possibility to subscribe to a paid account, </a:t>
            </a:r>
            <a:r>
              <a:rPr lang="en-US" sz="2400" dirty="0" err="1">
                <a:hlinkClick r:id="rId4"/>
              </a:rPr>
              <a:t>Slido</a:t>
            </a:r>
            <a:r>
              <a:rPr lang="en-US" sz="2400" dirty="0"/>
              <a:t> offers many ways to enhance the learners’ experience. The ones listed below are either completely or partially free of charge:</a:t>
            </a:r>
          </a:p>
          <a:p>
            <a:pPr>
              <a:lnSpc>
                <a:spcPct val="120000"/>
              </a:lnSpc>
            </a:pPr>
            <a:r>
              <a:rPr lang="en-US" sz="2400" dirty="0"/>
              <a:t> </a:t>
            </a:r>
            <a:r>
              <a:rPr lang="en-US" sz="2400" dirty="0" err="1"/>
              <a:t>Mentimeter</a:t>
            </a:r>
            <a:r>
              <a:rPr lang="en-US" sz="2400" dirty="0"/>
              <a:t>, more information available at: </a:t>
            </a:r>
            <a:r>
              <a:rPr lang="en-US" sz="2400" dirty="0">
                <a:hlinkClick r:id="rId5"/>
              </a:rPr>
              <a:t>https://www.mentimeter.com/</a:t>
            </a:r>
            <a:endParaRPr lang="en-US" sz="2400" dirty="0"/>
          </a:p>
          <a:p>
            <a:pPr>
              <a:lnSpc>
                <a:spcPct val="120000"/>
              </a:lnSpc>
            </a:pPr>
            <a:r>
              <a:rPr lang="en-US" sz="2400" dirty="0"/>
              <a:t> Miro, more information available at: </a:t>
            </a:r>
            <a:r>
              <a:rPr lang="en-US" sz="2400" dirty="0">
                <a:hlinkClick r:id="rId6"/>
              </a:rPr>
              <a:t>https://miro.com/</a:t>
            </a:r>
            <a:endParaRPr lang="en-US" sz="2400" dirty="0"/>
          </a:p>
          <a:p>
            <a:pPr>
              <a:lnSpc>
                <a:spcPct val="120000"/>
              </a:lnSpc>
            </a:pPr>
            <a:r>
              <a:rPr lang="en-US" sz="2400" dirty="0"/>
              <a:t>Kahoot!, more information available at: </a:t>
            </a:r>
            <a:r>
              <a:rPr lang="en-US" sz="2400" dirty="0">
                <a:hlinkClick r:id="rId7"/>
              </a:rPr>
              <a:t>https://kahoot.com/</a:t>
            </a:r>
            <a:r>
              <a:rPr lang="en-US" sz="2400" dirty="0"/>
              <a:t> </a:t>
            </a: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8DCE0221-2511-578D-F693-4E1FB1B1358B}"/>
              </a:ext>
            </a:extLst>
          </p:cNvPr>
          <p:cNvSpPr>
            <a:spLocks noGrp="1"/>
          </p:cNvSpPr>
          <p:nvPr>
            <p:ph type="ftr" sz="quarter" idx="3"/>
          </p:nvPr>
        </p:nvSpPr>
        <p:spPr/>
        <p:txBody>
          <a:bodyPr/>
          <a:lstStyle/>
          <a:p>
            <a:r>
              <a:rPr lang="nl-NL" dirty="0"/>
              <a:t>GLLP TOT&amp;M Unit 6 V1 2026</a:t>
            </a:r>
            <a:endParaRPr lang="en-US" dirty="0"/>
          </a:p>
        </p:txBody>
      </p:sp>
      <p:sp>
        <p:nvSpPr>
          <p:cNvPr id="9" name="Slide Number Placeholder 8">
            <a:extLst>
              <a:ext uri="{FF2B5EF4-FFF2-40B4-BE49-F238E27FC236}">
                <a16:creationId xmlns:a16="http://schemas.microsoft.com/office/drawing/2014/main" id="{A3F14648-5FCF-80A9-9AAE-70EB80497557}"/>
              </a:ext>
            </a:extLst>
          </p:cNvPr>
          <p:cNvSpPr>
            <a:spLocks noGrp="1"/>
          </p:cNvSpPr>
          <p:nvPr>
            <p:ph type="sldNum" sz="quarter" idx="12"/>
          </p:nvPr>
        </p:nvSpPr>
        <p:spPr/>
        <p:txBody>
          <a:bodyPr/>
          <a:lstStyle/>
          <a:p>
            <a:fld id="{15573E5C-EF74-034A-A019-612A408567C7}" type="slidenum">
              <a:rPr lang="en-US" smtClean="0"/>
              <a:pPr/>
              <a:t>4</a:t>
            </a:fld>
            <a:endParaRPr lang="en-US"/>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137485" y="374335"/>
            <a:ext cx="6216315" cy="5764438"/>
          </a:xfrm>
        </p:spPr>
        <p:txBody>
          <a:bodyPr vert="horz" lIns="0" tIns="0" rIns="0" bIns="0" rtlCol="0" anchor="t">
            <a:normAutofit fontScale="70000" lnSpcReduction="20000"/>
          </a:bodyPr>
          <a:lstStyle/>
          <a:p>
            <a:pPr>
              <a:lnSpc>
                <a:spcPct val="120000"/>
              </a:lnSpc>
            </a:pPr>
            <a:r>
              <a:rPr lang="en-US" dirty="0"/>
              <a:t>This presentation is a ‘standard’ overview of the GLLP TOT&amp;M, that you are invited to adapt to your specific training.</a:t>
            </a:r>
          </a:p>
          <a:p>
            <a:pPr>
              <a:lnSpc>
                <a:spcPct val="120000"/>
              </a:lnSpc>
            </a:pPr>
            <a:r>
              <a:rPr lang="en-US" dirty="0"/>
              <a:t>When adapting it you are encouraged to take into consideration:</a:t>
            </a:r>
          </a:p>
          <a:p>
            <a:pPr lvl="1">
              <a:lnSpc>
                <a:spcPct val="120000"/>
              </a:lnSpc>
              <a:buFont typeface="Arial" panose="020B0604020202020204" pitchFamily="34" charset="0"/>
              <a:buChar char="•"/>
            </a:pPr>
            <a:r>
              <a:rPr lang="en-US" dirty="0"/>
              <a:t>The TOT&amp;M ‘model’ or design</a:t>
            </a:r>
          </a:p>
          <a:p>
            <a:pPr lvl="1">
              <a:lnSpc>
                <a:spcPct val="120000"/>
              </a:lnSpc>
              <a:buFont typeface="Arial" panose="020B0604020202020204" pitchFamily="34" charset="0"/>
              <a:buChar char="•"/>
            </a:pPr>
            <a:r>
              <a:rPr lang="en-US" dirty="0"/>
              <a:t>The time allotted to cover this unit in your final agenda</a:t>
            </a:r>
          </a:p>
          <a:p>
            <a:pPr lvl="1">
              <a:lnSpc>
                <a:spcPct val="120000"/>
              </a:lnSpc>
              <a:buFont typeface="Arial" panose="020B0604020202020204" pitchFamily="34" charset="0"/>
              <a:buChar char="•"/>
            </a:pPr>
            <a:r>
              <a:rPr lang="en-US" dirty="0"/>
              <a:t>The country/regional context, including from a cultural point of view</a:t>
            </a:r>
          </a:p>
          <a:p>
            <a:pPr lvl="1">
              <a:lnSpc>
                <a:spcPct val="120000"/>
              </a:lnSpc>
              <a:buFont typeface="Arial" panose="020B0604020202020204" pitchFamily="34" charset="0"/>
              <a:buChar char="•"/>
            </a:pPr>
            <a:r>
              <a:rPr lang="en-US" dirty="0"/>
              <a:t>The level of knowledge/awareness of your audience on the topic covered in this presentation</a:t>
            </a:r>
          </a:p>
          <a:p>
            <a:pPr lvl="1">
              <a:lnSpc>
                <a:spcPct val="120000"/>
              </a:lnSpc>
              <a:buFont typeface="Arial" panose="020B0604020202020204" pitchFamily="34" charset="0"/>
              <a:buChar char="•"/>
            </a:pPr>
            <a:r>
              <a:rPr lang="en-US" dirty="0"/>
              <a:t>The specific aspects you want to highlight</a:t>
            </a:r>
          </a:p>
          <a:p>
            <a:pPr lvl="1">
              <a:lnSpc>
                <a:spcPct val="120000"/>
              </a:lnSpc>
              <a:buFont typeface="Arial" panose="020B0604020202020204" pitchFamily="34" charset="0"/>
              <a:buChar char="•"/>
            </a:pPr>
            <a:r>
              <a:rPr lang="en-US" dirty="0"/>
              <a:t>The text highlighted in yellow is to be replaced/completed</a:t>
            </a:r>
          </a:p>
          <a:p>
            <a:pPr lvl="1">
              <a:lnSpc>
                <a:spcPct val="120000"/>
              </a:lnSpc>
              <a:buFont typeface="Arial" panose="020B0604020202020204" pitchFamily="34" charset="0"/>
              <a:buChar char="•"/>
            </a:pPr>
            <a:r>
              <a:rPr lang="en-US" dirty="0"/>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5" name="Footer Placeholder 4">
            <a:extLst>
              <a:ext uri="{FF2B5EF4-FFF2-40B4-BE49-F238E27FC236}">
                <a16:creationId xmlns:a16="http://schemas.microsoft.com/office/drawing/2014/main" id="{C938C5D2-A374-AAD1-925E-190556E7A418}"/>
              </a:ext>
            </a:extLst>
          </p:cNvPr>
          <p:cNvSpPr>
            <a:spLocks noGrp="1"/>
          </p:cNvSpPr>
          <p:nvPr>
            <p:ph type="ftr" sz="quarter" idx="3"/>
          </p:nvPr>
        </p:nvSpPr>
        <p:spPr/>
        <p:txBody>
          <a:bodyPr/>
          <a:lstStyle/>
          <a:p>
            <a:r>
              <a:rPr lang="nl-NL"/>
              <a:t>GLLP TOT&amp;M Unit 6 V1 2026</a:t>
            </a:r>
            <a:endParaRPr lang="en-US"/>
          </a:p>
        </p:txBody>
      </p:sp>
      <p:sp>
        <p:nvSpPr>
          <p:cNvPr id="6" name="Slide Number Placeholder 5">
            <a:extLst>
              <a:ext uri="{FF2B5EF4-FFF2-40B4-BE49-F238E27FC236}">
                <a16:creationId xmlns:a16="http://schemas.microsoft.com/office/drawing/2014/main" id="{52FF56F1-6A75-4980-6D29-C9BD4839CFC3}"/>
              </a:ext>
            </a:extLst>
          </p:cNvPr>
          <p:cNvSpPr>
            <a:spLocks noGrp="1"/>
          </p:cNvSpPr>
          <p:nvPr>
            <p:ph type="sldNum" sz="quarter" idx="12"/>
          </p:nvPr>
        </p:nvSpPr>
        <p:spPr/>
        <p:txBody>
          <a:bodyPr/>
          <a:lstStyle/>
          <a:p>
            <a:fld id="{15573E5C-EF74-034A-A019-612A408567C7}" type="slidenum">
              <a:rPr lang="en-US" smtClean="0"/>
              <a:pPr/>
              <a:t>5</a:t>
            </a:fld>
            <a:endParaRPr lang="en-US" dirty="0"/>
          </a:p>
        </p:txBody>
      </p:sp>
    </p:spTree>
    <p:custDataLst>
      <p:tags r:id="rId1"/>
    </p:custDataLst>
    <p:extLst>
      <p:ext uri="{BB962C8B-B14F-4D97-AF65-F5344CB8AC3E}">
        <p14:creationId xmlns:p14="http://schemas.microsoft.com/office/powerpoint/2010/main" val="1457784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a:t>Learning objectives</a:t>
            </a:r>
          </a:p>
        </p:txBody>
      </p:sp>
      <p:sp>
        <p:nvSpPr>
          <p:cNvPr id="6" name="Content Placeholder 5"/>
          <p:cNvSpPr>
            <a:spLocks noGrp="1"/>
          </p:cNvSpPr>
          <p:nvPr>
            <p:ph idx="1"/>
          </p:nvPr>
        </p:nvSpPr>
        <p:spPr>
          <a:xfrm>
            <a:off x="5106200" y="1634105"/>
            <a:ext cx="6628600" cy="4695092"/>
          </a:xfrm>
        </p:spPr>
        <p:txBody>
          <a:bodyPr vert="horz" lIns="0" tIns="0" rIns="0" bIns="0" rtlCol="0" anchor="t">
            <a:noAutofit/>
          </a:bodyPr>
          <a:lstStyle/>
          <a:p>
            <a:pPr>
              <a:buClr>
                <a:schemeClr val="accent2">
                  <a:lumMod val="75000"/>
                </a:schemeClr>
              </a:buClr>
              <a:buSzPct val="100000"/>
            </a:pPr>
            <a:endParaRPr lang="en-GB" sz="2000" dirty="0">
              <a:cs typeface="Arial"/>
            </a:endParaRPr>
          </a:p>
          <a:p>
            <a:pPr marL="228600" indent="-228600">
              <a:buSzPct val="100000"/>
            </a:pPr>
            <a:r>
              <a:rPr lang="en-GB" sz="2000" dirty="0">
                <a:solidFill>
                  <a:srgbClr val="000000"/>
                </a:solidFill>
                <a:latin typeface="Trebuchet MS"/>
                <a:cs typeface="Arial"/>
              </a:rPr>
              <a:t>Apply adult learning principles to delivery of GLLP modules/sessions</a:t>
            </a:r>
          </a:p>
          <a:p>
            <a:pPr marL="228600" indent="-228600">
              <a:buSzPct val="100000"/>
            </a:pPr>
            <a:r>
              <a:rPr lang="en-GB" sz="2000" dirty="0">
                <a:solidFill>
                  <a:srgbClr val="000000"/>
                </a:solidFill>
                <a:latin typeface="Trebuchet MS"/>
                <a:cs typeface="Arial"/>
              </a:rPr>
              <a:t>Apply best practices when facilitating GLLP modules/sessions</a:t>
            </a:r>
          </a:p>
          <a:p>
            <a:pPr marL="228600" indent="-228600">
              <a:buSzPct val="100000"/>
            </a:pPr>
            <a:r>
              <a:rPr lang="en-GB" sz="2000" dirty="0">
                <a:latin typeface="+mj-lt"/>
                <a:cs typeface="Arial"/>
              </a:rPr>
              <a:t>Demonstrate mastery of technical content and presentation and facilitation skills</a:t>
            </a:r>
          </a:p>
          <a:p>
            <a:pPr marL="228600" indent="-228600">
              <a:buSzPct val="100000"/>
            </a:pPr>
            <a:r>
              <a:rPr lang="en-GB" sz="2000" dirty="0">
                <a:latin typeface="+mj-lt"/>
                <a:cs typeface="Arial"/>
              </a:rPr>
              <a:t>Demonstrate delivery and acceptance of constructive feedback from/to peers and facilitators to improve own facilitation skills</a:t>
            </a:r>
            <a:endParaRPr lang="en-US" sz="2000" dirty="0">
              <a:latin typeface="+mj-lt"/>
              <a:cs typeface="Arial"/>
            </a:endParaRPr>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4756150" y="1207562"/>
            <a:ext cx="6597651" cy="1203158"/>
          </a:xfrm>
        </p:spPr>
        <p:txBody>
          <a:bodyPr vert="horz" lIns="0" tIns="0" rIns="0" bIns="0" rtlCol="0" anchor="t">
            <a:normAutofit/>
          </a:bodyPr>
          <a:lstStyle/>
          <a:p>
            <a:r>
              <a:rPr lang="en-US" sz="2400" dirty="0"/>
              <a:t>After completing this session, participants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mtClean="0"/>
              <a:pPr/>
              <a:t>6</a:t>
            </a:fld>
            <a:endParaRPr lang="en-US"/>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A8F2B40C-3A8E-1296-1437-A34993EA9F6C}"/>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169601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4F45A-50B3-5170-CC06-D9C96E4448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576AFE-B779-676C-8630-CCDB0496BB92}"/>
              </a:ext>
            </a:extLst>
          </p:cNvPr>
          <p:cNvSpPr>
            <a:spLocks noGrp="1"/>
          </p:cNvSpPr>
          <p:nvPr>
            <p:ph type="title"/>
          </p:nvPr>
        </p:nvSpPr>
        <p:spPr/>
        <p:txBody>
          <a:bodyPr>
            <a:normAutofit/>
          </a:bodyPr>
          <a:lstStyle/>
          <a:p>
            <a:r>
              <a:rPr lang="en-US"/>
              <a:t>Agenda</a:t>
            </a:r>
          </a:p>
        </p:txBody>
      </p:sp>
      <p:sp>
        <p:nvSpPr>
          <p:cNvPr id="6" name="Content Placeholder 5">
            <a:extLst>
              <a:ext uri="{FF2B5EF4-FFF2-40B4-BE49-F238E27FC236}">
                <a16:creationId xmlns:a16="http://schemas.microsoft.com/office/drawing/2014/main" id="{8F49AC3E-5CD4-4ACA-763D-332ADCCAF28B}"/>
              </a:ext>
            </a:extLst>
          </p:cNvPr>
          <p:cNvSpPr>
            <a:spLocks noGrp="1"/>
          </p:cNvSpPr>
          <p:nvPr>
            <p:ph idx="1"/>
          </p:nvPr>
        </p:nvSpPr>
        <p:spPr>
          <a:xfrm>
            <a:off x="4795157" y="1143000"/>
            <a:ext cx="6292516" cy="4572000"/>
          </a:xfrm>
        </p:spPr>
        <p:txBody>
          <a:bodyPr vert="horz" lIns="0" tIns="0" rIns="0" bIns="0" rtlCol="0" anchor="t">
            <a:normAutofit/>
          </a:bodyPr>
          <a:lstStyle/>
          <a:p>
            <a:pPr marL="292100" indent="-292100"/>
            <a:r>
              <a:rPr lang="en-US" sz="2400" dirty="0">
                <a:solidFill>
                  <a:srgbClr val="000000"/>
                </a:solidFill>
              </a:rPr>
              <a:t>Session</a:t>
            </a:r>
            <a:r>
              <a:rPr lang="en-US" sz="2400" dirty="0"/>
              <a:t> assignment for practicing facilitation </a:t>
            </a:r>
          </a:p>
          <a:p>
            <a:pPr marL="292100" indent="-292100"/>
            <a:r>
              <a:rPr lang="en-US" sz="2400" dirty="0"/>
              <a:t>Guidance on providing feedback </a:t>
            </a:r>
            <a:endParaRPr lang="en-US" sz="2400" dirty="0">
              <a:solidFill>
                <a:srgbClr val="000000"/>
              </a:solidFill>
            </a:endParaRPr>
          </a:p>
          <a:p>
            <a:pPr marL="292100" indent="-292100"/>
            <a:r>
              <a:rPr lang="en-US" sz="2400" dirty="0"/>
              <a:t>Practicing facilitation</a:t>
            </a:r>
            <a:endParaRPr lang="en-US" dirty="0"/>
          </a:p>
          <a:p>
            <a:pPr marL="292100" indent="-292100"/>
            <a:r>
              <a:rPr lang="en-US" sz="2400" dirty="0"/>
              <a:t>Wrap up on facilitation practice</a:t>
            </a:r>
          </a:p>
        </p:txBody>
      </p:sp>
      <p:sp>
        <p:nvSpPr>
          <p:cNvPr id="11" name="Slide Number Placeholder 10">
            <a:extLst>
              <a:ext uri="{FF2B5EF4-FFF2-40B4-BE49-F238E27FC236}">
                <a16:creationId xmlns:a16="http://schemas.microsoft.com/office/drawing/2014/main" id="{5075E28A-1F98-2F54-F5BF-CF21FC93303A}"/>
              </a:ext>
            </a:extLst>
          </p:cNvPr>
          <p:cNvSpPr>
            <a:spLocks noGrp="1"/>
          </p:cNvSpPr>
          <p:nvPr>
            <p:ph type="sldNum" sz="quarter" idx="12"/>
          </p:nvPr>
        </p:nvSpPr>
        <p:spPr/>
        <p:txBody>
          <a:bodyPr/>
          <a:lstStyle/>
          <a:p>
            <a:fld id="{15573E5C-EF74-034A-A019-612A408567C7}" type="slidenum">
              <a:rPr lang="en-US" smtClean="0"/>
              <a:pPr/>
              <a:t>7</a:t>
            </a:fld>
            <a:endParaRPr lang="en-US"/>
          </a:p>
        </p:txBody>
      </p:sp>
      <p:sp>
        <p:nvSpPr>
          <p:cNvPr id="3" name="Footer Placeholder 2">
            <a:extLst>
              <a:ext uri="{FF2B5EF4-FFF2-40B4-BE49-F238E27FC236}">
                <a16:creationId xmlns:a16="http://schemas.microsoft.com/office/drawing/2014/main" id="{2E2A74C5-7788-29B3-EA93-20ACA3286721}"/>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2366962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atin typeface="Trebuchet MS"/>
              </a:rPr>
              <a:t>Session assignment for practicing facilitation</a:t>
            </a:r>
            <a:br>
              <a:rPr lang="en-US">
                <a:latin typeface="Trebuchet MS" panose="020B0603020202020204" pitchFamily="34" charset="0"/>
              </a:rPr>
            </a:br>
            <a:br>
              <a:rPr lang="en-US">
                <a:latin typeface="Trebuchet MS" panose="020B0603020202020204" pitchFamily="34" charset="0"/>
              </a:rPr>
            </a:br>
            <a:br>
              <a:rPr lang="en-US">
                <a:latin typeface="Trebuchet MS" panose="020B0603020202020204" pitchFamily="34" charset="0"/>
              </a:rPr>
            </a:br>
            <a:endParaRPr lang="en-US">
              <a:latin typeface="Trebuchet MS" panose="020B0603020202020204" pitchFamily="34" charset="0"/>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8</a:t>
            </a:fld>
            <a:endParaRPr lang="en-US"/>
          </a:p>
        </p:txBody>
      </p:sp>
      <p:sp>
        <p:nvSpPr>
          <p:cNvPr id="2" name="Footer Placeholder 1">
            <a:extLst>
              <a:ext uri="{FF2B5EF4-FFF2-40B4-BE49-F238E27FC236}">
                <a16:creationId xmlns:a16="http://schemas.microsoft.com/office/drawing/2014/main" id="{EAB49945-075E-615F-6C8D-19A7C9071B81}"/>
              </a:ext>
            </a:extLst>
          </p:cNvPr>
          <p:cNvSpPr>
            <a:spLocks noGrp="1"/>
          </p:cNvSpPr>
          <p:nvPr>
            <p:ph type="ftr" sz="quarter" idx="3"/>
          </p:nvPr>
        </p:nvSpPr>
        <p:spPr/>
        <p:txBody>
          <a:bodyPr/>
          <a:lstStyle/>
          <a:p>
            <a:r>
              <a:rPr lang="nl-NL"/>
              <a:t>GLLP TOT&amp;M Unit 6 V1 2026</a:t>
            </a:r>
            <a:endParaRPr lang="en-US"/>
          </a:p>
        </p:txBody>
      </p:sp>
    </p:spTree>
    <p:custDataLst>
      <p:tags r:id="rId1"/>
    </p:custDataLst>
    <p:extLst>
      <p:ext uri="{BB962C8B-B14F-4D97-AF65-F5344CB8AC3E}">
        <p14:creationId xmlns:p14="http://schemas.microsoft.com/office/powerpoint/2010/main" val="1076001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DAD8-2F6D-2D5C-CB0D-15AB8FCA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4CD08-B4AA-B3E6-D7E4-5FA99EDD8234}"/>
              </a:ext>
            </a:extLst>
          </p:cNvPr>
          <p:cNvSpPr>
            <a:spLocks noGrp="1"/>
          </p:cNvSpPr>
          <p:nvPr>
            <p:ph type="title"/>
          </p:nvPr>
        </p:nvSpPr>
        <p:spPr>
          <a:xfrm>
            <a:off x="815249" y="694063"/>
            <a:ext cx="2599981" cy="709862"/>
          </a:xfrm>
        </p:spPr>
        <p:txBody>
          <a:bodyPr>
            <a:normAutofit fontScale="90000"/>
          </a:bodyPr>
          <a:lstStyle/>
          <a:p>
            <a:r>
              <a:rPr lang="en-US" dirty="0">
                <a:solidFill>
                  <a:schemeClr val="accent2"/>
                </a:solidFill>
              </a:rPr>
              <a:t>Reminder</a:t>
            </a:r>
            <a:br>
              <a:rPr lang="en-US" dirty="0"/>
            </a:br>
            <a:br>
              <a:rPr lang="en-US" dirty="0"/>
            </a:br>
            <a:r>
              <a:rPr lang="en-US" dirty="0"/>
              <a:t>Module</a:t>
            </a:r>
            <a:br>
              <a:rPr lang="en-US" dirty="0"/>
            </a:br>
            <a:r>
              <a:rPr lang="en-US" dirty="0"/>
              <a:t>assignment </a:t>
            </a:r>
            <a:r>
              <a:rPr lang="en-US" sz="3800" dirty="0"/>
              <a:t>and grouping</a:t>
            </a:r>
          </a:p>
        </p:txBody>
      </p:sp>
      <p:sp>
        <p:nvSpPr>
          <p:cNvPr id="5" name="Slide Number Placeholder 4">
            <a:extLst>
              <a:ext uri="{FF2B5EF4-FFF2-40B4-BE49-F238E27FC236}">
                <a16:creationId xmlns:a16="http://schemas.microsoft.com/office/drawing/2014/main" id="{5A3ECE47-2584-A673-B125-837245E90EFE}"/>
              </a:ext>
            </a:extLst>
          </p:cNvPr>
          <p:cNvSpPr>
            <a:spLocks noGrp="1"/>
          </p:cNvSpPr>
          <p:nvPr>
            <p:ph type="sldNum" sz="quarter" idx="12"/>
          </p:nvPr>
        </p:nvSpPr>
        <p:spPr/>
        <p:txBody>
          <a:bodyPr/>
          <a:lstStyle/>
          <a:p>
            <a:fld id="{7698B45C-09C7-497B-9261-07F290CB2D4C}" type="slidenum">
              <a:rPr lang="en-US" smtClean="0"/>
              <a:pPr/>
              <a:t>9</a:t>
            </a:fld>
            <a:endParaRPr lang="en-US"/>
          </a:p>
        </p:txBody>
      </p:sp>
      <p:sp>
        <p:nvSpPr>
          <p:cNvPr id="4" name="Rectangle 1">
            <a:extLst>
              <a:ext uri="{FF2B5EF4-FFF2-40B4-BE49-F238E27FC236}">
                <a16:creationId xmlns:a16="http://schemas.microsoft.com/office/drawing/2014/main" id="{5021E35D-28F9-D951-F999-3B9015910206}"/>
              </a:ext>
            </a:extLst>
          </p:cNvPr>
          <p:cNvSpPr>
            <a:spLocks noChangeArrowheads="1"/>
          </p:cNvSpPr>
          <p:nvPr/>
        </p:nvSpPr>
        <p:spPr bwMode="auto">
          <a:xfrm>
            <a:off x="4778375" y="1636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7" name="Table 6">
            <a:extLst>
              <a:ext uri="{FF2B5EF4-FFF2-40B4-BE49-F238E27FC236}">
                <a16:creationId xmlns:a16="http://schemas.microsoft.com/office/drawing/2014/main" id="{004DE42D-BD6B-9A1D-4F75-87F91B345BF8}"/>
              </a:ext>
            </a:extLst>
          </p:cNvPr>
          <p:cNvGraphicFramePr>
            <a:graphicFrameLocks noGrp="1"/>
          </p:cNvGraphicFramePr>
          <p:nvPr>
            <p:extLst>
              <p:ext uri="{D42A27DB-BD31-4B8C-83A1-F6EECF244321}">
                <p14:modId xmlns:p14="http://schemas.microsoft.com/office/powerpoint/2010/main" val="560696084"/>
              </p:ext>
            </p:extLst>
          </p:nvPr>
        </p:nvGraphicFramePr>
        <p:xfrm>
          <a:off x="3571444" y="533400"/>
          <a:ext cx="8096250" cy="5791200"/>
        </p:xfrm>
        <a:graphic>
          <a:graphicData uri="http://schemas.openxmlformats.org/drawingml/2006/table">
            <a:tbl>
              <a:tblPr bandRow="1">
                <a:tableStyleId>{5C22544A-7EE6-4342-B048-85BDC9FD1C3A}</a:tableStyleId>
              </a:tblPr>
              <a:tblGrid>
                <a:gridCol w="1619250">
                  <a:extLst>
                    <a:ext uri="{9D8B030D-6E8A-4147-A177-3AD203B41FA5}">
                      <a16:colId xmlns:a16="http://schemas.microsoft.com/office/drawing/2014/main" val="2547323772"/>
                    </a:ext>
                  </a:extLst>
                </a:gridCol>
                <a:gridCol w="1619250">
                  <a:extLst>
                    <a:ext uri="{9D8B030D-6E8A-4147-A177-3AD203B41FA5}">
                      <a16:colId xmlns:a16="http://schemas.microsoft.com/office/drawing/2014/main" val="480638892"/>
                    </a:ext>
                  </a:extLst>
                </a:gridCol>
                <a:gridCol w="1619250">
                  <a:extLst>
                    <a:ext uri="{9D8B030D-6E8A-4147-A177-3AD203B41FA5}">
                      <a16:colId xmlns:a16="http://schemas.microsoft.com/office/drawing/2014/main" val="3771476552"/>
                    </a:ext>
                  </a:extLst>
                </a:gridCol>
                <a:gridCol w="1619250">
                  <a:extLst>
                    <a:ext uri="{9D8B030D-6E8A-4147-A177-3AD203B41FA5}">
                      <a16:colId xmlns:a16="http://schemas.microsoft.com/office/drawing/2014/main" val="2888912300"/>
                    </a:ext>
                  </a:extLst>
                </a:gridCol>
                <a:gridCol w="1619250">
                  <a:extLst>
                    <a:ext uri="{9D8B030D-6E8A-4147-A177-3AD203B41FA5}">
                      <a16:colId xmlns:a16="http://schemas.microsoft.com/office/drawing/2014/main" val="1934847675"/>
                    </a:ext>
                  </a:extLst>
                </a:gridCol>
              </a:tblGrid>
              <a:tr h="361950">
                <a:tc>
                  <a:txBody>
                    <a:bodyPr/>
                    <a:lstStyle/>
                    <a:p>
                      <a:pPr fontAlgn="base">
                        <a:lnSpc>
                          <a:spcPts val="2175"/>
                        </a:lnSpc>
                        <a:buNone/>
                      </a:pPr>
                      <a:r>
                        <a:rPr lang="fr-FR" sz="1800" b="1">
                          <a:solidFill>
                            <a:srgbClr val="FFFFFF"/>
                          </a:solidFill>
                          <a:effectLst/>
                          <a:latin typeface="Trebuchet MS" panose="020B0603020202020204" pitchFamily="34" charset="0"/>
                        </a:rPr>
                        <a:t>Unit</a:t>
                      </a:r>
                      <a:endParaRPr lang="fr-FR" b="1">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317" cap="flat" cmpd="sng" algn="ctr">
                      <a:solidFill>
                        <a:srgbClr val="FFFFFF"/>
                      </a:solidFill>
                      <a:prstDash val="solid"/>
                      <a:round/>
                      <a:headEnd type="none" w="med" len="med"/>
                      <a:tailEnd type="none" w="med" len="med"/>
                    </a:lnB>
                    <a:solidFill>
                      <a:srgbClr val="F26C32"/>
                    </a:solidFill>
                  </a:tcPr>
                </a:tc>
                <a:tc>
                  <a:txBody>
                    <a:bodyPr/>
                    <a:lstStyle/>
                    <a:p>
                      <a:pPr fontAlgn="base">
                        <a:lnSpc>
                          <a:spcPts val="2175"/>
                        </a:lnSpc>
                        <a:buNone/>
                      </a:pPr>
                      <a:r>
                        <a:rPr lang="fr-FR" sz="1800" b="1">
                          <a:solidFill>
                            <a:srgbClr val="FFFFFF"/>
                          </a:solidFill>
                          <a:effectLst/>
                          <a:latin typeface="Trebuchet MS" panose="020B0603020202020204" pitchFamily="34" charset="0"/>
                        </a:rPr>
                        <a:t>Module</a:t>
                      </a:r>
                      <a:endParaRPr lang="fr-FR" b="1">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317" cap="flat" cmpd="sng" algn="ctr">
                      <a:solidFill>
                        <a:srgbClr val="FFFFFF"/>
                      </a:solidFill>
                      <a:prstDash val="solid"/>
                      <a:round/>
                      <a:headEnd type="none" w="med" len="med"/>
                      <a:tailEnd type="none" w="med" len="med"/>
                    </a:lnB>
                    <a:solidFill>
                      <a:srgbClr val="F26C32"/>
                    </a:solidFill>
                  </a:tcPr>
                </a:tc>
                <a:tc>
                  <a:txBody>
                    <a:bodyPr/>
                    <a:lstStyle/>
                    <a:p>
                      <a:pPr fontAlgn="base">
                        <a:lnSpc>
                          <a:spcPts val="2175"/>
                        </a:lnSpc>
                        <a:buNone/>
                      </a:pPr>
                      <a:r>
                        <a:rPr lang="fr-FR" sz="1800" b="1">
                          <a:solidFill>
                            <a:srgbClr val="FFFFFF"/>
                          </a:solidFill>
                          <a:effectLst/>
                          <a:latin typeface="Trebuchet MS" panose="020B0603020202020204" pitchFamily="34" charset="0"/>
                        </a:rPr>
                        <a:t>Name</a:t>
                      </a:r>
                      <a:endParaRPr lang="fr-FR" b="1">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317" cap="flat" cmpd="sng" algn="ctr">
                      <a:solidFill>
                        <a:srgbClr val="FFFFFF"/>
                      </a:solidFill>
                      <a:prstDash val="solid"/>
                      <a:round/>
                      <a:headEnd type="none" w="med" len="med"/>
                      <a:tailEnd type="none" w="med" len="med"/>
                    </a:lnB>
                    <a:solidFill>
                      <a:srgbClr val="F26C32"/>
                    </a:solidFill>
                  </a:tcPr>
                </a:tc>
                <a:tc>
                  <a:txBody>
                    <a:bodyPr/>
                    <a:lstStyle/>
                    <a:p>
                      <a:pPr fontAlgn="base">
                        <a:lnSpc>
                          <a:spcPts val="2175"/>
                        </a:lnSpc>
                        <a:buNone/>
                      </a:pPr>
                      <a:r>
                        <a:rPr lang="fr-FR" sz="1800" b="1">
                          <a:solidFill>
                            <a:srgbClr val="FFFFFF"/>
                          </a:solidFill>
                          <a:effectLst/>
                          <a:latin typeface="Trebuchet MS" panose="020B0603020202020204" pitchFamily="34" charset="0"/>
                        </a:rPr>
                        <a:t>Group</a:t>
                      </a:r>
                      <a:endParaRPr lang="fr-FR" b="1">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317" cap="flat" cmpd="sng" algn="ctr">
                      <a:solidFill>
                        <a:srgbClr val="FFFFFF"/>
                      </a:solidFill>
                      <a:prstDash val="solid"/>
                      <a:round/>
                      <a:headEnd type="none" w="med" len="med"/>
                      <a:tailEnd type="none" w="med" len="med"/>
                    </a:lnB>
                    <a:solidFill>
                      <a:srgbClr val="F26C32"/>
                    </a:solidFill>
                  </a:tcPr>
                </a:tc>
                <a:tc>
                  <a:txBody>
                    <a:bodyPr/>
                    <a:lstStyle/>
                    <a:p>
                      <a:pPr fontAlgn="base">
                        <a:lnSpc>
                          <a:spcPts val="2175"/>
                        </a:lnSpc>
                        <a:buNone/>
                      </a:pPr>
                      <a:r>
                        <a:rPr lang="fr-FR" sz="1800" b="1">
                          <a:solidFill>
                            <a:srgbClr val="FFFFFF"/>
                          </a:solidFill>
                          <a:effectLst/>
                          <a:latin typeface="Trebuchet MS" panose="020B0603020202020204" pitchFamily="34" charset="0"/>
                        </a:rPr>
                        <a:t>Alloted time</a:t>
                      </a:r>
                      <a:endParaRPr lang="fr-FR" b="1">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317" cap="flat" cmpd="sng" algn="ctr">
                      <a:solidFill>
                        <a:srgbClr val="FFFFFF"/>
                      </a:solidFill>
                      <a:prstDash val="solid"/>
                      <a:round/>
                      <a:headEnd type="none" w="med" len="med"/>
                      <a:tailEnd type="none" w="med" len="med"/>
                    </a:lnB>
                    <a:solidFill>
                      <a:srgbClr val="F26C32"/>
                    </a:solidFill>
                  </a:tcPr>
                </a:tc>
                <a:extLst>
                  <a:ext uri="{0D108BD9-81ED-4DB2-BD59-A6C34878D82A}">
                    <a16:rowId xmlns:a16="http://schemas.microsoft.com/office/drawing/2014/main" val="479044446"/>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3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3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3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3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3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1111631863"/>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876723169"/>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2718105315"/>
                  </a:ext>
                </a:extLst>
              </a:tr>
              <a:tr h="361950">
                <a:tc>
                  <a:txBody>
                    <a:bodyPr/>
                    <a:lstStyle/>
                    <a:p>
                      <a:pPr fontAlgn="t">
                        <a:buNone/>
                      </a:pPr>
                      <a:endParaRPr lang="en-US" dirty="0">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3270916952"/>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1415282265"/>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3701068036"/>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3152641407"/>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212866325"/>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1385320254"/>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3312202340"/>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2131581159"/>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2387791517"/>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2703737639"/>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CEBE8"/>
                    </a:solidFill>
                  </a:tcPr>
                </a:tc>
                <a:extLst>
                  <a:ext uri="{0D108BD9-81ED-4DB2-BD59-A6C34878D82A}">
                    <a16:rowId xmlns:a16="http://schemas.microsoft.com/office/drawing/2014/main" val="668294046"/>
                  </a:ext>
                </a:extLst>
              </a:tr>
              <a:tr h="361950">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tc>
                  <a:txBody>
                    <a:bodyPr/>
                    <a:lstStyle/>
                    <a:p>
                      <a:pPr fontAlgn="t">
                        <a:buNone/>
                      </a:pPr>
                      <a:endParaRPr lang="en-US" dirty="0">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AD4CD"/>
                    </a:solidFill>
                  </a:tcPr>
                </a:tc>
                <a:extLst>
                  <a:ext uri="{0D108BD9-81ED-4DB2-BD59-A6C34878D82A}">
                    <a16:rowId xmlns:a16="http://schemas.microsoft.com/office/drawing/2014/main" val="1557922093"/>
                  </a:ext>
                </a:extLst>
              </a:tr>
            </a:tbl>
          </a:graphicData>
        </a:graphic>
      </p:graphicFrame>
      <p:sp>
        <p:nvSpPr>
          <p:cNvPr id="3" name="Footer Placeholder 2">
            <a:extLst>
              <a:ext uri="{FF2B5EF4-FFF2-40B4-BE49-F238E27FC236}">
                <a16:creationId xmlns:a16="http://schemas.microsoft.com/office/drawing/2014/main" id="{45AD937A-0931-5521-D9A2-115BFBFE2E3A}"/>
              </a:ext>
            </a:extLst>
          </p:cNvPr>
          <p:cNvSpPr>
            <a:spLocks noGrp="1"/>
          </p:cNvSpPr>
          <p:nvPr>
            <p:ph type="ftr" sz="quarter" idx="3"/>
          </p:nvPr>
        </p:nvSpPr>
        <p:spPr/>
        <p:txBody>
          <a:bodyPr/>
          <a:lstStyle/>
          <a:p>
            <a:r>
              <a:rPr lang="nl-NL"/>
              <a:t>GLLP TOT&amp;M Unit 6 V1 2026</a:t>
            </a:r>
            <a:endParaRPr lang="en-US"/>
          </a:p>
        </p:txBody>
      </p:sp>
      <p:sp>
        <p:nvSpPr>
          <p:cNvPr id="6" name="CaixaDeTexto 4">
            <a:extLst>
              <a:ext uri="{FF2B5EF4-FFF2-40B4-BE49-F238E27FC236}">
                <a16:creationId xmlns:a16="http://schemas.microsoft.com/office/drawing/2014/main" id="{F1632706-4834-5E6D-4890-C19B2D55F9A2}"/>
              </a:ext>
            </a:extLst>
          </p:cNvPr>
          <p:cNvSpPr txBox="1"/>
          <p:nvPr/>
        </p:nvSpPr>
        <p:spPr>
          <a:xfrm>
            <a:off x="3250321" y="0"/>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Tree>
    <p:custDataLst>
      <p:tags r:id="rId1"/>
    </p:custDataLst>
    <p:extLst>
      <p:ext uri="{BB962C8B-B14F-4D97-AF65-F5344CB8AC3E}">
        <p14:creationId xmlns:p14="http://schemas.microsoft.com/office/powerpoint/2010/main" val="559661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MASTER" val="xp7ywQ0a"/>
  <p:tag name="ARTICULATE_SLIDE_COUNT" val="24"/>
  <p:tag name="SLIDO_APP_VERSION" val="1.5.2.3420"/>
  <p:tag name="SLIDO_EVENT_SECTION_UUID" val="0bb35f4c-bfaf-4e1a-ab53-f926c99503f3"/>
  <p:tag name="SLIDO_EVENT_UUID" val="d83dd17a-11ee-447c-aa21-03c175505166"/>
  <p:tag name="SLIDO_PRESENTATION_ID" val="00000000-0000-0000-0000-00000000000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LLP PPT template July 2020">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10E8E845-A2A6-4A64-9D47-D4F2B7B46D5B}">
  <ds:schemaRefs>
    <ds:schemaRef ds:uri="http://schemas.microsoft.com/sharepoint/v3/contenttype/forms"/>
  </ds:schemaRefs>
</ds:datastoreItem>
</file>

<file path=customXml/itemProps2.xml><?xml version="1.0" encoding="utf-8"?>
<ds:datastoreItem xmlns:ds="http://schemas.openxmlformats.org/officeDocument/2006/customXml" ds:itemID="{488A9966-A9D0-4EF3-94B7-546BFDD19D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f0be81-9d97-4737-97b2-7789c5062d58"/>
    <ds:schemaRef ds:uri="129451d6-aa90-46b8-8fd9-fbe75a80ca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141CE2-3A6D-45B3-BB0E-E496741C5FCA}">
  <ds:schemaRefs>
    <ds:schemaRef ds:uri="http://purl.org/dc/dcmitype/"/>
    <ds:schemaRef ds:uri="http://purl.org/dc/elements/1.1/"/>
    <ds:schemaRef ds:uri="129451d6-aa90-46b8-8fd9-fbe75a80caf6"/>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e6f0be81-9d97-4737-97b2-7789c5062d5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master</Template>
  <TotalTime>88</TotalTime>
  <Words>2348</Words>
  <Application>Microsoft Office PowerPoint</Application>
  <PresentationFormat>Widescreen</PresentationFormat>
  <Paragraphs>252</Paragraphs>
  <Slides>24</Slides>
  <Notes>21</Notes>
  <HiddenSlides>4</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24</vt:i4>
      </vt:variant>
    </vt:vector>
  </HeadingPairs>
  <TitlesOfParts>
    <vt:vector size="35" baseType="lpstr">
      <vt:lpstr>Arial</vt:lpstr>
      <vt:lpstr>Arial Bold</vt:lpstr>
      <vt:lpstr>Calibri</vt:lpstr>
      <vt:lpstr>Courier New</vt:lpstr>
      <vt:lpstr>Open Sans</vt:lpstr>
      <vt:lpstr>Source Sans Pro Regular</vt:lpstr>
      <vt:lpstr>Times New Roman</vt:lpstr>
      <vt:lpstr>Trebuchet MS</vt:lpstr>
      <vt:lpstr>Wingdings</vt:lpstr>
      <vt:lpstr>Wingdings,Sans-Serif</vt:lpstr>
      <vt:lpstr>GLLP PPT template July 2020</vt:lpstr>
      <vt:lpstr>Global Laboratory  Leadership Programme   Training of Trainer and Mentor  Unit 6: Practicing facilitation</vt:lpstr>
      <vt:lpstr>Zoom interface</vt:lpstr>
      <vt:lpstr>Zoom interface</vt:lpstr>
      <vt:lpstr>For TOT&amp;M facilitators only</vt:lpstr>
      <vt:lpstr>For facilitators only</vt:lpstr>
      <vt:lpstr>Learning objectives</vt:lpstr>
      <vt:lpstr>Agenda</vt:lpstr>
      <vt:lpstr>Session assignment for practicing facilitation   </vt:lpstr>
      <vt:lpstr>Reminder  Module assignment and grouping</vt:lpstr>
      <vt:lpstr>Instructions to presenters</vt:lpstr>
      <vt:lpstr>During the session, a facilitator should:</vt:lpstr>
      <vt:lpstr>Guidance on providing feedback   </vt:lpstr>
      <vt:lpstr>Presentation feedback</vt:lpstr>
      <vt:lpstr>Providing feedback to presenters</vt:lpstr>
      <vt:lpstr>Electronic feedback form</vt:lpstr>
      <vt:lpstr>Questions?</vt:lpstr>
      <vt:lpstr>Practicing facilitation </vt:lpstr>
      <vt:lpstr>Wrap up on facilitation practice    </vt:lpstr>
      <vt:lpstr>Plenary discussion</vt:lpstr>
      <vt:lpstr>Summary: Before the session, a facilitator should</vt:lpstr>
      <vt:lpstr>Summary: During the session, a facilitator should</vt:lpstr>
      <vt:lpstr>Summary: Technical knowledge</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Otim Patrick</dc:creator>
  <cp:lastModifiedBy>VAZ DRAGO, Rita Catarina</cp:lastModifiedBy>
  <cp:revision>1</cp:revision>
  <cp:lastPrinted>2016-07-15T11:07:21Z</cp:lastPrinted>
  <dcterms:created xsi:type="dcterms:W3CDTF">2021-05-10T19:42:08Z</dcterms:created>
  <dcterms:modified xsi:type="dcterms:W3CDTF">2026-03-18T17:09:22Z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0x0101009805538183E13A4D91A4BD666C52FC81</vt:lpwstr>
  </property>
  <property fmtid="{D5CDD505-2E9C-101B-9397-08002B2CF9AE}" pid="4" name="MediaServiceImageTags">
    <vt:lpwstr/>
  </property>
  <property fmtid="{D5CDD505-2E9C-101B-9397-08002B2CF9AE}" pid="5" name="ArticulateGUID">
    <vt:lpwstr>14F1575E-E3E4-49C0-A1EA-6B5ABE0ACC87</vt:lpwstr>
  </property>
  <property fmtid="{D5CDD505-2E9C-101B-9397-08002B2CF9AE}" pid="6" name="ArticulatePath">
    <vt:lpwstr>NFP Onboarding_revised 3_Global</vt:lpwstr>
  </property>
  <property fmtid="{D5CDD505-2E9C-101B-9397-08002B2CF9AE}" pid="7" name="SlidoAppVersion">
    <vt:lpwstr>1.5.2.3420</vt:lpwstr>
  </property>
  <property fmtid="{D5CDD505-2E9C-101B-9397-08002B2CF9AE}" pid="8" name="MSIP_Label_7b94a7b8-f06c-4dfe-bdcc-9b548fd58c31_Enabled">
    <vt:lpwstr>true</vt:lpwstr>
  </property>
  <property fmtid="{D5CDD505-2E9C-101B-9397-08002B2CF9AE}" pid="9" name="MSIP_Label_7b94a7b8-f06c-4dfe-bdcc-9b548fd58c31_SetDate">
    <vt:lpwstr>2024-02-15T18:08:00Z</vt:lpwstr>
  </property>
  <property fmtid="{D5CDD505-2E9C-101B-9397-08002B2CF9AE}" pid="10" name="MSIP_Label_7b94a7b8-f06c-4dfe-bdcc-9b548fd58c31_Method">
    <vt:lpwstr>Privileged</vt:lpwstr>
  </property>
  <property fmtid="{D5CDD505-2E9C-101B-9397-08002B2CF9AE}" pid="11" name="MSIP_Label_7b94a7b8-f06c-4dfe-bdcc-9b548fd58c31_Name">
    <vt:lpwstr>7b94a7b8-f06c-4dfe-bdcc-9b548fd58c31</vt:lpwstr>
  </property>
  <property fmtid="{D5CDD505-2E9C-101B-9397-08002B2CF9AE}" pid="12" name="MSIP_Label_7b94a7b8-f06c-4dfe-bdcc-9b548fd58c31_SiteId">
    <vt:lpwstr>9ce70869-60db-44fd-abe8-d2767077fc8f</vt:lpwstr>
  </property>
  <property fmtid="{D5CDD505-2E9C-101B-9397-08002B2CF9AE}" pid="13" name="MSIP_Label_7b94a7b8-f06c-4dfe-bdcc-9b548fd58c31_ActionId">
    <vt:lpwstr>9f9cb415-6246-4635-aa1a-dec834302af1</vt:lpwstr>
  </property>
  <property fmtid="{D5CDD505-2E9C-101B-9397-08002B2CF9AE}" pid="14" name="MSIP_Label_7b94a7b8-f06c-4dfe-bdcc-9b548fd58c31_ContentBits">
    <vt:lpwstr>0</vt:lpwstr>
  </property>
</Properties>
</file>