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tags/tag3.xml" ContentType="application/vnd.openxmlformats-officedocument.presentationml.tags+xml"/>
  <Override PartName="/ppt/notesSlides/notesSlide2.xml" ContentType="application/vnd.openxmlformats-officedocument.presentationml.notesSlide+xml"/>
  <Override PartName="/ppt/tags/tag4.xml" ContentType="application/vnd.openxmlformats-officedocument.presentationml.tags+xml"/>
  <Override PartName="/ppt/notesSlides/notesSlide3.xml" ContentType="application/vnd.openxmlformats-officedocument.presentationml.notesSlide+xml"/>
  <Override PartName="/ppt/tags/tag5.xml" ContentType="application/vnd.openxmlformats-officedocument.presentationml.tags+xml"/>
  <Override PartName="/ppt/notesSlides/notesSlide4.xml" ContentType="application/vnd.openxmlformats-officedocument.presentationml.notesSlide+xml"/>
  <Override PartName="/ppt/tags/tag6.xml" ContentType="application/vnd.openxmlformats-officedocument.presentationml.tags+xml"/>
  <Override PartName="/ppt/tags/tag7.xml" ContentType="application/vnd.openxmlformats-officedocument.presentationml.tags+xml"/>
  <Override PartName="/ppt/notesSlides/notesSlide5.xml" ContentType="application/vnd.openxmlformats-officedocument.presentationml.notesSlide+xml"/>
  <Override PartName="/ppt/tags/tag8.xml" ContentType="application/vnd.openxmlformats-officedocument.presentationml.tags+xml"/>
  <Override PartName="/ppt/notesSlides/notesSlide6.xml" ContentType="application/vnd.openxmlformats-officedocument.presentationml.notesSlide+xml"/>
  <Override PartName="/ppt/tags/tag9.xml" ContentType="application/vnd.openxmlformats-officedocument.presentationml.tags+xml"/>
  <Override PartName="/ppt/notesSlides/notesSlide7.xml" ContentType="application/vnd.openxmlformats-officedocument.presentationml.notesSlide+xml"/>
  <Override PartName="/ppt/tags/tag10.xml" ContentType="application/vnd.openxmlformats-officedocument.presentationml.tags+xml"/>
  <Override PartName="/ppt/notesSlides/notesSlide8.xml" ContentType="application/vnd.openxmlformats-officedocument.presentationml.notesSlide+xml"/>
  <Override PartName="/ppt/tags/tag11.xml" ContentType="application/vnd.openxmlformats-officedocument.presentationml.tags+xml"/>
  <Override PartName="/ppt/notesSlides/notesSlide9.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tags/tag12.xml" ContentType="application/vnd.openxmlformats-officedocument.presentationml.tags+xml"/>
  <Override PartName="/ppt/notesSlides/notesSlide10.xml" ContentType="application/vnd.openxmlformats-officedocument.presentationml.notesSlide+xml"/>
  <Override PartName="/ppt/tags/tag13.xml" ContentType="application/vnd.openxmlformats-officedocument.presentationml.tags+xml"/>
  <Override PartName="/ppt/notesSlides/notesSlide11.xml" ContentType="application/vnd.openxmlformats-officedocument.presentationml.notesSlide+xml"/>
  <Override PartName="/ppt/tags/tag14.xml" ContentType="application/vnd.openxmlformats-officedocument.presentationml.tags+xml"/>
  <Override PartName="/ppt/notesSlides/notesSlide12.xml" ContentType="application/vnd.openxmlformats-officedocument.presentationml.notesSlide+xml"/>
  <Override PartName="/ppt/tags/tag15.xml" ContentType="application/vnd.openxmlformats-officedocument.presentationml.tags+xml"/>
  <Override PartName="/ppt/notesSlides/notesSlide13.xml" ContentType="application/vnd.openxmlformats-officedocument.presentationml.notesSlide+xml"/>
  <Override PartName="/ppt/tags/tag16.xml" ContentType="application/vnd.openxmlformats-officedocument.presentationml.tags+xml"/>
  <Override PartName="/ppt/notesSlides/notesSlide14.xml" ContentType="application/vnd.openxmlformats-officedocument.presentationml.notesSlide+xml"/>
  <Override PartName="/ppt/tags/tag17.xml" ContentType="application/vnd.openxmlformats-officedocument.presentationml.tags+xml"/>
  <Override PartName="/ppt/notesSlides/notesSlide15.xml" ContentType="application/vnd.openxmlformats-officedocument.presentationml.notesSlide+xml"/>
  <Override PartName="/ppt/tags/tag18.xml" ContentType="application/vnd.openxmlformats-officedocument.presentationml.tags+xml"/>
  <Override PartName="/ppt/notesSlides/notesSlide16.xml" ContentType="application/vnd.openxmlformats-officedocument.presentationml.notesSlide+xml"/>
  <Override PartName="/ppt/tags/tag19.xml" ContentType="application/vnd.openxmlformats-officedocument.presentationml.tags+xml"/>
  <Override PartName="/ppt/notesSlides/notesSlide17.xml" ContentType="application/vnd.openxmlformats-officedocument.presentationml.notesSlide+xml"/>
  <Override PartName="/ppt/tags/tag20.xml" ContentType="application/vnd.openxmlformats-officedocument.presentationml.tags+xml"/>
  <Override PartName="/ppt/notesSlides/notesSlide18.xml" ContentType="application/vnd.openxmlformats-officedocument.presentationml.notesSlide+xml"/>
  <Override PartName="/ppt/tags/tag21.xml" ContentType="application/vnd.openxmlformats-officedocument.presentationml.tags+xml"/>
  <Override PartName="/ppt/notesSlides/notesSlide19.xml" ContentType="application/vnd.openxmlformats-officedocument.presentationml.notesSlide+xml"/>
  <Override PartName="/ppt/tags/tag22.xml" ContentType="application/vnd.openxmlformats-officedocument.presentationml.tags+xml"/>
  <Override PartName="/ppt/notesSlides/notesSlide20.xml" ContentType="application/vnd.openxmlformats-officedocument.presentationml.notesSlide+xml"/>
  <Override PartName="/ppt/tags/tag23.xml" ContentType="application/vnd.openxmlformats-officedocument.presentationml.tags+xml"/>
  <Override PartName="/ppt/notesSlides/notesSlide21.xml" ContentType="application/vnd.openxmlformats-officedocument.presentationml.notesSlide+xml"/>
  <Override PartName="/ppt/tags/tag24.xml" ContentType="application/vnd.openxmlformats-officedocument.presentationml.tags+xml"/>
  <Override PartName="/ppt/notesSlides/notesSlide22.xml" ContentType="application/vnd.openxmlformats-officedocument.presentationml.notesSlide+xml"/>
  <Override PartName="/ppt/tags/tag25.xml" ContentType="application/vnd.openxmlformats-officedocument.presentationml.tags+xml"/>
  <Override PartName="/ppt/tags/tag26.xml" ContentType="application/vnd.openxmlformats-officedocument.presentationml.tags+xml"/>
  <Override PartName="/ppt/notesSlides/notesSlide23.xml" ContentType="application/vnd.openxmlformats-officedocument.presentationml.notesSlide+xml"/>
  <Override PartName="/ppt/tags/tag27.xml" ContentType="application/vnd.openxmlformats-officedocument.presentationml.tags+xml"/>
  <Override PartName="/ppt/notesSlides/notesSlide24.xml" ContentType="application/vnd.openxmlformats-officedocument.presentationml.notesSlide+xml"/>
  <Override PartName="/ppt/tags/tag28.xml" ContentType="application/vnd.openxmlformats-officedocument.presentationml.tags+xml"/>
  <Override PartName="/ppt/notesSlides/notesSlide25.xml" ContentType="application/vnd.openxmlformats-officedocument.presentationml.notesSlide+xml"/>
  <Override PartName="/ppt/tags/tag29.xml" ContentType="application/vnd.openxmlformats-officedocument.presentationml.tags+xml"/>
  <Override PartName="/ppt/notesSlides/notesSlide26.xml" ContentType="application/vnd.openxmlformats-officedocument.presentationml.notesSlide+xml"/>
  <Override PartName="/ppt/tags/tag30.xml" ContentType="application/vnd.openxmlformats-officedocument.presentationml.tags+xml"/>
  <Override PartName="/ppt/notesSlides/notesSlide27.xml" ContentType="application/vnd.openxmlformats-officedocument.presentationml.notesSlide+xml"/>
  <Override PartName="/ppt/tags/tag31.xml" ContentType="application/vnd.openxmlformats-officedocument.presentationml.tags+xml"/>
  <Override PartName="/ppt/notesSlides/notesSlide28.xml" ContentType="application/vnd.openxmlformats-officedocument.presentationml.notesSlide+xml"/>
  <Override PartName="/ppt/tags/tag32.xml" ContentType="application/vnd.openxmlformats-officedocument.presentationml.tags+xml"/>
  <Override PartName="/ppt/notesSlides/notesSlide29.xml" ContentType="application/vnd.openxmlformats-officedocument.presentationml.notesSlide+xml"/>
  <Override PartName="/ppt/tags/tag33.xml" ContentType="application/vnd.openxmlformats-officedocument.presentationml.tags+xml"/>
  <Override PartName="/ppt/notesSlides/notesSlide30.xml" ContentType="application/vnd.openxmlformats-officedocument.presentationml.notesSlide+xml"/>
  <Override PartName="/ppt/tags/tag34.xml" ContentType="application/vnd.openxmlformats-officedocument.presentationml.tags+xml"/>
  <Override PartName="/ppt/notesSlides/notesSlide31.xml" ContentType="application/vnd.openxmlformats-officedocument.presentationml.notesSlide+xml"/>
  <Override PartName="/ppt/tags/tag35.xml" ContentType="application/vnd.openxmlformats-officedocument.presentationml.tags+xml"/>
  <Override PartName="/ppt/notesSlides/notesSlide32.xml" ContentType="application/vnd.openxmlformats-officedocument.presentationml.notesSlide+xml"/>
  <Override PartName="/ppt/tags/tag36.xml" ContentType="application/vnd.openxmlformats-officedocument.presentationml.tags+xml"/>
  <Override PartName="/ppt/tags/tag37.xml" ContentType="application/vnd.openxmlformats-officedocument.presentationml.tags+xml"/>
  <Override PartName="/ppt/notesSlides/notesSlide3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41"/>
  </p:notesMasterIdLst>
  <p:sldIdLst>
    <p:sldId id="267" r:id="rId5"/>
    <p:sldId id="2147471048" r:id="rId6"/>
    <p:sldId id="2147471049" r:id="rId7"/>
    <p:sldId id="2147471050" r:id="rId8"/>
    <p:sldId id="2147471051" r:id="rId9"/>
    <p:sldId id="2145706048" r:id="rId10"/>
    <p:sldId id="358" r:id="rId11"/>
    <p:sldId id="352" r:id="rId12"/>
    <p:sldId id="1294" r:id="rId13"/>
    <p:sldId id="372" r:id="rId14"/>
    <p:sldId id="2147376104" r:id="rId15"/>
    <p:sldId id="2147376026" r:id="rId16"/>
    <p:sldId id="2147376082" r:id="rId17"/>
    <p:sldId id="2147376097" r:id="rId18"/>
    <p:sldId id="1296" r:id="rId19"/>
    <p:sldId id="2147376099" r:id="rId20"/>
    <p:sldId id="2147376087" r:id="rId21"/>
    <p:sldId id="2147376088" r:id="rId22"/>
    <p:sldId id="2147376089" r:id="rId23"/>
    <p:sldId id="2147376090" r:id="rId24"/>
    <p:sldId id="2147376091" r:id="rId25"/>
    <p:sldId id="2147376092" r:id="rId26"/>
    <p:sldId id="2147471052" r:id="rId27"/>
    <p:sldId id="361" r:id="rId28"/>
    <p:sldId id="2147376105" r:id="rId29"/>
    <p:sldId id="2147376093" r:id="rId30"/>
    <p:sldId id="2147376094" r:id="rId31"/>
    <p:sldId id="357" r:id="rId32"/>
    <p:sldId id="2147376101" r:id="rId33"/>
    <p:sldId id="2147376102" r:id="rId34"/>
    <p:sldId id="356" r:id="rId35"/>
    <p:sldId id="355" r:id="rId36"/>
    <p:sldId id="2147376100" r:id="rId37"/>
    <p:sldId id="2147376096" r:id="rId38"/>
    <p:sldId id="335" r:id="rId39"/>
    <p:sldId id="2147376106" r:id="rId40"/>
  </p:sldIdLst>
  <p:sldSz cx="12192000" cy="6858000"/>
  <p:notesSz cx="6858000" cy="9144000"/>
  <p:custDataLst>
    <p:tags r:id="rId42"/>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4F56852B-ECE1-7EAF-E401-9047B158B7C5}" name="DOLMAZON, Virginie" initials="VD" userId="S::dolmazonv@who.int::b92e1dd3-edaf-40eb-a51e-75ddce86258f" providerId="AD"/>
  <p188:author id="{6BE0062E-5A17-DFE0-F694-AD36EFEF50DD}" name="Burton Wilcke (burton.wilcke@uvm.edu)" initials="B(" userId="S::burton.wilcke_uvm.edu#ext#@worldhealthorg.onmicrosoft.com::9afdb5b3-75c9-41a1-b1ef-c5b9113206af" providerId="AD"/>
  <p188:author id="{61BA7331-4FE4-CB1D-C94C-67ACC1F934D2}" name="Sedillo, Jennifer | APHL" initials="SJ" userId="S::jennifer.sedillo_aphl.org#ext#@worldhealthorg.onmicrosoft.com::467f07e0-d8aa-44cb-9a14-f2ea16059321" providerId="AD"/>
  <p188:author id="{3592563A-9710-7A7C-7CA2-EC9F38CD882F}" name="Sedillo, Jennifer | APHL" initials="JS" userId="S::Jennifer.Sedillo@aphl.org::dbdda516-dcac-4b1b-851c-29992c83cc2f" providerId="AD"/>
  <p188:author id="{1B91B14C-9372-6FC1-E2A3-5A20CAD36640}" name="VAZ DRAGO, Rita Catarina" initials="VDRC" userId="S::vazr@who.int::ba088403-8eca-4953-a95a-1df5dda3e134" providerId="AD"/>
  <p188:author id="{17D03E54-13DE-1930-61C5-FCA14C1D2AEA}" name="Sedillo, Jennifer | APHL" initials="SJ" userId="S::jennifer.sedillo@aphl.org::dbdda516-dcac-4b1b-851c-29992c83cc2f" providerId="AD"/>
  <p188:author id="{3228A863-6949-2C9F-425E-FF8F509437B0}" name="Uzma Bashir" initials="UB" userId="S::bashiru@who.int::b81b0c29-4af6-4cfa-846a-d9c7819939ec" providerId="AD"/>
  <p188:author id="{300CD39A-046A-9E6B-F5A8-71E7189C0FF8}" name="Autrey, Tatianna | APHL" initials="AT" userId="S::tatianna.autrey_aphl.org#ext#@worldhealthorg.onmicrosoft.com::5837d4d7-07d1-4408-a7b6-c4a916152ea6" providerId="AD"/>
  <p188:author id="{013D599B-2988-3CE7-A335-E77A3E05FCB7}" name="Isadore, Jocelyn | APHL" initials="JI" userId="S::jocelyn.isadore@aphl.org::f75f5f23-53dc-4ade-b7ea-b46b0baf91f6" providerId="AD"/>
  <p188:author id="{CFC766B0-6662-D405-58DE-F0E7C1863BC4}" name="Emery, Shannon | APHL" initials="SE" userId="S::shannon.emery@aphl.org::84fadb00-fb74-40bc-9598-6a62c880c0e6"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98989"/>
    <a:srgbClr val="DDEDF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F9CF951-300B-4F92-84B3-D18506053DCA}" v="24" dt="2026-04-23T17:24:42.92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3282" autoAdjust="0"/>
  </p:normalViewPr>
  <p:slideViewPr>
    <p:cSldViewPr snapToGrid="0" showGuides="1">
      <p:cViewPr varScale="1">
        <p:scale>
          <a:sx n="70" d="100"/>
          <a:sy n="70" d="100"/>
        </p:scale>
        <p:origin x="843" y="54"/>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tags" Target="tags/tag1.xml"/><Relationship Id="rId47" Type="http://schemas.microsoft.com/office/2016/11/relationships/changesInfo" Target="changesInfos/changesInfo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microsoft.com/office/2018/10/relationships/authors" Target="author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presProps" Target="presProps.xml"/><Relationship Id="rId48" Type="http://schemas.microsoft.com/office/2015/10/relationships/revisionInfo" Target="revisionInfo.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tableStyles" Target="tableStyles.xml"/><Relationship Id="rId20" Type="http://schemas.openxmlformats.org/officeDocument/2006/relationships/slide" Target="slides/slide16.xml"/><Relationship Id="rId41"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Isadore, Jocelyn | APHL" userId="f75f5f23-53dc-4ade-b7ea-b46b0baf91f6" providerId="ADAL" clId="{93531C0A-F3D0-4D6A-9D87-1AF30E926B0D}"/>
    <pc:docChg chg="undo custSel modSld">
      <pc:chgData name="Isadore, Jocelyn | APHL" userId="f75f5f23-53dc-4ade-b7ea-b46b0baf91f6" providerId="ADAL" clId="{93531C0A-F3D0-4D6A-9D87-1AF30E926B0D}" dt="2026-04-12T22:12:50.355" v="2559" actId="1076"/>
      <pc:docMkLst>
        <pc:docMk/>
      </pc:docMkLst>
      <pc:sldChg chg="addSp delSp modSp mod modNotesTx">
        <pc:chgData name="Isadore, Jocelyn | APHL" userId="f75f5f23-53dc-4ade-b7ea-b46b0baf91f6" providerId="ADAL" clId="{93531C0A-F3D0-4D6A-9D87-1AF30E926B0D}" dt="2026-04-12T22:12:50.355" v="2559" actId="1076"/>
        <pc:sldMkLst>
          <pc:docMk/>
          <pc:sldMk cId="203791999" sldId="2147376097"/>
        </pc:sldMkLst>
        <pc:spChg chg="mod">
          <ac:chgData name="Isadore, Jocelyn | APHL" userId="f75f5f23-53dc-4ade-b7ea-b46b0baf91f6" providerId="ADAL" clId="{93531C0A-F3D0-4D6A-9D87-1AF30E926B0D}" dt="2026-04-12T22:12:44.835" v="2558" actId="14100"/>
          <ac:spMkLst>
            <pc:docMk/>
            <pc:sldMk cId="203791999" sldId="2147376097"/>
            <ac:spMk id="11" creationId="{A77BC0A9-BF43-B3FC-AF2F-1CC4D299D8B2}"/>
          </ac:spMkLst>
        </pc:spChg>
        <pc:picChg chg="add mod ord">
          <ac:chgData name="Isadore, Jocelyn | APHL" userId="f75f5f23-53dc-4ade-b7ea-b46b0baf91f6" providerId="ADAL" clId="{93531C0A-F3D0-4D6A-9D87-1AF30E926B0D}" dt="2026-04-12T22:12:09.703" v="2553" actId="167"/>
          <ac:picMkLst>
            <pc:docMk/>
            <pc:sldMk cId="203791999" sldId="2147376097"/>
            <ac:picMk id="7" creationId="{89AD89AE-A981-8629-BED1-05819DD14ACA}"/>
          </ac:picMkLst>
        </pc:picChg>
        <pc:cxnChg chg="mod">
          <ac:chgData name="Isadore, Jocelyn | APHL" userId="f75f5f23-53dc-4ade-b7ea-b46b0baf91f6" providerId="ADAL" clId="{93531C0A-F3D0-4D6A-9D87-1AF30E926B0D}" dt="2026-04-12T22:12:50.355" v="2559" actId="1076"/>
          <ac:cxnSpMkLst>
            <pc:docMk/>
            <pc:sldMk cId="203791999" sldId="2147376097"/>
            <ac:cxnSpMk id="3" creationId="{20597C8A-AA9A-5734-C87A-7AE2161DCEB4}"/>
          </ac:cxnSpMkLst>
        </pc:cxnChg>
      </pc:sldChg>
    </pc:docChg>
  </pc:docChgLst>
  <pc:docChgLst>
    <pc:chgData name="Sedillo, Jennifer | APHL" userId="dbdda516-dcac-4b1b-851c-29992c83cc2f" providerId="ADAL" clId="{170F08EC-72D1-4305-B09F-8B2F02684BB8}"/>
    <pc:docChg chg="custSel modSld">
      <pc:chgData name="Sedillo, Jennifer | APHL" userId="dbdda516-dcac-4b1b-851c-29992c83cc2f" providerId="ADAL" clId="{170F08EC-72D1-4305-B09F-8B2F02684BB8}" dt="2026-04-23T17:24:42.921" v="403" actId="20577"/>
      <pc:docMkLst>
        <pc:docMk/>
      </pc:docMkLst>
      <pc:sldChg chg="modSp mod modNotesTx">
        <pc:chgData name="Sedillo, Jennifer | APHL" userId="dbdda516-dcac-4b1b-851c-29992c83cc2f" providerId="ADAL" clId="{170F08EC-72D1-4305-B09F-8B2F02684BB8}" dt="2026-04-23T17:22:02.873" v="236" actId="20577"/>
        <pc:sldMkLst>
          <pc:docMk/>
          <pc:sldMk cId="203791999" sldId="2147376097"/>
        </pc:sldMkLst>
        <pc:spChg chg="mod">
          <ac:chgData name="Sedillo, Jennifer | APHL" userId="dbdda516-dcac-4b1b-851c-29992c83cc2f" providerId="ADAL" clId="{170F08EC-72D1-4305-B09F-8B2F02684BB8}" dt="2026-04-23T17:22:02.873" v="236" actId="20577"/>
          <ac:spMkLst>
            <pc:docMk/>
            <pc:sldMk cId="203791999" sldId="2147376097"/>
            <ac:spMk id="2" creationId="{29D477B4-C9E9-FFEA-8819-6AD20DCF942E}"/>
          </ac:spMkLst>
        </pc:spChg>
        <pc:spChg chg="mod">
          <ac:chgData name="Sedillo, Jennifer | APHL" userId="dbdda516-dcac-4b1b-851c-29992c83cc2f" providerId="ADAL" clId="{170F08EC-72D1-4305-B09F-8B2F02684BB8}" dt="2026-04-23T17:15:10.439" v="111" actId="14100"/>
          <ac:spMkLst>
            <pc:docMk/>
            <pc:sldMk cId="203791999" sldId="2147376097"/>
            <ac:spMk id="11" creationId="{A77BC0A9-BF43-B3FC-AF2F-1CC4D299D8B2}"/>
          </ac:spMkLst>
        </pc:spChg>
        <pc:cxnChg chg="mod">
          <ac:chgData name="Sedillo, Jennifer | APHL" userId="dbdda516-dcac-4b1b-851c-29992c83cc2f" providerId="ADAL" clId="{170F08EC-72D1-4305-B09F-8B2F02684BB8}" dt="2026-04-23T17:15:23.399" v="115" actId="14100"/>
          <ac:cxnSpMkLst>
            <pc:docMk/>
            <pc:sldMk cId="203791999" sldId="2147376097"/>
            <ac:cxnSpMk id="3" creationId="{20597C8A-AA9A-5734-C87A-7AE2161DCEB4}"/>
          </ac:cxnSpMkLst>
        </pc:cxnChg>
      </pc:sldChg>
      <pc:sldChg chg="modSp mod modShow modNotesTx">
        <pc:chgData name="Sedillo, Jennifer | APHL" userId="dbdda516-dcac-4b1b-851c-29992c83cc2f" providerId="ADAL" clId="{170F08EC-72D1-4305-B09F-8B2F02684BB8}" dt="2026-04-23T17:24:42.921" v="403" actId="20577"/>
        <pc:sldMkLst>
          <pc:docMk/>
          <pc:sldMk cId="2679934988" sldId="2147376102"/>
        </pc:sldMkLst>
        <pc:spChg chg="mod">
          <ac:chgData name="Sedillo, Jennifer | APHL" userId="dbdda516-dcac-4b1b-851c-29992c83cc2f" providerId="ADAL" clId="{170F08EC-72D1-4305-B09F-8B2F02684BB8}" dt="2026-04-23T17:24:42.921" v="403" actId="20577"/>
          <ac:spMkLst>
            <pc:docMk/>
            <pc:sldMk cId="2679934988" sldId="2147376102"/>
            <ac:spMk id="3" creationId="{201F10C7-97C8-A04E-7243-A0E61C3583C6}"/>
          </ac:spMkLst>
        </pc:spChg>
      </pc:sldChg>
      <pc:sldChg chg="modSp mod modNotesTx">
        <pc:chgData name="Sedillo, Jennifer | APHL" userId="dbdda516-dcac-4b1b-851c-29992c83cc2f" providerId="ADAL" clId="{170F08EC-72D1-4305-B09F-8B2F02684BB8}" dt="2026-04-23T17:22:47.110" v="275" actId="20577"/>
        <pc:sldMkLst>
          <pc:docMk/>
          <pc:sldMk cId="3775928493" sldId="2147471052"/>
        </pc:sldMkLst>
        <pc:spChg chg="mod">
          <ac:chgData name="Sedillo, Jennifer | APHL" userId="dbdda516-dcac-4b1b-851c-29992c83cc2f" providerId="ADAL" clId="{170F08EC-72D1-4305-B09F-8B2F02684BB8}" dt="2026-04-23T17:22:26.760" v="243" actId="20577"/>
          <ac:spMkLst>
            <pc:docMk/>
            <pc:sldMk cId="3775928493" sldId="2147471052"/>
            <ac:spMk id="3" creationId="{505CBE1C-51D6-1FB6-D12A-A69BA89FF955}"/>
          </ac:spMkLst>
        </pc:spChg>
      </pc:sldChg>
    </pc:docChg>
  </pc:docChgLst>
</pc:chgInfo>
</file>

<file path=ppt/diagrams/_rels/data1.xml.rels><?xml version="1.0" encoding="UTF-8" standalone="yes"?>
<Relationships xmlns="http://schemas.openxmlformats.org/package/2006/relationships"><Relationship Id="rId3" Type="http://schemas.openxmlformats.org/officeDocument/2006/relationships/image" Target="../media/image20.svg"/><Relationship Id="rId2" Type="http://schemas.openxmlformats.org/officeDocument/2006/relationships/image" Target="../media/image19.svg"/><Relationship Id="rId1" Type="http://schemas.openxmlformats.org/officeDocument/2006/relationships/image" Target="../media/image18.svg"/><Relationship Id="rId4" Type="http://schemas.openxmlformats.org/officeDocument/2006/relationships/image" Target="../media/image21.svg"/></Relationships>
</file>

<file path=ppt/diagrams/_rels/drawing1.xml.rels><?xml version="1.0" encoding="UTF-8" standalone="yes"?>
<Relationships xmlns="http://schemas.openxmlformats.org/package/2006/relationships"><Relationship Id="rId3" Type="http://schemas.openxmlformats.org/officeDocument/2006/relationships/image" Target="../media/image20.svg"/><Relationship Id="rId2" Type="http://schemas.openxmlformats.org/officeDocument/2006/relationships/image" Target="../media/image19.svg"/><Relationship Id="rId1" Type="http://schemas.openxmlformats.org/officeDocument/2006/relationships/image" Target="../media/image18.svg"/><Relationship Id="rId4" Type="http://schemas.openxmlformats.org/officeDocument/2006/relationships/image" Target="../media/image21.svg"/></Relationships>
</file>

<file path=ppt/diagrams/colors1.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2B64DB1-76B4-4B7D-B413-989AE2049BF8}" type="doc">
      <dgm:prSet loTypeId="urn:microsoft.com/office/officeart/2018/2/layout/IconLabelList" loCatId="icon" qsTypeId="urn:microsoft.com/office/officeart/2005/8/quickstyle/simple1" qsCatId="simple" csTypeId="urn:microsoft.com/office/officeart/2005/8/colors/accent3_2" csCatId="accent3" phldr="1"/>
      <dgm:spPr/>
      <dgm:t>
        <a:bodyPr/>
        <a:lstStyle/>
        <a:p>
          <a:endParaRPr lang="en-US"/>
        </a:p>
      </dgm:t>
    </dgm:pt>
    <dgm:pt modelId="{5E01BC5F-A736-43A8-9E32-8CF0421C40C4}">
      <dgm:prSet custT="1"/>
      <dgm:spPr/>
      <dgm:t>
        <a:bodyPr/>
        <a:lstStyle/>
        <a:p>
          <a:pPr>
            <a:lnSpc>
              <a:spcPct val="100000"/>
            </a:lnSpc>
          </a:pPr>
          <a:r>
            <a:rPr lang="en-US" sz="2000"/>
            <a:t>Professional development advice</a:t>
          </a:r>
        </a:p>
      </dgm:t>
    </dgm:pt>
    <dgm:pt modelId="{89A4843D-6253-4C5B-87DE-A95C1D410869}" type="parTrans" cxnId="{F615551E-F238-48E9-ACF4-976C1BF2DA36}">
      <dgm:prSet/>
      <dgm:spPr/>
      <dgm:t>
        <a:bodyPr/>
        <a:lstStyle/>
        <a:p>
          <a:endParaRPr lang="en-US"/>
        </a:p>
      </dgm:t>
    </dgm:pt>
    <dgm:pt modelId="{6A95830B-18C0-4D01-8DCF-5C7488D5F2BF}" type="sibTrans" cxnId="{F615551E-F238-48E9-ACF4-976C1BF2DA36}">
      <dgm:prSet/>
      <dgm:spPr/>
      <dgm:t>
        <a:bodyPr/>
        <a:lstStyle/>
        <a:p>
          <a:endParaRPr lang="en-US"/>
        </a:p>
      </dgm:t>
    </dgm:pt>
    <dgm:pt modelId="{AC1F1549-A651-445C-892D-7AA847B93329}">
      <dgm:prSet custT="1"/>
      <dgm:spPr/>
      <dgm:t>
        <a:bodyPr/>
        <a:lstStyle/>
        <a:p>
          <a:pPr>
            <a:lnSpc>
              <a:spcPct val="100000"/>
            </a:lnSpc>
          </a:pPr>
          <a:r>
            <a:rPr lang="en-US" sz="2000"/>
            <a:t>Assistance in advancing mentee’s professional network</a:t>
          </a:r>
        </a:p>
      </dgm:t>
    </dgm:pt>
    <dgm:pt modelId="{F176B5BA-463D-47D1-8354-E897E4668B50}" type="parTrans" cxnId="{122DF1A9-815E-42E0-9EBA-AAB0F4F763C9}">
      <dgm:prSet/>
      <dgm:spPr/>
      <dgm:t>
        <a:bodyPr/>
        <a:lstStyle/>
        <a:p>
          <a:endParaRPr lang="en-US"/>
        </a:p>
      </dgm:t>
    </dgm:pt>
    <dgm:pt modelId="{E77A9385-4461-47D4-A352-392095F190E1}" type="sibTrans" cxnId="{122DF1A9-815E-42E0-9EBA-AAB0F4F763C9}">
      <dgm:prSet/>
      <dgm:spPr/>
      <dgm:t>
        <a:bodyPr/>
        <a:lstStyle/>
        <a:p>
          <a:endParaRPr lang="en-US"/>
        </a:p>
      </dgm:t>
    </dgm:pt>
    <dgm:pt modelId="{EEC7762F-30A2-4FE5-A6B9-ED38C870B7AA}">
      <dgm:prSet custT="1"/>
      <dgm:spPr/>
      <dgm:t>
        <a:bodyPr/>
        <a:lstStyle/>
        <a:p>
          <a:pPr>
            <a:lnSpc>
              <a:spcPct val="100000"/>
            </a:lnSpc>
          </a:pPr>
          <a:r>
            <a:rPr lang="en-US" sz="2000"/>
            <a:t>Support didactic learning as needed</a:t>
          </a:r>
        </a:p>
      </dgm:t>
    </dgm:pt>
    <dgm:pt modelId="{9D9A5FF6-8939-4577-8734-55A4030C7D80}" type="parTrans" cxnId="{EDF31891-6045-4C48-A0EB-25AA6E997C99}">
      <dgm:prSet/>
      <dgm:spPr/>
      <dgm:t>
        <a:bodyPr/>
        <a:lstStyle/>
        <a:p>
          <a:endParaRPr lang="en-US"/>
        </a:p>
      </dgm:t>
    </dgm:pt>
    <dgm:pt modelId="{06D4DFCC-D5EE-4C10-99D8-A36668F15CB4}" type="sibTrans" cxnId="{EDF31891-6045-4C48-A0EB-25AA6E997C99}">
      <dgm:prSet/>
      <dgm:spPr/>
      <dgm:t>
        <a:bodyPr/>
        <a:lstStyle/>
        <a:p>
          <a:endParaRPr lang="en-US"/>
        </a:p>
      </dgm:t>
    </dgm:pt>
    <dgm:pt modelId="{45CD00BB-9DBC-4E0E-AE08-7C818E73B40C}">
      <dgm:prSet custT="1"/>
      <dgm:spPr/>
      <dgm:t>
        <a:bodyPr/>
        <a:lstStyle/>
        <a:p>
          <a:pPr>
            <a:lnSpc>
              <a:spcPct val="100000"/>
            </a:lnSpc>
          </a:pPr>
          <a:r>
            <a:rPr lang="en-US" sz="2000"/>
            <a:t>Support project development and implementation</a:t>
          </a:r>
        </a:p>
      </dgm:t>
    </dgm:pt>
    <dgm:pt modelId="{389F7A6C-48CA-4DFE-8DB1-97E4D0E9C32C}" type="parTrans" cxnId="{43E0D0DA-1F3D-4D56-940C-0C92438A00BC}">
      <dgm:prSet/>
      <dgm:spPr/>
      <dgm:t>
        <a:bodyPr/>
        <a:lstStyle/>
        <a:p>
          <a:endParaRPr lang="en-US"/>
        </a:p>
      </dgm:t>
    </dgm:pt>
    <dgm:pt modelId="{EE45BB3A-AFC1-4C5D-A0CF-DD7A3021EF78}" type="sibTrans" cxnId="{43E0D0DA-1F3D-4D56-940C-0C92438A00BC}">
      <dgm:prSet/>
      <dgm:spPr/>
      <dgm:t>
        <a:bodyPr/>
        <a:lstStyle/>
        <a:p>
          <a:endParaRPr lang="en-US"/>
        </a:p>
      </dgm:t>
    </dgm:pt>
    <dgm:pt modelId="{8AAFBF6B-43BE-44E5-BB85-7FBE85DA45CD}" type="pres">
      <dgm:prSet presAssocID="{52B64DB1-76B4-4B7D-B413-989AE2049BF8}" presName="root" presStyleCnt="0">
        <dgm:presLayoutVars>
          <dgm:dir/>
          <dgm:resizeHandles val="exact"/>
        </dgm:presLayoutVars>
      </dgm:prSet>
      <dgm:spPr/>
    </dgm:pt>
    <dgm:pt modelId="{853F0147-F7A6-470E-BC6F-8FDDA6763C95}" type="pres">
      <dgm:prSet presAssocID="{5E01BC5F-A736-43A8-9E32-8CF0421C40C4}" presName="compNode" presStyleCnt="0"/>
      <dgm:spPr/>
    </dgm:pt>
    <dgm:pt modelId="{3A938272-6B16-4E74-98B5-9D2B2218EEC3}" type="pres">
      <dgm:prSet presAssocID="{5E01BC5F-A736-43A8-9E32-8CF0421C40C4}" presName="iconRect" presStyleLbl="node1" presStyleIdx="0" presStyleCnt="4" custScaleX="129580" custScaleY="124082" custLinFactNeighborX="-5472" custLinFactNeighborY="-1654"/>
      <dgm:spPr>
        <a:blipFill>
          <a:blip xmlns:r="http://schemas.openxmlformats.org/officeDocument/2006/relationships">
            <a:extLst>
              <a:ext uri="{28A0092B-C50C-407E-A947-70E740481C1C}">
                <a14:useLocalDpi xmlns:a14="http://schemas.microsoft.com/office/drawing/2010/main" val="0"/>
              </a:ext>
              <a:ext uri="{96DAC541-7B7A-43D3-8B79-37D633B846F1}">
                <asvg:svgBlip xmlns:asvg="http://schemas.microsoft.com/office/drawing/2016/SVG/main" r:embed="rId1"/>
              </a:ext>
            </a:extLst>
          </a:blip>
          <a:stretch>
            <a:fillRect/>
          </a:stretch>
        </a:blipFill>
        <a:ln>
          <a:noFill/>
        </a:ln>
      </dgm:spPr>
      <dgm:extLst>
        <a:ext uri="{E40237B7-FDA0-4F09-8148-C483321AD2D9}">
          <dgm14:cNvPr xmlns:dgm14="http://schemas.microsoft.com/office/drawing/2010/diagram" id="0" name="" descr="Teacher"/>
        </a:ext>
      </dgm:extLst>
    </dgm:pt>
    <dgm:pt modelId="{1CF65530-3F59-49A9-926B-871769D3AA01}" type="pres">
      <dgm:prSet presAssocID="{5E01BC5F-A736-43A8-9E32-8CF0421C40C4}" presName="spaceRect" presStyleCnt="0"/>
      <dgm:spPr/>
    </dgm:pt>
    <dgm:pt modelId="{5867117D-1CCC-4D31-9F6E-95AE4DD741F0}" type="pres">
      <dgm:prSet presAssocID="{5E01BC5F-A736-43A8-9E32-8CF0421C40C4}" presName="textRect" presStyleLbl="revTx" presStyleIdx="0" presStyleCnt="4">
        <dgm:presLayoutVars>
          <dgm:chMax val="1"/>
          <dgm:chPref val="1"/>
        </dgm:presLayoutVars>
      </dgm:prSet>
      <dgm:spPr/>
    </dgm:pt>
    <dgm:pt modelId="{814065BC-8A21-4E3A-B5CA-D9A0B8E14F0C}" type="pres">
      <dgm:prSet presAssocID="{6A95830B-18C0-4D01-8DCF-5C7488D5F2BF}" presName="sibTrans" presStyleCnt="0"/>
      <dgm:spPr/>
    </dgm:pt>
    <dgm:pt modelId="{274AEAD7-DA1E-49F9-A4BC-65F2CB341D30}" type="pres">
      <dgm:prSet presAssocID="{AC1F1549-A651-445C-892D-7AA847B93329}" presName="compNode" presStyleCnt="0"/>
      <dgm:spPr/>
    </dgm:pt>
    <dgm:pt modelId="{75DCDD65-8605-465E-8C2D-43188987E10D}" type="pres">
      <dgm:prSet presAssocID="{AC1F1549-A651-445C-892D-7AA847B93329}" presName="iconRect" presStyleLbl="node1" presStyleIdx="1" presStyleCnt="4" custScaleX="144619" custScaleY="132710"/>
      <dgm:spPr>
        <a:blipFill>
          <a:blip xmlns:r="http://schemas.openxmlformats.org/officeDocument/2006/relationships">
            <a:extLst>
              <a:ext uri="{96DAC541-7B7A-43D3-8B79-37D633B846F1}">
                <asvg:svgBlip xmlns:asvg="http://schemas.microsoft.com/office/drawing/2016/SVG/main" r:embed="rId2"/>
              </a:ext>
            </a:extLst>
          </a:blip>
          <a:srcRect/>
          <a:stretch>
            <a:fillRect/>
          </a:stretch>
        </a:blipFill>
        <a:ln>
          <a:noFill/>
        </a:ln>
      </dgm:spPr>
      <dgm:extLst>
        <a:ext uri="{E40237B7-FDA0-4F09-8148-C483321AD2D9}">
          <dgm14:cNvPr xmlns:dgm14="http://schemas.microsoft.com/office/drawing/2010/diagram" id="0" name="" descr="User network with solid fill"/>
        </a:ext>
      </dgm:extLst>
    </dgm:pt>
    <dgm:pt modelId="{0421E960-AC05-4531-9C27-DA02F9D1AA70}" type="pres">
      <dgm:prSet presAssocID="{AC1F1549-A651-445C-892D-7AA847B93329}" presName="spaceRect" presStyleCnt="0"/>
      <dgm:spPr/>
    </dgm:pt>
    <dgm:pt modelId="{12E1946C-0A50-45F8-9A02-101C3100680A}" type="pres">
      <dgm:prSet presAssocID="{AC1F1549-A651-445C-892D-7AA847B93329}" presName="textRect" presStyleLbl="revTx" presStyleIdx="1" presStyleCnt="4">
        <dgm:presLayoutVars>
          <dgm:chMax val="1"/>
          <dgm:chPref val="1"/>
        </dgm:presLayoutVars>
      </dgm:prSet>
      <dgm:spPr/>
    </dgm:pt>
    <dgm:pt modelId="{DEBC7253-5A2C-4B82-B88F-9CCEE7572047}" type="pres">
      <dgm:prSet presAssocID="{E77A9385-4461-47D4-A352-392095F190E1}" presName="sibTrans" presStyleCnt="0"/>
      <dgm:spPr/>
    </dgm:pt>
    <dgm:pt modelId="{F7D6057F-6393-4C1D-A589-C3A05693A04D}" type="pres">
      <dgm:prSet presAssocID="{EEC7762F-30A2-4FE5-A6B9-ED38C870B7AA}" presName="compNode" presStyleCnt="0"/>
      <dgm:spPr/>
    </dgm:pt>
    <dgm:pt modelId="{3515F077-BE07-495B-8C64-4005EDDE13E2}" type="pres">
      <dgm:prSet presAssocID="{EEC7762F-30A2-4FE5-A6B9-ED38C870B7AA}" presName="iconRect" presStyleLbl="node1" presStyleIdx="2" presStyleCnt="4" custScaleX="141041" custScaleY="124730"/>
      <dgm:spPr>
        <a:blipFill>
          <a:blip xmlns:r="http://schemas.openxmlformats.org/officeDocument/2006/relationships">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a:blipFill>
        <a:ln>
          <a:noFill/>
        </a:ln>
      </dgm:spPr>
      <dgm:extLst>
        <a:ext uri="{E40237B7-FDA0-4F09-8148-C483321AD2D9}">
          <dgm14:cNvPr xmlns:dgm14="http://schemas.microsoft.com/office/drawing/2010/diagram" id="0" name="" descr="Head with Gears"/>
        </a:ext>
      </dgm:extLst>
    </dgm:pt>
    <dgm:pt modelId="{07264A2F-C6C5-494D-9F10-1655246B56D6}" type="pres">
      <dgm:prSet presAssocID="{EEC7762F-30A2-4FE5-A6B9-ED38C870B7AA}" presName="spaceRect" presStyleCnt="0"/>
      <dgm:spPr/>
    </dgm:pt>
    <dgm:pt modelId="{673429FF-89B0-41A3-862E-146E2FC7D5A1}" type="pres">
      <dgm:prSet presAssocID="{EEC7762F-30A2-4FE5-A6B9-ED38C870B7AA}" presName="textRect" presStyleLbl="revTx" presStyleIdx="2" presStyleCnt="4">
        <dgm:presLayoutVars>
          <dgm:chMax val="1"/>
          <dgm:chPref val="1"/>
        </dgm:presLayoutVars>
      </dgm:prSet>
      <dgm:spPr/>
    </dgm:pt>
    <dgm:pt modelId="{D24F2774-CA57-4FFB-B90F-7351606B0FFD}" type="pres">
      <dgm:prSet presAssocID="{06D4DFCC-D5EE-4C10-99D8-A36668F15CB4}" presName="sibTrans" presStyleCnt="0"/>
      <dgm:spPr/>
    </dgm:pt>
    <dgm:pt modelId="{EEC8BBE1-A60A-4913-AE16-B92177F506D0}" type="pres">
      <dgm:prSet presAssocID="{45CD00BB-9DBC-4E0E-AE08-7C818E73B40C}" presName="compNode" presStyleCnt="0"/>
      <dgm:spPr/>
    </dgm:pt>
    <dgm:pt modelId="{5CECF5AB-6AEC-4DCE-8A73-4061B47DEEB1}" type="pres">
      <dgm:prSet presAssocID="{45CD00BB-9DBC-4E0E-AE08-7C818E73B40C}" presName="iconRect" presStyleLbl="node1" presStyleIdx="3" presStyleCnt="4" custScaleX="140123" custScaleY="140689"/>
      <dgm:spPr>
        <a:blipFill>
          <a:blip xmlns:r="http://schemas.openxmlformats.org/officeDocument/2006/relationships">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Users"/>
        </a:ext>
      </dgm:extLst>
    </dgm:pt>
    <dgm:pt modelId="{8B8E0419-DFCA-4398-810B-B7674B3F15C3}" type="pres">
      <dgm:prSet presAssocID="{45CD00BB-9DBC-4E0E-AE08-7C818E73B40C}" presName="spaceRect" presStyleCnt="0"/>
      <dgm:spPr/>
    </dgm:pt>
    <dgm:pt modelId="{17378D4A-0F2D-45BB-88BB-30D73A09C3B8}" type="pres">
      <dgm:prSet presAssocID="{45CD00BB-9DBC-4E0E-AE08-7C818E73B40C}" presName="textRect" presStyleLbl="revTx" presStyleIdx="3" presStyleCnt="4">
        <dgm:presLayoutVars>
          <dgm:chMax val="1"/>
          <dgm:chPref val="1"/>
        </dgm:presLayoutVars>
      </dgm:prSet>
      <dgm:spPr/>
    </dgm:pt>
  </dgm:ptLst>
  <dgm:cxnLst>
    <dgm:cxn modelId="{1C152201-0289-49C3-A2A9-0FC002420595}" type="presOf" srcId="{45CD00BB-9DBC-4E0E-AE08-7C818E73B40C}" destId="{17378D4A-0F2D-45BB-88BB-30D73A09C3B8}" srcOrd="0" destOrd="0" presId="urn:microsoft.com/office/officeart/2018/2/layout/IconLabelList"/>
    <dgm:cxn modelId="{F615551E-F238-48E9-ACF4-976C1BF2DA36}" srcId="{52B64DB1-76B4-4B7D-B413-989AE2049BF8}" destId="{5E01BC5F-A736-43A8-9E32-8CF0421C40C4}" srcOrd="0" destOrd="0" parTransId="{89A4843D-6253-4C5B-87DE-A95C1D410869}" sibTransId="{6A95830B-18C0-4D01-8DCF-5C7488D5F2BF}"/>
    <dgm:cxn modelId="{EDF31891-6045-4C48-A0EB-25AA6E997C99}" srcId="{52B64DB1-76B4-4B7D-B413-989AE2049BF8}" destId="{EEC7762F-30A2-4FE5-A6B9-ED38C870B7AA}" srcOrd="2" destOrd="0" parTransId="{9D9A5FF6-8939-4577-8734-55A4030C7D80}" sibTransId="{06D4DFCC-D5EE-4C10-99D8-A36668F15CB4}"/>
    <dgm:cxn modelId="{60A39592-460C-4317-B679-75274314E98E}" type="presOf" srcId="{AC1F1549-A651-445C-892D-7AA847B93329}" destId="{12E1946C-0A50-45F8-9A02-101C3100680A}" srcOrd="0" destOrd="0" presId="urn:microsoft.com/office/officeart/2018/2/layout/IconLabelList"/>
    <dgm:cxn modelId="{0AF0D797-0808-4DE1-86DA-5AD4A6FA7005}" type="presOf" srcId="{5E01BC5F-A736-43A8-9E32-8CF0421C40C4}" destId="{5867117D-1CCC-4D31-9F6E-95AE4DD741F0}" srcOrd="0" destOrd="0" presId="urn:microsoft.com/office/officeart/2018/2/layout/IconLabelList"/>
    <dgm:cxn modelId="{122DF1A9-815E-42E0-9EBA-AAB0F4F763C9}" srcId="{52B64DB1-76B4-4B7D-B413-989AE2049BF8}" destId="{AC1F1549-A651-445C-892D-7AA847B93329}" srcOrd="1" destOrd="0" parTransId="{F176B5BA-463D-47D1-8354-E897E4668B50}" sibTransId="{E77A9385-4461-47D4-A352-392095F190E1}"/>
    <dgm:cxn modelId="{D97CA9D0-91BA-4E15-B9FA-92FFE3EE0D79}" type="presOf" srcId="{52B64DB1-76B4-4B7D-B413-989AE2049BF8}" destId="{8AAFBF6B-43BE-44E5-BB85-7FBE85DA45CD}" srcOrd="0" destOrd="0" presId="urn:microsoft.com/office/officeart/2018/2/layout/IconLabelList"/>
    <dgm:cxn modelId="{43E0D0DA-1F3D-4D56-940C-0C92438A00BC}" srcId="{52B64DB1-76B4-4B7D-B413-989AE2049BF8}" destId="{45CD00BB-9DBC-4E0E-AE08-7C818E73B40C}" srcOrd="3" destOrd="0" parTransId="{389F7A6C-48CA-4DFE-8DB1-97E4D0E9C32C}" sibTransId="{EE45BB3A-AFC1-4C5D-A0CF-DD7A3021EF78}"/>
    <dgm:cxn modelId="{45F93CF7-78F9-4205-83A2-948ED481BFE0}" type="presOf" srcId="{EEC7762F-30A2-4FE5-A6B9-ED38C870B7AA}" destId="{673429FF-89B0-41A3-862E-146E2FC7D5A1}" srcOrd="0" destOrd="0" presId="urn:microsoft.com/office/officeart/2018/2/layout/IconLabelList"/>
    <dgm:cxn modelId="{1FAB6C7E-500F-43CA-ABBD-27D608BBEEB4}" type="presParOf" srcId="{8AAFBF6B-43BE-44E5-BB85-7FBE85DA45CD}" destId="{853F0147-F7A6-470E-BC6F-8FDDA6763C95}" srcOrd="0" destOrd="0" presId="urn:microsoft.com/office/officeart/2018/2/layout/IconLabelList"/>
    <dgm:cxn modelId="{BEF85EE1-111E-4C9D-9C52-21E991A4948E}" type="presParOf" srcId="{853F0147-F7A6-470E-BC6F-8FDDA6763C95}" destId="{3A938272-6B16-4E74-98B5-9D2B2218EEC3}" srcOrd="0" destOrd="0" presId="urn:microsoft.com/office/officeart/2018/2/layout/IconLabelList"/>
    <dgm:cxn modelId="{2D3B2404-4A3B-43CB-837E-6ACE63F5D9E7}" type="presParOf" srcId="{853F0147-F7A6-470E-BC6F-8FDDA6763C95}" destId="{1CF65530-3F59-49A9-926B-871769D3AA01}" srcOrd="1" destOrd="0" presId="urn:microsoft.com/office/officeart/2018/2/layout/IconLabelList"/>
    <dgm:cxn modelId="{4101D9AC-CFF9-48F5-966E-05BEF0CD9FF7}" type="presParOf" srcId="{853F0147-F7A6-470E-BC6F-8FDDA6763C95}" destId="{5867117D-1CCC-4D31-9F6E-95AE4DD741F0}" srcOrd="2" destOrd="0" presId="urn:microsoft.com/office/officeart/2018/2/layout/IconLabelList"/>
    <dgm:cxn modelId="{80ACBA78-8EF4-4A49-9458-C4F07C7373BC}" type="presParOf" srcId="{8AAFBF6B-43BE-44E5-BB85-7FBE85DA45CD}" destId="{814065BC-8A21-4E3A-B5CA-D9A0B8E14F0C}" srcOrd="1" destOrd="0" presId="urn:microsoft.com/office/officeart/2018/2/layout/IconLabelList"/>
    <dgm:cxn modelId="{6CDD376F-8D7E-48D5-9AF2-6139A370D87B}" type="presParOf" srcId="{8AAFBF6B-43BE-44E5-BB85-7FBE85DA45CD}" destId="{274AEAD7-DA1E-49F9-A4BC-65F2CB341D30}" srcOrd="2" destOrd="0" presId="urn:microsoft.com/office/officeart/2018/2/layout/IconLabelList"/>
    <dgm:cxn modelId="{B9E43E5E-768A-42AC-A40F-7A0285E7542F}" type="presParOf" srcId="{274AEAD7-DA1E-49F9-A4BC-65F2CB341D30}" destId="{75DCDD65-8605-465E-8C2D-43188987E10D}" srcOrd="0" destOrd="0" presId="urn:microsoft.com/office/officeart/2018/2/layout/IconLabelList"/>
    <dgm:cxn modelId="{DE496D0D-0197-4712-8DF5-6FBE7E05F860}" type="presParOf" srcId="{274AEAD7-DA1E-49F9-A4BC-65F2CB341D30}" destId="{0421E960-AC05-4531-9C27-DA02F9D1AA70}" srcOrd="1" destOrd="0" presId="urn:microsoft.com/office/officeart/2018/2/layout/IconLabelList"/>
    <dgm:cxn modelId="{E2576823-FBCD-4FD8-A848-AE25AED9FB0D}" type="presParOf" srcId="{274AEAD7-DA1E-49F9-A4BC-65F2CB341D30}" destId="{12E1946C-0A50-45F8-9A02-101C3100680A}" srcOrd="2" destOrd="0" presId="urn:microsoft.com/office/officeart/2018/2/layout/IconLabelList"/>
    <dgm:cxn modelId="{B57A7BE1-8055-48C5-8862-7B77DC6ECD1A}" type="presParOf" srcId="{8AAFBF6B-43BE-44E5-BB85-7FBE85DA45CD}" destId="{DEBC7253-5A2C-4B82-B88F-9CCEE7572047}" srcOrd="3" destOrd="0" presId="urn:microsoft.com/office/officeart/2018/2/layout/IconLabelList"/>
    <dgm:cxn modelId="{B41261B3-3D8A-4406-8E00-D58E473CB5B9}" type="presParOf" srcId="{8AAFBF6B-43BE-44E5-BB85-7FBE85DA45CD}" destId="{F7D6057F-6393-4C1D-A589-C3A05693A04D}" srcOrd="4" destOrd="0" presId="urn:microsoft.com/office/officeart/2018/2/layout/IconLabelList"/>
    <dgm:cxn modelId="{9BAA3BDF-B0E6-497D-AE09-35F6719469B8}" type="presParOf" srcId="{F7D6057F-6393-4C1D-A589-C3A05693A04D}" destId="{3515F077-BE07-495B-8C64-4005EDDE13E2}" srcOrd="0" destOrd="0" presId="urn:microsoft.com/office/officeart/2018/2/layout/IconLabelList"/>
    <dgm:cxn modelId="{D71EA1F8-D7F4-4300-A1FC-18DC001C654A}" type="presParOf" srcId="{F7D6057F-6393-4C1D-A589-C3A05693A04D}" destId="{07264A2F-C6C5-494D-9F10-1655246B56D6}" srcOrd="1" destOrd="0" presId="urn:microsoft.com/office/officeart/2018/2/layout/IconLabelList"/>
    <dgm:cxn modelId="{136CD7AE-AD29-4279-8200-3117839734DC}" type="presParOf" srcId="{F7D6057F-6393-4C1D-A589-C3A05693A04D}" destId="{673429FF-89B0-41A3-862E-146E2FC7D5A1}" srcOrd="2" destOrd="0" presId="urn:microsoft.com/office/officeart/2018/2/layout/IconLabelList"/>
    <dgm:cxn modelId="{18E61F09-CE69-480F-ABB9-9321C672FD56}" type="presParOf" srcId="{8AAFBF6B-43BE-44E5-BB85-7FBE85DA45CD}" destId="{D24F2774-CA57-4FFB-B90F-7351606B0FFD}" srcOrd="5" destOrd="0" presId="urn:microsoft.com/office/officeart/2018/2/layout/IconLabelList"/>
    <dgm:cxn modelId="{EFE13F60-5A89-4B17-BF42-19BEBA37DC48}" type="presParOf" srcId="{8AAFBF6B-43BE-44E5-BB85-7FBE85DA45CD}" destId="{EEC8BBE1-A60A-4913-AE16-B92177F506D0}" srcOrd="6" destOrd="0" presId="urn:microsoft.com/office/officeart/2018/2/layout/IconLabelList"/>
    <dgm:cxn modelId="{26586872-A750-4271-BFCB-A4CD86CCE264}" type="presParOf" srcId="{EEC8BBE1-A60A-4913-AE16-B92177F506D0}" destId="{5CECF5AB-6AEC-4DCE-8A73-4061B47DEEB1}" srcOrd="0" destOrd="0" presId="urn:microsoft.com/office/officeart/2018/2/layout/IconLabelList"/>
    <dgm:cxn modelId="{E560CB7B-C0C4-4007-8482-00DD37CD9154}" type="presParOf" srcId="{EEC8BBE1-A60A-4913-AE16-B92177F506D0}" destId="{8B8E0419-DFCA-4398-810B-B7674B3F15C3}" srcOrd="1" destOrd="0" presId="urn:microsoft.com/office/officeart/2018/2/layout/IconLabelList"/>
    <dgm:cxn modelId="{9949FB49-BA80-4014-A549-96BD244A8BDA}" type="presParOf" srcId="{EEC8BBE1-A60A-4913-AE16-B92177F506D0}" destId="{17378D4A-0F2D-45BB-88BB-30D73A09C3B8}" srcOrd="2" destOrd="0" presId="urn:microsoft.com/office/officeart/2018/2/layout/IconLabel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A938272-6B16-4E74-98B5-9D2B2218EEC3}">
      <dsp:nvSpPr>
        <dsp:cNvPr id="0" name=""/>
        <dsp:cNvSpPr/>
      </dsp:nvSpPr>
      <dsp:spPr>
        <a:xfrm>
          <a:off x="861406" y="724517"/>
          <a:ext cx="1414258" cy="1354252"/>
        </a:xfrm>
        <a:prstGeom prst="rect">
          <a:avLst/>
        </a:prstGeom>
        <a:blipFill>
          <a:blip xmlns:r="http://schemas.openxmlformats.org/officeDocument/2006/relationships">
            <a:extLst>
              <a:ext uri="{28A0092B-C50C-407E-A947-70E740481C1C}">
                <a14:useLocalDpi xmlns:a14="http://schemas.microsoft.com/office/drawing/2010/main" val="0"/>
              </a:ext>
              <a:ext uri="{96DAC541-7B7A-43D3-8B79-37D633B846F1}">
                <asvg:svgBlip xmlns:asvg="http://schemas.microsoft.com/office/drawing/2016/SVG/main" r:embed="rId1"/>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5867117D-1CCC-4D31-9F6E-95AE4DD741F0}">
      <dsp:nvSpPr>
        <dsp:cNvPr id="0" name=""/>
        <dsp:cNvSpPr/>
      </dsp:nvSpPr>
      <dsp:spPr>
        <a:xfrm>
          <a:off x="415572" y="2317164"/>
          <a:ext cx="2425372" cy="90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889000">
            <a:lnSpc>
              <a:spcPct val="100000"/>
            </a:lnSpc>
            <a:spcBef>
              <a:spcPct val="0"/>
            </a:spcBef>
            <a:spcAft>
              <a:spcPct val="35000"/>
            </a:spcAft>
            <a:buNone/>
          </a:pPr>
          <a:r>
            <a:rPr lang="en-US" sz="2000" kern="1200"/>
            <a:t>Professional development advice</a:t>
          </a:r>
        </a:p>
      </dsp:txBody>
      <dsp:txXfrm>
        <a:off x="415572" y="2317164"/>
        <a:ext cx="2425372" cy="900000"/>
      </dsp:txXfrm>
    </dsp:sp>
    <dsp:sp modelId="{75DCDD65-8605-465E-8C2D-43188987E10D}">
      <dsp:nvSpPr>
        <dsp:cNvPr id="0" name=""/>
        <dsp:cNvSpPr/>
      </dsp:nvSpPr>
      <dsp:spPr>
        <a:xfrm>
          <a:off x="3688872" y="719027"/>
          <a:ext cx="1578397" cy="1448420"/>
        </a:xfrm>
        <a:prstGeom prst="rect">
          <a:avLst/>
        </a:prstGeom>
        <a:blipFill>
          <a:blip xmlns:r="http://schemas.openxmlformats.org/officeDocument/2006/relationships">
            <a:extLst>
              <a:ext uri="{96DAC541-7B7A-43D3-8B79-37D633B846F1}">
                <asvg:svgBlip xmlns:asvg="http://schemas.microsoft.com/office/drawing/2016/SVG/main" r:embed="rId2"/>
              </a:ext>
            </a:extLst>
          </a:blip>
          <a:srcRect/>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12E1946C-0A50-45F8-9A02-101C3100680A}">
      <dsp:nvSpPr>
        <dsp:cNvPr id="0" name=""/>
        <dsp:cNvSpPr/>
      </dsp:nvSpPr>
      <dsp:spPr>
        <a:xfrm>
          <a:off x="3265384" y="2340706"/>
          <a:ext cx="2425372" cy="90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889000">
            <a:lnSpc>
              <a:spcPct val="100000"/>
            </a:lnSpc>
            <a:spcBef>
              <a:spcPct val="0"/>
            </a:spcBef>
            <a:spcAft>
              <a:spcPct val="35000"/>
            </a:spcAft>
            <a:buNone/>
          </a:pPr>
          <a:r>
            <a:rPr lang="en-US" sz="2000" kern="1200"/>
            <a:t>Assistance in advancing mentee’s professional network</a:t>
          </a:r>
        </a:p>
      </dsp:txBody>
      <dsp:txXfrm>
        <a:off x="3265384" y="2340706"/>
        <a:ext cx="2425372" cy="900000"/>
      </dsp:txXfrm>
    </dsp:sp>
    <dsp:sp modelId="{3515F077-BE07-495B-8C64-4005EDDE13E2}">
      <dsp:nvSpPr>
        <dsp:cNvPr id="0" name=""/>
        <dsp:cNvSpPr/>
      </dsp:nvSpPr>
      <dsp:spPr>
        <a:xfrm>
          <a:off x="6558210" y="740801"/>
          <a:ext cx="1539346" cy="1361324"/>
        </a:xfrm>
        <a:prstGeom prst="rect">
          <a:avLst/>
        </a:prstGeom>
        <a:blipFill>
          <a:blip xmlns:r="http://schemas.openxmlformats.org/officeDocument/2006/relationships">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673429FF-89B0-41A3-862E-146E2FC7D5A1}">
      <dsp:nvSpPr>
        <dsp:cNvPr id="0" name=""/>
        <dsp:cNvSpPr/>
      </dsp:nvSpPr>
      <dsp:spPr>
        <a:xfrm>
          <a:off x="6115197" y="2318932"/>
          <a:ext cx="2425372" cy="90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889000">
            <a:lnSpc>
              <a:spcPct val="100000"/>
            </a:lnSpc>
            <a:spcBef>
              <a:spcPct val="0"/>
            </a:spcBef>
            <a:spcAft>
              <a:spcPct val="35000"/>
            </a:spcAft>
            <a:buNone/>
          </a:pPr>
          <a:r>
            <a:rPr lang="en-US" sz="2000" kern="1200"/>
            <a:t>Support didactic learning as needed</a:t>
          </a:r>
        </a:p>
      </dsp:txBody>
      <dsp:txXfrm>
        <a:off x="6115197" y="2318932"/>
        <a:ext cx="2425372" cy="900000"/>
      </dsp:txXfrm>
    </dsp:sp>
    <dsp:sp modelId="{5CECF5AB-6AEC-4DCE-8A73-4061B47DEEB1}">
      <dsp:nvSpPr>
        <dsp:cNvPr id="0" name=""/>
        <dsp:cNvSpPr/>
      </dsp:nvSpPr>
      <dsp:spPr>
        <a:xfrm>
          <a:off x="9413031" y="697256"/>
          <a:ext cx="1529326" cy="1535504"/>
        </a:xfrm>
        <a:prstGeom prst="rect">
          <a:avLst/>
        </a:prstGeom>
        <a:blipFill>
          <a:blip xmlns:r="http://schemas.openxmlformats.org/officeDocument/2006/relationships">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17378D4A-0F2D-45BB-88BB-30D73A09C3B8}">
      <dsp:nvSpPr>
        <dsp:cNvPr id="0" name=""/>
        <dsp:cNvSpPr/>
      </dsp:nvSpPr>
      <dsp:spPr>
        <a:xfrm>
          <a:off x="8965009" y="2362477"/>
          <a:ext cx="2425372" cy="90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889000">
            <a:lnSpc>
              <a:spcPct val="100000"/>
            </a:lnSpc>
            <a:spcBef>
              <a:spcPct val="0"/>
            </a:spcBef>
            <a:spcAft>
              <a:spcPct val="35000"/>
            </a:spcAft>
            <a:buNone/>
          </a:pPr>
          <a:r>
            <a:rPr lang="en-US" sz="2000" kern="1200"/>
            <a:t>Support project development and implementation</a:t>
          </a:r>
        </a:p>
      </dsp:txBody>
      <dsp:txXfrm>
        <a:off x="8965009" y="2362477"/>
        <a:ext cx="2425372" cy="900000"/>
      </dsp:txXfrm>
    </dsp:sp>
  </dsp:spTree>
</dsp:drawing>
</file>

<file path=ppt/diagrams/layout1.xml><?xml version="1.0" encoding="utf-8"?>
<dgm:layoutDef xmlns:dgm="http://schemas.openxmlformats.org/drawingml/2006/diagram" xmlns:a="http://schemas.openxmlformats.org/drawingml/2006/main" uniqueId="urn:microsoft.com/office/officeart/2018/2/layout/IconLabelList">
  <dgm:title val="Icon Label List"/>
  <dgm:desc val="Use to show non-sequential or grouped chunks of information accompanied by a related visuals. Works best with icons or small pictures with short text ca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snake">
          <dgm:param type="grDir" val="tL"/>
          <dgm:param type="flowDir" val="row"/>
          <dgm:param type="contDir" val="sameDir"/>
          <dgm:param type="off" val="ctr"/>
          <dgm:param type="vertAlign" val="mid"/>
          <dgm:param type="horzAlign" val="ctr"/>
        </dgm:alg>
      </dgm:if>
      <dgm:else name="Name2">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hoose name="Name3">
      <dgm:if name="Name4" axis="ch" ptType="node" func="cnt" op="lte" val="2">
        <dgm:constrLst>
          <dgm:constr type="h" for="ch" forName="compNode" refType="h" fact="0.4"/>
          <dgm:constr type="w" for="ch" forName="compNode" val="120"/>
          <dgm:constr type="w" for="ch" forName="sibTrans" refType="w" refFor="ch" refForName="compNode" fact="0.175"/>
          <dgm:constr type="sp" refType="w" refFor="ch" refForName="compNode" op="equ" fact="0.25"/>
          <dgm:constr type="primFontSz" for="des" ptType="node" op="equ" val="50"/>
          <dgm:constr type="h" for="des" forName="compNode" op="equ"/>
          <dgm:constr type="h" for="des" forName="textRect" op="equ"/>
        </dgm:constrLst>
      </dgm:if>
      <dgm:if name="Name5" axis="ch" ptType="node" func="cnt" op="lte" val="4">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36"/>
          <dgm:constr type="h" for="des" forName="compNode" op="equ"/>
          <dgm:constr type="h" for="des" forName="textRect" op="equ"/>
        </dgm:constrLst>
      </dgm:if>
      <dgm:else name="Name6">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24"/>
          <dgm:constr type="h" for="des" forName="compNode" op="equ"/>
          <dgm:constr type="h" for="des" forName="textRect" op="equ"/>
        </dgm:constrLst>
      </dgm:else>
    </dgm:choose>
    <dgm:ruleLst>
      <dgm:rule type="w" for="ch" forName="compNode" val="50" fact="NaN" max="NaN"/>
    </dgm:ruleLst>
    <dgm:forEach name="Name7" axis="ch" ptType="node">
      <dgm:layoutNode name="compNode">
        <dgm:alg type="composite"/>
        <dgm:shape xmlns:r="http://schemas.openxmlformats.org/officeDocument/2006/relationships" r:blip="">
          <dgm:adjLst/>
        </dgm:shape>
        <dgm:presOf axis="self"/>
        <dgm:constrLst>
          <dgm:constr type="w" for="ch" forName="iconRect" refType="w" fact="0.45"/>
          <dgm:constr type="h" for="ch" forName="iconRect" refType="w" refFor="ch" refForName="iconRect"/>
          <dgm:constr type="ctrX" for="ch" forName="iconRect" refType="w" fact="0.5"/>
          <dgm:constr type="t" for="ch" forName="iconRect"/>
          <dgm:constr type="h" for="ch" forName="spaceRect" refType="h" fact="0.15"/>
          <dgm:constr type="w" for="ch" forName="spaceRect" refType="w"/>
          <dgm:constr type="l" for="ch" forName="spaceRect"/>
          <dgm:constr type="t" for="ch" forName="spaceRect" refType="b" refFor="ch" refForName="iconRect"/>
          <dgm:constr type="h" for="ch" forName="textRect" val="20"/>
          <dgm:constr type="w" for="ch" forName="textRect" refType="w"/>
          <dgm:constr type="l" for="ch" forName="textRect"/>
          <dgm:constr type="t" for="ch" forName="textRect" refType="b" refFor="ch" refForName="spaceRect"/>
        </dgm:constrLst>
        <dgm:ruleLst>
          <dgm:rule type="h" val="INF" fact="NaN" max="NaN"/>
        </dgm:ruleLst>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alg type="tx">
            <dgm:param type="txAnchorVert" val="t"/>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 type="h" val="INF" fact="NaN" max="NaN"/>
          </dgm:ruleLst>
        </dgm:layoutNode>
      </dgm:layoutNode>
      <dgm:forEach name="Name8"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dgm1612:lstStyle>
    </a:ext>
  </dgm:extLst>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9DFADE8-1AC3-456B-8E62-F9CA93758255}" type="datetimeFigureOut">
              <a:rPr lang="en-US" smtClean="0"/>
              <a:t>5/6/2026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F1C995E-920E-49C9-B6C8-F018540A836D}" type="slidenum">
              <a:rPr lang="en-US" smtClean="0"/>
              <a:t>‹#›</a:t>
            </a:fld>
            <a:endParaRPr lang="en-US"/>
          </a:p>
        </p:txBody>
      </p:sp>
    </p:spTree>
    <p:extLst>
      <p:ext uri="{BB962C8B-B14F-4D97-AF65-F5344CB8AC3E}">
        <p14:creationId xmlns:p14="http://schemas.microsoft.com/office/powerpoint/2010/main" val="416721743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a:ea typeface="Calibri"/>
                <a:cs typeface="Calibri"/>
              </a:rPr>
              <a:t>3h30</a:t>
            </a:r>
            <a:endParaRPr lang="en-US" sz="1200">
              <a:ea typeface="Calibri"/>
              <a:cs typeface="Calibri"/>
            </a:endParaRPr>
          </a:p>
          <a:p>
            <a:endParaRPr lang="en-US" sz="1200">
              <a:effectLst/>
              <a:latin typeface="Calibri" panose="020F0502020204030204" pitchFamily="34" charset="0"/>
              <a:ea typeface="Calibri" panose="020F0502020204030204" pitchFamily="34" charset="0"/>
              <a:cs typeface="Calibri"/>
            </a:endParaRPr>
          </a:p>
          <a:p>
            <a:pPr fontAlgn="base">
              <a:lnSpc>
                <a:spcPct val="107000"/>
              </a:lnSpc>
              <a:spcAft>
                <a:spcPts val="800"/>
              </a:spcAft>
            </a:pPr>
            <a:endParaRPr lang="en-US">
              <a:latin typeface="Calibri" panose="020F0502020204030204" pitchFamily="34" charset="0"/>
              <a:ea typeface="Calibri" panose="020F0502020204030204" pitchFamily="34" charset="0"/>
              <a:cs typeface="Arial" panose="020B0604020202020204" pitchFamily="34" charset="0"/>
            </a:endParaRPr>
          </a:p>
          <a:p>
            <a:endParaRPr lang="en-US">
              <a:latin typeface="Calibri" panose="020F0502020204030204" pitchFamily="34" charset="0"/>
              <a:ea typeface="Calibri" panose="020F0502020204030204" pitchFamily="34" charset="0"/>
              <a:cs typeface="Calibri" panose="020F0502020204030204"/>
            </a:endParaRPr>
          </a:p>
        </p:txBody>
      </p:sp>
      <p:sp>
        <p:nvSpPr>
          <p:cNvPr id="4" name="Slide Number Placeholder 3"/>
          <p:cNvSpPr>
            <a:spLocks noGrp="1"/>
          </p:cNvSpPr>
          <p:nvPr>
            <p:ph type="sldNum" sz="quarter" idx="10"/>
          </p:nvPr>
        </p:nvSpPr>
        <p:spPr/>
        <p:txBody>
          <a:bodyPr/>
          <a:lstStyle/>
          <a:p>
            <a:fld id="{D5B48DA2-5A1E-A647-8F98-8F6408046E1A}" type="slidenum">
              <a:rPr lang="en-US" smtClean="0"/>
              <a:t>1</a:t>
            </a:fld>
            <a:endParaRPr lang="en-US"/>
          </a:p>
        </p:txBody>
      </p:sp>
    </p:spTree>
    <p:extLst>
      <p:ext uri="{BB962C8B-B14F-4D97-AF65-F5344CB8AC3E}">
        <p14:creationId xmlns:p14="http://schemas.microsoft.com/office/powerpoint/2010/main" val="109376023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Say </a:t>
            </a:r>
            <a:r>
              <a:rPr lang="en-US" b="0"/>
              <a:t>that mentee’s will review </a:t>
            </a:r>
            <a:r>
              <a:rPr lang="en-US"/>
              <a:t>their projects with the mentors. There will be small projects during the </a:t>
            </a:r>
            <a:r>
              <a:rPr lang="en-US" err="1"/>
              <a:t>programme’s</a:t>
            </a:r>
            <a:r>
              <a:rPr lang="en-US"/>
              <a:t> didactic sessions and a capstone after the didactic sessions end. The project guide is a good resource to understand how the projects are structured and to review examples. </a:t>
            </a:r>
          </a:p>
        </p:txBody>
      </p:sp>
      <p:sp>
        <p:nvSpPr>
          <p:cNvPr id="4" name="Slide Number Placeholder 3"/>
          <p:cNvSpPr>
            <a:spLocks noGrp="1"/>
          </p:cNvSpPr>
          <p:nvPr>
            <p:ph type="sldNum" sz="quarter" idx="5"/>
          </p:nvPr>
        </p:nvSpPr>
        <p:spPr/>
        <p:txBody>
          <a:bodyPr/>
          <a:lstStyle/>
          <a:p>
            <a:fld id="{5F1C995E-920E-49C9-B6C8-F018540A836D}" type="slidenum">
              <a:rPr lang="en-US" smtClean="0"/>
              <a:t>11</a:t>
            </a:fld>
            <a:endParaRPr lang="en-US"/>
          </a:p>
        </p:txBody>
      </p:sp>
    </p:spTree>
    <p:extLst>
      <p:ext uri="{BB962C8B-B14F-4D97-AF65-F5344CB8AC3E}">
        <p14:creationId xmlns:p14="http://schemas.microsoft.com/office/powerpoint/2010/main" val="37025308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ZA" b="1"/>
              <a:t>Say: </a:t>
            </a:r>
            <a:r>
              <a:rPr lang="en-ZA"/>
              <a:t>Instructors and mentors play key roles vis-à-vis projects.</a:t>
            </a:r>
          </a:p>
          <a:p>
            <a:endParaRPr lang="en-ZA"/>
          </a:p>
          <a:p>
            <a:r>
              <a:rPr lang="en-ZA"/>
              <a:t>Review the slide.</a:t>
            </a:r>
          </a:p>
          <a:p>
            <a:pPr lvl="1"/>
            <a:endParaRPr lang="en-US"/>
          </a:p>
          <a:p>
            <a:pPr marL="457200" marR="0" lvl="1" indent="0" algn="l" defTabSz="914400" rtl="0" eaLnBrk="1" fontAlgn="auto" latinLnBrk="0" hangingPunct="1">
              <a:lnSpc>
                <a:spcPct val="100000"/>
              </a:lnSpc>
              <a:spcBef>
                <a:spcPts val="0"/>
              </a:spcBef>
              <a:spcAft>
                <a:spcPts val="0"/>
              </a:spcAft>
              <a:buClrTx/>
              <a:buSzTx/>
              <a:buFontTx/>
              <a:buNone/>
              <a:tabLst/>
              <a:defRPr/>
            </a:pPr>
            <a:r>
              <a:rPr lang="en-US" sz="1200"/>
              <a:t> The small project component, closely interlinked with the mentorship component, particularly through the implementation of individual or small group projects and Capstone Projects, aimed to put didactic learning into practice.</a:t>
            </a:r>
          </a:p>
          <a:p>
            <a:pPr marL="457200" marR="0" lvl="1" indent="0" algn="l" defTabSz="914400" rtl="0" eaLnBrk="1" fontAlgn="auto" latinLnBrk="0" hangingPunct="1">
              <a:lnSpc>
                <a:spcPct val="100000"/>
              </a:lnSpc>
              <a:spcBef>
                <a:spcPts val="0"/>
              </a:spcBef>
              <a:spcAft>
                <a:spcPts val="0"/>
              </a:spcAft>
              <a:buClrTx/>
              <a:buSzTx/>
              <a:buFontTx/>
              <a:buNone/>
              <a:tabLst/>
              <a:defRPr/>
            </a:pPr>
            <a:endParaRPr lang="en-US" sz="1200"/>
          </a:p>
          <a:p>
            <a:pPr marL="0" indent="0">
              <a:spcBef>
                <a:spcPts val="600"/>
              </a:spcBef>
              <a:buNone/>
            </a:pPr>
            <a:r>
              <a:rPr lang="en-US" sz="1200"/>
              <a:t>Mentors’ role with regards to projects may include providing mentees support for:</a:t>
            </a:r>
          </a:p>
          <a:p>
            <a:pPr marL="171450" marR="0" lvl="0" indent="-171450" algn="l" defTabSz="914400" rtl="0" eaLnBrk="1" fontAlgn="auto" latinLnBrk="0" hangingPunct="1">
              <a:lnSpc>
                <a:spcPct val="100000"/>
              </a:lnSpc>
              <a:spcBef>
                <a:spcPts val="600"/>
              </a:spcBef>
              <a:spcAft>
                <a:spcPts val="0"/>
              </a:spcAft>
              <a:buClrTx/>
              <a:buSzTx/>
              <a:buFont typeface="Arial" panose="020B0604020202020204" pitchFamily="34" charset="0"/>
              <a:buChar char="•"/>
              <a:tabLst/>
              <a:defRPr/>
            </a:pPr>
            <a:r>
              <a:rPr lang="en-US" sz="1200"/>
              <a:t>Determining small on-the-job projects, advising implementation and reviewing results</a:t>
            </a:r>
          </a:p>
          <a:p>
            <a:pPr marL="171450" indent="-171450">
              <a:spcBef>
                <a:spcPts val="600"/>
              </a:spcBef>
              <a:buFont typeface="Arial" panose="020B0604020202020204" pitchFamily="34" charset="0"/>
              <a:buChar char="•"/>
            </a:pPr>
            <a:r>
              <a:rPr lang="en-US" sz="1200"/>
              <a:t>Defining project topic and approving of project topic</a:t>
            </a:r>
          </a:p>
          <a:p>
            <a:pPr marL="171450" indent="-171450">
              <a:spcBef>
                <a:spcPts val="600"/>
              </a:spcBef>
              <a:buFont typeface="Arial" panose="020B0604020202020204" pitchFamily="34" charset="0"/>
              <a:buChar char="•"/>
            </a:pPr>
            <a:r>
              <a:rPr lang="en-US" sz="1200"/>
              <a:t>Development of a project plan including topic, objectives, outcomes, project steps, timeline, responsible party, and resources required </a:t>
            </a:r>
          </a:p>
          <a:p>
            <a:pPr marL="171450" indent="-171450">
              <a:spcBef>
                <a:spcPts val="600"/>
              </a:spcBef>
              <a:buFont typeface="Arial" panose="020B0604020202020204" pitchFamily="34" charset="0"/>
              <a:buChar char="•"/>
            </a:pPr>
            <a:r>
              <a:rPr lang="en-US" sz="1200"/>
              <a:t>Project updates will be provided by the mentee to mentor, faculty and/or participant cohort on a predetermined schedule. Mentors will provide regular feedback and advise to mentees on project implementation.</a:t>
            </a:r>
          </a:p>
          <a:p>
            <a:pPr marL="171450" indent="-171450">
              <a:spcBef>
                <a:spcPts val="600"/>
              </a:spcBef>
              <a:buFont typeface="Arial" panose="020B0604020202020204" pitchFamily="34" charset="0"/>
              <a:buChar char="•"/>
            </a:pPr>
            <a:r>
              <a:rPr lang="en-US" sz="1200"/>
              <a:t>Developing final written project report. Mentors will provide written feedback to mentees. </a:t>
            </a:r>
          </a:p>
          <a:p>
            <a:pPr marL="171450" indent="-171450">
              <a:spcBef>
                <a:spcPts val="600"/>
              </a:spcBef>
              <a:buFont typeface="Arial" panose="020B0604020202020204" pitchFamily="34" charset="0"/>
              <a:buChar char="•"/>
            </a:pPr>
            <a:r>
              <a:rPr lang="en-US" sz="1200"/>
              <a:t>Oral presentation of the project will be done by the mentee to the LLP cohort. Mentors will attend the oral presentation and provide final feedback to mentees.</a:t>
            </a:r>
          </a:p>
          <a:p>
            <a:pPr marL="171450" marR="0" lvl="0" indent="-171450" algn="l" defTabSz="914400" rtl="0" eaLnBrk="1" fontAlgn="auto" latinLnBrk="0" hangingPunct="1">
              <a:lnSpc>
                <a:spcPct val="100000"/>
              </a:lnSpc>
              <a:spcBef>
                <a:spcPts val="600"/>
              </a:spcBef>
              <a:spcAft>
                <a:spcPts val="0"/>
              </a:spcAft>
              <a:buClrTx/>
              <a:buSzTx/>
              <a:buFont typeface="Arial" panose="020B0604020202020204" pitchFamily="34" charset="0"/>
              <a:buChar char="•"/>
              <a:tabLst/>
              <a:defRPr/>
            </a:pPr>
            <a:r>
              <a:rPr lang="en-US" sz="1200"/>
              <a:t>Projects may be submitted for publication in a peer-reviewed journal and/or submitted to conferences as a presentation or poster</a:t>
            </a:r>
          </a:p>
          <a:p>
            <a:pPr marL="457200" marR="0" lvl="1" indent="0" algn="l" defTabSz="914400" rtl="0" eaLnBrk="1" fontAlgn="auto" latinLnBrk="0" hangingPunct="1">
              <a:lnSpc>
                <a:spcPct val="100000"/>
              </a:lnSpc>
              <a:spcBef>
                <a:spcPts val="0"/>
              </a:spcBef>
              <a:spcAft>
                <a:spcPts val="0"/>
              </a:spcAft>
              <a:buClrTx/>
              <a:buSzTx/>
              <a:buFontTx/>
              <a:buNone/>
              <a:tabLst/>
              <a:defRPr/>
            </a:pPr>
            <a:endParaRPr lang="en-US" sz="1200"/>
          </a:p>
          <a:p>
            <a:pPr lvl="1"/>
            <a:endParaRPr lang="en-US"/>
          </a:p>
          <a:p>
            <a:endParaRPr lang="en-ZA"/>
          </a:p>
        </p:txBody>
      </p:sp>
      <p:sp>
        <p:nvSpPr>
          <p:cNvPr id="4" name="Slide Number Placeholder 3"/>
          <p:cNvSpPr>
            <a:spLocks noGrp="1"/>
          </p:cNvSpPr>
          <p:nvPr>
            <p:ph type="sldNum" sz="quarter" idx="5"/>
          </p:nvPr>
        </p:nvSpPr>
        <p:spPr/>
        <p:txBody>
          <a:bodyPr/>
          <a:lstStyle/>
          <a:p>
            <a:fld id="{D5B48DA2-5A1E-A647-8F98-8F6408046E1A}" type="slidenum">
              <a:rPr lang="en-US" smtClean="0"/>
              <a:t>12</a:t>
            </a:fld>
            <a:endParaRPr lang="en-US"/>
          </a:p>
        </p:txBody>
      </p:sp>
    </p:spTree>
    <p:extLst>
      <p:ext uri="{BB962C8B-B14F-4D97-AF65-F5344CB8AC3E}">
        <p14:creationId xmlns:p14="http://schemas.microsoft.com/office/powerpoint/2010/main" val="322735223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a:solidFill>
                  <a:schemeClr val="tx1"/>
                </a:solidFill>
                <a:effectLst/>
                <a:latin typeface="+mn-lt"/>
                <a:ea typeface="+mn-ea"/>
                <a:cs typeface="+mn-cs"/>
              </a:rPr>
              <a:t>Explain that </a:t>
            </a:r>
            <a:r>
              <a:rPr lang="en-US" sz="1200" b="0" kern="1200">
                <a:solidFill>
                  <a:schemeClr val="tx1"/>
                </a:solidFill>
                <a:effectLst/>
                <a:latin typeface="+mn-lt"/>
                <a:ea typeface="+mn-ea"/>
                <a:cs typeface="+mn-cs"/>
              </a:rPr>
              <a:t>mentors</a:t>
            </a:r>
            <a:r>
              <a:rPr lang="en-US" sz="1200" kern="1200">
                <a:solidFill>
                  <a:schemeClr val="tx1"/>
                </a:solidFill>
                <a:effectLst/>
                <a:latin typeface="+mn-lt"/>
                <a:ea typeface="+mn-ea"/>
                <a:cs typeface="+mn-cs"/>
              </a:rPr>
              <a:t> are provided with tools to ensure they are equipped with the knowledge and resources needed to be successful in their role throughout the </a:t>
            </a:r>
            <a:r>
              <a:rPr lang="en-US" sz="1200" kern="1200" err="1">
                <a:solidFill>
                  <a:schemeClr val="tx1"/>
                </a:solidFill>
                <a:effectLst/>
                <a:latin typeface="+mn-lt"/>
                <a:ea typeface="+mn-ea"/>
                <a:cs typeface="+mn-cs"/>
              </a:rPr>
              <a:t>programme</a:t>
            </a:r>
            <a:r>
              <a:rPr lang="en-US" sz="1200" kern="1200">
                <a:solidFill>
                  <a:schemeClr val="tx1"/>
                </a:solidFill>
                <a:effectLst/>
                <a:latin typeface="+mn-lt"/>
                <a:ea typeface="+mn-ea"/>
                <a:cs typeface="+mn-cs"/>
              </a:rPr>
              <a:t>. </a:t>
            </a:r>
            <a:br>
              <a:rPr lang="en-US" sz="1200" kern="1200">
                <a:solidFill>
                  <a:schemeClr val="tx1"/>
                </a:solidFill>
                <a:effectLst/>
                <a:latin typeface="+mn-lt"/>
                <a:ea typeface="+mn-ea"/>
                <a:cs typeface="+mn-cs"/>
              </a:rPr>
            </a:br>
            <a:br>
              <a:rPr lang="en-US" sz="1200" kern="1200">
                <a:solidFill>
                  <a:schemeClr val="tx1"/>
                </a:solidFill>
                <a:effectLst/>
                <a:latin typeface="+mn-lt"/>
                <a:ea typeface="+mn-ea"/>
                <a:cs typeface="+mn-cs"/>
              </a:rPr>
            </a:br>
            <a:r>
              <a:rPr lang="en-US" sz="1200" kern="1200">
                <a:solidFill>
                  <a:schemeClr val="tx1"/>
                </a:solidFill>
                <a:effectLst/>
                <a:latin typeface="+mn-lt"/>
                <a:ea typeface="+mn-ea"/>
                <a:cs typeface="+mn-cs"/>
              </a:rPr>
              <a:t>Here is a list of the tools.</a:t>
            </a:r>
          </a:p>
          <a:p>
            <a:endParaRPr lang="en-US">
              <a:ea typeface="Calibri"/>
              <a:cs typeface="Calibri"/>
            </a:endParaRPr>
          </a:p>
        </p:txBody>
      </p:sp>
      <p:sp>
        <p:nvSpPr>
          <p:cNvPr id="4" name="Slide Number Placeholder 3"/>
          <p:cNvSpPr>
            <a:spLocks noGrp="1"/>
          </p:cNvSpPr>
          <p:nvPr>
            <p:ph type="sldNum" sz="quarter" idx="5"/>
          </p:nvPr>
        </p:nvSpPr>
        <p:spPr/>
        <p:txBody>
          <a:bodyPr/>
          <a:lstStyle/>
          <a:p>
            <a:fld id="{5F1C995E-920E-49C9-B6C8-F018540A836D}" type="slidenum">
              <a:rPr lang="en-US" smtClean="0"/>
              <a:t>13</a:t>
            </a:fld>
            <a:endParaRPr lang="en-US"/>
          </a:p>
        </p:txBody>
      </p:sp>
    </p:spTree>
    <p:extLst>
      <p:ext uri="{BB962C8B-B14F-4D97-AF65-F5344CB8AC3E}">
        <p14:creationId xmlns:p14="http://schemas.microsoft.com/office/powerpoint/2010/main" val="123355081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Say </a:t>
            </a:r>
            <a:r>
              <a:rPr lang="en-US" sz="1200" b="0" kern="1200" dirty="0">
                <a:solidFill>
                  <a:schemeClr val="tx1"/>
                </a:solidFill>
                <a:effectLst/>
                <a:latin typeface="+mn-lt"/>
                <a:ea typeface="+mn-ea"/>
                <a:cs typeface="+mn-cs"/>
              </a:rPr>
              <a:t>that like the other tools and materials, t</a:t>
            </a:r>
            <a:r>
              <a:rPr lang="en-US" sz="1200" kern="1200" dirty="0">
                <a:solidFill>
                  <a:schemeClr val="tx1"/>
                </a:solidFill>
                <a:effectLst/>
                <a:latin typeface="+mn-lt"/>
                <a:ea typeface="+mn-ea"/>
                <a:cs typeface="+mn-cs"/>
              </a:rPr>
              <a:t>he Mentorship tools may be accessed by visiting the WHO Health Security Learning Platform or the APHL Learning Center (ALC). </a:t>
            </a:r>
            <a:br>
              <a:rPr lang="en-US" sz="1200" kern="1200" dirty="0">
                <a:solidFill>
                  <a:schemeClr val="tx1"/>
                </a:solidFill>
                <a:effectLst/>
                <a:latin typeface="+mn-lt"/>
                <a:ea typeface="+mn-ea"/>
                <a:cs typeface="+mn-cs"/>
              </a:rPr>
            </a:br>
            <a:br>
              <a:rPr lang="en-US" sz="1200" kern="1200" dirty="0">
                <a:solidFill>
                  <a:schemeClr val="tx1"/>
                </a:solidFill>
                <a:effectLst/>
                <a:latin typeface="+mn-lt"/>
                <a:ea typeface="+mn-ea"/>
                <a:cs typeface="+mn-cs"/>
              </a:rPr>
            </a:br>
            <a:r>
              <a:rPr lang="en-US" sz="1200" kern="1200" dirty="0">
                <a:solidFill>
                  <a:schemeClr val="tx1"/>
                </a:solidFill>
                <a:effectLst/>
                <a:latin typeface="+mn-lt"/>
                <a:ea typeface="+mn-ea"/>
                <a:cs typeface="+mn-cs"/>
              </a:rPr>
              <a:t>The mentorship tools can be found in the GLLP Learning Package under the implementation toolbox.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5F1C995E-920E-49C9-B6C8-F018540A836D}" type="slidenum">
              <a:rPr lang="en-US" smtClean="0"/>
              <a:t>14</a:t>
            </a:fld>
            <a:endParaRPr lang="en-US"/>
          </a:p>
        </p:txBody>
      </p:sp>
    </p:spTree>
    <p:extLst>
      <p:ext uri="{BB962C8B-B14F-4D97-AF65-F5344CB8AC3E}">
        <p14:creationId xmlns:p14="http://schemas.microsoft.com/office/powerpoint/2010/main" val="250584479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b="1">
                <a:effectLst/>
                <a:latin typeface="Franklin Gothic Book" panose="020B0503020102020204" pitchFamily="34" charset="0"/>
                <a:ea typeface="Franklin Gothic Book" panose="020B0503020102020204" pitchFamily="34" charset="0"/>
                <a:cs typeface="Franklin Gothic Medium" panose="020B0603020102020204" pitchFamily="34" charset="0"/>
              </a:rPr>
              <a:t>Explain </a:t>
            </a:r>
            <a:r>
              <a:rPr lang="en-GB" sz="1800" b="0">
                <a:effectLst/>
                <a:latin typeface="Franklin Gothic Book" panose="020B0503020102020204" pitchFamily="34" charset="0"/>
                <a:ea typeface="Franklin Gothic Book" panose="020B0503020102020204" pitchFamily="34" charset="0"/>
                <a:cs typeface="Franklin Gothic Medium" panose="020B0603020102020204" pitchFamily="34" charset="0"/>
              </a:rPr>
              <a:t>that </a:t>
            </a:r>
            <a:r>
              <a:rPr lang="en-GB" sz="1800">
                <a:effectLst/>
                <a:latin typeface="Franklin Gothic Book" panose="020B0503020102020204" pitchFamily="34" charset="0"/>
                <a:ea typeface="Franklin Gothic Book" panose="020B0503020102020204" pitchFamily="34" charset="0"/>
                <a:cs typeface="Franklin Gothic Medium" panose="020B0603020102020204" pitchFamily="34" charset="0"/>
              </a:rPr>
              <a:t>the purpose of the Mentorship Guide is to define the </a:t>
            </a:r>
            <a:r>
              <a:rPr lang="en-GB" sz="1800">
                <a:effectLst/>
                <a:latin typeface="Franklin Gothic Book" panose="020B0503020102020204" pitchFamily="34" charset="0"/>
                <a:ea typeface="Franklin Gothic Book" panose="020B0503020102020204" pitchFamily="34" charset="0"/>
                <a:cs typeface="Calibri" panose="020F0502020204030204" pitchFamily="34" charset="0"/>
              </a:rPr>
              <a:t>role of mentors and mentees in the context of the Global Laboratory Leadership Programme (GLLP) and provide mentors and mentees with the </a:t>
            </a:r>
            <a:r>
              <a:rPr lang="en-GB" sz="1800">
                <a:effectLst/>
                <a:latin typeface="Franklin Gothic Book" panose="020B0503020102020204" pitchFamily="34" charset="0"/>
                <a:ea typeface="Franklin Gothic Book" panose="020B0503020102020204" pitchFamily="34" charset="0"/>
                <a:cs typeface="Franklin Gothic Medium" panose="020B0603020102020204" pitchFamily="34" charset="0"/>
              </a:rPr>
              <a:t>guidance, information and tools that will enable them to build and maintain a fruitful mentoring relationship.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a:effectLst/>
                <a:latin typeface="Franklin Gothic Book" panose="020B0503020102020204" pitchFamily="34" charset="0"/>
                <a:ea typeface="Franklin Gothic Book" panose="020B0503020102020204" pitchFamily="34" charset="0"/>
                <a:cs typeface="Calibri" panose="020F0502020204030204" pitchFamily="34" charset="0"/>
              </a:rPr>
              <a:t>A series of customizable templates accompany the Guide</a:t>
            </a:r>
            <a:r>
              <a:rPr lang="en-GB" sz="1800">
                <a:effectLst/>
                <a:latin typeface="Franklin Gothic Book" panose="020B0503020102020204" pitchFamily="34" charset="0"/>
                <a:ea typeface="Franklin Gothic Book" panose="020B0503020102020204" pitchFamily="34" charset="0"/>
                <a:cs typeface="Calibri" panose="020F0502020204030204" pitchFamily="34" charset="0"/>
              </a:rPr>
              <a:t> to help formalize and monitor the </a:t>
            </a:r>
            <a:r>
              <a:rPr lang="en-GB" sz="1800">
                <a:effectLst/>
                <a:latin typeface="Franklin Gothic Book" panose="020B0503020102020204" pitchFamily="34" charset="0"/>
                <a:ea typeface="Franklin Gothic Book" panose="020B0503020102020204" pitchFamily="34" charset="0"/>
                <a:cs typeface="Franklin Gothic Medium" panose="020B0603020102020204" pitchFamily="34" charset="0"/>
              </a:rPr>
              <a:t>mentoring relationship, which will be presented in the following slides.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a:effectLst/>
              <a:latin typeface="Franklin Gothic Book" panose="020B0503020102020204" pitchFamily="34" charset="0"/>
              <a:ea typeface="Franklin Gothic Book" panose="020B0503020102020204" pitchFamily="34" charset="0"/>
              <a:cs typeface="Calibri" panose="020F0502020204030204" pitchFamily="34" charset="0"/>
            </a:endParaRPr>
          </a:p>
          <a:p>
            <a:endParaRPr lang="en-US"/>
          </a:p>
        </p:txBody>
      </p:sp>
      <p:sp>
        <p:nvSpPr>
          <p:cNvPr id="4" name="Slide Number Placeholder 3"/>
          <p:cNvSpPr>
            <a:spLocks noGrp="1"/>
          </p:cNvSpPr>
          <p:nvPr>
            <p:ph type="sldNum" sz="quarter" idx="5"/>
          </p:nvPr>
        </p:nvSpPr>
        <p:spPr/>
        <p:txBody>
          <a:bodyPr/>
          <a:lstStyle/>
          <a:p>
            <a:fld id="{5F1C995E-920E-49C9-B6C8-F018540A836D}" type="slidenum">
              <a:rPr lang="en-US" smtClean="0"/>
              <a:t>15</a:t>
            </a:fld>
            <a:endParaRPr lang="en-US"/>
          </a:p>
        </p:txBody>
      </p:sp>
    </p:spTree>
    <p:extLst>
      <p:ext uri="{BB962C8B-B14F-4D97-AF65-F5344CB8AC3E}">
        <p14:creationId xmlns:p14="http://schemas.microsoft.com/office/powerpoint/2010/main" val="238571272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418A14-4DC1-514B-5566-4022CA34AA7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1EA629D-D7FD-D22D-C0EB-82136D6B447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9210CA2-ABB6-5644-8DC3-505C729061E9}"/>
              </a:ext>
            </a:extLst>
          </p:cNvPr>
          <p:cNvSpPr>
            <a:spLocks noGrp="1"/>
          </p:cNvSpPr>
          <p:nvPr>
            <p:ph type="body" idx="1"/>
          </p:nvPr>
        </p:nvSpPr>
        <p:spPr/>
        <p:txBody>
          <a:bodyPr/>
          <a:lstStyle/>
          <a:p>
            <a:r>
              <a:rPr lang="en-GB" b="1"/>
              <a:t>Explain </a:t>
            </a:r>
            <a:r>
              <a:rPr lang="en-GB" b="0"/>
              <a:t>that </a:t>
            </a:r>
            <a:r>
              <a:rPr lang="en-GB"/>
              <a:t>this timeline outlines the use of mentorship tools, detailing when mentees (blue), mentors (</a:t>
            </a:r>
            <a:r>
              <a:rPr lang="en-GB" err="1"/>
              <a:t>gray</a:t>
            </a:r>
            <a:r>
              <a:rPr lang="en-GB"/>
              <a:t>) and both together (light yellow) utilize them throughout the programme. Walk through the timeline with the participants. Note tool 1 and tool 5 are used in the beginning and end of the mentorship. </a:t>
            </a:r>
          </a:p>
        </p:txBody>
      </p:sp>
      <p:sp>
        <p:nvSpPr>
          <p:cNvPr id="4" name="Slide Number Placeholder 3">
            <a:extLst>
              <a:ext uri="{FF2B5EF4-FFF2-40B4-BE49-F238E27FC236}">
                <a16:creationId xmlns:a16="http://schemas.microsoft.com/office/drawing/2014/main" id="{A39A16C8-A830-9FDB-6196-69DDC89E48CF}"/>
              </a:ext>
            </a:extLst>
          </p:cNvPr>
          <p:cNvSpPr>
            <a:spLocks noGrp="1"/>
          </p:cNvSpPr>
          <p:nvPr>
            <p:ph type="sldNum" sz="quarter" idx="5"/>
          </p:nvPr>
        </p:nvSpPr>
        <p:spPr/>
        <p:txBody>
          <a:bodyPr/>
          <a:lstStyle/>
          <a:p>
            <a:fld id="{5F1C995E-920E-49C9-B6C8-F018540A836D}" type="slidenum">
              <a:rPr lang="en-US" smtClean="0"/>
              <a:t>16</a:t>
            </a:fld>
            <a:endParaRPr lang="en-US"/>
          </a:p>
        </p:txBody>
      </p:sp>
    </p:spTree>
    <p:extLst>
      <p:ext uri="{BB962C8B-B14F-4D97-AF65-F5344CB8AC3E}">
        <p14:creationId xmlns:p14="http://schemas.microsoft.com/office/powerpoint/2010/main" val="310668238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b="1" i="0" u="none" strike="noStrike" baseline="0">
                <a:solidFill>
                  <a:srgbClr val="000000"/>
                </a:solidFill>
                <a:latin typeface="Franklin Gothic Medium"/>
              </a:rPr>
              <a:t>Say </a:t>
            </a:r>
            <a:r>
              <a:rPr lang="en-GB" sz="1800" b="0" i="0" u="none" strike="noStrike" baseline="0">
                <a:solidFill>
                  <a:srgbClr val="000000"/>
                </a:solidFill>
                <a:latin typeface="Franklin Gothic Medium"/>
              </a:rPr>
              <a:t> the first tool is the Leadership Competency Self Assessment tool that allows the user to assess their leadership competencies using the Laboratory Leadership Competency Assessment.</a:t>
            </a:r>
            <a:endParaRPr lang="en-GB" sz="1800" b="1" i="0" u="none" strike="noStrike" baseline="0">
              <a:solidFill>
                <a:srgbClr val="000000"/>
              </a:solidFill>
              <a:latin typeface="Franklin Gothic Medium"/>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b="0" i="0" u="none" strike="noStrike" baseline="0">
                <a:solidFill>
                  <a:srgbClr val="000000"/>
                </a:solidFill>
                <a:latin typeface="Franklin Gothic Medium"/>
              </a:rPr>
              <a:t>Mentees: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solidFill>
                  <a:srgbClr val="000000"/>
                </a:solidFill>
              </a:rPr>
              <a:t>can use this tool to identify learning gaps and draft learning goals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u="none" strike="noStrike" baseline="0">
                <a:solidFill>
                  <a:srgbClr val="000000"/>
                </a:solidFill>
                <a:latin typeface="Franklin Gothic Book"/>
              </a:rPr>
              <a:t>Share their Laboratory Leadership Competency Self-Assessment and draft learning goals with their mentor one week prior to the first meeting. </a:t>
            </a:r>
          </a:p>
          <a:p>
            <a:pPr>
              <a:defRPr/>
            </a:pPr>
            <a:endParaRPr lang="en-GB" sz="1800">
              <a:solidFill>
                <a:srgbClr val="000000"/>
              </a:solidFill>
              <a:latin typeface="Franklin Gothic Book" panose="020B05030201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solidFill>
                  <a:srgbClr val="000000"/>
                </a:solidFill>
              </a:rPr>
              <a:t>Mentors should review the completed tool and help the mentee to define their learning goals</a:t>
            </a:r>
            <a:endParaRPr lang="en-US">
              <a:solidFill>
                <a:srgbClr val="000000"/>
              </a:solidFill>
              <a:ea typeface="Calibri"/>
              <a:cs typeface="Calibri"/>
            </a:endParaRPr>
          </a:p>
          <a:p>
            <a:pPr algn="l"/>
            <a:endParaRPr lang="en-GB" sz="1800" b="0" i="0" u="none" strike="noStrike" baseline="0">
              <a:solidFill>
                <a:srgbClr val="000000"/>
              </a:solidFill>
              <a:latin typeface="Franklin Gothic Book" panose="020B0503020102020204" pitchFamily="34" charset="0"/>
            </a:endParaRPr>
          </a:p>
          <a:p>
            <a:r>
              <a:rPr lang="en-US" sz="1800" b="0" i="0" u="none" strike="noStrike" baseline="0">
                <a:solidFill>
                  <a:srgbClr val="000000"/>
                </a:solidFill>
                <a:latin typeface="Franklin Gothic Book"/>
              </a:rPr>
              <a:t>Review the mentee’s Laboratory Leadership Competency Self-Assessment completed and learning goals drafted. </a:t>
            </a:r>
          </a:p>
          <a:p>
            <a:r>
              <a:rPr lang="en-US" sz="1800" b="0" i="0" u="none" strike="noStrike" baseline="0">
                <a:solidFill>
                  <a:srgbClr val="000000"/>
                </a:solidFill>
                <a:latin typeface="Franklin Gothic Book"/>
              </a:rPr>
              <a:t>Consider as a reference for their work, the ethical guidelines and professional standards for mentoring, such as: </a:t>
            </a:r>
            <a:endParaRPr lang="en-GB" sz="1800" b="0" i="0" u="none" strike="noStrike" baseline="0">
              <a:solidFill>
                <a:srgbClr val="000000"/>
              </a:solidFill>
              <a:latin typeface="Franklin Gothic Book"/>
            </a:endParaRPr>
          </a:p>
          <a:p>
            <a:r>
              <a:rPr lang="en-GB" sz="1800" b="0" i="0" u="none" strike="noStrike" baseline="0">
                <a:solidFill>
                  <a:srgbClr val="0C4D84"/>
                </a:solidFill>
                <a:latin typeface="Franklin Gothic Book"/>
              </a:rPr>
              <a:t>https://coachingfederation.org/insights-considerations-for-ethics </a:t>
            </a:r>
            <a:endParaRPr lang="en-GB" sz="1800" b="0" i="0" u="none" strike="noStrike" baseline="0">
              <a:solidFill>
                <a:srgbClr val="000000"/>
              </a:solidFill>
              <a:latin typeface="Franklin Gothic Book"/>
            </a:endParaRPr>
          </a:p>
        </p:txBody>
      </p:sp>
      <p:sp>
        <p:nvSpPr>
          <p:cNvPr id="4" name="Slide Number Placeholder 3"/>
          <p:cNvSpPr>
            <a:spLocks noGrp="1"/>
          </p:cNvSpPr>
          <p:nvPr>
            <p:ph type="sldNum" sz="quarter" idx="5"/>
          </p:nvPr>
        </p:nvSpPr>
        <p:spPr/>
        <p:txBody>
          <a:bodyPr/>
          <a:lstStyle/>
          <a:p>
            <a:fld id="{5F1C995E-920E-49C9-B6C8-F018540A836D}" type="slidenum">
              <a:rPr lang="en-US" smtClean="0"/>
              <a:t>17</a:t>
            </a:fld>
            <a:endParaRPr lang="en-US"/>
          </a:p>
        </p:txBody>
      </p:sp>
    </p:spTree>
    <p:extLst>
      <p:ext uri="{BB962C8B-B14F-4D97-AF65-F5344CB8AC3E}">
        <p14:creationId xmlns:p14="http://schemas.microsoft.com/office/powerpoint/2010/main" val="301302042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b="1"/>
              <a:t>Say </a:t>
            </a:r>
            <a:r>
              <a:rPr lang="en-US" b="0"/>
              <a:t> the second tool is the information sharing template to be completed by both the mentor and the mentee and is used to facilitate the pair in getting to know each other. </a:t>
            </a:r>
            <a:endParaRPr lang="en-US" b="1"/>
          </a:p>
          <a:p>
            <a:pPr marL="171450" indent="-171450">
              <a:buFont typeface="Arial" panose="020B0604020202020204" pitchFamily="34" charset="0"/>
              <a:buChar char="•"/>
            </a:pPr>
            <a:r>
              <a:rPr lang="en-US"/>
              <a:t>This form captures information on mentees experience on specific technical topics relevant to the GLLP.
Areas explored on this form include:
Number of years of experience in the laboratory
Number of years of experience in laboratory management
Relevant trainings attended
Level of mastery of technical topics relevant to GLLP
Preliminary ideas for Capstone or individual projects</a:t>
            </a:r>
          </a:p>
          <a:p>
            <a:pPr marL="171450" indent="-171450">
              <a:buFont typeface="Arial" panose="020B0604020202020204" pitchFamily="34" charset="0"/>
              <a:buChar char="•"/>
            </a:pPr>
            <a:endParaRPr lang="en-US"/>
          </a:p>
          <a:p>
            <a:r>
              <a:rPr lang="en-US"/>
              <a:t>The information gathered on this form provides a snapshot of topics on which mentees may need strengthened support.</a:t>
            </a:r>
          </a:p>
          <a:p>
            <a:endParaRPr lang="fr-FR"/>
          </a:p>
          <a:p>
            <a:endParaRPr lang="fr-FR"/>
          </a:p>
          <a:p>
            <a:endParaRPr lang="en-GB"/>
          </a:p>
        </p:txBody>
      </p:sp>
      <p:sp>
        <p:nvSpPr>
          <p:cNvPr id="4" name="Slide Number Placeholder 3"/>
          <p:cNvSpPr>
            <a:spLocks noGrp="1"/>
          </p:cNvSpPr>
          <p:nvPr>
            <p:ph type="sldNum" sz="quarter" idx="5"/>
          </p:nvPr>
        </p:nvSpPr>
        <p:spPr/>
        <p:txBody>
          <a:bodyPr/>
          <a:lstStyle/>
          <a:p>
            <a:fld id="{5F1C995E-920E-49C9-B6C8-F018540A836D}" type="slidenum">
              <a:rPr lang="en-US" smtClean="0"/>
              <a:t>18</a:t>
            </a:fld>
            <a:endParaRPr lang="en-US"/>
          </a:p>
        </p:txBody>
      </p:sp>
    </p:spTree>
    <p:extLst>
      <p:ext uri="{BB962C8B-B14F-4D97-AF65-F5344CB8AC3E}">
        <p14:creationId xmlns:p14="http://schemas.microsoft.com/office/powerpoint/2010/main" val="113833176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Explain </a:t>
            </a:r>
            <a:r>
              <a:rPr lang="en-US" b="0"/>
              <a:t> the third tool is the Mentor Terms of Reference, which outlines the mentor’s roles and responsibilities. This document is adapted by each implementer to meet specific needs. </a:t>
            </a:r>
            <a:endParaRPr lang="en-US" b="1"/>
          </a:p>
          <a:p>
            <a:r>
              <a:rPr lang="en-US"/>
              <a:t>The terms of reference in the HSLP is a template. The implementers for the </a:t>
            </a:r>
            <a:r>
              <a:rPr lang="en-US" err="1"/>
              <a:t>programme</a:t>
            </a:r>
            <a:r>
              <a:rPr lang="en-US"/>
              <a:t> will complete the template and provide the </a:t>
            </a:r>
            <a:r>
              <a:rPr lang="en-US" err="1"/>
              <a:t>ToR</a:t>
            </a:r>
            <a:r>
              <a:rPr lang="en-US"/>
              <a:t> to mentors before the start of the </a:t>
            </a:r>
            <a:r>
              <a:rPr lang="en-US" err="1"/>
              <a:t>programme</a:t>
            </a:r>
            <a:r>
              <a:rPr lang="en-US"/>
              <a:t>. Mentors should review carefully and ask any questions they have before the </a:t>
            </a:r>
            <a:r>
              <a:rPr lang="en-US" err="1"/>
              <a:t>programme</a:t>
            </a:r>
            <a:r>
              <a:rPr lang="en-US"/>
              <a:t> begins and they are assigned a mentee. </a:t>
            </a:r>
          </a:p>
        </p:txBody>
      </p:sp>
      <p:sp>
        <p:nvSpPr>
          <p:cNvPr id="4" name="Slide Number Placeholder 3"/>
          <p:cNvSpPr>
            <a:spLocks noGrp="1"/>
          </p:cNvSpPr>
          <p:nvPr>
            <p:ph type="sldNum" sz="quarter" idx="5"/>
          </p:nvPr>
        </p:nvSpPr>
        <p:spPr/>
        <p:txBody>
          <a:bodyPr/>
          <a:lstStyle/>
          <a:p>
            <a:fld id="{5F1C995E-920E-49C9-B6C8-F018540A836D}" type="slidenum">
              <a:rPr lang="en-US" smtClean="0"/>
              <a:t>19</a:t>
            </a:fld>
            <a:endParaRPr lang="en-US"/>
          </a:p>
        </p:txBody>
      </p:sp>
    </p:spTree>
    <p:extLst>
      <p:ext uri="{BB962C8B-B14F-4D97-AF65-F5344CB8AC3E}">
        <p14:creationId xmlns:p14="http://schemas.microsoft.com/office/powerpoint/2010/main" val="190570089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spcBef>
                <a:spcPts val="600"/>
              </a:spcBef>
              <a:buNone/>
            </a:pPr>
            <a:r>
              <a:rPr lang="en-US" sz="1200" b="1"/>
              <a:t>Explain </a:t>
            </a:r>
            <a:r>
              <a:rPr lang="en-US" sz="1200" b="0"/>
              <a:t> the fourth tool is the Mentoring Agreement that describes and formalizes the mentoring relationship and is completed by both the mentor and mentee. </a:t>
            </a:r>
            <a:endParaRPr lang="en-US" sz="1200" b="1"/>
          </a:p>
          <a:p>
            <a:pPr marL="0" indent="0">
              <a:spcBef>
                <a:spcPts val="600"/>
              </a:spcBef>
              <a:buNone/>
            </a:pPr>
            <a:endParaRPr lang="en-US" sz="1200"/>
          </a:p>
          <a:p>
            <a:pPr marL="0" indent="0">
              <a:spcBef>
                <a:spcPts val="600"/>
              </a:spcBef>
              <a:buNone/>
            </a:pPr>
            <a:r>
              <a:rPr lang="en-US" sz="1200"/>
              <a:t>Based on a discussion, mentor and mentees should agree on key aspects of their relationship and formalize their agreement through a Mentoring Agreement. Key aspects to be considered are: </a:t>
            </a:r>
          </a:p>
          <a:p>
            <a:pPr marL="171450" indent="-171450">
              <a:spcBef>
                <a:spcPts val="100"/>
              </a:spcBef>
              <a:spcAft>
                <a:spcPts val="100"/>
              </a:spcAft>
              <a:buFont typeface="Arial" panose="020B0604020202020204" pitchFamily="34" charset="0"/>
              <a:buChar char="•"/>
            </a:pPr>
            <a:r>
              <a:rPr lang="en-US" sz="1200"/>
              <a:t>Description of work and objectives </a:t>
            </a:r>
          </a:p>
          <a:p>
            <a:pPr marL="171450" indent="-171450">
              <a:spcBef>
                <a:spcPts val="100"/>
              </a:spcBef>
              <a:spcAft>
                <a:spcPts val="100"/>
              </a:spcAft>
              <a:buFont typeface="Arial" panose="020B0604020202020204" pitchFamily="34" charset="0"/>
              <a:buChar char="•"/>
            </a:pPr>
            <a:r>
              <a:rPr lang="en-US" sz="1200"/>
              <a:t>Description of institutional involvement  </a:t>
            </a:r>
          </a:p>
          <a:p>
            <a:pPr marL="171450" indent="-171450">
              <a:spcBef>
                <a:spcPts val="100"/>
              </a:spcBef>
              <a:spcAft>
                <a:spcPts val="100"/>
              </a:spcAft>
              <a:buFont typeface="Arial" panose="020B0604020202020204" pitchFamily="34" charset="0"/>
              <a:buChar char="•"/>
            </a:pPr>
            <a:r>
              <a:rPr lang="en-US" sz="1200"/>
              <a:t>Skills development objectives for the mentee </a:t>
            </a:r>
          </a:p>
          <a:p>
            <a:pPr marL="171450" indent="-171450">
              <a:spcBef>
                <a:spcPts val="100"/>
              </a:spcBef>
              <a:spcAft>
                <a:spcPts val="100"/>
              </a:spcAft>
              <a:buFont typeface="Arial" panose="020B0604020202020204" pitchFamily="34" charset="0"/>
              <a:buChar char="•"/>
            </a:pPr>
            <a:r>
              <a:rPr lang="en-US" sz="1200"/>
              <a:t>Description of mentoring schedule  </a:t>
            </a:r>
          </a:p>
          <a:p>
            <a:pPr marL="171450" indent="-171450">
              <a:spcBef>
                <a:spcPts val="100"/>
              </a:spcBef>
              <a:spcAft>
                <a:spcPts val="100"/>
              </a:spcAft>
              <a:buFont typeface="Arial" panose="020B0604020202020204" pitchFamily="34" charset="0"/>
              <a:buChar char="•"/>
            </a:pPr>
            <a:r>
              <a:rPr lang="en-US" sz="1200"/>
              <a:t>Description of any planned virtual or face-to-face meetings including logistics and related costs </a:t>
            </a:r>
          </a:p>
          <a:p>
            <a:pPr marL="171450" indent="-171450">
              <a:spcBef>
                <a:spcPts val="100"/>
              </a:spcBef>
              <a:spcAft>
                <a:spcPts val="100"/>
              </a:spcAft>
              <a:buFont typeface="Arial" panose="020B0604020202020204" pitchFamily="34" charset="0"/>
              <a:buChar char="•"/>
            </a:pPr>
            <a:r>
              <a:rPr lang="en-US" sz="1200"/>
              <a:t>Commitments that will be made to each other </a:t>
            </a:r>
          </a:p>
          <a:p>
            <a:pPr marL="171450" indent="-171450">
              <a:spcBef>
                <a:spcPts val="100"/>
              </a:spcBef>
              <a:spcAft>
                <a:spcPts val="100"/>
              </a:spcAft>
              <a:buFont typeface="Arial" panose="020B0604020202020204" pitchFamily="34" charset="0"/>
              <a:buChar char="•"/>
            </a:pPr>
            <a:r>
              <a:rPr lang="en-US" sz="1200"/>
              <a:t>Expectations of each other </a:t>
            </a:r>
          </a:p>
          <a:p>
            <a:pPr marL="171450" indent="-171450">
              <a:spcBef>
                <a:spcPts val="100"/>
              </a:spcBef>
              <a:spcAft>
                <a:spcPts val="100"/>
              </a:spcAft>
              <a:buFont typeface="Arial" panose="020B0604020202020204" pitchFamily="34" charset="0"/>
              <a:buChar char="•"/>
            </a:pPr>
            <a:r>
              <a:rPr lang="en-US" sz="1200"/>
              <a:t>Confidentiality </a:t>
            </a:r>
          </a:p>
          <a:p>
            <a:pPr marL="171450" indent="-171450">
              <a:spcBef>
                <a:spcPts val="100"/>
              </a:spcBef>
              <a:spcAft>
                <a:spcPts val="100"/>
              </a:spcAft>
              <a:buFont typeface="Arial" panose="020B0604020202020204" pitchFamily="34" charset="0"/>
              <a:buChar char="•"/>
            </a:pPr>
            <a:r>
              <a:rPr lang="en-US" sz="1200"/>
              <a:t>Outputs </a:t>
            </a:r>
          </a:p>
          <a:p>
            <a:pPr marL="171450" indent="-171450">
              <a:spcBef>
                <a:spcPts val="100"/>
              </a:spcBef>
              <a:spcAft>
                <a:spcPts val="100"/>
              </a:spcAft>
              <a:buFont typeface="Arial" panose="020B0604020202020204" pitchFamily="34" charset="0"/>
              <a:buChar char="•"/>
            </a:pPr>
            <a:r>
              <a:rPr lang="en-US" sz="1200"/>
              <a:t>Termination </a:t>
            </a:r>
          </a:p>
          <a:p>
            <a:endParaRPr lang="en-GB"/>
          </a:p>
        </p:txBody>
      </p:sp>
      <p:sp>
        <p:nvSpPr>
          <p:cNvPr id="4" name="Slide Number Placeholder 3"/>
          <p:cNvSpPr>
            <a:spLocks noGrp="1"/>
          </p:cNvSpPr>
          <p:nvPr>
            <p:ph type="sldNum" sz="quarter" idx="5"/>
          </p:nvPr>
        </p:nvSpPr>
        <p:spPr/>
        <p:txBody>
          <a:bodyPr/>
          <a:lstStyle/>
          <a:p>
            <a:fld id="{5F1C995E-920E-49C9-B6C8-F018540A836D}" type="slidenum">
              <a:rPr lang="en-US" smtClean="0"/>
              <a:t>20</a:t>
            </a:fld>
            <a:endParaRPr lang="en-US"/>
          </a:p>
        </p:txBody>
      </p:sp>
    </p:spTree>
    <p:extLst>
      <p:ext uri="{BB962C8B-B14F-4D97-AF65-F5344CB8AC3E}">
        <p14:creationId xmlns:p14="http://schemas.microsoft.com/office/powerpoint/2010/main" val="269253430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r>
              <a:rPr lang="pt-PT">
                <a:ea typeface="Calibri"/>
                <a:cs typeface="Calibri"/>
              </a:rPr>
              <a:t>Use </a:t>
            </a:r>
            <a:r>
              <a:rPr lang="pt-PT" err="1">
                <a:ea typeface="Calibri"/>
                <a:cs typeface="Calibri"/>
              </a:rPr>
              <a:t>this</a:t>
            </a:r>
            <a:r>
              <a:rPr lang="pt-PT">
                <a:ea typeface="Calibri"/>
                <a:cs typeface="Calibri"/>
              </a:rPr>
              <a:t> slide </a:t>
            </a:r>
            <a:r>
              <a:rPr lang="pt-PT" err="1">
                <a:ea typeface="Calibri"/>
                <a:cs typeface="Calibri"/>
              </a:rPr>
              <a:t>only</a:t>
            </a:r>
            <a:r>
              <a:rPr lang="pt-PT">
                <a:ea typeface="Calibri"/>
                <a:cs typeface="Calibri"/>
              </a:rPr>
              <a:t> for virtual </a:t>
            </a:r>
            <a:r>
              <a:rPr lang="pt-PT" err="1">
                <a:ea typeface="Calibri"/>
                <a:cs typeface="Calibri"/>
              </a:rPr>
              <a:t>presentations</a:t>
            </a:r>
            <a:r>
              <a:rPr lang="pt-PT">
                <a:ea typeface="Calibri"/>
                <a:cs typeface="Calibri"/>
              </a:rPr>
              <a:t>. </a:t>
            </a:r>
            <a:r>
              <a:rPr lang="pt-PT" err="1">
                <a:ea typeface="Calibri"/>
                <a:cs typeface="Calibri"/>
              </a:rPr>
              <a:t>If</a:t>
            </a:r>
            <a:r>
              <a:rPr lang="pt-PT">
                <a:ea typeface="Calibri"/>
                <a:cs typeface="Calibri"/>
              </a:rPr>
              <a:t> </a:t>
            </a:r>
            <a:r>
              <a:rPr lang="pt-PT" err="1">
                <a:ea typeface="Calibri"/>
                <a:cs typeface="Calibri"/>
              </a:rPr>
              <a:t>you</a:t>
            </a:r>
            <a:r>
              <a:rPr lang="pt-PT">
                <a:ea typeface="Calibri"/>
                <a:cs typeface="Calibri"/>
              </a:rPr>
              <a:t> are </a:t>
            </a:r>
            <a:r>
              <a:rPr lang="pt-PT" err="1">
                <a:ea typeface="Calibri"/>
                <a:cs typeface="Calibri"/>
              </a:rPr>
              <a:t>using</a:t>
            </a:r>
            <a:r>
              <a:rPr lang="pt-PT">
                <a:ea typeface="Calibri"/>
                <a:cs typeface="Calibri"/>
              </a:rPr>
              <a:t> a </a:t>
            </a:r>
            <a:r>
              <a:rPr lang="pt-PT" err="1">
                <a:ea typeface="Calibri"/>
                <a:cs typeface="Calibri"/>
              </a:rPr>
              <a:t>platform</a:t>
            </a:r>
            <a:r>
              <a:rPr lang="pt-PT">
                <a:ea typeface="Calibri"/>
                <a:cs typeface="Calibri"/>
              </a:rPr>
              <a:t> </a:t>
            </a:r>
            <a:r>
              <a:rPr lang="pt-PT" err="1">
                <a:ea typeface="Calibri"/>
                <a:cs typeface="Calibri"/>
              </a:rPr>
              <a:t>other</a:t>
            </a:r>
            <a:r>
              <a:rPr lang="pt-PT">
                <a:ea typeface="Calibri"/>
                <a:cs typeface="Calibri"/>
              </a:rPr>
              <a:t> </a:t>
            </a:r>
            <a:r>
              <a:rPr lang="pt-PT" err="1">
                <a:ea typeface="Calibri"/>
                <a:cs typeface="Calibri"/>
              </a:rPr>
              <a:t>than</a:t>
            </a:r>
            <a:r>
              <a:rPr lang="pt-PT">
                <a:ea typeface="Calibri"/>
                <a:cs typeface="Calibri"/>
              </a:rPr>
              <a:t> Zoom, </a:t>
            </a:r>
            <a:r>
              <a:rPr lang="pt-PT" err="1">
                <a:ea typeface="Calibri"/>
                <a:cs typeface="Calibri"/>
              </a:rPr>
              <a:t>adapt</a:t>
            </a:r>
            <a:r>
              <a:rPr lang="pt-PT">
                <a:ea typeface="Calibri"/>
                <a:cs typeface="Calibri"/>
              </a:rPr>
              <a:t> </a:t>
            </a:r>
            <a:r>
              <a:rPr lang="pt-PT" err="1">
                <a:ea typeface="Calibri"/>
                <a:cs typeface="Calibri"/>
              </a:rPr>
              <a:t>the</a:t>
            </a:r>
            <a:r>
              <a:rPr lang="pt-PT">
                <a:ea typeface="Calibri"/>
                <a:cs typeface="Calibri"/>
              </a:rPr>
              <a:t> slide as </a:t>
            </a:r>
            <a:r>
              <a:rPr lang="pt-PT" err="1">
                <a:ea typeface="Calibri"/>
                <a:cs typeface="Calibri"/>
              </a:rPr>
              <a:t>needed</a:t>
            </a:r>
            <a:r>
              <a:rPr lang="pt-PT">
                <a:ea typeface="Calibri"/>
                <a:cs typeface="Calibri"/>
              </a:rPr>
              <a:t>.</a:t>
            </a:r>
            <a:endParaRPr lang="pt-PT"/>
          </a:p>
        </p:txBody>
      </p:sp>
      <p:sp>
        <p:nvSpPr>
          <p:cNvPr id="4" name="Marcador de Posição do Número do Diapositivo 3"/>
          <p:cNvSpPr>
            <a:spLocks noGrp="1"/>
          </p:cNvSpPr>
          <p:nvPr>
            <p:ph type="sldNum" sz="quarter" idx="5"/>
          </p:nvPr>
        </p:nvSpPr>
        <p:spPr/>
        <p:txBody>
          <a:bodyPr/>
          <a:lstStyle/>
          <a:p>
            <a:fld id="{D5B48DA2-5A1E-A647-8F98-8F6408046E1A}" type="slidenum">
              <a:rPr lang="en-US" smtClean="0"/>
              <a:t>2</a:t>
            </a:fld>
            <a:endParaRPr lang="en-US"/>
          </a:p>
        </p:txBody>
      </p:sp>
    </p:spTree>
    <p:extLst>
      <p:ext uri="{BB962C8B-B14F-4D97-AF65-F5344CB8AC3E}">
        <p14:creationId xmlns:p14="http://schemas.microsoft.com/office/powerpoint/2010/main" val="239807923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08B5C2-4708-B505-E174-51B9558CC89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B530296-4F41-E3DE-5B00-C8DCD24DC9E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FCD6B82-1CC8-6FA9-9E15-FCFCCC9CD53E}"/>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a:effectLst/>
                <a:latin typeface="Franklin Gothic Book"/>
                <a:ea typeface="HGGothicE"/>
                <a:cs typeface="Tahoma" panose="020B0604030504040204" pitchFamily="34" charset="0"/>
              </a:rPr>
              <a:t>Note </a:t>
            </a:r>
            <a:r>
              <a:rPr lang="en-US" sz="1200" b="0">
                <a:effectLst/>
                <a:latin typeface="Franklin Gothic Book"/>
                <a:ea typeface="HGGothicE"/>
                <a:cs typeface="Tahoma" panose="020B0604030504040204" pitchFamily="34" charset="0"/>
              </a:rPr>
              <a:t> this slide builds</a:t>
            </a:r>
            <a:endParaRPr lang="en-US" sz="1200" b="1">
              <a:effectLst/>
              <a:latin typeface="Franklin Gothic Book"/>
              <a:ea typeface="HGGothicE"/>
              <a:cs typeface="Tahoma" panose="020B060403050404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a:effectLst/>
                <a:latin typeface="Franklin Gothic Book"/>
                <a:ea typeface="HGGothicE"/>
                <a:cs typeface="Tahoma" panose="020B0604030504040204" pitchFamily="34" charset="0"/>
              </a:rPr>
              <a:t>Say </a:t>
            </a:r>
            <a:r>
              <a:rPr lang="en-US" sz="1200" b="0">
                <a:effectLst/>
                <a:latin typeface="Franklin Gothic Book"/>
                <a:ea typeface="HGGothicE"/>
                <a:cs typeface="Tahoma" panose="020B0604030504040204" pitchFamily="34" charset="0"/>
              </a:rPr>
              <a:t>that the fifth tool is the mentee learning plan.</a:t>
            </a:r>
            <a:endParaRPr lang="en-US" sz="1200">
              <a:effectLst/>
              <a:latin typeface="Franklin Gothic Book"/>
              <a:ea typeface="HGGothicE"/>
              <a:cs typeface="Tahoma" panose="020B060403050404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effectLst/>
                <a:latin typeface="Franklin Gothic Book"/>
                <a:ea typeface="HGGothicE"/>
                <a:cs typeface="Tahoma" panose="020B0604030504040204" pitchFamily="34" charset="0"/>
              </a:rPr>
              <a:t>As mentors and mentees initiate the relationship, mentees will develop their Mentee learning plans. This may be completed during the first mentorship meeting or during the very early stages of the relationship.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a:solidFill>
                  <a:srgbClr val="000000"/>
                </a:solidFill>
                <a:effectLst/>
                <a:latin typeface="Franklin Gothic Book"/>
              </a:rPr>
              <a:t>The mentee learning plan is a template to map out participant learning goals for the GLLP.</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i="0">
                <a:solidFill>
                  <a:srgbClr val="000000"/>
                </a:solidFill>
                <a:effectLst/>
                <a:latin typeface="Franklin Gothic Book"/>
              </a:rPr>
              <a:t>CLICK </a:t>
            </a:r>
            <a:r>
              <a:rPr lang="en-US" sz="1200" b="0" i="0">
                <a:solidFill>
                  <a:srgbClr val="000000"/>
                </a:solidFill>
                <a:effectLst/>
                <a:latin typeface="Franklin Gothic Book"/>
              </a:rPr>
              <a:t>Mentees should draft 3-4 learning goals regarding what they would like to learn from the GLLP.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i="0">
                <a:solidFill>
                  <a:srgbClr val="000000"/>
                </a:solidFill>
                <a:effectLst/>
                <a:latin typeface="Franklin Gothic Book"/>
              </a:rPr>
              <a:t>CLICK </a:t>
            </a:r>
            <a:r>
              <a:rPr lang="en-US" sz="1200" b="0" i="0">
                <a:solidFill>
                  <a:srgbClr val="000000"/>
                </a:solidFill>
                <a:effectLst/>
                <a:latin typeface="Franklin Gothic Book"/>
              </a:rPr>
              <a:t>For each goal, mentees will define specific objectives, how to measure their achievement, what they will do to achieve these objectives, and support or resources they would need.</a:t>
            </a:r>
            <a:endParaRPr lang="en-US" sz="1200">
              <a:effectLst/>
              <a:latin typeface="Franklin Gothic Book" panose="020B0503020102020204" pitchFamily="34" charset="0"/>
              <a:ea typeface="HGGothicE" panose="020B0909000000000000" pitchFamily="49" charset="-128"/>
              <a:cs typeface="Tahoma" panose="020B0604030504040204" pitchFamily="34" charset="0"/>
            </a:endParaRPr>
          </a:p>
          <a:p>
            <a:r>
              <a:rPr lang="en-US" sz="1200" b="1" i="0">
                <a:solidFill>
                  <a:srgbClr val="000000"/>
                </a:solidFill>
                <a:effectLst/>
                <a:latin typeface="Franklin Gothic Book"/>
              </a:rPr>
              <a:t>CLICK </a:t>
            </a:r>
            <a:r>
              <a:rPr lang="en-US" sz="1200">
                <a:effectLst/>
                <a:latin typeface="Franklin Gothic Book"/>
                <a:ea typeface="HGGothicE"/>
                <a:cs typeface="Tahoma" panose="020B0604030504040204" pitchFamily="34" charset="0"/>
              </a:rPr>
              <a:t>Mentors will review the draft Mentee learning plan and provide feedback, then mentees will consolidate and finalize it.</a:t>
            </a:r>
          </a:p>
          <a:p>
            <a:endParaRPr lang="en-GB"/>
          </a:p>
        </p:txBody>
      </p:sp>
      <p:sp>
        <p:nvSpPr>
          <p:cNvPr id="4" name="Slide Number Placeholder 3">
            <a:extLst>
              <a:ext uri="{FF2B5EF4-FFF2-40B4-BE49-F238E27FC236}">
                <a16:creationId xmlns:a16="http://schemas.microsoft.com/office/drawing/2014/main" id="{F0E3682B-0342-A931-F2FE-A0FBD97B2D8E}"/>
              </a:ext>
            </a:extLst>
          </p:cNvPr>
          <p:cNvSpPr>
            <a:spLocks noGrp="1"/>
          </p:cNvSpPr>
          <p:nvPr>
            <p:ph type="sldNum" sz="quarter" idx="5"/>
          </p:nvPr>
        </p:nvSpPr>
        <p:spPr/>
        <p:txBody>
          <a:bodyPr/>
          <a:lstStyle/>
          <a:p>
            <a:fld id="{5F1C995E-920E-49C9-B6C8-F018540A836D}" type="slidenum">
              <a:rPr lang="en-US" smtClean="0"/>
              <a:t>21</a:t>
            </a:fld>
            <a:endParaRPr lang="en-US"/>
          </a:p>
        </p:txBody>
      </p:sp>
    </p:spTree>
    <p:extLst>
      <p:ext uri="{BB962C8B-B14F-4D97-AF65-F5344CB8AC3E}">
        <p14:creationId xmlns:p14="http://schemas.microsoft.com/office/powerpoint/2010/main" val="222107764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99D50F-ACD8-4053-59C6-682A6CC1EA2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C19EFC1-8471-5D1F-85D4-D4EEABC1E33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88EE01A-59E1-98D6-9580-BC2440A59827}"/>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The Mentorship Meeting Agenda is a simple tool that helps prepare for meetings and facilitates an efficient follow-up of discussions and action points.
This tool also includes a template for writing meeting minutes, including the content of discussions, action points, etc.</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t>This document does not need to be shared with the </a:t>
            </a:r>
            <a:r>
              <a:rPr lang="en-US" err="1"/>
              <a:t>programme</a:t>
            </a:r>
            <a:r>
              <a:rPr lang="en-US"/>
              <a:t> team but documentation of meetings may be required. (for example, date and duration of mentorship meetings).
</a:t>
            </a:r>
            <a:endParaRPr lang="en-US">
              <a:ea typeface="Calibri"/>
              <a:cs typeface="Calibri"/>
            </a:endParaRPr>
          </a:p>
          <a:p>
            <a:endParaRPr lang="en-GB"/>
          </a:p>
        </p:txBody>
      </p:sp>
      <p:sp>
        <p:nvSpPr>
          <p:cNvPr id="4" name="Slide Number Placeholder 3">
            <a:extLst>
              <a:ext uri="{FF2B5EF4-FFF2-40B4-BE49-F238E27FC236}">
                <a16:creationId xmlns:a16="http://schemas.microsoft.com/office/drawing/2014/main" id="{313CC3B4-4B2D-1B6F-0B06-1525984F53D0}"/>
              </a:ext>
            </a:extLst>
          </p:cNvPr>
          <p:cNvSpPr>
            <a:spLocks noGrp="1"/>
          </p:cNvSpPr>
          <p:nvPr>
            <p:ph type="sldNum" sz="quarter" idx="5"/>
          </p:nvPr>
        </p:nvSpPr>
        <p:spPr/>
        <p:txBody>
          <a:bodyPr/>
          <a:lstStyle/>
          <a:p>
            <a:fld id="{5F1C995E-920E-49C9-B6C8-F018540A836D}" type="slidenum">
              <a:rPr lang="en-US" smtClean="0"/>
              <a:t>22</a:t>
            </a:fld>
            <a:endParaRPr lang="en-US"/>
          </a:p>
        </p:txBody>
      </p:sp>
    </p:spTree>
    <p:extLst>
      <p:ext uri="{BB962C8B-B14F-4D97-AF65-F5344CB8AC3E}">
        <p14:creationId xmlns:p14="http://schemas.microsoft.com/office/powerpoint/2010/main" val="124803518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t"/>
            <a:r>
              <a:rPr lang="en-US" sz="1200" b="0" i="0" kern="1200" dirty="0">
                <a:solidFill>
                  <a:schemeClr val="tx1"/>
                </a:solidFill>
                <a:effectLst/>
                <a:latin typeface="+mn-lt"/>
                <a:ea typeface="+mn-ea"/>
                <a:cs typeface="+mn-cs"/>
              </a:rPr>
              <a:t>Download the GLLP Mentorship Guide and tools from WHO HSLP or APHL Learning Center. Review the guide and tools and summarize in your flipchart using WHO / WHY / WHEN-WHERE / WHAT / HOW.”</a:t>
            </a:r>
          </a:p>
          <a:p>
            <a:pPr fontAlgn="t"/>
            <a:br>
              <a:rPr lang="en-US" sz="1200" b="0" i="0" kern="1200" dirty="0">
                <a:solidFill>
                  <a:schemeClr val="tx1"/>
                </a:solidFill>
                <a:effectLst/>
                <a:latin typeface="+mn-lt"/>
                <a:ea typeface="+mn-ea"/>
                <a:cs typeface="+mn-cs"/>
              </a:rPr>
            </a:br>
            <a:endParaRPr lang="en-US" sz="1200" b="1" i="0" kern="1200" dirty="0">
              <a:solidFill>
                <a:schemeClr val="tx1"/>
              </a:solidFill>
              <a:effectLst/>
              <a:latin typeface="+mn-lt"/>
              <a:ea typeface="+mn-ea"/>
              <a:cs typeface="+mn-cs"/>
            </a:endParaRPr>
          </a:p>
          <a:p>
            <a:pPr fontAlgn="t"/>
            <a:r>
              <a:rPr lang="en-US" sz="1200" b="1" i="0" kern="1200" dirty="0">
                <a:solidFill>
                  <a:schemeClr val="tx1"/>
                </a:solidFill>
                <a:effectLst/>
                <a:latin typeface="+mn-lt"/>
                <a:ea typeface="+mn-ea"/>
                <a:cs typeface="+mn-cs"/>
              </a:rPr>
              <a:t>Say </a:t>
            </a:r>
            <a:r>
              <a:rPr lang="en-US" sz="1200" b="0" i="0" kern="1200" dirty="0">
                <a:solidFill>
                  <a:schemeClr val="tx1"/>
                </a:solidFill>
                <a:effectLst/>
                <a:latin typeface="+mn-lt"/>
                <a:ea typeface="+mn-ea"/>
                <a:cs typeface="+mn-cs"/>
              </a:rPr>
              <a:t>now we’re going to spend some time working hands‑on with the GLLP Mentorship Guide and its associated tools. The goal is to make sure everyone has a clear understanding of what each tool is for, who uses it, and how it supports mentorship activities.</a:t>
            </a:r>
          </a:p>
          <a:p>
            <a:pPr fontAlgn="t"/>
            <a:br>
              <a:rPr lang="en-US" sz="1200" b="0" i="0" kern="1200" dirty="0">
                <a:solidFill>
                  <a:schemeClr val="tx1"/>
                </a:solidFill>
                <a:effectLst/>
                <a:latin typeface="+mn-lt"/>
                <a:ea typeface="+mn-ea"/>
                <a:cs typeface="+mn-cs"/>
              </a:rPr>
            </a:br>
            <a:r>
              <a:rPr lang="en-US" sz="1200" b="0" i="0" kern="1200" dirty="0">
                <a:solidFill>
                  <a:schemeClr val="tx1"/>
                </a:solidFill>
                <a:effectLst/>
                <a:latin typeface="+mn-lt"/>
                <a:ea typeface="+mn-ea"/>
                <a:cs typeface="+mn-cs"/>
              </a:rPr>
              <a:t>I’d like each group to download the Mentorship Guide and the tools from the HSLP platform. You’ll see that there are five tools, labeled Tool 2 through Tool 6. Each group will examine all five tools.</a:t>
            </a:r>
          </a:p>
          <a:p>
            <a:pPr fontAlgn="t"/>
            <a:br>
              <a:rPr lang="en-US" sz="1200" b="0" i="0" kern="1200" dirty="0">
                <a:solidFill>
                  <a:schemeClr val="tx1"/>
                </a:solidFill>
                <a:effectLst/>
                <a:latin typeface="+mn-lt"/>
                <a:ea typeface="+mn-ea"/>
                <a:cs typeface="+mn-cs"/>
              </a:rPr>
            </a:br>
            <a:r>
              <a:rPr lang="en-US" sz="1200" b="0" i="0" kern="1200" dirty="0">
                <a:solidFill>
                  <a:schemeClr val="tx1"/>
                </a:solidFill>
                <a:effectLst/>
                <a:latin typeface="+mn-lt"/>
                <a:ea typeface="+mn-ea"/>
                <a:cs typeface="+mn-cs"/>
              </a:rPr>
              <a:t>Once you’ve reviewed the tools, you’ll summarize your findings on your flipchart.</a:t>
            </a:r>
            <a:br>
              <a:rPr lang="en-US" sz="1200" b="0" i="0" kern="1200" dirty="0">
                <a:solidFill>
                  <a:schemeClr val="tx1"/>
                </a:solidFill>
                <a:effectLst/>
                <a:latin typeface="+mn-lt"/>
                <a:ea typeface="+mn-ea"/>
                <a:cs typeface="+mn-cs"/>
              </a:rPr>
            </a:br>
            <a:r>
              <a:rPr lang="en-US" sz="1200" b="0" i="0" kern="1200" dirty="0">
                <a:solidFill>
                  <a:schemeClr val="tx1"/>
                </a:solidFill>
                <a:effectLst/>
                <a:latin typeface="+mn-lt"/>
                <a:ea typeface="+mn-ea"/>
                <a:cs typeface="+mn-cs"/>
              </a:rPr>
              <a:t>Please organize your summary using these five guiding questions:</a:t>
            </a:r>
          </a:p>
          <a:p>
            <a:pPr fontAlgn="t"/>
            <a:r>
              <a:rPr lang="en-US" sz="1200" b="1" i="0" kern="1200" dirty="0">
                <a:solidFill>
                  <a:schemeClr val="tx1"/>
                </a:solidFill>
                <a:effectLst/>
                <a:latin typeface="+mn-lt"/>
                <a:ea typeface="+mn-ea"/>
                <a:cs typeface="+mn-cs"/>
              </a:rPr>
              <a:t>WHO</a:t>
            </a:r>
            <a:r>
              <a:rPr lang="en-US" sz="1200" b="0" i="0" kern="1200" dirty="0">
                <a:solidFill>
                  <a:schemeClr val="tx1"/>
                </a:solidFill>
                <a:effectLst/>
                <a:latin typeface="+mn-lt"/>
                <a:ea typeface="+mn-ea"/>
                <a:cs typeface="+mn-cs"/>
              </a:rPr>
              <a:t> uses or fills in this tool?</a:t>
            </a:r>
          </a:p>
          <a:p>
            <a:pPr fontAlgn="t"/>
            <a:r>
              <a:rPr lang="en-US" sz="1200" b="1" i="0" kern="1200" dirty="0">
                <a:solidFill>
                  <a:schemeClr val="tx1"/>
                </a:solidFill>
                <a:effectLst/>
                <a:latin typeface="+mn-lt"/>
                <a:ea typeface="+mn-ea"/>
                <a:cs typeface="+mn-cs"/>
              </a:rPr>
              <a:t>WHY</a:t>
            </a:r>
            <a:r>
              <a:rPr lang="en-US" sz="1200" b="0" i="0" kern="1200" dirty="0">
                <a:solidFill>
                  <a:schemeClr val="tx1"/>
                </a:solidFill>
                <a:effectLst/>
                <a:latin typeface="+mn-lt"/>
                <a:ea typeface="+mn-ea"/>
                <a:cs typeface="+mn-cs"/>
              </a:rPr>
              <a:t> do we use this tool—what is its intended purpose?</a:t>
            </a:r>
          </a:p>
          <a:p>
            <a:pPr fontAlgn="t"/>
            <a:r>
              <a:rPr lang="en-US" sz="1200" b="1" i="0" kern="1200" dirty="0">
                <a:solidFill>
                  <a:schemeClr val="tx1"/>
                </a:solidFill>
                <a:effectLst/>
                <a:latin typeface="+mn-lt"/>
                <a:ea typeface="+mn-ea"/>
                <a:cs typeface="+mn-cs"/>
              </a:rPr>
              <a:t>WHEN/WHERE</a:t>
            </a:r>
            <a:r>
              <a:rPr lang="en-US" sz="1200" b="0" i="0" kern="1200" dirty="0">
                <a:solidFill>
                  <a:schemeClr val="tx1"/>
                </a:solidFill>
                <a:effectLst/>
                <a:latin typeface="+mn-lt"/>
                <a:ea typeface="+mn-ea"/>
                <a:cs typeface="+mn-cs"/>
              </a:rPr>
              <a:t> should the tool be used in the mentorship process?</a:t>
            </a:r>
          </a:p>
          <a:p>
            <a:pPr fontAlgn="t"/>
            <a:r>
              <a:rPr lang="en-US" sz="1200" b="1" i="0" kern="1200" dirty="0">
                <a:solidFill>
                  <a:schemeClr val="tx1"/>
                </a:solidFill>
                <a:effectLst/>
                <a:latin typeface="+mn-lt"/>
                <a:ea typeface="+mn-ea"/>
                <a:cs typeface="+mn-cs"/>
              </a:rPr>
              <a:t>WHAT</a:t>
            </a:r>
            <a:r>
              <a:rPr lang="en-US" sz="1200" b="0" i="0" kern="1200" dirty="0">
                <a:solidFill>
                  <a:schemeClr val="tx1"/>
                </a:solidFill>
                <a:effectLst/>
                <a:latin typeface="+mn-lt"/>
                <a:ea typeface="+mn-ea"/>
                <a:cs typeface="+mn-cs"/>
              </a:rPr>
              <a:t> information or content does the tool include?</a:t>
            </a:r>
          </a:p>
          <a:p>
            <a:pPr fontAlgn="t"/>
            <a:r>
              <a:rPr lang="en-US" sz="1200" b="1" i="0" kern="1200" dirty="0">
                <a:solidFill>
                  <a:schemeClr val="tx1"/>
                </a:solidFill>
                <a:effectLst/>
                <a:latin typeface="+mn-lt"/>
                <a:ea typeface="+mn-ea"/>
                <a:cs typeface="+mn-cs"/>
              </a:rPr>
              <a:t>HOW</a:t>
            </a:r>
            <a:r>
              <a:rPr lang="en-US" sz="1200" b="0" i="0" kern="1200" dirty="0">
                <a:solidFill>
                  <a:schemeClr val="tx1"/>
                </a:solidFill>
                <a:effectLst/>
                <a:latin typeface="+mn-lt"/>
                <a:ea typeface="+mn-ea"/>
                <a:cs typeface="+mn-cs"/>
              </a:rPr>
              <a:t> is the tool completed—what steps are needed? Is a signature required?</a:t>
            </a:r>
          </a:p>
          <a:p>
            <a:pPr fontAlgn="t"/>
            <a:br>
              <a:rPr lang="en-US" sz="1200" b="0" i="0" kern="1200" dirty="0">
                <a:solidFill>
                  <a:schemeClr val="tx1"/>
                </a:solidFill>
                <a:effectLst/>
                <a:latin typeface="+mn-lt"/>
                <a:ea typeface="+mn-ea"/>
                <a:cs typeface="+mn-cs"/>
              </a:rPr>
            </a:br>
            <a:r>
              <a:rPr lang="en-US" sz="1200" b="0" i="0" kern="1200" dirty="0">
                <a:solidFill>
                  <a:schemeClr val="tx1"/>
                </a:solidFill>
                <a:effectLst/>
                <a:latin typeface="+mn-lt"/>
                <a:ea typeface="+mn-ea"/>
                <a:cs typeface="+mn-cs"/>
              </a:rPr>
              <a:t>Make sure your group talks through each of these questions together. Think about how the tool fits into the mentorship workflow, and how mentors and mentees would actually use it in real practice.</a:t>
            </a:r>
          </a:p>
          <a:p>
            <a:pPr fontAlgn="t"/>
            <a:br>
              <a:rPr lang="en-US" sz="1200" b="0" i="0" kern="1200" dirty="0">
                <a:solidFill>
                  <a:schemeClr val="tx1"/>
                </a:solidFill>
                <a:effectLst/>
                <a:latin typeface="+mn-lt"/>
                <a:ea typeface="+mn-ea"/>
                <a:cs typeface="+mn-cs"/>
              </a:rPr>
            </a:br>
            <a:r>
              <a:rPr lang="en-US" sz="1200" b="0" i="0" kern="1200" dirty="0">
                <a:solidFill>
                  <a:schemeClr val="tx1"/>
                </a:solidFill>
                <a:effectLst/>
                <a:latin typeface="+mn-lt"/>
                <a:ea typeface="+mn-ea"/>
                <a:cs typeface="+mn-cs"/>
              </a:rPr>
              <a:t>You’ll have plenty of time to review the tools and write your flipchart summary. Try to be concise but thorough—this flipchart will help guide our group discussion afterward.</a:t>
            </a:r>
          </a:p>
          <a:p>
            <a:pPr fontAlgn="t"/>
            <a:br>
              <a:rPr lang="en-US" sz="1200" b="0" i="0" kern="1200" dirty="0">
                <a:solidFill>
                  <a:schemeClr val="tx1"/>
                </a:solidFill>
                <a:effectLst/>
                <a:latin typeface="+mn-lt"/>
                <a:ea typeface="+mn-ea"/>
                <a:cs typeface="+mn-cs"/>
              </a:rPr>
            </a:br>
            <a:r>
              <a:rPr lang="en-US" sz="1200" b="0" i="0" kern="1200" dirty="0">
                <a:solidFill>
                  <a:schemeClr val="tx1"/>
                </a:solidFill>
                <a:effectLst/>
                <a:latin typeface="+mn-lt"/>
                <a:ea typeface="+mn-ea"/>
                <a:cs typeface="+mn-cs"/>
              </a:rPr>
              <a:t>After the group work, each team will present their flipchart and briefly walk us through their answers for one of the tools. So take notes that will help you explain your reasoning clearly.</a:t>
            </a:r>
          </a:p>
          <a:p>
            <a:pPr fontAlgn="t"/>
            <a:br>
              <a:rPr lang="en-US" sz="1200" b="0" i="0" kern="1200" dirty="0">
                <a:solidFill>
                  <a:schemeClr val="tx1"/>
                </a:solidFill>
                <a:effectLst/>
                <a:latin typeface="+mn-lt"/>
                <a:ea typeface="+mn-ea"/>
                <a:cs typeface="+mn-cs"/>
              </a:rPr>
            </a:br>
            <a:endParaRPr lang="en-US" sz="1200" b="0" i="0" kern="1200" dirty="0">
              <a:solidFill>
                <a:schemeClr val="tx1"/>
              </a:solidFill>
              <a:effectLst/>
              <a:latin typeface="+mn-lt"/>
              <a:ea typeface="+mn-ea"/>
              <a:cs typeface="+mn-cs"/>
            </a:endParaRPr>
          </a:p>
          <a:p>
            <a:pPr fontAlgn="t"/>
            <a:r>
              <a:rPr lang="en-US" sz="1200" b="1" i="0" kern="1200" dirty="0">
                <a:solidFill>
                  <a:schemeClr val="tx1"/>
                </a:solidFill>
                <a:effectLst/>
                <a:latin typeface="+mn-lt"/>
                <a:ea typeface="+mn-ea"/>
                <a:cs typeface="+mn-cs"/>
              </a:rPr>
              <a:t>7. Offer Support</a:t>
            </a:r>
          </a:p>
          <a:p>
            <a:pPr fontAlgn="t"/>
            <a:r>
              <a:rPr lang="en-US" sz="1200" b="0" i="0" kern="1200" dirty="0">
                <a:solidFill>
                  <a:schemeClr val="tx1"/>
                </a:solidFill>
                <a:effectLst/>
                <a:latin typeface="+mn-lt"/>
                <a:ea typeface="+mn-ea"/>
                <a:cs typeface="+mn-cs"/>
              </a:rPr>
              <a:t>“If anyone has trouble locating the tools or has questions about the instructions, please raise your hand. I’m here to help.”</a:t>
            </a:r>
          </a:p>
          <a:p>
            <a:endParaRPr lang="en-US" dirty="0"/>
          </a:p>
        </p:txBody>
      </p:sp>
      <p:sp>
        <p:nvSpPr>
          <p:cNvPr id="4" name="Slide Number Placeholder 3"/>
          <p:cNvSpPr>
            <a:spLocks noGrp="1"/>
          </p:cNvSpPr>
          <p:nvPr>
            <p:ph type="sldNum" sz="quarter" idx="5"/>
          </p:nvPr>
        </p:nvSpPr>
        <p:spPr/>
        <p:txBody>
          <a:bodyPr/>
          <a:lstStyle/>
          <a:p>
            <a:fld id="{5F1C995E-920E-49C9-B6C8-F018540A836D}" type="slidenum">
              <a:rPr lang="en-US" smtClean="0"/>
              <a:t>23</a:t>
            </a:fld>
            <a:endParaRPr lang="en-US"/>
          </a:p>
        </p:txBody>
      </p:sp>
    </p:spTree>
    <p:extLst>
      <p:ext uri="{BB962C8B-B14F-4D97-AF65-F5344CB8AC3E}">
        <p14:creationId xmlns:p14="http://schemas.microsoft.com/office/powerpoint/2010/main" val="8469888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CACCA2-F602-C3EE-F9FD-39B638E352D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AD6D24C-0011-038B-112C-14E162BAD8E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9F3EB9E-764F-6A7F-DBA2-8BE3219A764B}"/>
              </a:ext>
            </a:extLst>
          </p:cNvPr>
          <p:cNvSpPr>
            <a:spLocks noGrp="1"/>
          </p:cNvSpPr>
          <p:nvPr>
            <p:ph type="body" idx="1"/>
          </p:nvPr>
        </p:nvSpPr>
        <p:spPr/>
        <p:txBody>
          <a:bodyPr/>
          <a:lstStyle/>
          <a:p>
            <a:r>
              <a:rPr lang="en-GB" b="1"/>
              <a:t>Explain </a:t>
            </a:r>
            <a:r>
              <a:rPr lang="en-GB" b="0"/>
              <a:t>that t</a:t>
            </a:r>
            <a:r>
              <a:rPr lang="en-GB"/>
              <a:t>he red boxes show the timeline for when the evaluation forms for mentoring are completed </a:t>
            </a:r>
          </a:p>
        </p:txBody>
      </p:sp>
      <p:sp>
        <p:nvSpPr>
          <p:cNvPr id="4" name="Slide Number Placeholder 3">
            <a:extLst>
              <a:ext uri="{FF2B5EF4-FFF2-40B4-BE49-F238E27FC236}">
                <a16:creationId xmlns:a16="http://schemas.microsoft.com/office/drawing/2014/main" id="{65A7E898-0DB5-AB0B-890D-2C40E30CE4FC}"/>
              </a:ext>
            </a:extLst>
          </p:cNvPr>
          <p:cNvSpPr>
            <a:spLocks noGrp="1"/>
          </p:cNvSpPr>
          <p:nvPr>
            <p:ph type="sldNum" sz="quarter" idx="5"/>
          </p:nvPr>
        </p:nvSpPr>
        <p:spPr/>
        <p:txBody>
          <a:bodyPr/>
          <a:lstStyle/>
          <a:p>
            <a:fld id="{5F1C995E-920E-49C9-B6C8-F018540A836D}" type="slidenum">
              <a:rPr lang="en-US" smtClean="0"/>
              <a:t>25</a:t>
            </a:fld>
            <a:endParaRPr lang="en-US"/>
          </a:p>
        </p:txBody>
      </p:sp>
    </p:spTree>
    <p:extLst>
      <p:ext uri="{BB962C8B-B14F-4D97-AF65-F5344CB8AC3E}">
        <p14:creationId xmlns:p14="http://schemas.microsoft.com/office/powerpoint/2010/main" val="408240252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4E8631-9D42-D178-2E3B-1B88EBDB824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EE12D6B-D1F2-FA68-89F0-253E128060A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0D9B2DE-3D70-BBA6-0427-CCA829918DA0}"/>
              </a:ext>
            </a:extLst>
          </p:cNvPr>
          <p:cNvSpPr>
            <a:spLocks noGrp="1"/>
          </p:cNvSpPr>
          <p:nvPr>
            <p:ph type="body" idx="1"/>
          </p:nvPr>
        </p:nvSpPr>
        <p:spPr/>
        <p:txBody>
          <a:bodyPr/>
          <a:lstStyle/>
          <a:p>
            <a:r>
              <a:rPr lang="en-US" b="1"/>
              <a:t>Say </a:t>
            </a:r>
            <a:r>
              <a:rPr lang="en-US" b="0"/>
              <a:t>that t</a:t>
            </a:r>
            <a:r>
              <a:rPr lang="en-US"/>
              <a:t>he midway review gives the mentor and mentee time to review the mentee’s learning plan, reassess goals, and refine the mentor/mentee relationship using the Midway Review Form. </a:t>
            </a:r>
          </a:p>
          <a:p>
            <a:endParaRPr lang="en-US"/>
          </a:p>
          <a:p>
            <a:r>
              <a:rPr lang="en-US"/>
              <a:t>A specific template was created: GLLP Mentorship Midway Review Form, to aid in the review.</a:t>
            </a:r>
          </a:p>
          <a:p>
            <a:endParaRPr lang="en-US"/>
          </a:p>
          <a:p>
            <a:pPr marL="0" indent="0">
              <a:buNone/>
            </a:pPr>
            <a:r>
              <a:rPr lang="en-US" b="0" i="0">
                <a:effectLst/>
              </a:rPr>
              <a:t>A midway review will take place close to the mid-point of the </a:t>
            </a:r>
            <a:r>
              <a:rPr lang="en-US" b="0" i="0" err="1">
                <a:effectLst/>
              </a:rPr>
              <a:t>programme</a:t>
            </a:r>
            <a:r>
              <a:rPr lang="en-US" b="0" i="0">
                <a:effectLst/>
              </a:rPr>
              <a:t> duration. </a:t>
            </a:r>
          </a:p>
          <a:p>
            <a:r>
              <a:rPr lang="en-US" b="0" i="0">
                <a:effectLst/>
              </a:rPr>
              <a:t>This review will enable mentees and mentors to take stock of objectives reached so far, express and address any issues experienced by both parties, and discuss arising questions. The midway review will provide an opportunity to review and update the mentoring agreement as well as learning goals and objectives as needed. </a:t>
            </a:r>
          </a:p>
          <a:p>
            <a:r>
              <a:rPr lang="en-US" b="0" i="0">
                <a:effectLst/>
              </a:rPr>
              <a:t>The midway review will be done ideally as a face-to-face discussion. Both mentors and mentees will prepare for the discussion by completing the Mentoring Midway Review Form available in the GLLP Implementation Toolbox.</a:t>
            </a:r>
            <a:endParaRPr lang="en-NL"/>
          </a:p>
          <a:p>
            <a:pPr marL="0" marR="0" lvl="0" indent="0" algn="l" defTabSz="914400" rtl="0" eaLnBrk="1" fontAlgn="auto" latinLnBrk="0" hangingPunct="1">
              <a:lnSpc>
                <a:spcPct val="100000"/>
              </a:lnSpc>
              <a:spcBef>
                <a:spcPts val="0"/>
              </a:spcBef>
              <a:spcAft>
                <a:spcPts val="0"/>
              </a:spcAft>
              <a:buClrTx/>
              <a:buSzTx/>
              <a:buFontTx/>
              <a:buNone/>
              <a:tabLst/>
              <a:defRPr/>
            </a:pPr>
            <a:r>
              <a:rPr lang="en-US"/>
              <a:t>
</a:t>
            </a:r>
          </a:p>
          <a:p>
            <a:endParaRPr lang="en-GB"/>
          </a:p>
        </p:txBody>
      </p:sp>
      <p:sp>
        <p:nvSpPr>
          <p:cNvPr id="4" name="Slide Number Placeholder 3">
            <a:extLst>
              <a:ext uri="{FF2B5EF4-FFF2-40B4-BE49-F238E27FC236}">
                <a16:creationId xmlns:a16="http://schemas.microsoft.com/office/drawing/2014/main" id="{960F28A1-9CF5-76A6-A4FC-9E1DA8A169F7}"/>
              </a:ext>
            </a:extLst>
          </p:cNvPr>
          <p:cNvSpPr>
            <a:spLocks noGrp="1"/>
          </p:cNvSpPr>
          <p:nvPr>
            <p:ph type="sldNum" sz="quarter" idx="5"/>
          </p:nvPr>
        </p:nvSpPr>
        <p:spPr/>
        <p:txBody>
          <a:bodyPr/>
          <a:lstStyle/>
          <a:p>
            <a:fld id="{5F1C995E-920E-49C9-B6C8-F018540A836D}" type="slidenum">
              <a:rPr lang="en-US" smtClean="0"/>
              <a:t>26</a:t>
            </a:fld>
            <a:endParaRPr lang="en-US"/>
          </a:p>
        </p:txBody>
      </p:sp>
    </p:spTree>
    <p:extLst>
      <p:ext uri="{BB962C8B-B14F-4D97-AF65-F5344CB8AC3E}">
        <p14:creationId xmlns:p14="http://schemas.microsoft.com/office/powerpoint/2010/main" val="267487369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FCE576-3215-C946-7D91-B8E9FCEC4E6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B017433-9301-73AE-CD8F-220515FF463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1826BDC-C232-2E08-39D7-06E2C1C9E817}"/>
              </a:ext>
            </a:extLst>
          </p:cNvPr>
          <p:cNvSpPr>
            <a:spLocks noGrp="1"/>
          </p:cNvSpPr>
          <p:nvPr>
            <p:ph type="body" idx="1"/>
          </p:nvPr>
        </p:nvSpPr>
        <p:spPr/>
        <p:txBody>
          <a:bodyPr/>
          <a:lstStyle/>
          <a:p>
            <a:r>
              <a:rPr lang="en-US" b="1"/>
              <a:t>Say </a:t>
            </a:r>
            <a:r>
              <a:rPr lang="en-US" b="0"/>
              <a:t>the Final Evaluation form is used for an</a:t>
            </a:r>
            <a:r>
              <a:rPr lang="en-US"/>
              <a:t> evaluation of mentoring at the end of the </a:t>
            </a:r>
            <a:r>
              <a:rPr lang="en-US" err="1"/>
              <a:t>programme</a:t>
            </a:r>
            <a:r>
              <a:rPr lang="en-US"/>
              <a:t>. </a:t>
            </a:r>
          </a:p>
          <a:p>
            <a:pPr lvl="1"/>
            <a:r>
              <a:rPr lang="en-US"/>
              <a:t>This evaluation will enable mentees and mentors to reflect on objectives reached throughout the </a:t>
            </a:r>
            <a:r>
              <a:rPr lang="en-US" err="1"/>
              <a:t>programme</a:t>
            </a:r>
            <a:r>
              <a:rPr lang="en-US"/>
              <a:t>.  </a:t>
            </a:r>
          </a:p>
          <a:p>
            <a:pPr lvl="1"/>
            <a:r>
              <a:rPr lang="en-US"/>
              <a:t>The final evaluation will be done ideally as a face-to-face discussion.</a:t>
            </a:r>
          </a:p>
          <a:p>
            <a:pPr lvl="1"/>
            <a:r>
              <a:rPr lang="en-US"/>
              <a:t>Both mentors and mentees will prepare for the discussion by completing the corresponding Mentoring Final Evaluation available in GLLP Implementation Toolbox.</a:t>
            </a:r>
            <a:endParaRPr lang="en-NL"/>
          </a:p>
          <a:p>
            <a:pPr marL="0" marR="0" lvl="0" indent="0" algn="l" defTabSz="914400" rtl="0" eaLnBrk="1" fontAlgn="auto" latinLnBrk="0" hangingPunct="1">
              <a:lnSpc>
                <a:spcPct val="100000"/>
              </a:lnSpc>
              <a:spcBef>
                <a:spcPts val="0"/>
              </a:spcBef>
              <a:spcAft>
                <a:spcPts val="0"/>
              </a:spcAft>
              <a:buClrTx/>
              <a:buSzTx/>
              <a:buFontTx/>
              <a:buNone/>
              <a:tabLst/>
              <a:defRPr/>
            </a:pPr>
            <a:r>
              <a:rPr lang="en-US"/>
              <a:t>
</a:t>
            </a:r>
          </a:p>
          <a:p>
            <a:endParaRPr lang="en-GB"/>
          </a:p>
        </p:txBody>
      </p:sp>
      <p:sp>
        <p:nvSpPr>
          <p:cNvPr id="4" name="Slide Number Placeholder 3">
            <a:extLst>
              <a:ext uri="{FF2B5EF4-FFF2-40B4-BE49-F238E27FC236}">
                <a16:creationId xmlns:a16="http://schemas.microsoft.com/office/drawing/2014/main" id="{F16BB0D1-4351-3329-69BD-765CE7EA1D64}"/>
              </a:ext>
            </a:extLst>
          </p:cNvPr>
          <p:cNvSpPr>
            <a:spLocks noGrp="1"/>
          </p:cNvSpPr>
          <p:nvPr>
            <p:ph type="sldNum" sz="quarter" idx="5"/>
          </p:nvPr>
        </p:nvSpPr>
        <p:spPr/>
        <p:txBody>
          <a:bodyPr/>
          <a:lstStyle/>
          <a:p>
            <a:fld id="{5F1C995E-920E-49C9-B6C8-F018540A836D}" type="slidenum">
              <a:rPr lang="en-US" smtClean="0"/>
              <a:t>27</a:t>
            </a:fld>
            <a:endParaRPr lang="en-US"/>
          </a:p>
        </p:txBody>
      </p:sp>
    </p:spTree>
    <p:extLst>
      <p:ext uri="{BB962C8B-B14F-4D97-AF65-F5344CB8AC3E}">
        <p14:creationId xmlns:p14="http://schemas.microsoft.com/office/powerpoint/2010/main" val="72866358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nSpc>
                <a:spcPct val="120000"/>
              </a:lnSpc>
              <a:spcBef>
                <a:spcPts val="1000"/>
              </a:spcBef>
              <a:spcAft>
                <a:spcPts val="600"/>
              </a:spcAft>
              <a:buFont typeface="Arial"/>
              <a:buNone/>
            </a:pPr>
            <a:r>
              <a:rPr lang="en-US" b="1"/>
              <a:t>Explain </a:t>
            </a:r>
            <a:r>
              <a:rPr lang="en-US" b="0"/>
              <a:t>that ad hoc or impromptu review meetings can also occur throughout the program. </a:t>
            </a:r>
            <a:r>
              <a:rPr lang="en-US"/>
              <a:t>These checks can be accomplished by asking the following questions at the end of each session:</a:t>
            </a:r>
          </a:p>
          <a:p>
            <a:pPr marL="800100" lvl="1" indent="-342900">
              <a:lnSpc>
                <a:spcPct val="120000"/>
              </a:lnSpc>
              <a:spcBef>
                <a:spcPts val="500"/>
              </a:spcBef>
              <a:spcAft>
                <a:spcPts val="600"/>
              </a:spcAft>
              <a:buFont typeface="Arial,Sans-Serif"/>
              <a:buChar char="•"/>
            </a:pPr>
            <a:r>
              <a:rPr lang="en-US"/>
              <a:t>How are we doing? </a:t>
            </a:r>
            <a:endParaRPr lang="en-US">
              <a:ea typeface="Calibri"/>
              <a:cs typeface="Calibri"/>
            </a:endParaRPr>
          </a:p>
          <a:p>
            <a:pPr marL="800100" lvl="1" indent="-342900">
              <a:lnSpc>
                <a:spcPct val="120000"/>
              </a:lnSpc>
              <a:spcBef>
                <a:spcPts val="500"/>
              </a:spcBef>
              <a:spcAft>
                <a:spcPts val="600"/>
              </a:spcAft>
              <a:buFont typeface="Arial,Sans-Serif"/>
              <a:buChar char="•"/>
            </a:pPr>
            <a:r>
              <a:rPr lang="en-US"/>
              <a:t>What could we do better? </a:t>
            </a:r>
            <a:endParaRPr lang="en-US">
              <a:ea typeface="Calibri"/>
              <a:cs typeface="Calibri"/>
            </a:endParaRPr>
          </a:p>
          <a:p>
            <a:pPr marL="800100" lvl="1" indent="-342900">
              <a:lnSpc>
                <a:spcPct val="120000"/>
              </a:lnSpc>
              <a:spcBef>
                <a:spcPts val="500"/>
              </a:spcBef>
              <a:spcAft>
                <a:spcPts val="600"/>
              </a:spcAft>
              <a:buFont typeface="Arial,Sans-Serif"/>
              <a:buChar char="•"/>
            </a:pPr>
            <a:r>
              <a:rPr lang="en-US"/>
              <a:t>What are we doing well?</a:t>
            </a:r>
            <a:endParaRPr lang="en-US">
              <a:ea typeface="Calibri"/>
              <a:cs typeface="Calibri"/>
            </a:endParaRPr>
          </a:p>
          <a:p>
            <a:pPr marL="800100" lvl="1" indent="-342900">
              <a:lnSpc>
                <a:spcPct val="120000"/>
              </a:lnSpc>
              <a:spcBef>
                <a:spcPts val="500"/>
              </a:spcBef>
              <a:spcAft>
                <a:spcPts val="600"/>
              </a:spcAft>
              <a:buFont typeface="Arial,Sans-Serif"/>
              <a:buChar char="•"/>
            </a:pPr>
            <a:r>
              <a:rPr lang="en-US"/>
              <a:t>What will we have achieved for the next meeting? </a:t>
            </a:r>
          </a:p>
        </p:txBody>
      </p:sp>
      <p:sp>
        <p:nvSpPr>
          <p:cNvPr id="4" name="Slide Number Placeholder 3"/>
          <p:cNvSpPr>
            <a:spLocks noGrp="1"/>
          </p:cNvSpPr>
          <p:nvPr>
            <p:ph type="sldNum" sz="quarter" idx="5"/>
          </p:nvPr>
        </p:nvSpPr>
        <p:spPr/>
        <p:txBody>
          <a:bodyPr/>
          <a:lstStyle/>
          <a:p>
            <a:fld id="{5F1C995E-920E-49C9-B6C8-F018540A836D}" type="slidenum">
              <a:rPr lang="en-US" smtClean="0"/>
              <a:t>28</a:t>
            </a:fld>
            <a:endParaRPr lang="en-US"/>
          </a:p>
        </p:txBody>
      </p:sp>
    </p:spTree>
    <p:extLst>
      <p:ext uri="{BB962C8B-B14F-4D97-AF65-F5344CB8AC3E}">
        <p14:creationId xmlns:p14="http://schemas.microsoft.com/office/powerpoint/2010/main" val="164724323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05AF52-CCA2-707B-9D2F-3DCC6A3B6C6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91C55DB-D7C8-637F-97D9-CB885845708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E8207D8-2300-B451-E45C-EBFDF70DF0EB}"/>
              </a:ext>
            </a:extLst>
          </p:cNvPr>
          <p:cNvSpPr>
            <a:spLocks noGrp="1"/>
          </p:cNvSpPr>
          <p:nvPr>
            <p:ph type="body" idx="1"/>
          </p:nvPr>
        </p:nvSpPr>
        <p:spPr/>
        <p:txBody>
          <a:bodyPr/>
          <a:lstStyle/>
          <a:p>
            <a:r>
              <a:rPr lang="en-GB" b="1">
                <a:ea typeface="Calibri"/>
                <a:cs typeface="Calibri"/>
              </a:rPr>
              <a:t>Say </a:t>
            </a:r>
            <a:r>
              <a:rPr lang="en-GB" b="0" i="0">
                <a:ea typeface="Calibri"/>
                <a:cs typeface="Calibri"/>
              </a:rPr>
              <a:t>I</a:t>
            </a:r>
            <a:r>
              <a:rPr lang="en-GB">
                <a:ea typeface="Calibri"/>
                <a:cs typeface="Calibri"/>
              </a:rPr>
              <a:t> would like to have us open some documents and look through them. I will review the beginning documents here. Are there any forms you would like to specifically review? </a:t>
            </a:r>
          </a:p>
          <a:p>
            <a:endParaRPr lang="en-GB">
              <a:ea typeface="Calibri"/>
              <a:cs typeface="Calibri"/>
            </a:endParaRPr>
          </a:p>
          <a:p>
            <a:endParaRPr lang="en-GB">
              <a:ea typeface="Calibri"/>
              <a:cs typeface="Calibri"/>
            </a:endParaRPr>
          </a:p>
        </p:txBody>
      </p:sp>
      <p:sp>
        <p:nvSpPr>
          <p:cNvPr id="4" name="Slide Number Placeholder 3">
            <a:extLst>
              <a:ext uri="{FF2B5EF4-FFF2-40B4-BE49-F238E27FC236}">
                <a16:creationId xmlns:a16="http://schemas.microsoft.com/office/drawing/2014/main" id="{1F99F8D7-494A-6BD2-0068-80695564D757}"/>
              </a:ext>
            </a:extLst>
          </p:cNvPr>
          <p:cNvSpPr>
            <a:spLocks noGrp="1"/>
          </p:cNvSpPr>
          <p:nvPr>
            <p:ph type="sldNum" sz="quarter" idx="5"/>
          </p:nvPr>
        </p:nvSpPr>
        <p:spPr/>
        <p:txBody>
          <a:bodyPr/>
          <a:lstStyle/>
          <a:p>
            <a:fld id="{5F1C995E-920E-49C9-B6C8-F018540A836D}" type="slidenum">
              <a:rPr lang="en-US" smtClean="0"/>
              <a:t>29</a:t>
            </a:fld>
            <a:endParaRPr lang="en-US"/>
          </a:p>
        </p:txBody>
      </p:sp>
    </p:spTree>
    <p:extLst>
      <p:ext uri="{BB962C8B-B14F-4D97-AF65-F5344CB8AC3E}">
        <p14:creationId xmlns:p14="http://schemas.microsoft.com/office/powerpoint/2010/main" val="48449735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ea typeface="Calibri"/>
                <a:cs typeface="Calibri"/>
              </a:rPr>
              <a:t>Optional activity if participants need more help navigating forms and reviewing forms. Review these documents by opening them. Help participants navigate HSLP to find documents. Have them open each tool and you will have the tools open and walk them through to see if there are any questions. </a:t>
            </a:r>
          </a:p>
        </p:txBody>
      </p:sp>
      <p:sp>
        <p:nvSpPr>
          <p:cNvPr id="4" name="Slide Number Placeholder 3"/>
          <p:cNvSpPr>
            <a:spLocks noGrp="1"/>
          </p:cNvSpPr>
          <p:nvPr>
            <p:ph type="sldNum" sz="quarter" idx="5"/>
          </p:nvPr>
        </p:nvSpPr>
        <p:spPr/>
        <p:txBody>
          <a:bodyPr/>
          <a:lstStyle/>
          <a:p>
            <a:fld id="{5F1C995E-920E-49C9-B6C8-F018540A836D}" type="slidenum">
              <a:rPr lang="en-US" smtClean="0"/>
              <a:t>30</a:t>
            </a:fld>
            <a:endParaRPr lang="en-US"/>
          </a:p>
        </p:txBody>
      </p:sp>
    </p:spTree>
    <p:extLst>
      <p:ext uri="{BB962C8B-B14F-4D97-AF65-F5344CB8AC3E}">
        <p14:creationId xmlns:p14="http://schemas.microsoft.com/office/powerpoint/2010/main" val="423647745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Review points on slide</a:t>
            </a:r>
          </a:p>
        </p:txBody>
      </p:sp>
      <p:sp>
        <p:nvSpPr>
          <p:cNvPr id="4" name="Slide Number Placeholder 3"/>
          <p:cNvSpPr>
            <a:spLocks noGrp="1"/>
          </p:cNvSpPr>
          <p:nvPr>
            <p:ph type="sldNum" sz="quarter" idx="5"/>
          </p:nvPr>
        </p:nvSpPr>
        <p:spPr/>
        <p:txBody>
          <a:bodyPr/>
          <a:lstStyle/>
          <a:p>
            <a:fld id="{5F1C995E-920E-49C9-B6C8-F018540A836D}" type="slidenum">
              <a:rPr lang="en-US" smtClean="0"/>
              <a:t>31</a:t>
            </a:fld>
            <a:endParaRPr lang="en-US"/>
          </a:p>
        </p:txBody>
      </p:sp>
    </p:spTree>
    <p:extLst>
      <p:ext uri="{BB962C8B-B14F-4D97-AF65-F5344CB8AC3E}">
        <p14:creationId xmlns:p14="http://schemas.microsoft.com/office/powerpoint/2010/main" val="280329656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r>
              <a:rPr lang="pt-PT"/>
              <a:t>Use </a:t>
            </a:r>
            <a:r>
              <a:rPr lang="pt-PT" err="1"/>
              <a:t>this</a:t>
            </a:r>
            <a:r>
              <a:rPr lang="pt-PT"/>
              <a:t> slide </a:t>
            </a:r>
            <a:r>
              <a:rPr lang="pt-PT" err="1"/>
              <a:t>only</a:t>
            </a:r>
            <a:r>
              <a:rPr lang="pt-PT"/>
              <a:t> for virtual </a:t>
            </a:r>
            <a:r>
              <a:rPr lang="pt-PT" err="1"/>
              <a:t>presentations</a:t>
            </a:r>
            <a:r>
              <a:rPr lang="pt-PT"/>
              <a:t>. </a:t>
            </a:r>
            <a:r>
              <a:rPr lang="pt-PT" err="1"/>
              <a:t>If</a:t>
            </a:r>
            <a:r>
              <a:rPr lang="pt-PT"/>
              <a:t> </a:t>
            </a:r>
            <a:r>
              <a:rPr lang="pt-PT" err="1"/>
              <a:t>you</a:t>
            </a:r>
            <a:r>
              <a:rPr lang="pt-PT"/>
              <a:t> are </a:t>
            </a:r>
            <a:r>
              <a:rPr lang="pt-PT" err="1"/>
              <a:t>using</a:t>
            </a:r>
            <a:r>
              <a:rPr lang="pt-PT"/>
              <a:t> a </a:t>
            </a:r>
            <a:r>
              <a:rPr lang="pt-PT" err="1"/>
              <a:t>platform</a:t>
            </a:r>
            <a:r>
              <a:rPr lang="pt-PT"/>
              <a:t> </a:t>
            </a:r>
            <a:r>
              <a:rPr lang="pt-PT" err="1"/>
              <a:t>other</a:t>
            </a:r>
            <a:r>
              <a:rPr lang="pt-PT"/>
              <a:t> </a:t>
            </a:r>
            <a:r>
              <a:rPr lang="pt-PT" err="1"/>
              <a:t>than</a:t>
            </a:r>
            <a:r>
              <a:rPr lang="pt-PT"/>
              <a:t> Zoom, </a:t>
            </a:r>
            <a:r>
              <a:rPr lang="pt-PT" err="1"/>
              <a:t>adapt</a:t>
            </a:r>
            <a:r>
              <a:rPr lang="pt-PT"/>
              <a:t> </a:t>
            </a:r>
            <a:r>
              <a:rPr lang="pt-PT" err="1"/>
              <a:t>the</a:t>
            </a:r>
            <a:r>
              <a:rPr lang="pt-PT"/>
              <a:t> slide as </a:t>
            </a:r>
            <a:r>
              <a:rPr lang="pt-PT" err="1"/>
              <a:t>needed</a:t>
            </a:r>
            <a:r>
              <a:rPr lang="pt-PT"/>
              <a:t>.</a:t>
            </a:r>
          </a:p>
        </p:txBody>
      </p:sp>
      <p:sp>
        <p:nvSpPr>
          <p:cNvPr id="4" name="Marcador de Posição do Número do Diapositivo 3"/>
          <p:cNvSpPr>
            <a:spLocks noGrp="1"/>
          </p:cNvSpPr>
          <p:nvPr>
            <p:ph type="sldNum" sz="quarter" idx="5"/>
          </p:nvPr>
        </p:nvSpPr>
        <p:spPr/>
        <p:txBody>
          <a:bodyPr/>
          <a:lstStyle/>
          <a:p>
            <a:fld id="{D5B48DA2-5A1E-A647-8F98-8F6408046E1A}" type="slidenum">
              <a:rPr lang="en-US" smtClean="0"/>
              <a:t>3</a:t>
            </a:fld>
            <a:endParaRPr lang="en-US"/>
          </a:p>
        </p:txBody>
      </p:sp>
    </p:spTree>
    <p:extLst>
      <p:ext uri="{BB962C8B-B14F-4D97-AF65-F5344CB8AC3E}">
        <p14:creationId xmlns:p14="http://schemas.microsoft.com/office/powerpoint/2010/main" val="194433526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ea typeface="Calibri"/>
                <a:cs typeface="Calibri"/>
              </a:rPr>
              <a:t>End of today – next part is tomorrow</a:t>
            </a:r>
          </a:p>
        </p:txBody>
      </p:sp>
      <p:sp>
        <p:nvSpPr>
          <p:cNvPr id="4" name="Slide Number Placeholder 3"/>
          <p:cNvSpPr>
            <a:spLocks noGrp="1"/>
          </p:cNvSpPr>
          <p:nvPr>
            <p:ph type="sldNum" sz="quarter" idx="5"/>
          </p:nvPr>
        </p:nvSpPr>
        <p:spPr/>
        <p:txBody>
          <a:bodyPr/>
          <a:lstStyle/>
          <a:p>
            <a:fld id="{5F1C995E-920E-49C9-B6C8-F018540A836D}" type="slidenum">
              <a:rPr lang="en-US" smtClean="0"/>
              <a:t>32</a:t>
            </a:fld>
            <a:endParaRPr lang="en-US"/>
          </a:p>
        </p:txBody>
      </p:sp>
    </p:spTree>
    <p:extLst>
      <p:ext uri="{BB962C8B-B14F-4D97-AF65-F5344CB8AC3E}">
        <p14:creationId xmlns:p14="http://schemas.microsoft.com/office/powerpoint/2010/main" val="280168312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Now we will go through some common mentoring scenarios. </a:t>
            </a:r>
          </a:p>
        </p:txBody>
      </p:sp>
      <p:sp>
        <p:nvSpPr>
          <p:cNvPr id="4" name="Slide Number Placeholder 3"/>
          <p:cNvSpPr>
            <a:spLocks noGrp="1"/>
          </p:cNvSpPr>
          <p:nvPr>
            <p:ph type="sldNum" sz="quarter" idx="5"/>
          </p:nvPr>
        </p:nvSpPr>
        <p:spPr/>
        <p:txBody>
          <a:bodyPr/>
          <a:lstStyle/>
          <a:p>
            <a:fld id="{5F1C995E-920E-49C9-B6C8-F018540A836D}" type="slidenum">
              <a:rPr lang="en-US" smtClean="0"/>
              <a:t>33</a:t>
            </a:fld>
            <a:endParaRPr lang="en-US"/>
          </a:p>
        </p:txBody>
      </p:sp>
    </p:spTree>
    <p:extLst>
      <p:ext uri="{BB962C8B-B14F-4D97-AF65-F5344CB8AC3E}">
        <p14:creationId xmlns:p14="http://schemas.microsoft.com/office/powerpoint/2010/main" val="405113325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4350768-8743-9C59-7248-4E4529497C4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1790F4D-ECD6-ECE4-C222-A6CEF2036BC3}"/>
              </a:ext>
            </a:extLst>
          </p:cNvPr>
          <p:cNvSpPr>
            <a:spLocks noGrp="1" noRot="1" noChangeAspect="1"/>
          </p:cNvSpPr>
          <p:nvPr>
            <p:ph type="sldImg"/>
          </p:nvPr>
        </p:nvSpPr>
        <p:spPr>
          <a:xfrm>
            <a:off x="685800" y="1143000"/>
            <a:ext cx="5486400" cy="3086100"/>
          </a:xfrm>
        </p:spPr>
      </p:sp>
      <p:sp>
        <p:nvSpPr>
          <p:cNvPr id="3" name="Notes Placeholder 2">
            <a:extLst>
              <a:ext uri="{FF2B5EF4-FFF2-40B4-BE49-F238E27FC236}">
                <a16:creationId xmlns:a16="http://schemas.microsoft.com/office/drawing/2014/main" id="{2B0C877E-EE12-4D7A-BE5D-3D71220B170E}"/>
              </a:ext>
            </a:extLst>
          </p:cNvPr>
          <p:cNvSpPr>
            <a:spLocks noGrp="1"/>
          </p:cNvSpPr>
          <p:nvPr>
            <p:ph type="body" idx="1"/>
          </p:nvPr>
        </p:nvSpPr>
        <p:spPr/>
        <p:txBody>
          <a:bodyPr/>
          <a:lstStyle/>
          <a:p>
            <a:r>
              <a:rPr lang="en-US"/>
              <a:t>(There is an instructor guide and a participant guide available for this activity)</a:t>
            </a:r>
          </a:p>
          <a:p>
            <a:endParaRPr lang="en-US"/>
          </a:p>
          <a:p>
            <a:r>
              <a:rPr lang="en-US"/>
              <a:t>Participants should open the participant guide. They will divide into groups of 2. There is a scenario for a group of 3 if needed. Assign each group a scenario and give them XX minutes to work on it. After they are done in their groups, they will present to the group where one person will play the role of mentor and one will play the role of mentee. </a:t>
            </a:r>
          </a:p>
          <a:p>
            <a:r>
              <a:rPr lang="en-US"/>
              <a:t>After each group delivers the presentation, the audience will provide feedback on strengths and room for improvement. (the instructor guide provides feedback for the instructor to give)</a:t>
            </a:r>
          </a:p>
        </p:txBody>
      </p:sp>
      <p:sp>
        <p:nvSpPr>
          <p:cNvPr id="4" name="Slide Number Placeholder 3">
            <a:extLst>
              <a:ext uri="{FF2B5EF4-FFF2-40B4-BE49-F238E27FC236}">
                <a16:creationId xmlns:a16="http://schemas.microsoft.com/office/drawing/2014/main" id="{AC835147-BFF1-C0D2-8164-F1ED0DA5D1D3}"/>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5B48DA2-5A1E-A647-8F98-8F6408046E1A}"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34</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10908507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a:solidFill>
                  <a:srgbClr val="000000"/>
                </a:solidFill>
                <a:latin typeface="+mn-lt"/>
                <a:ea typeface="Source Sans Pro Regular"/>
                <a:cs typeface="+mn-lt"/>
              </a:rPr>
              <a:t>Instructor notes: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rgbClr val="000000"/>
                </a:solidFill>
                <a:latin typeface="+mn-lt"/>
                <a:ea typeface="Source Sans Pro Regular"/>
                <a:cs typeface="+mn-lt"/>
              </a:rPr>
              <a:t>In order to keep good practices and improve aspects that need to over the next days and during future trainings, collect participant's feedback related to various aspects of the TOT&amp;M – content, methodologies, materials, facilitation, logistics.</a:t>
            </a:r>
          </a:p>
          <a:p>
            <a:pPr>
              <a:defRPr/>
            </a:pPr>
            <a:r>
              <a:rPr lang="en-US" sz="1200" kern="1200">
                <a:solidFill>
                  <a:srgbClr val="000000"/>
                </a:solidFill>
                <a:latin typeface="+mn-lt"/>
                <a:ea typeface="Source Sans Pro Regular"/>
                <a:cs typeface="+mn-lt"/>
              </a:rPr>
              <a:t>The GLLP TOT&amp;M package includes a daily </a:t>
            </a:r>
            <a:r>
              <a:rPr lang="en-US">
                <a:solidFill>
                  <a:srgbClr val="000000"/>
                </a:solidFill>
                <a:ea typeface="Source Sans Pro Regular"/>
                <a:cs typeface="+mn-lt"/>
              </a:rPr>
              <a:t>and final </a:t>
            </a:r>
            <a:r>
              <a:rPr lang="en-US" sz="1200" kern="1200">
                <a:solidFill>
                  <a:srgbClr val="000000"/>
                </a:solidFill>
                <a:latin typeface="+mn-lt"/>
                <a:ea typeface="Source Sans Pro Regular"/>
                <a:cs typeface="+mn-lt"/>
              </a:rPr>
              <a:t>evaluation </a:t>
            </a:r>
            <a:r>
              <a:rPr lang="en-US">
                <a:solidFill>
                  <a:srgbClr val="000000"/>
                </a:solidFill>
                <a:ea typeface="Source Sans Pro Regular"/>
                <a:cs typeface="+mn-lt"/>
              </a:rPr>
              <a:t>forms</a:t>
            </a:r>
            <a:r>
              <a:rPr lang="en-US" sz="1200" kern="1200">
                <a:solidFill>
                  <a:srgbClr val="000000"/>
                </a:solidFill>
                <a:latin typeface="+mn-lt"/>
                <a:ea typeface="Source Sans Pro Regular"/>
                <a:cs typeface="+mn-lt"/>
              </a:rPr>
              <a:t> that can be used by the implementer. Depending on the TOT&amp;M agenda you may need to request participant to complete the daily </a:t>
            </a:r>
            <a:r>
              <a:rPr lang="en-US">
                <a:solidFill>
                  <a:srgbClr val="000000"/>
                </a:solidFill>
                <a:ea typeface="Source Sans Pro Regular"/>
                <a:cs typeface="+mn-lt"/>
              </a:rPr>
              <a:t>or final </a:t>
            </a:r>
            <a:r>
              <a:rPr lang="en-US" sz="1200" kern="1200">
                <a:solidFill>
                  <a:srgbClr val="000000"/>
                </a:solidFill>
                <a:latin typeface="+mn-lt"/>
                <a:ea typeface="Source Sans Pro Regular"/>
                <a:cs typeface="+mn-lt"/>
              </a:rPr>
              <a:t>evaluation after facilitation of this Unit.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p:txBody>
      </p:sp>
      <p:sp>
        <p:nvSpPr>
          <p:cNvPr id="4" name="Slide Number Placeholder 3"/>
          <p:cNvSpPr>
            <a:spLocks noGrp="1"/>
          </p:cNvSpPr>
          <p:nvPr>
            <p:ph type="sldNum" sz="quarter" idx="5"/>
          </p:nvPr>
        </p:nvSpPr>
        <p:spPr/>
        <p:txBody>
          <a:bodyPr/>
          <a:lstStyle/>
          <a:p>
            <a:fld id="{D5B48DA2-5A1E-A647-8F98-8F6408046E1A}" type="slidenum">
              <a:rPr lang="en-US" smtClean="0"/>
              <a:t>36</a:t>
            </a:fld>
            <a:endParaRPr lang="en-US"/>
          </a:p>
        </p:txBody>
      </p:sp>
    </p:spTree>
    <p:extLst>
      <p:ext uri="{BB962C8B-B14F-4D97-AF65-F5344CB8AC3E}">
        <p14:creationId xmlns:p14="http://schemas.microsoft.com/office/powerpoint/2010/main" val="100127378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FR"/>
          </a:p>
        </p:txBody>
      </p:sp>
      <p:sp>
        <p:nvSpPr>
          <p:cNvPr id="4" name="Slide Number Placeholder 3"/>
          <p:cNvSpPr>
            <a:spLocks noGrp="1"/>
          </p:cNvSpPr>
          <p:nvPr>
            <p:ph type="sldNum" sz="quarter" idx="5"/>
          </p:nvPr>
        </p:nvSpPr>
        <p:spPr/>
        <p:txBody>
          <a:bodyPr/>
          <a:lstStyle/>
          <a:p>
            <a:fld id="{CF0D6D01-EAB7-41B9-938B-EB132FF9F011}" type="slidenum">
              <a:rPr lang="en-GB" smtClean="0"/>
              <a:t>4</a:t>
            </a:fld>
            <a:endParaRPr lang="en-GB"/>
          </a:p>
        </p:txBody>
      </p:sp>
    </p:spTree>
    <p:extLst>
      <p:ext uri="{BB962C8B-B14F-4D97-AF65-F5344CB8AC3E}">
        <p14:creationId xmlns:p14="http://schemas.microsoft.com/office/powerpoint/2010/main" val="312461851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Review learning objectives</a:t>
            </a:r>
            <a:endParaRPr lang="en-US"/>
          </a:p>
        </p:txBody>
      </p:sp>
      <p:sp>
        <p:nvSpPr>
          <p:cNvPr id="4" name="Slide Number Placeholder 3"/>
          <p:cNvSpPr>
            <a:spLocks noGrp="1"/>
          </p:cNvSpPr>
          <p:nvPr>
            <p:ph type="sldNum" sz="quarter" idx="5"/>
          </p:nvPr>
        </p:nvSpPr>
        <p:spPr/>
        <p:txBody>
          <a:bodyPr/>
          <a:lstStyle/>
          <a:p>
            <a:fld id="{D5B48DA2-5A1E-A647-8F98-8F6408046E1A}" type="slidenum">
              <a:rPr lang="en-US" smtClean="0"/>
              <a:t>6</a:t>
            </a:fld>
            <a:endParaRPr lang="en-US"/>
          </a:p>
        </p:txBody>
      </p:sp>
    </p:spTree>
    <p:extLst>
      <p:ext uri="{BB962C8B-B14F-4D97-AF65-F5344CB8AC3E}">
        <p14:creationId xmlns:p14="http://schemas.microsoft.com/office/powerpoint/2010/main" val="212844207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a:t>Review</a:t>
            </a:r>
            <a:r>
              <a:rPr lang="en-US" sz="1200"/>
              <a:t> the topics to be covered in the session.</a:t>
            </a:r>
          </a:p>
          <a:p>
            <a:endParaRPr lang="en-US"/>
          </a:p>
        </p:txBody>
      </p:sp>
      <p:sp>
        <p:nvSpPr>
          <p:cNvPr id="4" name="Slide Number Placeholder 3"/>
          <p:cNvSpPr>
            <a:spLocks noGrp="1"/>
          </p:cNvSpPr>
          <p:nvPr>
            <p:ph type="sldNum" sz="quarter" idx="5"/>
          </p:nvPr>
        </p:nvSpPr>
        <p:spPr/>
        <p:txBody>
          <a:bodyPr/>
          <a:lstStyle/>
          <a:p>
            <a:fld id="{B84B2991-A8DF-4DB8-A378-4CCD7A723B5F}" type="slidenum">
              <a:rPr lang="en-US" smtClean="0"/>
              <a:t>7</a:t>
            </a:fld>
            <a:endParaRPr lang="en-US"/>
          </a:p>
        </p:txBody>
      </p:sp>
    </p:spTree>
    <p:extLst>
      <p:ext uri="{BB962C8B-B14F-4D97-AF65-F5344CB8AC3E}">
        <p14:creationId xmlns:p14="http://schemas.microsoft.com/office/powerpoint/2010/main" val="198928438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Say</a:t>
            </a:r>
            <a:r>
              <a:rPr lang="en-US"/>
              <a:t>: There are multiple steps to complete prior to initiating and formalizing the mentoring relationship</a:t>
            </a:r>
          </a:p>
        </p:txBody>
      </p:sp>
      <p:sp>
        <p:nvSpPr>
          <p:cNvPr id="4" name="Slide Number Placeholder 3"/>
          <p:cNvSpPr>
            <a:spLocks noGrp="1"/>
          </p:cNvSpPr>
          <p:nvPr>
            <p:ph type="sldNum" sz="quarter" idx="5"/>
          </p:nvPr>
        </p:nvSpPr>
        <p:spPr/>
        <p:txBody>
          <a:bodyPr/>
          <a:lstStyle/>
          <a:p>
            <a:fld id="{5F1C995E-920E-49C9-B6C8-F018540A836D}" type="slidenum">
              <a:rPr lang="en-US" smtClean="0"/>
              <a:t>8</a:t>
            </a:fld>
            <a:endParaRPr lang="en-US"/>
          </a:p>
        </p:txBody>
      </p:sp>
    </p:spTree>
    <p:extLst>
      <p:ext uri="{BB962C8B-B14F-4D97-AF65-F5344CB8AC3E}">
        <p14:creationId xmlns:p14="http://schemas.microsoft.com/office/powerpoint/2010/main" val="139432077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en-US" sz="1800" b="1" i="0">
                <a:solidFill>
                  <a:srgbClr val="000000"/>
                </a:solidFill>
                <a:effectLst/>
                <a:latin typeface="Franklin Gothic Book" panose="020B0503020102020204" pitchFamily="34" charset="0"/>
              </a:rPr>
              <a:t>Say</a:t>
            </a:r>
            <a:r>
              <a:rPr lang="en-US" sz="1800" b="0" i="0">
                <a:solidFill>
                  <a:srgbClr val="000000"/>
                </a:solidFill>
                <a:effectLst/>
                <a:latin typeface="Franklin Gothic Book" panose="020B0503020102020204" pitchFamily="34" charset="0"/>
              </a:rPr>
              <a:t>: There are many possible ways to pair mentors with mentees, and GLLP implementers should decide how to pair them based on their environment and resources.  </a:t>
            </a:r>
          </a:p>
          <a:p>
            <a:pPr algn="l" rtl="0" fontAlgn="base"/>
            <a:endParaRPr lang="en-US" b="0" i="0">
              <a:solidFill>
                <a:srgbClr val="000000"/>
              </a:solidFill>
              <a:effectLst/>
              <a:latin typeface="Segoe UI" panose="020B0502040204020203" pitchFamily="34" charset="0"/>
            </a:endParaRPr>
          </a:p>
          <a:p>
            <a:pPr algn="l" rtl="0" fontAlgn="base"/>
            <a:r>
              <a:rPr lang="en-US" sz="1800" b="1" i="0">
                <a:solidFill>
                  <a:srgbClr val="000000"/>
                </a:solidFill>
                <a:effectLst/>
                <a:latin typeface="Franklin Gothic Medium" panose="020B0603020102020204" pitchFamily="34" charset="0"/>
              </a:rPr>
              <a:t>Criteria for pairing mentors and mentees is based on: </a:t>
            </a:r>
            <a:endParaRPr lang="en-US" b="1" i="0">
              <a:solidFill>
                <a:srgbClr val="000000"/>
              </a:solidFill>
              <a:effectLst/>
              <a:latin typeface="Segoe UI" panose="020B0502040204020203" pitchFamily="34" charset="0"/>
            </a:endParaRPr>
          </a:p>
          <a:p>
            <a:pPr algn="l" rtl="0" fontAlgn="base">
              <a:buFont typeface="Arial" panose="020B0604020202020204" pitchFamily="34" charset="0"/>
              <a:buChar char="•"/>
            </a:pPr>
            <a:r>
              <a:rPr lang="en-US" sz="1800" b="0" i="0">
                <a:solidFill>
                  <a:srgbClr val="000000"/>
                </a:solidFill>
                <a:effectLst/>
                <a:latin typeface="Franklin Gothic Book" panose="020B0503020102020204" pitchFamily="34" charset="0"/>
              </a:rPr>
              <a:t> The match between a mentor’s skills and a mentee’s gaps/needs.  </a:t>
            </a:r>
          </a:p>
          <a:p>
            <a:pPr algn="l" rtl="0" fontAlgn="base">
              <a:buFont typeface="Arial" panose="020B0604020202020204" pitchFamily="34" charset="0"/>
              <a:buChar char="•"/>
            </a:pPr>
            <a:r>
              <a:rPr lang="en-US" sz="1800" b="0" i="0">
                <a:solidFill>
                  <a:srgbClr val="000000"/>
                </a:solidFill>
                <a:effectLst/>
                <a:latin typeface="Franklin Gothic Book" panose="020B0503020102020204" pitchFamily="34" charset="0"/>
              </a:rPr>
              <a:t> The ability and added value of having both mentor and mentee working in the same sector (i.e., human, animal, environmental health) or not. </a:t>
            </a:r>
          </a:p>
          <a:p>
            <a:pPr algn="l" rtl="0" fontAlgn="base">
              <a:buFont typeface="Arial" panose="020B0604020202020204" pitchFamily="34" charset="0"/>
              <a:buChar char="•"/>
            </a:pPr>
            <a:r>
              <a:rPr lang="en-US" sz="1800" b="0" i="0">
                <a:solidFill>
                  <a:srgbClr val="000000"/>
                </a:solidFill>
                <a:effectLst/>
                <a:latin typeface="Franklin Gothic Book" panose="020B0503020102020204" pitchFamily="34" charset="0"/>
              </a:rPr>
              <a:t> Mentor and mentee possessing similar or complementary areas of expertise. </a:t>
            </a:r>
          </a:p>
          <a:p>
            <a:pPr algn="l" rtl="0" fontAlgn="base">
              <a:buFont typeface="Arial" panose="020B0604020202020204" pitchFamily="34" charset="0"/>
              <a:buChar char="•"/>
            </a:pPr>
            <a:r>
              <a:rPr lang="en-US" sz="1800" b="0" i="0">
                <a:solidFill>
                  <a:srgbClr val="000000"/>
                </a:solidFill>
                <a:effectLst/>
                <a:latin typeface="Franklin Gothic Book" panose="020B0503020102020204" pitchFamily="34" charset="0"/>
              </a:rPr>
              <a:t> Added value of mentor/mentee having the same function (i.e., supervisor or manager) or not. </a:t>
            </a:r>
          </a:p>
          <a:p>
            <a:pPr algn="l" rtl="0" fontAlgn="base">
              <a:buFont typeface="Arial" panose="020B0604020202020204" pitchFamily="34" charset="0"/>
              <a:buChar char="•"/>
            </a:pPr>
            <a:endParaRPr lang="en-US" sz="1800" b="0" i="0">
              <a:solidFill>
                <a:srgbClr val="000000"/>
              </a:solidFill>
              <a:effectLst/>
              <a:latin typeface="Franklin Gothic Book" panose="020B0503020102020204" pitchFamily="34" charset="0"/>
            </a:endParaRPr>
          </a:p>
          <a:p>
            <a:pPr algn="l" rtl="0" fontAlgn="base">
              <a:buFont typeface="Arial" panose="020B0604020202020204" pitchFamily="34" charset="0"/>
              <a:buNone/>
            </a:pPr>
            <a:r>
              <a:rPr lang="en-US" sz="1800" b="1" i="0">
                <a:solidFill>
                  <a:srgbClr val="000000"/>
                </a:solidFill>
                <a:effectLst/>
                <a:latin typeface="Franklin Gothic Book" panose="020B0503020102020204" pitchFamily="34" charset="0"/>
              </a:rPr>
              <a:t>Additional factors that may be considered include: </a:t>
            </a:r>
          </a:p>
          <a:p>
            <a:pPr marL="0" marR="0" lvl="0" indent="0" algn="l" defTabSz="914400" rtl="0" eaLnBrk="1" fontAlgn="base" latinLnBrk="0" hangingPunct="1">
              <a:lnSpc>
                <a:spcPct val="100000"/>
              </a:lnSpc>
              <a:spcBef>
                <a:spcPts val="0"/>
              </a:spcBef>
              <a:spcAft>
                <a:spcPts val="0"/>
              </a:spcAft>
              <a:buClrTx/>
              <a:buSzTx/>
              <a:buFont typeface="Arial" panose="020B0604020202020204" pitchFamily="34" charset="0"/>
              <a:buChar char="•"/>
              <a:tabLst/>
              <a:defRPr/>
            </a:pPr>
            <a:r>
              <a:rPr lang="en-US" sz="1800" b="0" i="0">
                <a:solidFill>
                  <a:srgbClr val="000000"/>
                </a:solidFill>
                <a:effectLst/>
                <a:latin typeface="Franklin Gothic Book" panose="020B0503020102020204" pitchFamily="34" charset="0"/>
              </a:rPr>
              <a:t> Depending on context and resources, it may not be suitable that mentors supervise the mentee in the workplace. It might be better to have a mentor from a different discipline rather than a supervisor. </a:t>
            </a:r>
          </a:p>
          <a:p>
            <a:pPr algn="l" rtl="0" fontAlgn="base">
              <a:buFont typeface="Arial" panose="020B0604020202020204" pitchFamily="34" charset="0"/>
              <a:buChar char="•"/>
            </a:pPr>
            <a:r>
              <a:rPr lang="en-US" sz="1800" b="0" i="0">
                <a:solidFill>
                  <a:srgbClr val="000000"/>
                </a:solidFill>
                <a:effectLst/>
                <a:latin typeface="Franklin Gothic Book" panose="020B0503020102020204" pitchFamily="34" charset="0"/>
              </a:rPr>
              <a:t> Availability of qualified professionals in certain countries to mentor may be limited. In that case, a twinning system or another approach could be considered. </a:t>
            </a:r>
          </a:p>
          <a:p>
            <a:pPr algn="l" rtl="0" fontAlgn="base">
              <a:buFont typeface="Arial" panose="020B0604020202020204" pitchFamily="34" charset="0"/>
              <a:buChar char="•"/>
            </a:pPr>
            <a:r>
              <a:rPr lang="en-US" sz="1800" b="0" i="0">
                <a:solidFill>
                  <a:srgbClr val="000000"/>
                </a:solidFill>
                <a:effectLst/>
                <a:latin typeface="Franklin Gothic Book" panose="020B0503020102020204" pitchFamily="34" charset="0"/>
              </a:rPr>
              <a:t> GLLP graduates could also be considered to act as mentors of GLLP trainees (irrespective of location where the </a:t>
            </a:r>
            <a:r>
              <a:rPr lang="en-US" sz="1800" b="0" i="0" err="1">
                <a:solidFill>
                  <a:srgbClr val="000000"/>
                </a:solidFill>
                <a:effectLst/>
                <a:latin typeface="Franklin Gothic Book" panose="020B0503020102020204" pitchFamily="34" charset="0"/>
              </a:rPr>
              <a:t>programme</a:t>
            </a:r>
            <a:r>
              <a:rPr lang="en-US" sz="1800" b="0" i="0">
                <a:solidFill>
                  <a:srgbClr val="000000"/>
                </a:solidFill>
                <a:effectLst/>
                <a:latin typeface="Franklin Gothic Book" panose="020B0503020102020204" pitchFamily="34" charset="0"/>
              </a:rPr>
              <a:t> is being delivered). </a:t>
            </a:r>
          </a:p>
          <a:p>
            <a:pPr algn="l" rtl="0" fontAlgn="base">
              <a:buFont typeface="Arial" panose="020B0604020202020204" pitchFamily="34" charset="0"/>
              <a:buChar char="•"/>
            </a:pPr>
            <a:endParaRPr lang="en-US" sz="1800" b="0" i="0">
              <a:solidFill>
                <a:srgbClr val="000000"/>
              </a:solidFill>
              <a:effectLst/>
              <a:latin typeface="Franklin Gothic Book" panose="020B0503020102020204" pitchFamily="34" charset="0"/>
            </a:endParaRPr>
          </a:p>
          <a:p>
            <a:pPr algn="l" rtl="0" fontAlgn="base">
              <a:buFont typeface="Arial" panose="020B0604020202020204" pitchFamily="34" charset="0"/>
              <a:buNone/>
            </a:pPr>
            <a:r>
              <a:rPr lang="en-US" sz="1800" b="0" i="0">
                <a:solidFill>
                  <a:srgbClr val="000000"/>
                </a:solidFill>
                <a:effectLst/>
                <a:latin typeface="Franklin Gothic Book" panose="020B0503020102020204" pitchFamily="34" charset="0"/>
              </a:rPr>
              <a:t>Note that, although these criteria are desirable, </a:t>
            </a:r>
            <a:r>
              <a:rPr lang="en-US" sz="1800">
                <a:effectLst/>
                <a:latin typeface="Segoe UI" panose="020B0502040204020203" pitchFamily="34" charset="0"/>
              </a:rPr>
              <a:t>they may not always be possible, and many mentor/mentee relationships have been successful even when these criteria have not been met.</a:t>
            </a:r>
            <a:endParaRPr lang="en-US" sz="1800" b="0" i="0">
              <a:solidFill>
                <a:srgbClr val="000000"/>
              </a:solidFill>
              <a:effectLst/>
              <a:latin typeface="Franklin Gothic Book" panose="020B0503020102020204" pitchFamily="34" charset="0"/>
            </a:endParaRPr>
          </a:p>
          <a:p>
            <a:pPr algn="l" rtl="0" fontAlgn="base">
              <a:buFont typeface="Arial" panose="020B0604020202020204" pitchFamily="34" charset="0"/>
              <a:buChar char="•"/>
            </a:pPr>
            <a:endParaRPr lang="en-US" sz="1800" b="0" i="0">
              <a:solidFill>
                <a:srgbClr val="000000"/>
              </a:solidFill>
              <a:effectLst/>
              <a:latin typeface="Franklin Gothic Book" panose="020B0503020102020204" pitchFamily="34" charset="0"/>
            </a:endParaRPr>
          </a:p>
          <a:p>
            <a:endParaRPr lang="en-US"/>
          </a:p>
        </p:txBody>
      </p:sp>
      <p:sp>
        <p:nvSpPr>
          <p:cNvPr id="4" name="Slide Number Placeholder 3"/>
          <p:cNvSpPr>
            <a:spLocks noGrp="1"/>
          </p:cNvSpPr>
          <p:nvPr>
            <p:ph type="sldNum" sz="quarter" idx="5"/>
          </p:nvPr>
        </p:nvSpPr>
        <p:spPr/>
        <p:txBody>
          <a:bodyPr/>
          <a:lstStyle/>
          <a:p>
            <a:fld id="{5F1C995E-920E-49C9-B6C8-F018540A836D}" type="slidenum">
              <a:rPr lang="en-US" smtClean="0"/>
              <a:t>9</a:t>
            </a:fld>
            <a:endParaRPr lang="en-US"/>
          </a:p>
        </p:txBody>
      </p:sp>
    </p:spTree>
    <p:extLst>
      <p:ext uri="{BB962C8B-B14F-4D97-AF65-F5344CB8AC3E}">
        <p14:creationId xmlns:p14="http://schemas.microsoft.com/office/powerpoint/2010/main" val="194960837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spcBef>
                <a:spcPts val="600"/>
              </a:spcBef>
              <a:buNone/>
            </a:pPr>
            <a:r>
              <a:rPr lang="en-US" sz="1200" b="1"/>
              <a:t>Explain </a:t>
            </a:r>
            <a:r>
              <a:rPr lang="en-US" sz="1200" b="0"/>
              <a:t>that the mentor’s role is not to provide technical support but to provide leadership mentorship, supporting professional development of their mentee, assisting in expanding their mentee’s professional network. The mentor can also provide clarifying support for their mentee’s learning from the didactic lessons and will support their mentee in their project development and implementation.</a:t>
            </a:r>
            <a:endParaRPr lang="en-US" sz="1200" b="1"/>
          </a:p>
          <a:p>
            <a:pPr>
              <a:spcBef>
                <a:spcPts val="600"/>
              </a:spcBef>
            </a:pPr>
            <a:endParaRPr lang="en-US" sz="1200"/>
          </a:p>
          <a:p>
            <a:endParaRPr lang="en-US"/>
          </a:p>
        </p:txBody>
      </p:sp>
      <p:sp>
        <p:nvSpPr>
          <p:cNvPr id="4" name="Slide Number Placeholder 3"/>
          <p:cNvSpPr>
            <a:spLocks noGrp="1"/>
          </p:cNvSpPr>
          <p:nvPr>
            <p:ph type="sldNum" sz="quarter" idx="5"/>
          </p:nvPr>
        </p:nvSpPr>
        <p:spPr/>
        <p:txBody>
          <a:bodyPr/>
          <a:lstStyle/>
          <a:p>
            <a:fld id="{5F1C995E-920E-49C9-B6C8-F018540A836D}" type="slidenum">
              <a:rPr lang="en-US" smtClean="0"/>
              <a:t>10</a:t>
            </a:fld>
            <a:endParaRPr lang="en-US"/>
          </a:p>
        </p:txBody>
      </p:sp>
    </p:spTree>
    <p:extLst>
      <p:ext uri="{BB962C8B-B14F-4D97-AF65-F5344CB8AC3E}">
        <p14:creationId xmlns:p14="http://schemas.microsoft.com/office/powerpoint/2010/main" val="232556434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hyperlink" Target="https://extranet.who.int/hslp" TargetMode="External"/><Relationship Id="rId2" Type="http://schemas.openxmlformats.org/officeDocument/2006/relationships/hyperlink" Target="https://extranet.who.int/hslp/?q=content/terms-use" TargetMode="External"/><Relationship Id="rId1" Type="http://schemas.openxmlformats.org/officeDocument/2006/relationships/slideMaster" Target="../slideMasters/slideMaster1.xml"/><Relationship Id="rId4" Type="http://schemas.openxmlformats.org/officeDocument/2006/relationships/hyperlink" Target="mailto:ihrhrt@who.int" TargetMode="Externa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61073A-85CA-4F1A-82A1-1E1741EB26F4}"/>
              </a:ext>
            </a:extLst>
          </p:cNvPr>
          <p:cNvSpPr>
            <a:spLocks noGrp="1"/>
          </p:cNvSpPr>
          <p:nvPr>
            <p:ph type="ctrTitle" hasCustomPrompt="1"/>
          </p:nvPr>
        </p:nvSpPr>
        <p:spPr>
          <a:xfrm>
            <a:off x="914400" y="881723"/>
            <a:ext cx="5181600" cy="3264483"/>
          </a:xfrm>
        </p:spPr>
        <p:txBody>
          <a:bodyPr anchor="t" anchorCtr="0">
            <a:noAutofit/>
          </a:bodyPr>
          <a:lstStyle>
            <a:lvl1pPr algn="l">
              <a:lnSpc>
                <a:spcPct val="80000"/>
              </a:lnSpc>
              <a:defRPr sz="7800"/>
            </a:lvl1pPr>
          </a:lstStyle>
          <a:p>
            <a:r>
              <a:rPr lang="en-US"/>
              <a:t>Title</a:t>
            </a:r>
          </a:p>
        </p:txBody>
      </p:sp>
      <p:sp>
        <p:nvSpPr>
          <p:cNvPr id="3" name="Subtitle 2">
            <a:extLst>
              <a:ext uri="{FF2B5EF4-FFF2-40B4-BE49-F238E27FC236}">
                <a16:creationId xmlns:a16="http://schemas.microsoft.com/office/drawing/2014/main" id="{F8DA43FD-4B3B-43A2-BE63-0ED29A99C9A2}"/>
              </a:ext>
            </a:extLst>
          </p:cNvPr>
          <p:cNvSpPr>
            <a:spLocks noGrp="1"/>
          </p:cNvSpPr>
          <p:nvPr>
            <p:ph type="subTitle" idx="1" hasCustomPrompt="1"/>
          </p:nvPr>
        </p:nvSpPr>
        <p:spPr>
          <a:xfrm>
            <a:off x="914400" y="4206240"/>
            <a:ext cx="5181600" cy="1024328"/>
          </a:xfrm>
        </p:spPr>
        <p:txBody>
          <a:bodyPr>
            <a:normAutofit/>
          </a:bodyPr>
          <a:lstStyle>
            <a:lvl1pPr marL="0" indent="0" algn="l">
              <a:spcBef>
                <a:spcPts val="0"/>
              </a:spcBef>
              <a:spcAft>
                <a:spcPts val="0"/>
              </a:spcAft>
              <a:buNone/>
              <a:defRPr sz="2000" b="1">
                <a:solidFill>
                  <a:schemeClr val="accent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SPEAKER NAME</a:t>
            </a:r>
          </a:p>
          <a:p>
            <a:r>
              <a:rPr lang="en-US"/>
              <a:t>TITLE</a:t>
            </a:r>
          </a:p>
        </p:txBody>
      </p:sp>
      <p:sp>
        <p:nvSpPr>
          <p:cNvPr id="6" name="Slide Number Placeholder 5">
            <a:extLst>
              <a:ext uri="{FF2B5EF4-FFF2-40B4-BE49-F238E27FC236}">
                <a16:creationId xmlns:a16="http://schemas.microsoft.com/office/drawing/2014/main" id="{D1C8508A-3C43-444B-9919-6B8E4670E4B5}"/>
              </a:ext>
            </a:extLst>
          </p:cNvPr>
          <p:cNvSpPr>
            <a:spLocks noGrp="1"/>
          </p:cNvSpPr>
          <p:nvPr>
            <p:ph type="sldNum" sz="quarter" idx="12"/>
          </p:nvPr>
        </p:nvSpPr>
        <p:spPr>
          <a:xfrm>
            <a:off x="8610600" y="6210968"/>
            <a:ext cx="2743200" cy="365125"/>
          </a:xfrm>
          <a:prstGeom prst="rect">
            <a:avLst/>
          </a:prstGeom>
        </p:spPr>
        <p:txBody>
          <a:bodyPr/>
          <a:lstStyle/>
          <a:p>
            <a:fld id="{5F7BECBE-D6CC-413E-AA43-2D0C4F1A49BE}" type="slidenum">
              <a:rPr lang="en-US" smtClean="0"/>
              <a:t>‹#›</a:t>
            </a:fld>
            <a:endParaRPr lang="en-US"/>
          </a:p>
        </p:txBody>
      </p:sp>
      <p:sp>
        <p:nvSpPr>
          <p:cNvPr id="7" name="Rectangle 6">
            <a:extLst>
              <a:ext uri="{FF2B5EF4-FFF2-40B4-BE49-F238E27FC236}">
                <a16:creationId xmlns:a16="http://schemas.microsoft.com/office/drawing/2014/main" id="{2D9794A0-7197-4C60-B55A-F9680C00D1BD}"/>
              </a:ext>
            </a:extLst>
          </p:cNvPr>
          <p:cNvSpPr/>
          <p:nvPr userDrawn="1"/>
        </p:nvSpPr>
        <p:spPr>
          <a:xfrm>
            <a:off x="914400" y="0"/>
            <a:ext cx="1371600" cy="34747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2E2DA326-A5D2-4EF1-A7EA-013D5A160345}"/>
              </a:ext>
            </a:extLst>
          </p:cNvPr>
          <p:cNvSpPr/>
          <p:nvPr userDrawn="1"/>
        </p:nvSpPr>
        <p:spPr>
          <a:xfrm>
            <a:off x="0" y="5257800"/>
            <a:ext cx="12192000" cy="16002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Placeholder 6" descr="A close up of a logo&#10;&#10;Description automatically generated">
            <a:extLst>
              <a:ext uri="{FF2B5EF4-FFF2-40B4-BE49-F238E27FC236}">
                <a16:creationId xmlns:a16="http://schemas.microsoft.com/office/drawing/2014/main" id="{A727B2E0-84D7-4DEC-9324-C97F70039102}"/>
              </a:ext>
            </a:extLst>
          </p:cNvPr>
          <p:cNvPicPr>
            <a:picLocks noChangeAspect="1"/>
          </p:cNvPicPr>
          <p:nvPr userDrawn="1"/>
        </p:nvPicPr>
        <p:blipFill>
          <a:blip r:embed="rId2" cstate="screen">
            <a:extLst>
              <a:ext uri="{28A0092B-C50C-407E-A947-70E740481C1C}">
                <a14:useLocalDpi xmlns:a14="http://schemas.microsoft.com/office/drawing/2010/main"/>
              </a:ext>
            </a:extLst>
          </a:blip>
          <a:srcRect t="176" b="176"/>
          <a:stretch>
            <a:fillRect/>
          </a:stretch>
        </p:blipFill>
        <p:spPr>
          <a:xfrm>
            <a:off x="6096000" y="469232"/>
            <a:ext cx="5678905" cy="6388768"/>
          </a:xfrm>
          <a:prstGeom prst="rect">
            <a:avLst/>
          </a:prstGeom>
        </p:spPr>
      </p:pic>
      <p:pic>
        <p:nvPicPr>
          <p:cNvPr id="5" name="Picture 4" descr="Text&#10;&#10;Description automatically generated with medium confidence">
            <a:extLst>
              <a:ext uri="{FF2B5EF4-FFF2-40B4-BE49-F238E27FC236}">
                <a16:creationId xmlns:a16="http://schemas.microsoft.com/office/drawing/2014/main" id="{B6E235C0-CCEE-6340-35E1-A7B17633F3A9}"/>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914400" y="5578386"/>
            <a:ext cx="5126014" cy="763776"/>
          </a:xfrm>
          <a:prstGeom prst="rect">
            <a:avLst/>
          </a:prstGeom>
        </p:spPr>
      </p:pic>
    </p:spTree>
    <p:extLst>
      <p:ext uri="{BB962C8B-B14F-4D97-AF65-F5344CB8AC3E}">
        <p14:creationId xmlns:p14="http://schemas.microsoft.com/office/powerpoint/2010/main" val="252798853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ntent left, 3 pictures righ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011C70-BD0C-4961-ACBE-8F3727F3505B}"/>
              </a:ext>
            </a:extLst>
          </p:cNvPr>
          <p:cNvSpPr>
            <a:spLocks noGrp="1"/>
          </p:cNvSpPr>
          <p:nvPr>
            <p:ph type="title"/>
          </p:nvPr>
        </p:nvSpPr>
        <p:spPr>
          <a:xfrm>
            <a:off x="914400" y="914400"/>
            <a:ext cx="4974336" cy="1325563"/>
          </a:xfrm>
        </p:spPr>
        <p:txBody>
          <a:bodyPr>
            <a:normAutofit/>
          </a:bodyPr>
          <a:lstStyle>
            <a:lvl1pPr>
              <a:defRPr sz="4000"/>
            </a:lvl1pPr>
          </a:lstStyle>
          <a:p>
            <a:r>
              <a:rPr lang="en-US"/>
              <a:t>Click to edit Master title style</a:t>
            </a:r>
          </a:p>
        </p:txBody>
      </p:sp>
      <p:sp>
        <p:nvSpPr>
          <p:cNvPr id="3" name="Content Placeholder 2">
            <a:extLst>
              <a:ext uri="{FF2B5EF4-FFF2-40B4-BE49-F238E27FC236}">
                <a16:creationId xmlns:a16="http://schemas.microsoft.com/office/drawing/2014/main" id="{A9B2D1B4-174C-4330-8A77-3E6A55ED9CEA}"/>
              </a:ext>
            </a:extLst>
          </p:cNvPr>
          <p:cNvSpPr>
            <a:spLocks noGrp="1"/>
          </p:cNvSpPr>
          <p:nvPr>
            <p:ph sz="half" idx="1"/>
          </p:nvPr>
        </p:nvSpPr>
        <p:spPr>
          <a:xfrm>
            <a:off x="914400" y="2377441"/>
            <a:ext cx="4974336" cy="3566159"/>
          </a:xfrm>
        </p:spPr>
        <p:txBody>
          <a:bodyPr/>
          <a:lstStyle>
            <a:lvl1pPr>
              <a:spcAft>
                <a:spcPts val="1000"/>
              </a:spcAft>
              <a:defRPr/>
            </a:lvl1pPr>
            <a:lvl2pPr>
              <a:spcAft>
                <a:spcPts val="1000"/>
              </a:spcAft>
              <a:defRPr/>
            </a:lvl2pPr>
            <a:lvl3pPr>
              <a:spcAft>
                <a:spcPts val="1000"/>
              </a:spcAft>
              <a:defRPr/>
            </a:lvl3pPr>
          </a:lstStyle>
          <a:p>
            <a:pPr lvl="0"/>
            <a:r>
              <a:rPr lang="en-US"/>
              <a:t>Click to edit Master text styles</a:t>
            </a:r>
          </a:p>
          <a:p>
            <a:pPr lvl="1"/>
            <a:r>
              <a:rPr lang="en-US"/>
              <a:t>Second level</a:t>
            </a:r>
          </a:p>
          <a:p>
            <a:pPr lvl="2"/>
            <a:r>
              <a:rPr lang="en-US"/>
              <a:t>Third level</a:t>
            </a:r>
          </a:p>
        </p:txBody>
      </p:sp>
      <p:sp>
        <p:nvSpPr>
          <p:cNvPr id="7" name="Slide Number Placeholder 6">
            <a:extLst>
              <a:ext uri="{FF2B5EF4-FFF2-40B4-BE49-F238E27FC236}">
                <a16:creationId xmlns:a16="http://schemas.microsoft.com/office/drawing/2014/main" id="{B41162C1-EF90-47CF-BC2F-C35BA0EC65CB}"/>
              </a:ext>
            </a:extLst>
          </p:cNvPr>
          <p:cNvSpPr>
            <a:spLocks noGrp="1"/>
          </p:cNvSpPr>
          <p:nvPr>
            <p:ph type="sldNum" sz="quarter" idx="12"/>
          </p:nvPr>
        </p:nvSpPr>
        <p:spPr>
          <a:xfrm>
            <a:off x="10821546" y="6210968"/>
            <a:ext cx="532253" cy="365125"/>
          </a:xfrm>
          <a:prstGeom prst="rect">
            <a:avLst/>
          </a:prstGeom>
        </p:spPr>
        <p:txBody>
          <a:bodyPr/>
          <a:lstStyle/>
          <a:p>
            <a:fld id="{5F7BECBE-D6CC-413E-AA43-2D0C4F1A49BE}" type="slidenum">
              <a:rPr lang="en-US" smtClean="0"/>
              <a:t>‹#›</a:t>
            </a:fld>
            <a:endParaRPr lang="en-US"/>
          </a:p>
        </p:txBody>
      </p:sp>
      <p:sp>
        <p:nvSpPr>
          <p:cNvPr id="9" name="Picture Placeholder 8">
            <a:extLst>
              <a:ext uri="{FF2B5EF4-FFF2-40B4-BE49-F238E27FC236}">
                <a16:creationId xmlns:a16="http://schemas.microsoft.com/office/drawing/2014/main" id="{9BAB16FA-2B65-4B29-A217-43379EF09B3D}"/>
              </a:ext>
            </a:extLst>
          </p:cNvPr>
          <p:cNvSpPr>
            <a:spLocks noGrp="1"/>
          </p:cNvSpPr>
          <p:nvPr>
            <p:ph type="pic" sz="quarter" idx="13"/>
          </p:nvPr>
        </p:nvSpPr>
        <p:spPr>
          <a:xfrm>
            <a:off x="6114447" y="457200"/>
            <a:ext cx="3291840" cy="5486400"/>
          </a:xfrm>
        </p:spPr>
        <p:txBody>
          <a:bodyPr/>
          <a:lstStyle/>
          <a:p>
            <a:r>
              <a:rPr lang="en-US"/>
              <a:t>Click icon to add picture</a:t>
            </a:r>
          </a:p>
        </p:txBody>
      </p:sp>
      <p:sp>
        <p:nvSpPr>
          <p:cNvPr id="5" name="Picture Placeholder 4">
            <a:extLst>
              <a:ext uri="{FF2B5EF4-FFF2-40B4-BE49-F238E27FC236}">
                <a16:creationId xmlns:a16="http://schemas.microsoft.com/office/drawing/2014/main" id="{6F92BCB3-F70D-4F04-ACED-C6BFEB8785BC}"/>
              </a:ext>
            </a:extLst>
          </p:cNvPr>
          <p:cNvSpPr>
            <a:spLocks noGrp="1"/>
          </p:cNvSpPr>
          <p:nvPr>
            <p:ph type="pic" sz="quarter" idx="14"/>
          </p:nvPr>
        </p:nvSpPr>
        <p:spPr>
          <a:xfrm>
            <a:off x="9528208" y="457200"/>
            <a:ext cx="2651760" cy="2651760"/>
          </a:xfrm>
        </p:spPr>
        <p:txBody>
          <a:bodyPr/>
          <a:lstStyle/>
          <a:p>
            <a:r>
              <a:rPr lang="en-US"/>
              <a:t>Click icon to add picture</a:t>
            </a:r>
          </a:p>
        </p:txBody>
      </p:sp>
      <p:sp>
        <p:nvSpPr>
          <p:cNvPr id="8" name="Picture Placeholder 4">
            <a:extLst>
              <a:ext uri="{FF2B5EF4-FFF2-40B4-BE49-F238E27FC236}">
                <a16:creationId xmlns:a16="http://schemas.microsoft.com/office/drawing/2014/main" id="{913F536A-EDAC-44F8-856B-3DC2EF64137C}"/>
              </a:ext>
            </a:extLst>
          </p:cNvPr>
          <p:cNvSpPr>
            <a:spLocks noGrp="1"/>
          </p:cNvSpPr>
          <p:nvPr>
            <p:ph type="pic" sz="quarter" idx="15"/>
          </p:nvPr>
        </p:nvSpPr>
        <p:spPr>
          <a:xfrm>
            <a:off x="9528208" y="3291840"/>
            <a:ext cx="2651760" cy="2651760"/>
          </a:xfrm>
        </p:spPr>
        <p:txBody>
          <a:bodyPr/>
          <a:lstStyle/>
          <a:p>
            <a:r>
              <a:rPr lang="en-US"/>
              <a:t>Click icon to add picture</a:t>
            </a:r>
          </a:p>
        </p:txBody>
      </p:sp>
      <p:sp>
        <p:nvSpPr>
          <p:cNvPr id="11" name="Footer Placeholder 3">
            <a:extLst>
              <a:ext uri="{FF2B5EF4-FFF2-40B4-BE49-F238E27FC236}">
                <a16:creationId xmlns:a16="http://schemas.microsoft.com/office/drawing/2014/main" id="{A271CBFF-7E12-4189-9005-1614D9972949}"/>
              </a:ext>
            </a:extLst>
          </p:cNvPr>
          <p:cNvSpPr>
            <a:spLocks noGrp="1"/>
          </p:cNvSpPr>
          <p:nvPr>
            <p:ph type="ftr" sz="quarter" idx="3"/>
          </p:nvPr>
        </p:nvSpPr>
        <p:spPr>
          <a:xfrm>
            <a:off x="8796528" y="6210968"/>
            <a:ext cx="2029968" cy="365125"/>
          </a:xfrm>
          <a:prstGeom prst="rect">
            <a:avLst/>
          </a:prstGeom>
        </p:spPr>
        <p:txBody>
          <a:bodyPr vert="horz" lIns="0" tIns="0" rIns="0" bIns="0" rtlCol="0" anchor="b" anchorCtr="0"/>
          <a:lstStyle>
            <a:lvl1pPr algn="l">
              <a:defRPr sz="1600">
                <a:solidFill>
                  <a:schemeClr val="tx1">
                    <a:tint val="75000"/>
                  </a:schemeClr>
                </a:solidFill>
              </a:defRPr>
            </a:lvl1pPr>
          </a:lstStyle>
          <a:p>
            <a:pPr algn="r"/>
            <a:r>
              <a:rPr lang="nl-NL"/>
              <a:t>GLLP TOT&amp;M Unit 5 V1 2026</a:t>
            </a:r>
            <a:endParaRPr lang="en-US"/>
          </a:p>
        </p:txBody>
      </p:sp>
    </p:spTree>
    <p:extLst>
      <p:ext uri="{BB962C8B-B14F-4D97-AF65-F5344CB8AC3E}">
        <p14:creationId xmlns:p14="http://schemas.microsoft.com/office/powerpoint/2010/main" val="305746841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ntent w/subhead left, picture righ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FB0133-100C-4AE2-9E77-5BC48D2F370F}"/>
              </a:ext>
            </a:extLst>
          </p:cNvPr>
          <p:cNvSpPr>
            <a:spLocks noGrp="1"/>
          </p:cNvSpPr>
          <p:nvPr>
            <p:ph type="title"/>
          </p:nvPr>
        </p:nvSpPr>
        <p:spPr>
          <a:xfrm>
            <a:off x="914400" y="914400"/>
            <a:ext cx="10515600" cy="766763"/>
          </a:xfrm>
        </p:spPr>
        <p:txBody>
          <a:bodyPr>
            <a:normAutofit/>
          </a:bodyPr>
          <a:lstStyle>
            <a:lvl1pPr>
              <a:defRPr sz="4000"/>
            </a:lvl1pPr>
          </a:lstStyle>
          <a:p>
            <a:r>
              <a:rPr lang="en-US"/>
              <a:t>Click to edit Master title style</a:t>
            </a:r>
          </a:p>
        </p:txBody>
      </p:sp>
      <p:sp>
        <p:nvSpPr>
          <p:cNvPr id="3" name="Text Placeholder 2">
            <a:extLst>
              <a:ext uri="{FF2B5EF4-FFF2-40B4-BE49-F238E27FC236}">
                <a16:creationId xmlns:a16="http://schemas.microsoft.com/office/drawing/2014/main" id="{191F6E75-72B9-4B10-AF05-99A719C9BD03}"/>
              </a:ext>
            </a:extLst>
          </p:cNvPr>
          <p:cNvSpPr>
            <a:spLocks noGrp="1"/>
          </p:cNvSpPr>
          <p:nvPr>
            <p:ph type="body" idx="1"/>
          </p:nvPr>
        </p:nvSpPr>
        <p:spPr>
          <a:xfrm>
            <a:off x="914400" y="1737361"/>
            <a:ext cx="10515600" cy="466344"/>
          </a:xfrm>
        </p:spPr>
        <p:txBody>
          <a:bodyPr bIns="91440" anchor="t" anchorCtr="0">
            <a:normAutofit/>
          </a:bodyPr>
          <a:lstStyle>
            <a:lvl1pPr marL="0" indent="0">
              <a:buNone/>
              <a:defRPr sz="2800" b="1">
                <a:solidFill>
                  <a:schemeClr val="accent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CE24BA50-CA9D-40B5-9CDF-C3008712F856}"/>
              </a:ext>
            </a:extLst>
          </p:cNvPr>
          <p:cNvSpPr>
            <a:spLocks noGrp="1"/>
          </p:cNvSpPr>
          <p:nvPr>
            <p:ph sz="half" idx="2"/>
          </p:nvPr>
        </p:nvSpPr>
        <p:spPr>
          <a:xfrm>
            <a:off x="914400" y="2286000"/>
            <a:ext cx="5157787" cy="3657600"/>
          </a:xfrm>
        </p:spPr>
        <p:txBody>
          <a:bodyPr/>
          <a:lstStyle>
            <a:lvl1pPr>
              <a:spcAft>
                <a:spcPts val="600"/>
              </a:spcAft>
              <a:defRPr/>
            </a:lvl1pPr>
            <a:lvl2pPr>
              <a:spcAft>
                <a:spcPts val="600"/>
              </a:spcAft>
              <a:defRPr/>
            </a:lvl2pPr>
            <a:lvl3pPr>
              <a:spcAft>
                <a:spcPts val="600"/>
              </a:spcAft>
              <a:defRPr/>
            </a:lvl3pPr>
          </a:lstStyle>
          <a:p>
            <a:pPr lvl="0"/>
            <a:r>
              <a:rPr lang="en-US"/>
              <a:t>Click to edit Master text styles</a:t>
            </a:r>
          </a:p>
          <a:p>
            <a:pPr lvl="1"/>
            <a:r>
              <a:rPr lang="en-US"/>
              <a:t>Second level</a:t>
            </a:r>
          </a:p>
          <a:p>
            <a:pPr lvl="2"/>
            <a:r>
              <a:rPr lang="en-US"/>
              <a:t>Third level</a:t>
            </a:r>
          </a:p>
        </p:txBody>
      </p:sp>
      <p:sp>
        <p:nvSpPr>
          <p:cNvPr id="9" name="Slide Number Placeholder 8">
            <a:extLst>
              <a:ext uri="{FF2B5EF4-FFF2-40B4-BE49-F238E27FC236}">
                <a16:creationId xmlns:a16="http://schemas.microsoft.com/office/drawing/2014/main" id="{18C7C616-F32A-4D37-B12F-9E498F1E98FE}"/>
              </a:ext>
            </a:extLst>
          </p:cNvPr>
          <p:cNvSpPr>
            <a:spLocks noGrp="1"/>
          </p:cNvSpPr>
          <p:nvPr>
            <p:ph type="sldNum" sz="quarter" idx="12"/>
          </p:nvPr>
        </p:nvSpPr>
        <p:spPr>
          <a:xfrm>
            <a:off x="10821546" y="6210968"/>
            <a:ext cx="532253" cy="365125"/>
          </a:xfrm>
          <a:prstGeom prst="rect">
            <a:avLst/>
          </a:prstGeom>
        </p:spPr>
        <p:txBody>
          <a:bodyPr/>
          <a:lstStyle/>
          <a:p>
            <a:fld id="{5F7BECBE-D6CC-413E-AA43-2D0C4F1A49BE}" type="slidenum">
              <a:rPr lang="en-US" smtClean="0"/>
              <a:t>‹#›</a:t>
            </a:fld>
            <a:endParaRPr lang="en-US"/>
          </a:p>
        </p:txBody>
      </p:sp>
      <p:sp>
        <p:nvSpPr>
          <p:cNvPr id="8" name="Picture Placeholder 7">
            <a:extLst>
              <a:ext uri="{FF2B5EF4-FFF2-40B4-BE49-F238E27FC236}">
                <a16:creationId xmlns:a16="http://schemas.microsoft.com/office/drawing/2014/main" id="{FD372AC1-CDF4-418E-8F41-C1126CFFE201}"/>
              </a:ext>
            </a:extLst>
          </p:cNvPr>
          <p:cNvSpPr>
            <a:spLocks noGrp="1"/>
          </p:cNvSpPr>
          <p:nvPr>
            <p:ph type="pic" sz="quarter" idx="13"/>
          </p:nvPr>
        </p:nvSpPr>
        <p:spPr>
          <a:xfrm>
            <a:off x="6272213" y="2286000"/>
            <a:ext cx="5157787" cy="3657600"/>
          </a:xfrm>
        </p:spPr>
        <p:txBody>
          <a:bodyPr/>
          <a:lstStyle/>
          <a:p>
            <a:r>
              <a:rPr lang="en-US"/>
              <a:t>Click icon to add picture</a:t>
            </a:r>
          </a:p>
        </p:txBody>
      </p:sp>
      <p:sp>
        <p:nvSpPr>
          <p:cNvPr id="10" name="Footer Placeholder 3">
            <a:extLst>
              <a:ext uri="{FF2B5EF4-FFF2-40B4-BE49-F238E27FC236}">
                <a16:creationId xmlns:a16="http://schemas.microsoft.com/office/drawing/2014/main" id="{B761DC66-B768-421B-903A-D3B13C3F2313}"/>
              </a:ext>
            </a:extLst>
          </p:cNvPr>
          <p:cNvSpPr>
            <a:spLocks noGrp="1"/>
          </p:cNvSpPr>
          <p:nvPr>
            <p:ph type="ftr" sz="quarter" idx="3"/>
          </p:nvPr>
        </p:nvSpPr>
        <p:spPr>
          <a:xfrm>
            <a:off x="8796528" y="6210968"/>
            <a:ext cx="2029968" cy="365125"/>
          </a:xfrm>
          <a:prstGeom prst="rect">
            <a:avLst/>
          </a:prstGeom>
        </p:spPr>
        <p:txBody>
          <a:bodyPr vert="horz" lIns="0" tIns="0" rIns="0" bIns="0" rtlCol="0" anchor="b" anchorCtr="0"/>
          <a:lstStyle>
            <a:lvl1pPr algn="l">
              <a:defRPr sz="1200">
                <a:solidFill>
                  <a:schemeClr val="tx1">
                    <a:tint val="75000"/>
                  </a:schemeClr>
                </a:solidFill>
              </a:defRPr>
            </a:lvl1pPr>
          </a:lstStyle>
          <a:p>
            <a:pPr algn="r"/>
            <a:r>
              <a:rPr lang="nl-NL"/>
              <a:t>GLLP TOT&amp;M Unit 5 V1 2026</a:t>
            </a:r>
            <a:endParaRPr lang="en-US"/>
          </a:p>
        </p:txBody>
      </p:sp>
    </p:spTree>
    <p:extLst>
      <p:ext uri="{BB962C8B-B14F-4D97-AF65-F5344CB8AC3E}">
        <p14:creationId xmlns:p14="http://schemas.microsoft.com/office/powerpoint/2010/main" val="150813292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ntent-comparison, colo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FB0133-100C-4AE2-9E77-5BC48D2F370F}"/>
              </a:ext>
            </a:extLst>
          </p:cNvPr>
          <p:cNvSpPr>
            <a:spLocks noGrp="1"/>
          </p:cNvSpPr>
          <p:nvPr>
            <p:ph type="title"/>
          </p:nvPr>
        </p:nvSpPr>
        <p:spPr>
          <a:xfrm>
            <a:off x="914400" y="914400"/>
            <a:ext cx="10515600" cy="766763"/>
          </a:xfrm>
        </p:spPr>
        <p:txBody>
          <a:bodyPr>
            <a:normAutofit/>
          </a:bodyPr>
          <a:lstStyle>
            <a:lvl1pPr>
              <a:defRPr sz="4000"/>
            </a:lvl1pPr>
          </a:lstStyle>
          <a:p>
            <a:r>
              <a:rPr lang="en-US"/>
              <a:t>Click to edit Master title style</a:t>
            </a:r>
          </a:p>
        </p:txBody>
      </p:sp>
      <p:sp>
        <p:nvSpPr>
          <p:cNvPr id="3" name="Text Placeholder 2">
            <a:extLst>
              <a:ext uri="{FF2B5EF4-FFF2-40B4-BE49-F238E27FC236}">
                <a16:creationId xmlns:a16="http://schemas.microsoft.com/office/drawing/2014/main" id="{191F6E75-72B9-4B10-AF05-99A719C9BD03}"/>
              </a:ext>
            </a:extLst>
          </p:cNvPr>
          <p:cNvSpPr>
            <a:spLocks noGrp="1"/>
          </p:cNvSpPr>
          <p:nvPr>
            <p:ph type="body" idx="1"/>
          </p:nvPr>
        </p:nvSpPr>
        <p:spPr>
          <a:xfrm>
            <a:off x="914400" y="1737361"/>
            <a:ext cx="10515600" cy="466344"/>
          </a:xfrm>
        </p:spPr>
        <p:txBody>
          <a:bodyPr bIns="91440" anchor="t" anchorCtr="0">
            <a:normAutofit/>
          </a:bodyPr>
          <a:lstStyle>
            <a:lvl1pPr marL="0" indent="0">
              <a:lnSpc>
                <a:spcPct val="90000"/>
              </a:lnSpc>
              <a:buNone/>
              <a:defRPr sz="2800" b="1">
                <a:solidFill>
                  <a:schemeClr val="accent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CE24BA50-CA9D-40B5-9CDF-C3008712F856}"/>
              </a:ext>
            </a:extLst>
          </p:cNvPr>
          <p:cNvSpPr>
            <a:spLocks noGrp="1"/>
          </p:cNvSpPr>
          <p:nvPr>
            <p:ph sz="half" idx="2"/>
          </p:nvPr>
        </p:nvSpPr>
        <p:spPr>
          <a:xfrm>
            <a:off x="914401" y="2286000"/>
            <a:ext cx="4800600" cy="3657600"/>
          </a:xfrm>
          <a:solidFill>
            <a:schemeClr val="accent4">
              <a:lumMod val="40000"/>
              <a:lumOff val="60000"/>
            </a:schemeClr>
          </a:solidFill>
        </p:spPr>
        <p:txBody>
          <a:bodyPr lIns="182880" tIns="182880" rIns="182880" bIns="182880" anchor="ctr" anchorCtr="0">
            <a:noAutofit/>
          </a:bodyPr>
          <a:lstStyle>
            <a:lvl1pPr marL="0" indent="0">
              <a:spcBef>
                <a:spcPts val="0"/>
              </a:spcBef>
              <a:spcAft>
                <a:spcPts val="1000"/>
              </a:spcAft>
              <a:buFontTx/>
              <a:buNone/>
              <a:defRPr sz="2400" b="1"/>
            </a:lvl1pPr>
          </a:lstStyle>
          <a:p>
            <a:pPr lvl="0"/>
            <a:r>
              <a:rPr lang="en-US"/>
              <a:t>Click to edit Master text styles</a:t>
            </a:r>
          </a:p>
        </p:txBody>
      </p:sp>
      <p:sp>
        <p:nvSpPr>
          <p:cNvPr id="9" name="Slide Number Placeholder 8">
            <a:extLst>
              <a:ext uri="{FF2B5EF4-FFF2-40B4-BE49-F238E27FC236}">
                <a16:creationId xmlns:a16="http://schemas.microsoft.com/office/drawing/2014/main" id="{18C7C616-F32A-4D37-B12F-9E498F1E98FE}"/>
              </a:ext>
            </a:extLst>
          </p:cNvPr>
          <p:cNvSpPr>
            <a:spLocks noGrp="1"/>
          </p:cNvSpPr>
          <p:nvPr>
            <p:ph type="sldNum" sz="quarter" idx="12"/>
          </p:nvPr>
        </p:nvSpPr>
        <p:spPr>
          <a:xfrm>
            <a:off x="10821546" y="6210968"/>
            <a:ext cx="532253" cy="365125"/>
          </a:xfrm>
          <a:prstGeom prst="rect">
            <a:avLst/>
          </a:prstGeom>
        </p:spPr>
        <p:txBody>
          <a:bodyPr/>
          <a:lstStyle/>
          <a:p>
            <a:fld id="{5F7BECBE-D6CC-413E-AA43-2D0C4F1A49BE}" type="slidenum">
              <a:rPr lang="en-US" smtClean="0"/>
              <a:t>‹#›</a:t>
            </a:fld>
            <a:endParaRPr lang="en-US"/>
          </a:p>
        </p:txBody>
      </p:sp>
      <p:sp>
        <p:nvSpPr>
          <p:cNvPr id="8" name="Content Placeholder 3">
            <a:extLst>
              <a:ext uri="{FF2B5EF4-FFF2-40B4-BE49-F238E27FC236}">
                <a16:creationId xmlns:a16="http://schemas.microsoft.com/office/drawing/2014/main" id="{C93E33E1-192A-4378-97AE-8F0699DE2C29}"/>
              </a:ext>
            </a:extLst>
          </p:cNvPr>
          <p:cNvSpPr>
            <a:spLocks noGrp="1"/>
          </p:cNvSpPr>
          <p:nvPr>
            <p:ph sz="half" idx="13"/>
          </p:nvPr>
        </p:nvSpPr>
        <p:spPr>
          <a:xfrm>
            <a:off x="6629400" y="2286000"/>
            <a:ext cx="4800600" cy="3657600"/>
          </a:xfrm>
          <a:solidFill>
            <a:schemeClr val="accent1">
              <a:lumMod val="20000"/>
              <a:lumOff val="80000"/>
            </a:schemeClr>
          </a:solidFill>
        </p:spPr>
        <p:txBody>
          <a:bodyPr lIns="182880" tIns="182880" rIns="182880" bIns="182880" anchor="ctr" anchorCtr="0">
            <a:noAutofit/>
          </a:bodyPr>
          <a:lstStyle>
            <a:lvl1pPr marL="0" indent="0">
              <a:spcBef>
                <a:spcPts val="0"/>
              </a:spcBef>
              <a:spcAft>
                <a:spcPts val="1000"/>
              </a:spcAft>
              <a:buFontTx/>
              <a:buNone/>
              <a:defRPr sz="2400" b="1"/>
            </a:lvl1pPr>
          </a:lstStyle>
          <a:p>
            <a:pPr lvl="0"/>
            <a:r>
              <a:rPr lang="en-US"/>
              <a:t>Click to edit Master text styles</a:t>
            </a:r>
          </a:p>
        </p:txBody>
      </p:sp>
      <p:sp>
        <p:nvSpPr>
          <p:cNvPr id="10" name="Footer Placeholder 3">
            <a:extLst>
              <a:ext uri="{FF2B5EF4-FFF2-40B4-BE49-F238E27FC236}">
                <a16:creationId xmlns:a16="http://schemas.microsoft.com/office/drawing/2014/main" id="{EAD48F90-ED4A-48E0-97D3-EC6183BFD376}"/>
              </a:ext>
            </a:extLst>
          </p:cNvPr>
          <p:cNvSpPr>
            <a:spLocks noGrp="1"/>
          </p:cNvSpPr>
          <p:nvPr>
            <p:ph type="ftr" sz="quarter" idx="3"/>
          </p:nvPr>
        </p:nvSpPr>
        <p:spPr>
          <a:xfrm>
            <a:off x="8796528" y="6210968"/>
            <a:ext cx="2029968" cy="365125"/>
          </a:xfrm>
          <a:prstGeom prst="rect">
            <a:avLst/>
          </a:prstGeom>
        </p:spPr>
        <p:txBody>
          <a:bodyPr vert="horz" lIns="0" tIns="0" rIns="0" bIns="0" rtlCol="0" anchor="b" anchorCtr="0"/>
          <a:lstStyle>
            <a:lvl1pPr algn="l">
              <a:defRPr sz="1200">
                <a:solidFill>
                  <a:schemeClr val="tx1">
                    <a:tint val="75000"/>
                  </a:schemeClr>
                </a:solidFill>
              </a:defRPr>
            </a:lvl1pPr>
          </a:lstStyle>
          <a:p>
            <a:pPr algn="r"/>
            <a:r>
              <a:rPr lang="nl-NL"/>
              <a:t>GLLP TOT&amp;M Unit 5 V1 2026</a:t>
            </a:r>
            <a:endParaRPr lang="en-US"/>
          </a:p>
        </p:txBody>
      </p:sp>
    </p:spTree>
    <p:extLst>
      <p:ext uri="{BB962C8B-B14F-4D97-AF65-F5344CB8AC3E}">
        <p14:creationId xmlns:p14="http://schemas.microsoft.com/office/powerpoint/2010/main" val="92864412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ntent w/video">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7A96B6-A54F-41A0-9395-C9A2E9DDD244}"/>
              </a:ext>
            </a:extLst>
          </p:cNvPr>
          <p:cNvSpPr>
            <a:spLocks noGrp="1"/>
          </p:cNvSpPr>
          <p:nvPr>
            <p:ph type="title"/>
          </p:nvPr>
        </p:nvSpPr>
        <p:spPr>
          <a:xfrm>
            <a:off x="914400" y="914401"/>
            <a:ext cx="10515600" cy="709862"/>
          </a:xfrm>
        </p:spPr>
        <p:txBody>
          <a:bodyPr>
            <a:normAutofit/>
          </a:bodyPr>
          <a:lstStyle>
            <a:lvl1pPr>
              <a:defRPr sz="4000"/>
            </a:lvl1pPr>
          </a:lstStyle>
          <a:p>
            <a:r>
              <a:rPr lang="en-US"/>
              <a:t>Click to edit Master title style</a:t>
            </a:r>
          </a:p>
        </p:txBody>
      </p:sp>
      <p:sp>
        <p:nvSpPr>
          <p:cNvPr id="7" name="Text Placeholder 6">
            <a:extLst>
              <a:ext uri="{FF2B5EF4-FFF2-40B4-BE49-F238E27FC236}">
                <a16:creationId xmlns:a16="http://schemas.microsoft.com/office/drawing/2014/main" id="{5B6954CB-BC77-4EDF-8984-629A94ADD964}"/>
              </a:ext>
            </a:extLst>
          </p:cNvPr>
          <p:cNvSpPr>
            <a:spLocks noGrp="1"/>
          </p:cNvSpPr>
          <p:nvPr>
            <p:ph type="body" sz="quarter" idx="10"/>
          </p:nvPr>
        </p:nvSpPr>
        <p:spPr>
          <a:xfrm>
            <a:off x="914400" y="1737360"/>
            <a:ext cx="10515600" cy="463341"/>
          </a:xfrm>
        </p:spPr>
        <p:txBody>
          <a:bodyPr/>
          <a:lstStyle>
            <a:lvl1pPr marL="0" indent="0">
              <a:lnSpc>
                <a:spcPct val="90000"/>
              </a:lnSpc>
              <a:spcBef>
                <a:spcPts val="0"/>
              </a:spcBef>
              <a:buFontTx/>
              <a:buNone/>
              <a:defRPr b="1">
                <a:solidFill>
                  <a:schemeClr val="accent2"/>
                </a:solidFill>
              </a:defRPr>
            </a:lvl1pPr>
            <a:lvl2pPr marL="457200" indent="0">
              <a:buNone/>
              <a:defRPr/>
            </a:lvl2pPr>
          </a:lstStyle>
          <a:p>
            <a:pPr lvl="0"/>
            <a:r>
              <a:rPr lang="en-US"/>
              <a:t>Click to edit Master text styles</a:t>
            </a:r>
          </a:p>
        </p:txBody>
      </p:sp>
      <p:sp>
        <p:nvSpPr>
          <p:cNvPr id="9" name="Media Placeholder 8">
            <a:extLst>
              <a:ext uri="{FF2B5EF4-FFF2-40B4-BE49-F238E27FC236}">
                <a16:creationId xmlns:a16="http://schemas.microsoft.com/office/drawing/2014/main" id="{47477EC6-808A-4C52-87E2-AC30DF72171B}"/>
              </a:ext>
            </a:extLst>
          </p:cNvPr>
          <p:cNvSpPr>
            <a:spLocks noGrp="1"/>
          </p:cNvSpPr>
          <p:nvPr>
            <p:ph type="media" sz="quarter" idx="11"/>
          </p:nvPr>
        </p:nvSpPr>
        <p:spPr>
          <a:xfrm>
            <a:off x="914400" y="2285411"/>
            <a:ext cx="10515600" cy="3658188"/>
          </a:xfrm>
        </p:spPr>
        <p:txBody>
          <a:bodyPr/>
          <a:lstStyle/>
          <a:p>
            <a:r>
              <a:rPr lang="en-US"/>
              <a:t>Click icon to add media</a:t>
            </a:r>
          </a:p>
        </p:txBody>
      </p:sp>
      <p:sp>
        <p:nvSpPr>
          <p:cNvPr id="3" name="Slide Number Placeholder 2">
            <a:extLst>
              <a:ext uri="{FF2B5EF4-FFF2-40B4-BE49-F238E27FC236}">
                <a16:creationId xmlns:a16="http://schemas.microsoft.com/office/drawing/2014/main" id="{3BB69308-DF22-4815-86AA-A0273E0BC3C0}"/>
              </a:ext>
            </a:extLst>
          </p:cNvPr>
          <p:cNvSpPr>
            <a:spLocks noGrp="1"/>
          </p:cNvSpPr>
          <p:nvPr>
            <p:ph type="sldNum" sz="quarter" idx="12"/>
          </p:nvPr>
        </p:nvSpPr>
        <p:spPr/>
        <p:txBody>
          <a:bodyPr/>
          <a:lstStyle/>
          <a:p>
            <a:fld id="{5F7BECBE-D6CC-413E-AA43-2D0C4F1A49BE}" type="slidenum">
              <a:rPr lang="en-US" smtClean="0"/>
              <a:pPr/>
              <a:t>‹#›</a:t>
            </a:fld>
            <a:endParaRPr lang="en-US"/>
          </a:p>
        </p:txBody>
      </p:sp>
      <p:sp>
        <p:nvSpPr>
          <p:cNvPr id="8" name="Footer Placeholder 3">
            <a:extLst>
              <a:ext uri="{FF2B5EF4-FFF2-40B4-BE49-F238E27FC236}">
                <a16:creationId xmlns:a16="http://schemas.microsoft.com/office/drawing/2014/main" id="{0A9821C9-6E72-432B-813E-AA9A72B9B38F}"/>
              </a:ext>
            </a:extLst>
          </p:cNvPr>
          <p:cNvSpPr>
            <a:spLocks noGrp="1"/>
          </p:cNvSpPr>
          <p:nvPr>
            <p:ph type="ftr" sz="quarter" idx="3"/>
          </p:nvPr>
        </p:nvSpPr>
        <p:spPr>
          <a:xfrm>
            <a:off x="8796528" y="6210968"/>
            <a:ext cx="2029968" cy="365125"/>
          </a:xfrm>
          <a:prstGeom prst="rect">
            <a:avLst/>
          </a:prstGeom>
        </p:spPr>
        <p:txBody>
          <a:bodyPr vert="horz" lIns="0" tIns="0" rIns="0" bIns="0" rtlCol="0" anchor="b" anchorCtr="0"/>
          <a:lstStyle>
            <a:lvl1pPr algn="l">
              <a:defRPr sz="1200">
                <a:solidFill>
                  <a:schemeClr val="tx1">
                    <a:tint val="75000"/>
                  </a:schemeClr>
                </a:solidFill>
              </a:defRPr>
            </a:lvl1pPr>
          </a:lstStyle>
          <a:p>
            <a:pPr algn="r"/>
            <a:r>
              <a:rPr lang="nl-NL"/>
              <a:t>GLLP TOT&amp;M Unit 5 V1 2026</a:t>
            </a:r>
            <a:endParaRPr lang="en-US"/>
          </a:p>
        </p:txBody>
      </p:sp>
    </p:spTree>
    <p:extLst>
      <p:ext uri="{BB962C8B-B14F-4D97-AF65-F5344CB8AC3E}">
        <p14:creationId xmlns:p14="http://schemas.microsoft.com/office/powerpoint/2010/main" val="400558215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ntent w/pictur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7A96B6-A54F-41A0-9395-C9A2E9DDD244}"/>
              </a:ext>
            </a:extLst>
          </p:cNvPr>
          <p:cNvSpPr>
            <a:spLocks noGrp="1"/>
          </p:cNvSpPr>
          <p:nvPr>
            <p:ph type="title"/>
          </p:nvPr>
        </p:nvSpPr>
        <p:spPr>
          <a:xfrm>
            <a:off x="914400" y="914401"/>
            <a:ext cx="10515600" cy="709862"/>
          </a:xfrm>
        </p:spPr>
        <p:txBody>
          <a:bodyPr>
            <a:normAutofit/>
          </a:bodyPr>
          <a:lstStyle>
            <a:lvl1pPr>
              <a:defRPr sz="4000"/>
            </a:lvl1pPr>
          </a:lstStyle>
          <a:p>
            <a:r>
              <a:rPr lang="en-US"/>
              <a:t>Click to edit Master title style</a:t>
            </a:r>
          </a:p>
        </p:txBody>
      </p:sp>
      <p:sp>
        <p:nvSpPr>
          <p:cNvPr id="4" name="Picture Placeholder 3">
            <a:extLst>
              <a:ext uri="{FF2B5EF4-FFF2-40B4-BE49-F238E27FC236}">
                <a16:creationId xmlns:a16="http://schemas.microsoft.com/office/drawing/2014/main" id="{EB2C5835-56EE-41C2-9858-4A6AC2859F48}"/>
              </a:ext>
            </a:extLst>
          </p:cNvPr>
          <p:cNvSpPr>
            <a:spLocks noGrp="1"/>
          </p:cNvSpPr>
          <p:nvPr>
            <p:ph type="pic" sz="quarter" idx="10"/>
          </p:nvPr>
        </p:nvSpPr>
        <p:spPr>
          <a:xfrm>
            <a:off x="914400" y="1746250"/>
            <a:ext cx="10515600" cy="4197350"/>
          </a:xfrm>
        </p:spPr>
        <p:txBody>
          <a:bodyPr/>
          <a:lstStyle/>
          <a:p>
            <a:r>
              <a:rPr lang="en-US"/>
              <a:t>Click icon to add picture</a:t>
            </a:r>
          </a:p>
        </p:txBody>
      </p:sp>
      <p:sp>
        <p:nvSpPr>
          <p:cNvPr id="5" name="Slide Number Placeholder 4">
            <a:extLst>
              <a:ext uri="{FF2B5EF4-FFF2-40B4-BE49-F238E27FC236}">
                <a16:creationId xmlns:a16="http://schemas.microsoft.com/office/drawing/2014/main" id="{24BCFC65-D2BB-4A8B-80A8-7C6D96B31B5E}"/>
              </a:ext>
            </a:extLst>
          </p:cNvPr>
          <p:cNvSpPr>
            <a:spLocks noGrp="1"/>
          </p:cNvSpPr>
          <p:nvPr>
            <p:ph type="sldNum" sz="quarter" idx="11"/>
          </p:nvPr>
        </p:nvSpPr>
        <p:spPr/>
        <p:txBody>
          <a:bodyPr/>
          <a:lstStyle/>
          <a:p>
            <a:fld id="{5F7BECBE-D6CC-413E-AA43-2D0C4F1A49BE}" type="slidenum">
              <a:rPr lang="en-US" smtClean="0"/>
              <a:pPr/>
              <a:t>‹#›</a:t>
            </a:fld>
            <a:endParaRPr lang="en-US"/>
          </a:p>
        </p:txBody>
      </p:sp>
      <p:sp>
        <p:nvSpPr>
          <p:cNvPr id="7" name="Footer Placeholder 3">
            <a:extLst>
              <a:ext uri="{FF2B5EF4-FFF2-40B4-BE49-F238E27FC236}">
                <a16:creationId xmlns:a16="http://schemas.microsoft.com/office/drawing/2014/main" id="{04E68AD5-1C9B-43DC-BD58-791C781B41E9}"/>
              </a:ext>
            </a:extLst>
          </p:cNvPr>
          <p:cNvSpPr>
            <a:spLocks noGrp="1"/>
          </p:cNvSpPr>
          <p:nvPr>
            <p:ph type="ftr" sz="quarter" idx="3"/>
          </p:nvPr>
        </p:nvSpPr>
        <p:spPr>
          <a:xfrm>
            <a:off x="8796528" y="6210968"/>
            <a:ext cx="2029968" cy="365125"/>
          </a:xfrm>
          <a:prstGeom prst="rect">
            <a:avLst/>
          </a:prstGeom>
        </p:spPr>
        <p:txBody>
          <a:bodyPr vert="horz" lIns="0" tIns="0" rIns="0" bIns="0" rtlCol="0" anchor="b" anchorCtr="0"/>
          <a:lstStyle>
            <a:lvl1pPr algn="l">
              <a:defRPr sz="1200">
                <a:solidFill>
                  <a:schemeClr val="tx1">
                    <a:tint val="75000"/>
                  </a:schemeClr>
                </a:solidFill>
              </a:defRPr>
            </a:lvl1pPr>
          </a:lstStyle>
          <a:p>
            <a:pPr algn="r"/>
            <a:r>
              <a:rPr lang="nl-NL"/>
              <a:t>GLLP TOT&amp;M Unit 5 V1 2026</a:t>
            </a:r>
            <a:endParaRPr lang="en-US"/>
          </a:p>
        </p:txBody>
      </p:sp>
    </p:spTree>
    <p:extLst>
      <p:ext uri="{BB962C8B-B14F-4D97-AF65-F5344CB8AC3E}">
        <p14:creationId xmlns:p14="http://schemas.microsoft.com/office/powerpoint/2010/main" val="249891742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Full picture">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201425ED-6814-4290-9D0C-BAFDBB46B02F}"/>
              </a:ext>
            </a:extLst>
          </p:cNvPr>
          <p:cNvSpPr>
            <a:spLocks noGrp="1"/>
          </p:cNvSpPr>
          <p:nvPr>
            <p:ph type="pic" sz="quarter" idx="10"/>
          </p:nvPr>
        </p:nvSpPr>
        <p:spPr>
          <a:xfrm>
            <a:off x="0" y="457200"/>
            <a:ext cx="12192000" cy="5522495"/>
          </a:xfrm>
        </p:spPr>
        <p:txBody>
          <a:bodyPr/>
          <a:lstStyle/>
          <a:p>
            <a:r>
              <a:rPr lang="en-US"/>
              <a:t>Click icon to add picture</a:t>
            </a:r>
          </a:p>
        </p:txBody>
      </p:sp>
      <p:sp>
        <p:nvSpPr>
          <p:cNvPr id="2" name="Slide Number Placeholder 1">
            <a:extLst>
              <a:ext uri="{FF2B5EF4-FFF2-40B4-BE49-F238E27FC236}">
                <a16:creationId xmlns:a16="http://schemas.microsoft.com/office/drawing/2014/main" id="{C546DE62-6D5C-4043-A8BE-C492E1DADF8B}"/>
              </a:ext>
            </a:extLst>
          </p:cNvPr>
          <p:cNvSpPr>
            <a:spLocks noGrp="1"/>
          </p:cNvSpPr>
          <p:nvPr>
            <p:ph type="sldNum" sz="quarter" idx="11"/>
          </p:nvPr>
        </p:nvSpPr>
        <p:spPr/>
        <p:txBody>
          <a:bodyPr/>
          <a:lstStyle/>
          <a:p>
            <a:fld id="{5F7BECBE-D6CC-413E-AA43-2D0C4F1A49BE}" type="slidenum">
              <a:rPr lang="en-US" smtClean="0"/>
              <a:pPr/>
              <a:t>‹#›</a:t>
            </a:fld>
            <a:endParaRPr lang="en-US"/>
          </a:p>
        </p:txBody>
      </p:sp>
      <p:sp>
        <p:nvSpPr>
          <p:cNvPr id="5" name="Footer Placeholder 3">
            <a:extLst>
              <a:ext uri="{FF2B5EF4-FFF2-40B4-BE49-F238E27FC236}">
                <a16:creationId xmlns:a16="http://schemas.microsoft.com/office/drawing/2014/main" id="{B7BD79E0-EB78-417D-9FD8-193FAF7DB999}"/>
              </a:ext>
            </a:extLst>
          </p:cNvPr>
          <p:cNvSpPr>
            <a:spLocks noGrp="1"/>
          </p:cNvSpPr>
          <p:nvPr>
            <p:ph type="ftr" sz="quarter" idx="3"/>
          </p:nvPr>
        </p:nvSpPr>
        <p:spPr>
          <a:xfrm>
            <a:off x="8796528" y="6210968"/>
            <a:ext cx="2029968" cy="365125"/>
          </a:xfrm>
          <a:prstGeom prst="rect">
            <a:avLst/>
          </a:prstGeom>
        </p:spPr>
        <p:txBody>
          <a:bodyPr vert="horz" lIns="0" tIns="0" rIns="0" bIns="0" rtlCol="0" anchor="b" anchorCtr="0"/>
          <a:lstStyle>
            <a:lvl1pPr algn="l">
              <a:defRPr sz="1600">
                <a:solidFill>
                  <a:schemeClr val="tx1">
                    <a:tint val="75000"/>
                  </a:schemeClr>
                </a:solidFill>
              </a:defRPr>
            </a:lvl1pPr>
          </a:lstStyle>
          <a:p>
            <a:pPr algn="r"/>
            <a:r>
              <a:rPr lang="nl-NL"/>
              <a:t>GLLP TOT&amp;M Unit 5 V1 2026</a:t>
            </a:r>
            <a:endParaRPr lang="en-US"/>
          </a:p>
        </p:txBody>
      </p:sp>
    </p:spTree>
    <p:extLst>
      <p:ext uri="{BB962C8B-B14F-4D97-AF65-F5344CB8AC3E}">
        <p14:creationId xmlns:p14="http://schemas.microsoft.com/office/powerpoint/2010/main" val="179815587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Blank">
    <p:spTree>
      <p:nvGrpSpPr>
        <p:cNvPr id="1" name=""/>
        <p:cNvGrpSpPr/>
        <p:nvPr/>
      </p:nvGrpSpPr>
      <p:grpSpPr>
        <a:xfrm>
          <a:off x="0" y="0"/>
          <a:ext cx="0" cy="0"/>
          <a:chOff x="0" y="0"/>
          <a:chExt cx="0" cy="0"/>
        </a:xfrm>
      </p:grpSpPr>
      <p:pic>
        <p:nvPicPr>
          <p:cNvPr id="3" name="Picture 2" descr="A close up of a logo&#10;&#10;Description automatically generated">
            <a:extLst>
              <a:ext uri="{FF2B5EF4-FFF2-40B4-BE49-F238E27FC236}">
                <a16:creationId xmlns:a16="http://schemas.microsoft.com/office/drawing/2014/main" id="{DB65764D-E53F-4063-9205-7F78C5E3B918}"/>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2807369" y="517358"/>
            <a:ext cx="8815914" cy="5881421"/>
          </a:xfrm>
          <a:prstGeom prst="rect">
            <a:avLst/>
          </a:prstGeom>
        </p:spPr>
      </p:pic>
      <p:sp>
        <p:nvSpPr>
          <p:cNvPr id="7" name="Title 1">
            <a:extLst>
              <a:ext uri="{FF2B5EF4-FFF2-40B4-BE49-F238E27FC236}">
                <a16:creationId xmlns:a16="http://schemas.microsoft.com/office/drawing/2014/main" id="{6D5DDCC1-C5EC-482D-82FA-ADB013C9F943}"/>
              </a:ext>
            </a:extLst>
          </p:cNvPr>
          <p:cNvSpPr>
            <a:spLocks noGrp="1"/>
          </p:cNvSpPr>
          <p:nvPr>
            <p:ph type="title" hasCustomPrompt="1"/>
          </p:nvPr>
        </p:nvSpPr>
        <p:spPr>
          <a:xfrm>
            <a:off x="914400" y="914401"/>
            <a:ext cx="10515600" cy="709862"/>
          </a:xfrm>
        </p:spPr>
        <p:txBody>
          <a:bodyPr>
            <a:normAutofit/>
          </a:bodyPr>
          <a:lstStyle>
            <a:lvl1pPr>
              <a:defRPr sz="4000"/>
            </a:lvl1pPr>
          </a:lstStyle>
          <a:p>
            <a:r>
              <a:rPr lang="en-US"/>
              <a:t>Questions?</a:t>
            </a:r>
          </a:p>
        </p:txBody>
      </p:sp>
      <p:sp>
        <p:nvSpPr>
          <p:cNvPr id="2" name="Slide Number Placeholder 1">
            <a:extLst>
              <a:ext uri="{FF2B5EF4-FFF2-40B4-BE49-F238E27FC236}">
                <a16:creationId xmlns:a16="http://schemas.microsoft.com/office/drawing/2014/main" id="{530382B5-F6B0-4BE5-9DE3-4DF38C103F1E}"/>
              </a:ext>
            </a:extLst>
          </p:cNvPr>
          <p:cNvSpPr>
            <a:spLocks noGrp="1"/>
          </p:cNvSpPr>
          <p:nvPr>
            <p:ph type="sldNum" sz="quarter" idx="10"/>
          </p:nvPr>
        </p:nvSpPr>
        <p:spPr/>
        <p:txBody>
          <a:bodyPr/>
          <a:lstStyle/>
          <a:p>
            <a:fld id="{5F7BECBE-D6CC-413E-AA43-2D0C4F1A49BE}" type="slidenum">
              <a:rPr lang="en-US" smtClean="0"/>
              <a:pPr/>
              <a:t>‹#›</a:t>
            </a:fld>
            <a:endParaRPr lang="en-US"/>
          </a:p>
        </p:txBody>
      </p:sp>
      <p:sp>
        <p:nvSpPr>
          <p:cNvPr id="8" name="Footer Placeholder 3">
            <a:extLst>
              <a:ext uri="{FF2B5EF4-FFF2-40B4-BE49-F238E27FC236}">
                <a16:creationId xmlns:a16="http://schemas.microsoft.com/office/drawing/2014/main" id="{7F9B41B8-8084-4D2C-9A3F-E48EEB81FF06}"/>
              </a:ext>
            </a:extLst>
          </p:cNvPr>
          <p:cNvSpPr>
            <a:spLocks noGrp="1"/>
          </p:cNvSpPr>
          <p:nvPr>
            <p:ph type="ftr" sz="quarter" idx="3"/>
          </p:nvPr>
        </p:nvSpPr>
        <p:spPr>
          <a:xfrm>
            <a:off x="8796528" y="6210968"/>
            <a:ext cx="2029968" cy="365125"/>
          </a:xfrm>
          <a:prstGeom prst="rect">
            <a:avLst/>
          </a:prstGeom>
        </p:spPr>
        <p:txBody>
          <a:bodyPr vert="horz" lIns="0" tIns="0" rIns="0" bIns="0" rtlCol="0" anchor="b" anchorCtr="0"/>
          <a:lstStyle>
            <a:lvl1pPr algn="l">
              <a:defRPr sz="1600">
                <a:solidFill>
                  <a:schemeClr val="tx1">
                    <a:tint val="75000"/>
                  </a:schemeClr>
                </a:solidFill>
              </a:defRPr>
            </a:lvl1pPr>
          </a:lstStyle>
          <a:p>
            <a:pPr algn="r"/>
            <a:r>
              <a:rPr lang="nl-NL"/>
              <a:t>GLLP TOT&amp;M Unit 5 V1 2026</a:t>
            </a:r>
            <a:endParaRPr lang="en-US"/>
          </a:p>
        </p:txBody>
      </p:sp>
    </p:spTree>
    <p:extLst>
      <p:ext uri="{BB962C8B-B14F-4D97-AF65-F5344CB8AC3E}">
        <p14:creationId xmlns:p14="http://schemas.microsoft.com/office/powerpoint/2010/main" val="144948851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Disclaimer">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B667A02-289B-4158-B8E3-EA656C6AE6AF}"/>
              </a:ext>
            </a:extLst>
          </p:cNvPr>
          <p:cNvSpPr>
            <a:spLocks noGrp="1"/>
          </p:cNvSpPr>
          <p:nvPr>
            <p:ph type="sldNum" sz="quarter" idx="12"/>
          </p:nvPr>
        </p:nvSpPr>
        <p:spPr/>
        <p:txBody>
          <a:bodyPr/>
          <a:lstStyle/>
          <a:p>
            <a:fld id="{5F7BECBE-D6CC-413E-AA43-2D0C4F1A49BE}" type="slidenum">
              <a:rPr lang="en-US" smtClean="0"/>
              <a:pPr/>
              <a:t>‹#›</a:t>
            </a:fld>
            <a:endParaRPr lang="en-US"/>
          </a:p>
        </p:txBody>
      </p:sp>
      <p:sp>
        <p:nvSpPr>
          <p:cNvPr id="5" name="TextBox 4">
            <a:extLst>
              <a:ext uri="{FF2B5EF4-FFF2-40B4-BE49-F238E27FC236}">
                <a16:creationId xmlns:a16="http://schemas.microsoft.com/office/drawing/2014/main" id="{DFE51096-C6CF-4880-9D51-DA6C476FA0C6}"/>
              </a:ext>
            </a:extLst>
          </p:cNvPr>
          <p:cNvSpPr txBox="1"/>
          <p:nvPr userDrawn="1"/>
        </p:nvSpPr>
        <p:spPr>
          <a:xfrm>
            <a:off x="914400" y="2349061"/>
            <a:ext cx="10515600" cy="3462486"/>
          </a:xfrm>
          <a:prstGeom prst="rect">
            <a:avLst/>
          </a:prstGeom>
          <a:noFill/>
        </p:spPr>
        <p:txBody>
          <a:bodyPr wrap="square" lIns="0" tIns="0" rIns="0" bIns="0" rtlCol="0">
            <a:normAutofit lnSpcReduction="10000"/>
          </a:bodyPr>
          <a:lstStyle/>
          <a:p>
            <a:pPr marL="285750" indent="-285750">
              <a:lnSpc>
                <a:spcPct val="100000"/>
              </a:lnSpc>
              <a:spcBef>
                <a:spcPts val="0"/>
              </a:spcBef>
              <a:spcAft>
                <a:spcPts val="1000"/>
              </a:spcAft>
              <a:buClr>
                <a:schemeClr val="accent2"/>
              </a:buClr>
              <a:buFont typeface="Wingdings" panose="05000000000000000000" pitchFamily="2" charset="2"/>
              <a:buChar char="§"/>
            </a:pPr>
            <a:r>
              <a:rPr lang="en-US" sz="2000"/>
              <a:t>These WHO Training Materials are © World Health Organization (WHO) 2020. </a:t>
            </a:r>
            <a:br>
              <a:rPr lang="en-US" sz="2000"/>
            </a:br>
            <a:r>
              <a:rPr lang="en-US" sz="2000"/>
              <a:t>All rights reserved.</a:t>
            </a:r>
          </a:p>
          <a:p>
            <a:pPr marL="285750" indent="-285750">
              <a:lnSpc>
                <a:spcPct val="100000"/>
              </a:lnSpc>
              <a:spcBef>
                <a:spcPts val="0"/>
              </a:spcBef>
              <a:spcAft>
                <a:spcPts val="1000"/>
              </a:spcAft>
              <a:buClr>
                <a:schemeClr val="accent2"/>
              </a:buClr>
              <a:buFont typeface="Wingdings" panose="05000000000000000000" pitchFamily="2" charset="2"/>
              <a:buChar char="§"/>
            </a:pPr>
            <a:r>
              <a:rPr lang="en-US" sz="2000"/>
              <a:t>Your use of these materials is subject to the “</a:t>
            </a:r>
            <a:r>
              <a:rPr lang="en-US" sz="2000">
                <a:hlinkClick r:id="rId2"/>
              </a:rPr>
              <a:t>WHO Health Security Learning Platform, Training Materials – Terms of Use</a:t>
            </a:r>
            <a:r>
              <a:rPr lang="en-US" sz="2000"/>
              <a:t>”, which you accepted when downloading them and which are available on the Health Security Learning Platform at: </a:t>
            </a:r>
            <a:r>
              <a:rPr lang="en-US" sz="2000">
                <a:hlinkClick r:id="rId3"/>
              </a:rPr>
              <a:t>https://extranet.who.int/hslp</a:t>
            </a:r>
            <a:r>
              <a:rPr lang="en-US" sz="2000"/>
              <a:t>.   </a:t>
            </a:r>
          </a:p>
          <a:p>
            <a:pPr marL="285750" indent="-285750">
              <a:lnSpc>
                <a:spcPct val="100000"/>
              </a:lnSpc>
              <a:spcBef>
                <a:spcPts val="0"/>
              </a:spcBef>
              <a:spcAft>
                <a:spcPts val="1000"/>
              </a:spcAft>
              <a:buClr>
                <a:schemeClr val="accent2"/>
              </a:buClr>
              <a:buFont typeface="Wingdings" panose="05000000000000000000" pitchFamily="2" charset="2"/>
              <a:buChar char="§"/>
            </a:pPr>
            <a:r>
              <a:rPr lang="en-US" sz="2000"/>
              <a:t>Should you adapt, modify, translate, or in any other way revise the contents of these materials, you shall not imply that WHO is any way affiliated with such modifications and shall not use the WHO name or emblem in such modified materials.  </a:t>
            </a:r>
          </a:p>
          <a:p>
            <a:pPr marL="285750" indent="-285750">
              <a:lnSpc>
                <a:spcPct val="100000"/>
              </a:lnSpc>
              <a:spcBef>
                <a:spcPts val="0"/>
              </a:spcBef>
              <a:spcAft>
                <a:spcPts val="1000"/>
              </a:spcAft>
              <a:buClr>
                <a:schemeClr val="accent2"/>
              </a:buClr>
              <a:buFont typeface="Wingdings" panose="05000000000000000000" pitchFamily="2" charset="2"/>
              <a:buChar char="§"/>
            </a:pPr>
            <a:r>
              <a:rPr lang="en-US" sz="2000"/>
              <a:t>Further, please inform WHO of any modifications of these materials that you use publicly, for record-keeping purposes and continued development, by emailing </a:t>
            </a:r>
            <a:r>
              <a:rPr lang="en-US" sz="2000">
                <a:hlinkClick r:id="rId4"/>
              </a:rPr>
              <a:t>ihrhrt@who.int</a:t>
            </a:r>
            <a:r>
              <a:rPr lang="en-US" sz="2000"/>
              <a:t>. </a:t>
            </a:r>
          </a:p>
        </p:txBody>
      </p:sp>
      <p:sp>
        <p:nvSpPr>
          <p:cNvPr id="10" name="TextBox 9">
            <a:extLst>
              <a:ext uri="{FF2B5EF4-FFF2-40B4-BE49-F238E27FC236}">
                <a16:creationId xmlns:a16="http://schemas.microsoft.com/office/drawing/2014/main" id="{5002FEE1-D7EA-48B7-99AF-5BCB9445BD9B}"/>
              </a:ext>
            </a:extLst>
          </p:cNvPr>
          <p:cNvSpPr txBox="1"/>
          <p:nvPr userDrawn="1"/>
        </p:nvSpPr>
        <p:spPr>
          <a:xfrm>
            <a:off x="914400" y="914400"/>
            <a:ext cx="10515600" cy="615553"/>
          </a:xfrm>
          <a:prstGeom prst="rect">
            <a:avLst/>
          </a:prstGeom>
          <a:noFill/>
        </p:spPr>
        <p:txBody>
          <a:bodyPr wrap="square" lIns="0" tIns="0" rIns="0" bIns="0" rtlCol="0">
            <a:spAutoFit/>
          </a:bodyPr>
          <a:lstStyle/>
          <a:p>
            <a:r>
              <a:rPr lang="en-US" sz="4000" b="1">
                <a:solidFill>
                  <a:schemeClr val="tx2"/>
                </a:solidFill>
              </a:rPr>
              <a:t>Disclaimer</a:t>
            </a:r>
          </a:p>
        </p:txBody>
      </p:sp>
      <p:sp>
        <p:nvSpPr>
          <p:cNvPr id="11" name="TextBox 10">
            <a:extLst>
              <a:ext uri="{FF2B5EF4-FFF2-40B4-BE49-F238E27FC236}">
                <a16:creationId xmlns:a16="http://schemas.microsoft.com/office/drawing/2014/main" id="{76FD2005-15BC-4A15-B480-C6DC349D9C2B}"/>
              </a:ext>
            </a:extLst>
          </p:cNvPr>
          <p:cNvSpPr txBox="1"/>
          <p:nvPr userDrawn="1"/>
        </p:nvSpPr>
        <p:spPr>
          <a:xfrm>
            <a:off x="914399" y="1746504"/>
            <a:ext cx="10515600" cy="430887"/>
          </a:xfrm>
          <a:prstGeom prst="rect">
            <a:avLst/>
          </a:prstGeom>
          <a:noFill/>
        </p:spPr>
        <p:txBody>
          <a:bodyPr wrap="square" lIns="0" tIns="0" rIns="0" bIns="0" rtlCol="0">
            <a:spAutoFit/>
          </a:bodyPr>
          <a:lstStyle/>
          <a:p>
            <a:r>
              <a:rPr lang="en-US" sz="2800" b="1">
                <a:solidFill>
                  <a:schemeClr val="accent2"/>
                </a:solidFill>
              </a:rPr>
              <a:t>WHO Health Security Learning Platform - Training Materials</a:t>
            </a:r>
          </a:p>
        </p:txBody>
      </p:sp>
      <p:sp>
        <p:nvSpPr>
          <p:cNvPr id="7" name="Footer Placeholder 3">
            <a:extLst>
              <a:ext uri="{FF2B5EF4-FFF2-40B4-BE49-F238E27FC236}">
                <a16:creationId xmlns:a16="http://schemas.microsoft.com/office/drawing/2014/main" id="{938E973B-08E6-44BF-B643-622131CF1B73}"/>
              </a:ext>
            </a:extLst>
          </p:cNvPr>
          <p:cNvSpPr>
            <a:spLocks noGrp="1"/>
          </p:cNvSpPr>
          <p:nvPr>
            <p:ph type="ftr" sz="quarter" idx="3"/>
          </p:nvPr>
        </p:nvSpPr>
        <p:spPr>
          <a:xfrm>
            <a:off x="8796528" y="6210968"/>
            <a:ext cx="2029968" cy="365125"/>
          </a:xfrm>
          <a:prstGeom prst="rect">
            <a:avLst/>
          </a:prstGeom>
        </p:spPr>
        <p:txBody>
          <a:bodyPr vert="horz" lIns="0" tIns="0" rIns="0" bIns="0" rtlCol="0" anchor="b" anchorCtr="0"/>
          <a:lstStyle>
            <a:lvl1pPr algn="l">
              <a:defRPr sz="1600">
                <a:solidFill>
                  <a:schemeClr val="tx1">
                    <a:tint val="75000"/>
                  </a:schemeClr>
                </a:solidFill>
              </a:defRPr>
            </a:lvl1pPr>
          </a:lstStyle>
          <a:p>
            <a:pPr algn="r"/>
            <a:r>
              <a:rPr lang="nl-NL"/>
              <a:t>GLLP TOT&amp;M Unit 5 V1 2026</a:t>
            </a:r>
            <a:endParaRPr lang="en-US"/>
          </a:p>
        </p:txBody>
      </p:sp>
    </p:spTree>
    <p:extLst>
      <p:ext uri="{BB962C8B-B14F-4D97-AF65-F5344CB8AC3E}">
        <p14:creationId xmlns:p14="http://schemas.microsoft.com/office/powerpoint/2010/main" val="332166001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cSld name="Title + Content">
    <p:spTree>
      <p:nvGrpSpPr>
        <p:cNvPr id="1" name=""/>
        <p:cNvGrpSpPr/>
        <p:nvPr/>
      </p:nvGrpSpPr>
      <p:grpSpPr>
        <a:xfrm>
          <a:off x="0" y="0"/>
          <a:ext cx="0" cy="0"/>
          <a:chOff x="0" y="0"/>
          <a:chExt cx="0" cy="0"/>
        </a:xfrm>
      </p:grpSpPr>
      <p:sp>
        <p:nvSpPr>
          <p:cNvPr id="2" name="Title 1"/>
          <p:cNvSpPr>
            <a:spLocks noGrp="1"/>
          </p:cNvSpPr>
          <p:nvPr>
            <p:ph type="title"/>
          </p:nvPr>
        </p:nvSpPr>
        <p:spPr>
          <a:xfrm>
            <a:off x="318713" y="435433"/>
            <a:ext cx="10515600" cy="620835"/>
          </a:xfrm>
        </p:spPr>
        <p:txBody>
          <a:bodyPr/>
          <a:lstStyle/>
          <a:p>
            <a:r>
              <a:rPr lang="en-US"/>
              <a:t>Click to edit Master title style</a:t>
            </a:r>
          </a:p>
        </p:txBody>
      </p:sp>
      <p:sp>
        <p:nvSpPr>
          <p:cNvPr id="3" name="Date Placeholder 2"/>
          <p:cNvSpPr>
            <a:spLocks noGrp="1"/>
          </p:cNvSpPr>
          <p:nvPr>
            <p:ph type="dt" sz="half" idx="10"/>
          </p:nvPr>
        </p:nvSpPr>
        <p:spPr/>
        <p:txBody>
          <a:bodyPr/>
          <a:lstStyle/>
          <a:p>
            <a:endParaRPr lang="en-US"/>
          </a:p>
        </p:txBody>
      </p:sp>
      <p:sp>
        <p:nvSpPr>
          <p:cNvPr id="4" name="Footer Placeholder 3"/>
          <p:cNvSpPr>
            <a:spLocks noGrp="1"/>
          </p:cNvSpPr>
          <p:nvPr>
            <p:ph type="ftr" sz="quarter" idx="11"/>
          </p:nvPr>
        </p:nvSpPr>
        <p:spPr/>
        <p:txBody>
          <a:bodyPr/>
          <a:lstStyle/>
          <a:p>
            <a:r>
              <a:rPr lang="nl-NL"/>
              <a:t>GLLP TOT&amp;M Unit 5 V1 2026</a:t>
            </a:r>
            <a:endParaRPr lang="en-US"/>
          </a:p>
        </p:txBody>
      </p:sp>
      <p:sp>
        <p:nvSpPr>
          <p:cNvPr id="5" name="Slide Number Placeholder 4"/>
          <p:cNvSpPr>
            <a:spLocks noGrp="1"/>
          </p:cNvSpPr>
          <p:nvPr>
            <p:ph type="sldNum" sz="quarter" idx="12"/>
          </p:nvPr>
        </p:nvSpPr>
        <p:spPr>
          <a:xfrm>
            <a:off x="11353800" y="252871"/>
            <a:ext cx="511627" cy="365125"/>
          </a:xfrm>
        </p:spPr>
        <p:txBody>
          <a:bodyPr/>
          <a:lstStyle>
            <a:lvl1pPr algn="ctr">
              <a:defRPr/>
            </a:lvl1pPr>
          </a:lstStyle>
          <a:p>
            <a:fld id="{15573E5C-EF74-034A-A019-612A408567C7}" type="slidenum">
              <a:rPr lang="en-US" smtClean="0"/>
              <a:pPr/>
              <a:t>‹#›</a:t>
            </a:fld>
            <a:endParaRPr lang="en-US"/>
          </a:p>
        </p:txBody>
      </p:sp>
      <p:sp>
        <p:nvSpPr>
          <p:cNvPr id="8" name="Content Placeholder 7">
            <a:extLst>
              <a:ext uri="{FF2B5EF4-FFF2-40B4-BE49-F238E27FC236}">
                <a16:creationId xmlns:a16="http://schemas.microsoft.com/office/drawing/2014/main" id="{1BE8E03D-6378-C446-B14C-D91D0E2FCB52}"/>
              </a:ext>
            </a:extLst>
          </p:cNvPr>
          <p:cNvSpPr>
            <a:spLocks noGrp="1"/>
          </p:cNvSpPr>
          <p:nvPr>
            <p:ph sz="quarter" idx="14" hasCustomPrompt="1"/>
          </p:nvPr>
        </p:nvSpPr>
        <p:spPr>
          <a:xfrm>
            <a:off x="318714" y="1072621"/>
            <a:ext cx="11546713" cy="438128"/>
          </a:xfrm>
        </p:spPr>
        <p:txBody>
          <a:bodyPr/>
          <a:lstStyle>
            <a:lvl1pPr>
              <a:defRPr sz="2200">
                <a:solidFill>
                  <a:srgbClr val="F46E32"/>
                </a:solidFill>
                <a:latin typeface="Helvetica" pitchFamily="2" charset="0"/>
              </a:defRPr>
            </a:lvl1pPr>
          </a:lstStyle>
          <a:p>
            <a:pPr lvl="0"/>
            <a:r>
              <a:rPr lang="en-US"/>
              <a:t>Subhead Goes Here</a:t>
            </a:r>
          </a:p>
          <a:p>
            <a:pPr lvl="2"/>
            <a:r>
              <a:rPr lang="en-US"/>
              <a:t>Third level</a:t>
            </a:r>
          </a:p>
          <a:p>
            <a:pPr lvl="3"/>
            <a:r>
              <a:rPr lang="en-US"/>
              <a:t>Fourth level</a:t>
            </a:r>
          </a:p>
          <a:p>
            <a:pPr lvl="4"/>
            <a:r>
              <a:rPr lang="en-US"/>
              <a:t>Fifth level</a:t>
            </a:r>
          </a:p>
        </p:txBody>
      </p:sp>
      <p:sp>
        <p:nvSpPr>
          <p:cNvPr id="7" name="Content Placeholder 6">
            <a:extLst>
              <a:ext uri="{FF2B5EF4-FFF2-40B4-BE49-F238E27FC236}">
                <a16:creationId xmlns:a16="http://schemas.microsoft.com/office/drawing/2014/main" id="{787678E7-8CF1-274F-8A45-E160FA82A201}"/>
              </a:ext>
            </a:extLst>
          </p:cNvPr>
          <p:cNvSpPr>
            <a:spLocks noGrp="1"/>
          </p:cNvSpPr>
          <p:nvPr>
            <p:ph sz="quarter" idx="13" hasCustomPrompt="1"/>
          </p:nvPr>
        </p:nvSpPr>
        <p:spPr>
          <a:xfrm>
            <a:off x="318715" y="2226366"/>
            <a:ext cx="11546712" cy="3324275"/>
          </a:xfrm>
        </p:spPr>
        <p:txBody>
          <a:bodyPr/>
          <a:lstStyle>
            <a:lvl1pPr>
              <a:defRPr sz="2200">
                <a:solidFill>
                  <a:srgbClr val="004D79"/>
                </a:solidFill>
                <a:latin typeface="Helvetica" pitchFamily="2" charset="0"/>
              </a:defRPr>
            </a:lvl1pPr>
            <a:lvl2pPr marL="800100" indent="-342900">
              <a:buFont typeface="Arial" panose="020B0604020202020204" pitchFamily="34" charset="0"/>
              <a:buChar char="•"/>
              <a:defRPr sz="2000">
                <a:latin typeface="Helvetica" pitchFamily="2" charset="0"/>
              </a:defRPr>
            </a:lvl2pPr>
            <a:lvl3pPr marL="1257300" indent="-342900">
              <a:buClr>
                <a:srgbClr val="F46E32"/>
              </a:buClr>
              <a:buSzPct val="75000"/>
              <a:buFontTx/>
              <a:buBlip>
                <a:blip r:embed="rId2"/>
              </a:buBlip>
              <a:defRPr sz="1800">
                <a:latin typeface="Helvetica" pitchFamily="2" charset="0"/>
              </a:defRPr>
            </a:lvl3pPr>
            <a:lvl4pPr marL="1600200" indent="-228600">
              <a:buSzPct val="75000"/>
              <a:buFontTx/>
              <a:buBlip>
                <a:blip r:embed="rId2"/>
              </a:buBlip>
              <a:defRPr/>
            </a:lvl4pPr>
          </a:lstStyle>
          <a:p>
            <a:pPr lvl="0"/>
            <a:r>
              <a:rPr lang="en-US"/>
              <a:t>Content Goes Here</a:t>
            </a:r>
          </a:p>
          <a:p>
            <a:pPr lvl="1"/>
            <a:r>
              <a:rPr lang="en-US"/>
              <a:t>Bullets</a:t>
            </a:r>
          </a:p>
          <a:p>
            <a:pPr lvl="2"/>
            <a:r>
              <a:rPr lang="en-US"/>
              <a:t>Second Level Bullets</a:t>
            </a:r>
          </a:p>
          <a:p>
            <a:pPr lvl="4"/>
            <a:r>
              <a:rPr lang="en-US"/>
              <a:t>Fifth level</a:t>
            </a:r>
          </a:p>
        </p:txBody>
      </p:sp>
    </p:spTree>
    <p:extLst>
      <p:ext uri="{BB962C8B-B14F-4D97-AF65-F5344CB8AC3E}">
        <p14:creationId xmlns:p14="http://schemas.microsoft.com/office/powerpoint/2010/main" val="378255135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86436" y="0"/>
            <a:ext cx="10282997" cy="1238270"/>
          </a:xfrm>
        </p:spPr>
        <p:txBody>
          <a:bodyPr/>
          <a:lstStyle>
            <a:lvl1pPr algn="l">
              <a:defRPr sz="3600">
                <a:latin typeface="Calibri" panose="020F0502020204030204" pitchFamily="34" charset="0"/>
                <a:cs typeface="Calibri" panose="020F0502020204030204" pitchFamily="34" charset="0"/>
              </a:defRPr>
            </a:lvl1pPr>
          </a:lstStyle>
          <a:p>
            <a:r>
              <a:rPr lang="en-GB" altLang="fr-FR"/>
              <a:t>Click to edit Master title style</a:t>
            </a:r>
            <a:endParaRPr lang="en-US"/>
          </a:p>
        </p:txBody>
      </p:sp>
      <p:sp>
        <p:nvSpPr>
          <p:cNvPr id="3" name="Content Placeholder 2"/>
          <p:cNvSpPr>
            <a:spLocks noGrp="1"/>
          </p:cNvSpPr>
          <p:nvPr>
            <p:ph idx="1"/>
          </p:nvPr>
        </p:nvSpPr>
        <p:spPr>
          <a:xfrm>
            <a:off x="590056" y="1451557"/>
            <a:ext cx="11055335" cy="3921667"/>
          </a:xfrm>
        </p:spPr>
        <p:txBody>
          <a:bodyPr/>
          <a:lstStyle>
            <a:lvl1pPr marL="331479" indent="-331479">
              <a:buFont typeface="Wingdings" panose="05000000000000000000" pitchFamily="2" charset="2"/>
              <a:buChar char="§"/>
              <a:defRPr sz="2400">
                <a:latin typeface="Calibri" panose="020F0502020204030204" pitchFamily="34" charset="0"/>
                <a:cs typeface="Calibri" panose="020F0502020204030204" pitchFamily="34" charset="0"/>
              </a:defRPr>
            </a:lvl1pPr>
            <a:lvl2pPr>
              <a:defRPr sz="2000">
                <a:latin typeface="Calibri" panose="020F0502020204030204" pitchFamily="34" charset="0"/>
                <a:cs typeface="Calibri" panose="020F0502020204030204" pitchFamily="34" charset="0"/>
              </a:defRPr>
            </a:lvl2pPr>
            <a:lvl3pPr>
              <a:defRPr sz="1800">
                <a:latin typeface="Calibri" panose="020F0502020204030204" pitchFamily="34" charset="0"/>
                <a:cs typeface="Calibri" panose="020F0502020204030204" pitchFamily="34" charset="0"/>
              </a:defRPr>
            </a:lvl3pPr>
            <a:lvl4pPr>
              <a:defRPr sz="1800">
                <a:latin typeface="Calibri" panose="020F0502020204030204" pitchFamily="34" charset="0"/>
                <a:cs typeface="Calibri" panose="020F0502020204030204" pitchFamily="34" charset="0"/>
              </a:defRPr>
            </a:lvl4pPr>
            <a:lvl5pPr marL="1785426" indent="0">
              <a:buNone/>
              <a:defRPr/>
            </a:lvl5pPr>
          </a:lstStyle>
          <a:p>
            <a:pPr lvl="0"/>
            <a:r>
              <a:rPr lang="en-GB"/>
              <a:t>Click to edit Master text styles</a:t>
            </a:r>
          </a:p>
          <a:p>
            <a:pPr lvl="1"/>
            <a:r>
              <a:rPr lang="en-GB"/>
              <a:t>Second level</a:t>
            </a:r>
          </a:p>
          <a:p>
            <a:pPr lvl="2"/>
            <a:r>
              <a:rPr lang="en-GB"/>
              <a:t>Third level</a:t>
            </a:r>
          </a:p>
          <a:p>
            <a:pPr lvl="3"/>
            <a:r>
              <a:rPr lang="en-GB"/>
              <a:t>Fourth level</a:t>
            </a:r>
          </a:p>
        </p:txBody>
      </p:sp>
      <p:sp>
        <p:nvSpPr>
          <p:cNvPr id="4" name="Footer Placeholder 2"/>
          <p:cNvSpPr>
            <a:spLocks noGrp="1"/>
          </p:cNvSpPr>
          <p:nvPr>
            <p:ph type="ftr" sz="quarter" idx="3"/>
          </p:nvPr>
        </p:nvSpPr>
        <p:spPr>
          <a:xfrm>
            <a:off x="924452" y="6155388"/>
            <a:ext cx="2371412" cy="702612"/>
          </a:xfrm>
          <a:prstGeom prst="rect">
            <a:avLst/>
          </a:prstGeom>
        </p:spPr>
        <p:txBody>
          <a:bodyPr vert="horz" lIns="91440" tIns="45720" rIns="91440" bIns="45720" rtlCol="0" anchor="ctr"/>
          <a:lstStyle>
            <a:lvl1pPr algn="l">
              <a:defRPr sz="1000" b="0" i="0">
                <a:solidFill>
                  <a:schemeClr val="bg1"/>
                </a:solidFill>
                <a:latin typeface="Arial Bold"/>
                <a:cs typeface="Arial Bold"/>
              </a:defRPr>
            </a:lvl1pPr>
          </a:lstStyle>
          <a:p>
            <a:r>
              <a:rPr lang="nl-NL"/>
              <a:t>GLLP TOT&amp;M Unit 5 V1 2026</a:t>
            </a:r>
            <a:endParaRPr lang="en-US"/>
          </a:p>
        </p:txBody>
      </p:sp>
      <p:sp>
        <p:nvSpPr>
          <p:cNvPr id="5" name="Slide Number Placeholder 3"/>
          <p:cNvSpPr>
            <a:spLocks noGrp="1"/>
          </p:cNvSpPr>
          <p:nvPr>
            <p:ph type="sldNum" sz="quarter" idx="4"/>
          </p:nvPr>
        </p:nvSpPr>
        <p:spPr>
          <a:xfrm>
            <a:off x="234479" y="6165444"/>
            <a:ext cx="547077" cy="365125"/>
          </a:xfrm>
          <a:prstGeom prst="rect">
            <a:avLst/>
          </a:prstGeom>
        </p:spPr>
        <p:txBody>
          <a:bodyPr vert="horz" lIns="91440" tIns="45720" rIns="91440" bIns="45720" rtlCol="0" anchor="ctr"/>
          <a:lstStyle>
            <a:lvl1pPr algn="r">
              <a:defRPr sz="1200">
                <a:solidFill>
                  <a:schemeClr val="bg1"/>
                </a:solidFill>
              </a:defRPr>
            </a:lvl1pPr>
          </a:lstStyle>
          <a:p>
            <a:fld id="{7698B45C-09C7-497B-9261-07F290CB2D4C}" type="slidenum">
              <a:rPr lang="en-US" smtClean="0"/>
              <a:pPr/>
              <a:t>‹#›</a:t>
            </a:fld>
            <a:endParaRPr lang="en-US"/>
          </a:p>
        </p:txBody>
      </p:sp>
    </p:spTree>
    <p:extLst>
      <p:ext uri="{BB962C8B-B14F-4D97-AF65-F5344CB8AC3E}">
        <p14:creationId xmlns:p14="http://schemas.microsoft.com/office/powerpoint/2010/main" val="179399754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61073A-85CA-4F1A-82A1-1E1741EB26F4}"/>
              </a:ext>
            </a:extLst>
          </p:cNvPr>
          <p:cNvSpPr>
            <a:spLocks noGrp="1"/>
          </p:cNvSpPr>
          <p:nvPr>
            <p:ph type="ctrTitle" hasCustomPrompt="1"/>
          </p:nvPr>
        </p:nvSpPr>
        <p:spPr>
          <a:xfrm>
            <a:off x="914400" y="881723"/>
            <a:ext cx="5181600" cy="3264483"/>
          </a:xfrm>
        </p:spPr>
        <p:txBody>
          <a:bodyPr anchor="t" anchorCtr="0">
            <a:noAutofit/>
          </a:bodyPr>
          <a:lstStyle>
            <a:lvl1pPr algn="l">
              <a:lnSpc>
                <a:spcPct val="80000"/>
              </a:lnSpc>
              <a:defRPr sz="7800"/>
            </a:lvl1pPr>
          </a:lstStyle>
          <a:p>
            <a:r>
              <a:rPr lang="en-US"/>
              <a:t>Title</a:t>
            </a:r>
          </a:p>
        </p:txBody>
      </p:sp>
      <p:sp>
        <p:nvSpPr>
          <p:cNvPr id="3" name="Subtitle 2">
            <a:extLst>
              <a:ext uri="{FF2B5EF4-FFF2-40B4-BE49-F238E27FC236}">
                <a16:creationId xmlns:a16="http://schemas.microsoft.com/office/drawing/2014/main" id="{F8DA43FD-4B3B-43A2-BE63-0ED29A99C9A2}"/>
              </a:ext>
            </a:extLst>
          </p:cNvPr>
          <p:cNvSpPr>
            <a:spLocks noGrp="1"/>
          </p:cNvSpPr>
          <p:nvPr>
            <p:ph type="subTitle" idx="1" hasCustomPrompt="1"/>
          </p:nvPr>
        </p:nvSpPr>
        <p:spPr>
          <a:xfrm>
            <a:off x="914400" y="4206240"/>
            <a:ext cx="5181600" cy="1024328"/>
          </a:xfrm>
        </p:spPr>
        <p:txBody>
          <a:bodyPr>
            <a:normAutofit/>
          </a:bodyPr>
          <a:lstStyle>
            <a:lvl1pPr marL="0" indent="0" algn="l">
              <a:spcBef>
                <a:spcPts val="0"/>
              </a:spcBef>
              <a:spcAft>
                <a:spcPts val="0"/>
              </a:spcAft>
              <a:buNone/>
              <a:defRPr sz="2000" b="1">
                <a:solidFill>
                  <a:schemeClr val="accent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SPEAKER NAME</a:t>
            </a:r>
          </a:p>
          <a:p>
            <a:r>
              <a:rPr lang="en-US"/>
              <a:t>TITLE</a:t>
            </a:r>
          </a:p>
        </p:txBody>
      </p:sp>
      <p:sp>
        <p:nvSpPr>
          <p:cNvPr id="6" name="Slide Number Placeholder 5">
            <a:extLst>
              <a:ext uri="{FF2B5EF4-FFF2-40B4-BE49-F238E27FC236}">
                <a16:creationId xmlns:a16="http://schemas.microsoft.com/office/drawing/2014/main" id="{D1C8508A-3C43-444B-9919-6B8E4670E4B5}"/>
              </a:ext>
            </a:extLst>
          </p:cNvPr>
          <p:cNvSpPr>
            <a:spLocks noGrp="1"/>
          </p:cNvSpPr>
          <p:nvPr>
            <p:ph type="sldNum" sz="quarter" idx="12"/>
          </p:nvPr>
        </p:nvSpPr>
        <p:spPr>
          <a:xfrm>
            <a:off x="8610600" y="6210968"/>
            <a:ext cx="2743200" cy="365125"/>
          </a:xfrm>
          <a:prstGeom prst="rect">
            <a:avLst/>
          </a:prstGeom>
        </p:spPr>
        <p:txBody>
          <a:bodyPr/>
          <a:lstStyle/>
          <a:p>
            <a:fld id="{5F7BECBE-D6CC-413E-AA43-2D0C4F1A49BE}" type="slidenum">
              <a:rPr lang="en-US" smtClean="0"/>
              <a:t>‹#›</a:t>
            </a:fld>
            <a:endParaRPr lang="en-US"/>
          </a:p>
        </p:txBody>
      </p:sp>
      <p:sp>
        <p:nvSpPr>
          <p:cNvPr id="7" name="Rectangle 6">
            <a:extLst>
              <a:ext uri="{FF2B5EF4-FFF2-40B4-BE49-F238E27FC236}">
                <a16:creationId xmlns:a16="http://schemas.microsoft.com/office/drawing/2014/main" id="{2D9794A0-7197-4C60-B55A-F9680C00D1BD}"/>
              </a:ext>
            </a:extLst>
          </p:cNvPr>
          <p:cNvSpPr/>
          <p:nvPr userDrawn="1"/>
        </p:nvSpPr>
        <p:spPr>
          <a:xfrm>
            <a:off x="914400" y="0"/>
            <a:ext cx="1371600" cy="34747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2E2DA326-A5D2-4EF1-A7EA-013D5A160345}"/>
              </a:ext>
            </a:extLst>
          </p:cNvPr>
          <p:cNvSpPr/>
          <p:nvPr userDrawn="1"/>
        </p:nvSpPr>
        <p:spPr>
          <a:xfrm>
            <a:off x="0" y="5257800"/>
            <a:ext cx="12192000" cy="16002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Picture Placeholder 2">
            <a:extLst>
              <a:ext uri="{FF2B5EF4-FFF2-40B4-BE49-F238E27FC236}">
                <a16:creationId xmlns:a16="http://schemas.microsoft.com/office/drawing/2014/main" id="{F4DF2CD8-8A07-4198-98B8-AD269D1B3998}"/>
              </a:ext>
            </a:extLst>
          </p:cNvPr>
          <p:cNvSpPr>
            <a:spLocks noGrp="1"/>
          </p:cNvSpPr>
          <p:nvPr>
            <p:ph type="pic" idx="13"/>
          </p:nvPr>
        </p:nvSpPr>
        <p:spPr>
          <a:xfrm>
            <a:off x="6096000" y="0"/>
            <a:ext cx="6096000" cy="68580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pic>
        <p:nvPicPr>
          <p:cNvPr id="9" name="Picture 8" descr="Text&#10;&#10;Description automatically generated with medium confidence">
            <a:extLst>
              <a:ext uri="{FF2B5EF4-FFF2-40B4-BE49-F238E27FC236}">
                <a16:creationId xmlns:a16="http://schemas.microsoft.com/office/drawing/2014/main" id="{C8B83BCF-4144-4C2D-4870-687B8C563787}"/>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14400" y="5594389"/>
            <a:ext cx="5126014" cy="763776"/>
          </a:xfrm>
          <a:prstGeom prst="rect">
            <a:avLst/>
          </a:prstGeom>
        </p:spPr>
      </p:pic>
    </p:spTree>
    <p:extLst>
      <p:ext uri="{BB962C8B-B14F-4D97-AF65-F5344CB8AC3E}">
        <p14:creationId xmlns:p14="http://schemas.microsoft.com/office/powerpoint/2010/main" val="37266711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New section">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6C95336-9986-4217-A8D1-A8AA8623C186}"/>
              </a:ext>
            </a:extLst>
          </p:cNvPr>
          <p:cNvSpPr/>
          <p:nvPr userDrawn="1"/>
        </p:nvSpPr>
        <p:spPr>
          <a:xfrm>
            <a:off x="0" y="0"/>
            <a:ext cx="121920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en-US"/>
          </a:p>
        </p:txBody>
      </p:sp>
      <p:sp>
        <p:nvSpPr>
          <p:cNvPr id="2" name="Title 1">
            <a:extLst>
              <a:ext uri="{FF2B5EF4-FFF2-40B4-BE49-F238E27FC236}">
                <a16:creationId xmlns:a16="http://schemas.microsoft.com/office/drawing/2014/main" id="{3063F9D1-949B-4E4C-858D-EBDB95F948B0}"/>
              </a:ext>
            </a:extLst>
          </p:cNvPr>
          <p:cNvSpPr>
            <a:spLocks noGrp="1"/>
          </p:cNvSpPr>
          <p:nvPr>
            <p:ph type="title" hasCustomPrompt="1"/>
          </p:nvPr>
        </p:nvSpPr>
        <p:spPr>
          <a:xfrm>
            <a:off x="876300" y="2993240"/>
            <a:ext cx="10439400" cy="1571618"/>
          </a:xfrm>
        </p:spPr>
        <p:txBody>
          <a:bodyPr/>
          <a:lstStyle>
            <a:lvl1pPr algn="ctr">
              <a:defRPr>
                <a:solidFill>
                  <a:schemeClr val="bg1"/>
                </a:solidFill>
              </a:defRPr>
            </a:lvl1pPr>
          </a:lstStyle>
          <a:p>
            <a:r>
              <a:rPr lang="en-US"/>
              <a:t>Click to edit Section style</a:t>
            </a:r>
          </a:p>
        </p:txBody>
      </p:sp>
      <p:sp>
        <p:nvSpPr>
          <p:cNvPr id="8" name="Rectangle 7">
            <a:extLst>
              <a:ext uri="{FF2B5EF4-FFF2-40B4-BE49-F238E27FC236}">
                <a16:creationId xmlns:a16="http://schemas.microsoft.com/office/drawing/2014/main" id="{8476953D-0C34-4969-9B93-79177D67AB0B}"/>
              </a:ext>
            </a:extLst>
          </p:cNvPr>
          <p:cNvSpPr/>
          <p:nvPr userDrawn="1"/>
        </p:nvSpPr>
        <p:spPr>
          <a:xfrm>
            <a:off x="5410200" y="2343157"/>
            <a:ext cx="1371600" cy="9144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Slide Number Placeholder 12">
            <a:extLst>
              <a:ext uri="{FF2B5EF4-FFF2-40B4-BE49-F238E27FC236}">
                <a16:creationId xmlns:a16="http://schemas.microsoft.com/office/drawing/2014/main" id="{63B79AED-B8FC-42A3-91FB-52CCCBF00DAF}"/>
              </a:ext>
            </a:extLst>
          </p:cNvPr>
          <p:cNvSpPr>
            <a:spLocks noGrp="1"/>
          </p:cNvSpPr>
          <p:nvPr>
            <p:ph type="sldNum" sz="quarter" idx="14"/>
          </p:nvPr>
        </p:nvSpPr>
        <p:spPr/>
        <p:txBody>
          <a:bodyPr/>
          <a:lstStyle/>
          <a:p>
            <a:fld id="{5F7BECBE-D6CC-413E-AA43-2D0C4F1A49BE}" type="slidenum">
              <a:rPr lang="en-US" smtClean="0"/>
              <a:pPr/>
              <a:t>‹#›</a:t>
            </a:fld>
            <a:endParaRPr lang="en-US"/>
          </a:p>
        </p:txBody>
      </p:sp>
      <p:sp>
        <p:nvSpPr>
          <p:cNvPr id="10" name="Footer Placeholder 3">
            <a:extLst>
              <a:ext uri="{FF2B5EF4-FFF2-40B4-BE49-F238E27FC236}">
                <a16:creationId xmlns:a16="http://schemas.microsoft.com/office/drawing/2014/main" id="{23F215B3-1B65-4AF2-8758-139FE9B9FA37}"/>
              </a:ext>
            </a:extLst>
          </p:cNvPr>
          <p:cNvSpPr>
            <a:spLocks noGrp="1"/>
          </p:cNvSpPr>
          <p:nvPr>
            <p:ph type="ftr" sz="quarter" idx="3"/>
          </p:nvPr>
        </p:nvSpPr>
        <p:spPr>
          <a:xfrm>
            <a:off x="8796528" y="6210968"/>
            <a:ext cx="2029968" cy="365125"/>
          </a:xfrm>
          <a:prstGeom prst="rect">
            <a:avLst/>
          </a:prstGeom>
        </p:spPr>
        <p:txBody>
          <a:bodyPr vert="horz" lIns="0" tIns="0" rIns="0" bIns="0" rtlCol="0" anchor="b" anchorCtr="0"/>
          <a:lstStyle>
            <a:lvl1pPr algn="l">
              <a:defRPr sz="1600">
                <a:solidFill>
                  <a:schemeClr val="tx1">
                    <a:tint val="75000"/>
                  </a:schemeClr>
                </a:solidFill>
              </a:defRPr>
            </a:lvl1pPr>
          </a:lstStyle>
          <a:p>
            <a:pPr algn="r"/>
            <a:r>
              <a:rPr lang="nl-NL"/>
              <a:t>GLLP TOT&amp;M Unit 5 V1 2026</a:t>
            </a:r>
            <a:endParaRPr lang="en-US"/>
          </a:p>
        </p:txBody>
      </p:sp>
      <p:pic>
        <p:nvPicPr>
          <p:cNvPr id="4" name="Picture 3" descr="Graphical user interface, text&#10;&#10;Description automatically generated">
            <a:extLst>
              <a:ext uri="{FF2B5EF4-FFF2-40B4-BE49-F238E27FC236}">
                <a16:creationId xmlns:a16="http://schemas.microsoft.com/office/drawing/2014/main" id="{F9BFA40A-7723-ECF0-FDD4-56C13B700057}"/>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76300" y="5850913"/>
            <a:ext cx="2907540" cy="630936"/>
          </a:xfrm>
          <a:prstGeom prst="rect">
            <a:avLst/>
          </a:prstGeom>
        </p:spPr>
      </p:pic>
    </p:spTree>
    <p:extLst>
      <p:ext uri="{BB962C8B-B14F-4D97-AF65-F5344CB8AC3E}">
        <p14:creationId xmlns:p14="http://schemas.microsoft.com/office/powerpoint/2010/main" val="148457996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Module objectives">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6C95336-9986-4217-A8D1-A8AA8623C186}"/>
              </a:ext>
            </a:extLst>
          </p:cNvPr>
          <p:cNvSpPr/>
          <p:nvPr userDrawn="1"/>
        </p:nvSpPr>
        <p:spPr>
          <a:xfrm>
            <a:off x="457200" y="0"/>
            <a:ext cx="38862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en-US"/>
          </a:p>
        </p:txBody>
      </p:sp>
      <p:sp>
        <p:nvSpPr>
          <p:cNvPr id="2" name="Title 1">
            <a:extLst>
              <a:ext uri="{FF2B5EF4-FFF2-40B4-BE49-F238E27FC236}">
                <a16:creationId xmlns:a16="http://schemas.microsoft.com/office/drawing/2014/main" id="{3063F9D1-949B-4E4C-858D-EBDB95F948B0}"/>
              </a:ext>
            </a:extLst>
          </p:cNvPr>
          <p:cNvSpPr>
            <a:spLocks noGrp="1"/>
          </p:cNvSpPr>
          <p:nvPr>
            <p:ph type="title" hasCustomPrompt="1"/>
          </p:nvPr>
        </p:nvSpPr>
        <p:spPr>
          <a:xfrm>
            <a:off x="914400" y="1371600"/>
            <a:ext cx="3320716" cy="2394284"/>
          </a:xfrm>
        </p:spPr>
        <p:txBody>
          <a:bodyPr>
            <a:normAutofit/>
          </a:bodyPr>
          <a:lstStyle>
            <a:lvl1pPr>
              <a:defRPr sz="4000">
                <a:solidFill>
                  <a:schemeClr val="bg1"/>
                </a:solidFill>
              </a:defRPr>
            </a:lvl1pPr>
          </a:lstStyle>
          <a:p>
            <a:r>
              <a:rPr lang="en-US"/>
              <a:t>Click to edit Module</a:t>
            </a:r>
          </a:p>
        </p:txBody>
      </p:sp>
      <p:sp>
        <p:nvSpPr>
          <p:cNvPr id="3" name="Content Placeholder 2">
            <a:extLst>
              <a:ext uri="{FF2B5EF4-FFF2-40B4-BE49-F238E27FC236}">
                <a16:creationId xmlns:a16="http://schemas.microsoft.com/office/drawing/2014/main" id="{85534F95-B129-48FF-B218-5032522E7372}"/>
              </a:ext>
            </a:extLst>
          </p:cNvPr>
          <p:cNvSpPr>
            <a:spLocks noGrp="1"/>
          </p:cNvSpPr>
          <p:nvPr>
            <p:ph idx="1"/>
          </p:nvPr>
        </p:nvSpPr>
        <p:spPr>
          <a:xfrm>
            <a:off x="5137484" y="2743200"/>
            <a:ext cx="6597316" cy="3200400"/>
          </a:xfrm>
        </p:spPr>
        <p:txBody>
          <a:bodyPr>
            <a:normAutofit/>
          </a:bodyPr>
          <a:lstStyle>
            <a:lvl1pPr>
              <a:lnSpc>
                <a:spcPct val="100000"/>
              </a:lnSpc>
              <a:spcBef>
                <a:spcPts val="0"/>
              </a:spcBef>
              <a:spcAft>
                <a:spcPts val="1000"/>
              </a:spcAft>
              <a:defRPr sz="2800" b="0">
                <a:latin typeface="+mn-lt"/>
              </a:defRPr>
            </a:lvl1pPr>
          </a:lstStyle>
          <a:p>
            <a:pPr lvl="0"/>
            <a:r>
              <a:rPr lang="en-US"/>
              <a:t>Click to edit Master text styles</a:t>
            </a:r>
          </a:p>
        </p:txBody>
      </p:sp>
      <p:sp>
        <p:nvSpPr>
          <p:cNvPr id="8" name="Rectangle 7">
            <a:extLst>
              <a:ext uri="{FF2B5EF4-FFF2-40B4-BE49-F238E27FC236}">
                <a16:creationId xmlns:a16="http://schemas.microsoft.com/office/drawing/2014/main" id="{8476953D-0C34-4969-9B93-79177D67AB0B}"/>
              </a:ext>
            </a:extLst>
          </p:cNvPr>
          <p:cNvSpPr/>
          <p:nvPr userDrawn="1"/>
        </p:nvSpPr>
        <p:spPr>
          <a:xfrm>
            <a:off x="914400" y="914400"/>
            <a:ext cx="1371600" cy="9144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 Placeholder 9">
            <a:extLst>
              <a:ext uri="{FF2B5EF4-FFF2-40B4-BE49-F238E27FC236}">
                <a16:creationId xmlns:a16="http://schemas.microsoft.com/office/drawing/2014/main" id="{44836DF7-D736-4486-AB55-28F960ED630A}"/>
              </a:ext>
            </a:extLst>
          </p:cNvPr>
          <p:cNvSpPr>
            <a:spLocks noGrp="1"/>
          </p:cNvSpPr>
          <p:nvPr>
            <p:ph type="body" sz="quarter" idx="13" hasCustomPrompt="1"/>
          </p:nvPr>
        </p:nvSpPr>
        <p:spPr>
          <a:xfrm>
            <a:off x="5137150" y="1371600"/>
            <a:ext cx="6597650" cy="1203158"/>
          </a:xfrm>
        </p:spPr>
        <p:txBody>
          <a:bodyPr>
            <a:normAutofit/>
          </a:bodyPr>
          <a:lstStyle>
            <a:lvl1pPr marL="0" indent="0">
              <a:lnSpc>
                <a:spcPct val="90000"/>
              </a:lnSpc>
              <a:spcBef>
                <a:spcPts val="0"/>
              </a:spcBef>
              <a:buFontTx/>
              <a:buNone/>
              <a:defRPr sz="4000" b="1">
                <a:solidFill>
                  <a:schemeClr val="accent2"/>
                </a:solidFill>
              </a:defRPr>
            </a:lvl1pPr>
          </a:lstStyle>
          <a:p>
            <a:pPr lvl="0"/>
            <a:r>
              <a:rPr lang="en-US"/>
              <a:t>Click to edit Subhead styles</a:t>
            </a:r>
          </a:p>
        </p:txBody>
      </p:sp>
      <p:sp>
        <p:nvSpPr>
          <p:cNvPr id="13" name="Slide Number Placeholder 12">
            <a:extLst>
              <a:ext uri="{FF2B5EF4-FFF2-40B4-BE49-F238E27FC236}">
                <a16:creationId xmlns:a16="http://schemas.microsoft.com/office/drawing/2014/main" id="{63B79AED-B8FC-42A3-91FB-52CCCBF00DAF}"/>
              </a:ext>
            </a:extLst>
          </p:cNvPr>
          <p:cNvSpPr>
            <a:spLocks noGrp="1"/>
          </p:cNvSpPr>
          <p:nvPr>
            <p:ph type="sldNum" sz="quarter" idx="14"/>
          </p:nvPr>
        </p:nvSpPr>
        <p:spPr/>
        <p:txBody>
          <a:bodyPr/>
          <a:lstStyle/>
          <a:p>
            <a:fld id="{5F7BECBE-D6CC-413E-AA43-2D0C4F1A49BE}" type="slidenum">
              <a:rPr lang="en-US" smtClean="0"/>
              <a:pPr/>
              <a:t>‹#›</a:t>
            </a:fld>
            <a:endParaRPr lang="en-US"/>
          </a:p>
        </p:txBody>
      </p:sp>
      <p:sp>
        <p:nvSpPr>
          <p:cNvPr id="14" name="Footer Placeholder 3">
            <a:extLst>
              <a:ext uri="{FF2B5EF4-FFF2-40B4-BE49-F238E27FC236}">
                <a16:creationId xmlns:a16="http://schemas.microsoft.com/office/drawing/2014/main" id="{35386679-5B79-456A-81E9-3D06DD965423}"/>
              </a:ext>
            </a:extLst>
          </p:cNvPr>
          <p:cNvSpPr>
            <a:spLocks noGrp="1"/>
          </p:cNvSpPr>
          <p:nvPr>
            <p:ph type="ftr" sz="quarter" idx="3"/>
          </p:nvPr>
        </p:nvSpPr>
        <p:spPr>
          <a:xfrm>
            <a:off x="8796528" y="6210968"/>
            <a:ext cx="2029968" cy="365125"/>
          </a:xfrm>
          <a:prstGeom prst="rect">
            <a:avLst/>
          </a:prstGeom>
        </p:spPr>
        <p:txBody>
          <a:bodyPr vert="horz" lIns="0" tIns="0" rIns="0" bIns="0" rtlCol="0" anchor="b" anchorCtr="0"/>
          <a:lstStyle>
            <a:lvl1pPr algn="l">
              <a:defRPr sz="1200">
                <a:solidFill>
                  <a:schemeClr val="tx1">
                    <a:tint val="75000"/>
                  </a:schemeClr>
                </a:solidFill>
              </a:defRPr>
            </a:lvl1pPr>
          </a:lstStyle>
          <a:p>
            <a:pPr algn="r"/>
            <a:r>
              <a:rPr lang="nl-NL"/>
              <a:t>GLLP TOT&amp;M Unit 5 V1 2026</a:t>
            </a:r>
            <a:endParaRPr lang="en-US"/>
          </a:p>
        </p:txBody>
      </p:sp>
      <p:pic>
        <p:nvPicPr>
          <p:cNvPr id="6" name="Picture 5" descr="Graphical user interface, text&#10;&#10;Description automatically generated">
            <a:extLst>
              <a:ext uri="{FF2B5EF4-FFF2-40B4-BE49-F238E27FC236}">
                <a16:creationId xmlns:a16="http://schemas.microsoft.com/office/drawing/2014/main" id="{74B9537B-A442-12F2-B99D-29C246146A7D}"/>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729389" y="5839251"/>
            <a:ext cx="2907540" cy="630936"/>
          </a:xfrm>
          <a:prstGeom prst="rect">
            <a:avLst/>
          </a:prstGeom>
        </p:spPr>
      </p:pic>
    </p:spTree>
    <p:extLst>
      <p:ext uri="{BB962C8B-B14F-4D97-AF65-F5344CB8AC3E}">
        <p14:creationId xmlns:p14="http://schemas.microsoft.com/office/powerpoint/2010/main" val="428087368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Module topics">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6C95336-9986-4217-A8D1-A8AA8623C186}"/>
              </a:ext>
            </a:extLst>
          </p:cNvPr>
          <p:cNvSpPr/>
          <p:nvPr userDrawn="1"/>
        </p:nvSpPr>
        <p:spPr>
          <a:xfrm>
            <a:off x="454083" y="0"/>
            <a:ext cx="3886200" cy="6858000"/>
          </a:xfrm>
          <a:prstGeom prst="rect">
            <a:avLst/>
          </a:prstGeom>
          <a:solidFill>
            <a:srgbClr val="DDED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3063F9D1-949B-4E4C-858D-EBDB95F948B0}"/>
              </a:ext>
            </a:extLst>
          </p:cNvPr>
          <p:cNvSpPr>
            <a:spLocks noGrp="1"/>
          </p:cNvSpPr>
          <p:nvPr>
            <p:ph type="title" hasCustomPrompt="1"/>
          </p:nvPr>
        </p:nvSpPr>
        <p:spPr>
          <a:xfrm>
            <a:off x="914400" y="1371600"/>
            <a:ext cx="3320716" cy="2394284"/>
          </a:xfrm>
        </p:spPr>
        <p:txBody>
          <a:bodyPr>
            <a:normAutofit/>
          </a:bodyPr>
          <a:lstStyle>
            <a:lvl1pPr>
              <a:defRPr sz="4000">
                <a:solidFill>
                  <a:schemeClr val="tx2"/>
                </a:solidFill>
              </a:defRPr>
            </a:lvl1pPr>
          </a:lstStyle>
          <a:p>
            <a:r>
              <a:rPr lang="en-US"/>
              <a:t>Click to edit Topics</a:t>
            </a:r>
          </a:p>
        </p:txBody>
      </p:sp>
      <p:sp>
        <p:nvSpPr>
          <p:cNvPr id="3" name="Content Placeholder 2">
            <a:extLst>
              <a:ext uri="{FF2B5EF4-FFF2-40B4-BE49-F238E27FC236}">
                <a16:creationId xmlns:a16="http://schemas.microsoft.com/office/drawing/2014/main" id="{85534F95-B129-48FF-B218-5032522E7372}"/>
              </a:ext>
            </a:extLst>
          </p:cNvPr>
          <p:cNvSpPr>
            <a:spLocks noGrp="1"/>
          </p:cNvSpPr>
          <p:nvPr>
            <p:ph idx="1"/>
          </p:nvPr>
        </p:nvSpPr>
        <p:spPr>
          <a:xfrm>
            <a:off x="5137484" y="1371600"/>
            <a:ext cx="6292516" cy="4572000"/>
          </a:xfrm>
        </p:spPr>
        <p:txBody>
          <a:bodyPr>
            <a:normAutofit/>
          </a:bodyPr>
          <a:lstStyle>
            <a:lvl1pPr>
              <a:lnSpc>
                <a:spcPct val="90000"/>
              </a:lnSpc>
              <a:spcBef>
                <a:spcPts val="0"/>
              </a:spcBef>
              <a:spcAft>
                <a:spcPts val="1600"/>
              </a:spcAft>
              <a:defRPr sz="3600" b="0">
                <a:latin typeface="+mn-lt"/>
              </a:defRPr>
            </a:lvl1pPr>
          </a:lstStyle>
          <a:p>
            <a:pPr lvl="0"/>
            <a:r>
              <a:rPr lang="en-US"/>
              <a:t>Click to edit Master text styles</a:t>
            </a:r>
          </a:p>
        </p:txBody>
      </p:sp>
      <p:sp>
        <p:nvSpPr>
          <p:cNvPr id="6" name="Slide Number Placeholder 5">
            <a:extLst>
              <a:ext uri="{FF2B5EF4-FFF2-40B4-BE49-F238E27FC236}">
                <a16:creationId xmlns:a16="http://schemas.microsoft.com/office/drawing/2014/main" id="{EB0E9C5B-47FF-459A-B3D7-492CCDD5E931}"/>
              </a:ext>
            </a:extLst>
          </p:cNvPr>
          <p:cNvSpPr>
            <a:spLocks noGrp="1"/>
          </p:cNvSpPr>
          <p:nvPr>
            <p:ph type="sldNum" sz="quarter" idx="12"/>
          </p:nvPr>
        </p:nvSpPr>
        <p:spPr>
          <a:xfrm>
            <a:off x="10821546" y="6210968"/>
            <a:ext cx="532253" cy="365125"/>
          </a:xfrm>
          <a:prstGeom prst="rect">
            <a:avLst/>
          </a:prstGeom>
        </p:spPr>
        <p:txBody>
          <a:bodyPr/>
          <a:lstStyle/>
          <a:p>
            <a:fld id="{5F7BECBE-D6CC-413E-AA43-2D0C4F1A49BE}" type="slidenum">
              <a:rPr lang="en-US" smtClean="0"/>
              <a:t>‹#›</a:t>
            </a:fld>
            <a:endParaRPr lang="en-US"/>
          </a:p>
        </p:txBody>
      </p:sp>
      <p:sp>
        <p:nvSpPr>
          <p:cNvPr id="8" name="Rectangle 7">
            <a:extLst>
              <a:ext uri="{FF2B5EF4-FFF2-40B4-BE49-F238E27FC236}">
                <a16:creationId xmlns:a16="http://schemas.microsoft.com/office/drawing/2014/main" id="{8476953D-0C34-4969-9B93-79177D67AB0B}"/>
              </a:ext>
            </a:extLst>
          </p:cNvPr>
          <p:cNvSpPr/>
          <p:nvPr userDrawn="1"/>
        </p:nvSpPr>
        <p:spPr>
          <a:xfrm>
            <a:off x="914400" y="914400"/>
            <a:ext cx="1371600" cy="9144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ooter Placeholder 3">
            <a:extLst>
              <a:ext uri="{FF2B5EF4-FFF2-40B4-BE49-F238E27FC236}">
                <a16:creationId xmlns:a16="http://schemas.microsoft.com/office/drawing/2014/main" id="{F812D995-C1F5-447F-8A9A-8D286F6C0858}"/>
              </a:ext>
            </a:extLst>
          </p:cNvPr>
          <p:cNvSpPr>
            <a:spLocks noGrp="1"/>
          </p:cNvSpPr>
          <p:nvPr>
            <p:ph type="ftr" sz="quarter" idx="3"/>
          </p:nvPr>
        </p:nvSpPr>
        <p:spPr>
          <a:xfrm>
            <a:off x="8796528" y="6210968"/>
            <a:ext cx="2029968" cy="365125"/>
          </a:xfrm>
          <a:prstGeom prst="rect">
            <a:avLst/>
          </a:prstGeom>
        </p:spPr>
        <p:txBody>
          <a:bodyPr vert="horz" lIns="0" tIns="0" rIns="0" bIns="0" rtlCol="0" anchor="b" anchorCtr="0"/>
          <a:lstStyle>
            <a:lvl1pPr algn="l">
              <a:defRPr sz="1200">
                <a:solidFill>
                  <a:schemeClr val="tx1">
                    <a:tint val="75000"/>
                  </a:schemeClr>
                </a:solidFill>
              </a:defRPr>
            </a:lvl1pPr>
          </a:lstStyle>
          <a:p>
            <a:pPr algn="r"/>
            <a:r>
              <a:rPr lang="nl-NL"/>
              <a:t>GLLP TOT&amp;M Unit 5 V1 2026</a:t>
            </a:r>
            <a:endParaRPr lang="nl-NL" sz="1200"/>
          </a:p>
        </p:txBody>
      </p:sp>
      <p:pic>
        <p:nvPicPr>
          <p:cNvPr id="5" name="Picture 4" descr="Text&#10;&#10;Description automatically generated">
            <a:extLst>
              <a:ext uri="{FF2B5EF4-FFF2-40B4-BE49-F238E27FC236}">
                <a16:creationId xmlns:a16="http://schemas.microsoft.com/office/drawing/2014/main" id="{C4345EB0-37C9-CAFF-2132-5D0359F814A7}"/>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87287" y="5836280"/>
            <a:ext cx="2897432" cy="630936"/>
          </a:xfrm>
          <a:prstGeom prst="rect">
            <a:avLst/>
          </a:prstGeom>
        </p:spPr>
      </p:pic>
    </p:spTree>
    <p:extLst>
      <p:ext uri="{BB962C8B-B14F-4D97-AF65-F5344CB8AC3E}">
        <p14:creationId xmlns:p14="http://schemas.microsoft.com/office/powerpoint/2010/main" val="275198538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ntent, full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7A96B6-A54F-41A0-9395-C9A2E9DDD244}"/>
              </a:ext>
            </a:extLst>
          </p:cNvPr>
          <p:cNvSpPr>
            <a:spLocks noGrp="1"/>
          </p:cNvSpPr>
          <p:nvPr>
            <p:ph type="title"/>
          </p:nvPr>
        </p:nvSpPr>
        <p:spPr>
          <a:xfrm>
            <a:off x="914400" y="914401"/>
            <a:ext cx="10515600" cy="709862"/>
          </a:xfrm>
        </p:spPr>
        <p:txBody>
          <a:bodyPr>
            <a:normAutofit/>
          </a:bodyPr>
          <a:lstStyle>
            <a:lvl1pPr>
              <a:defRPr sz="4000"/>
            </a:lvl1pPr>
          </a:lstStyle>
          <a:p>
            <a:r>
              <a:rPr lang="en-US"/>
              <a:t>Click to edit Master title style</a:t>
            </a:r>
          </a:p>
        </p:txBody>
      </p:sp>
      <p:sp>
        <p:nvSpPr>
          <p:cNvPr id="7" name="Text Placeholder 6">
            <a:extLst>
              <a:ext uri="{FF2B5EF4-FFF2-40B4-BE49-F238E27FC236}">
                <a16:creationId xmlns:a16="http://schemas.microsoft.com/office/drawing/2014/main" id="{5B6954CB-BC77-4EDF-8984-629A94ADD964}"/>
              </a:ext>
            </a:extLst>
          </p:cNvPr>
          <p:cNvSpPr>
            <a:spLocks noGrp="1"/>
          </p:cNvSpPr>
          <p:nvPr>
            <p:ph type="body" sz="quarter" idx="10"/>
          </p:nvPr>
        </p:nvSpPr>
        <p:spPr>
          <a:xfrm>
            <a:off x="914400" y="1737360"/>
            <a:ext cx="10515600" cy="463341"/>
          </a:xfrm>
        </p:spPr>
        <p:txBody>
          <a:bodyPr/>
          <a:lstStyle>
            <a:lvl1pPr marL="0" indent="0">
              <a:lnSpc>
                <a:spcPct val="90000"/>
              </a:lnSpc>
              <a:spcBef>
                <a:spcPts val="0"/>
              </a:spcBef>
              <a:buFontTx/>
              <a:buNone/>
              <a:defRPr b="1">
                <a:solidFill>
                  <a:schemeClr val="accent2"/>
                </a:solidFill>
              </a:defRPr>
            </a:lvl1pPr>
            <a:lvl2pPr marL="457200" indent="0">
              <a:buNone/>
              <a:defRPr/>
            </a:lvl2pPr>
          </a:lstStyle>
          <a:p>
            <a:pPr lvl="0"/>
            <a:r>
              <a:rPr lang="en-US"/>
              <a:t>Click to edit Master text styles</a:t>
            </a:r>
          </a:p>
        </p:txBody>
      </p:sp>
      <p:sp>
        <p:nvSpPr>
          <p:cNvPr id="4" name="Text Placeholder 3">
            <a:extLst>
              <a:ext uri="{FF2B5EF4-FFF2-40B4-BE49-F238E27FC236}">
                <a16:creationId xmlns:a16="http://schemas.microsoft.com/office/drawing/2014/main" id="{F4FE0B91-817C-4AA1-AAAC-5D60B17B4177}"/>
              </a:ext>
            </a:extLst>
          </p:cNvPr>
          <p:cNvSpPr>
            <a:spLocks noGrp="1"/>
          </p:cNvSpPr>
          <p:nvPr>
            <p:ph type="body" sz="quarter" idx="11"/>
          </p:nvPr>
        </p:nvSpPr>
        <p:spPr>
          <a:xfrm>
            <a:off x="914400" y="2430463"/>
            <a:ext cx="10515600" cy="3513137"/>
          </a:xfrm>
        </p:spPr>
        <p:txBody>
          <a:bodyPr/>
          <a:lstStyle>
            <a:lvl1pPr>
              <a:spcAft>
                <a:spcPts val="600"/>
              </a:spcAft>
              <a:defRPr/>
            </a:lvl1pPr>
            <a:lvl2pPr>
              <a:spcAft>
                <a:spcPts val="600"/>
              </a:spcAft>
              <a:defRPr/>
            </a:lvl2pPr>
            <a:lvl3pPr>
              <a:spcAft>
                <a:spcPts val="600"/>
              </a:spcAft>
              <a:defRPr/>
            </a:lvl3pPr>
          </a:lstStyle>
          <a:p>
            <a:pPr lvl="0"/>
            <a:r>
              <a:rPr lang="en-US"/>
              <a:t>Click to edit Master text styles</a:t>
            </a:r>
          </a:p>
          <a:p>
            <a:pPr lvl="1"/>
            <a:r>
              <a:rPr lang="en-US"/>
              <a:t>Second level</a:t>
            </a:r>
          </a:p>
          <a:p>
            <a:pPr lvl="2"/>
            <a:r>
              <a:rPr lang="en-US"/>
              <a:t>Third level</a:t>
            </a:r>
          </a:p>
        </p:txBody>
      </p:sp>
      <p:sp>
        <p:nvSpPr>
          <p:cNvPr id="3" name="Slide Number Placeholder 2">
            <a:extLst>
              <a:ext uri="{FF2B5EF4-FFF2-40B4-BE49-F238E27FC236}">
                <a16:creationId xmlns:a16="http://schemas.microsoft.com/office/drawing/2014/main" id="{8B667A02-289B-4158-B8E3-EA656C6AE6AF}"/>
              </a:ext>
            </a:extLst>
          </p:cNvPr>
          <p:cNvSpPr>
            <a:spLocks noGrp="1"/>
          </p:cNvSpPr>
          <p:nvPr>
            <p:ph type="sldNum" sz="quarter" idx="12"/>
          </p:nvPr>
        </p:nvSpPr>
        <p:spPr/>
        <p:txBody>
          <a:bodyPr/>
          <a:lstStyle/>
          <a:p>
            <a:fld id="{5F7BECBE-D6CC-413E-AA43-2D0C4F1A49BE}" type="slidenum">
              <a:rPr lang="en-US" smtClean="0"/>
              <a:pPr/>
              <a:t>‹#›</a:t>
            </a:fld>
            <a:endParaRPr lang="en-US"/>
          </a:p>
        </p:txBody>
      </p:sp>
      <p:sp>
        <p:nvSpPr>
          <p:cNvPr id="8" name="Footer Placeholder 3">
            <a:extLst>
              <a:ext uri="{FF2B5EF4-FFF2-40B4-BE49-F238E27FC236}">
                <a16:creationId xmlns:a16="http://schemas.microsoft.com/office/drawing/2014/main" id="{B7F3B6AD-ED14-42C7-8AE0-8070EA44F338}"/>
              </a:ext>
            </a:extLst>
          </p:cNvPr>
          <p:cNvSpPr>
            <a:spLocks noGrp="1"/>
          </p:cNvSpPr>
          <p:nvPr>
            <p:ph type="ftr" sz="quarter" idx="3"/>
          </p:nvPr>
        </p:nvSpPr>
        <p:spPr>
          <a:xfrm>
            <a:off x="8793365" y="6210968"/>
            <a:ext cx="2028182" cy="365125"/>
          </a:xfrm>
          <a:prstGeom prst="rect">
            <a:avLst/>
          </a:prstGeom>
        </p:spPr>
        <p:txBody>
          <a:bodyPr vert="horz" lIns="0" tIns="0" rIns="0" bIns="0" rtlCol="0" anchor="b" anchorCtr="0"/>
          <a:lstStyle>
            <a:lvl1pPr algn="l">
              <a:defRPr sz="1200">
                <a:solidFill>
                  <a:schemeClr val="tx1">
                    <a:tint val="75000"/>
                  </a:schemeClr>
                </a:solidFill>
              </a:defRPr>
            </a:lvl1pPr>
          </a:lstStyle>
          <a:p>
            <a:pPr algn="r"/>
            <a:r>
              <a:rPr lang="nl-NL"/>
              <a:t>GLLP TOT&amp;M Unit 5 V1 2026</a:t>
            </a:r>
            <a:endParaRPr lang="en-US" sz="1200"/>
          </a:p>
        </p:txBody>
      </p:sp>
    </p:spTree>
    <p:extLst>
      <p:ext uri="{BB962C8B-B14F-4D97-AF65-F5344CB8AC3E}">
        <p14:creationId xmlns:p14="http://schemas.microsoft.com/office/powerpoint/2010/main" val="9117914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Content, full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7A96B6-A54F-41A0-9395-C9A2E9DDD244}"/>
              </a:ext>
            </a:extLst>
          </p:cNvPr>
          <p:cNvSpPr>
            <a:spLocks noGrp="1"/>
          </p:cNvSpPr>
          <p:nvPr>
            <p:ph type="title"/>
          </p:nvPr>
        </p:nvSpPr>
        <p:spPr>
          <a:xfrm>
            <a:off x="914400" y="914401"/>
            <a:ext cx="10515600" cy="709862"/>
          </a:xfrm>
        </p:spPr>
        <p:txBody>
          <a:bodyPr>
            <a:normAutofit/>
          </a:bodyPr>
          <a:lstStyle>
            <a:lvl1pPr>
              <a:defRPr sz="4000"/>
            </a:lvl1pPr>
          </a:lstStyle>
          <a:p>
            <a:r>
              <a:rPr lang="en-US"/>
              <a:t>Click to edit Master title style</a:t>
            </a:r>
          </a:p>
        </p:txBody>
      </p:sp>
      <p:sp>
        <p:nvSpPr>
          <p:cNvPr id="4" name="Text Placeholder 3">
            <a:extLst>
              <a:ext uri="{FF2B5EF4-FFF2-40B4-BE49-F238E27FC236}">
                <a16:creationId xmlns:a16="http://schemas.microsoft.com/office/drawing/2014/main" id="{F4FE0B91-817C-4AA1-AAAC-5D60B17B4177}"/>
              </a:ext>
            </a:extLst>
          </p:cNvPr>
          <p:cNvSpPr>
            <a:spLocks noGrp="1"/>
          </p:cNvSpPr>
          <p:nvPr>
            <p:ph type="body" sz="quarter" idx="11"/>
          </p:nvPr>
        </p:nvSpPr>
        <p:spPr>
          <a:xfrm>
            <a:off x="914400" y="1737360"/>
            <a:ext cx="10515600" cy="4183552"/>
          </a:xfrm>
        </p:spPr>
        <p:txBody>
          <a:bodyPr/>
          <a:lstStyle>
            <a:lvl1pPr>
              <a:spcAft>
                <a:spcPts val="600"/>
              </a:spcAft>
              <a:defRPr/>
            </a:lvl1pPr>
            <a:lvl2pPr>
              <a:spcAft>
                <a:spcPts val="600"/>
              </a:spcAft>
              <a:defRPr/>
            </a:lvl2pPr>
            <a:lvl3pPr>
              <a:spcAft>
                <a:spcPts val="600"/>
              </a:spcAft>
              <a:defRPr/>
            </a:lvl3pPr>
          </a:lstStyle>
          <a:p>
            <a:pPr lvl="0"/>
            <a:r>
              <a:rPr lang="en-US"/>
              <a:t>Click to edit Master text styles</a:t>
            </a:r>
          </a:p>
          <a:p>
            <a:pPr lvl="1"/>
            <a:r>
              <a:rPr lang="en-US"/>
              <a:t>Second level</a:t>
            </a:r>
          </a:p>
          <a:p>
            <a:pPr lvl="2"/>
            <a:r>
              <a:rPr lang="en-US"/>
              <a:t>Third level</a:t>
            </a:r>
          </a:p>
        </p:txBody>
      </p:sp>
      <p:sp>
        <p:nvSpPr>
          <p:cNvPr id="3" name="Slide Number Placeholder 2">
            <a:extLst>
              <a:ext uri="{FF2B5EF4-FFF2-40B4-BE49-F238E27FC236}">
                <a16:creationId xmlns:a16="http://schemas.microsoft.com/office/drawing/2014/main" id="{8B667A02-289B-4158-B8E3-EA656C6AE6AF}"/>
              </a:ext>
            </a:extLst>
          </p:cNvPr>
          <p:cNvSpPr>
            <a:spLocks noGrp="1"/>
          </p:cNvSpPr>
          <p:nvPr>
            <p:ph type="sldNum" sz="quarter" idx="12"/>
          </p:nvPr>
        </p:nvSpPr>
        <p:spPr/>
        <p:txBody>
          <a:bodyPr/>
          <a:lstStyle/>
          <a:p>
            <a:fld id="{5F7BECBE-D6CC-413E-AA43-2D0C4F1A49BE}" type="slidenum">
              <a:rPr lang="en-US" smtClean="0"/>
              <a:pPr/>
              <a:t>‹#›</a:t>
            </a:fld>
            <a:endParaRPr lang="en-US"/>
          </a:p>
        </p:txBody>
      </p:sp>
      <p:sp>
        <p:nvSpPr>
          <p:cNvPr id="8" name="Footer Placeholder 3">
            <a:extLst>
              <a:ext uri="{FF2B5EF4-FFF2-40B4-BE49-F238E27FC236}">
                <a16:creationId xmlns:a16="http://schemas.microsoft.com/office/drawing/2014/main" id="{3F5DAE0B-0D78-45C6-A523-D19970F97788}"/>
              </a:ext>
            </a:extLst>
          </p:cNvPr>
          <p:cNvSpPr>
            <a:spLocks noGrp="1"/>
          </p:cNvSpPr>
          <p:nvPr>
            <p:ph type="ftr" sz="quarter" idx="3"/>
          </p:nvPr>
        </p:nvSpPr>
        <p:spPr>
          <a:xfrm>
            <a:off x="8796528" y="6210968"/>
            <a:ext cx="2029968" cy="365125"/>
          </a:xfrm>
          <a:prstGeom prst="rect">
            <a:avLst/>
          </a:prstGeom>
        </p:spPr>
        <p:txBody>
          <a:bodyPr vert="horz" lIns="0" tIns="0" rIns="0" bIns="0" rtlCol="0" anchor="b" anchorCtr="0"/>
          <a:lstStyle>
            <a:lvl1pPr algn="l">
              <a:defRPr sz="1200">
                <a:solidFill>
                  <a:schemeClr val="tx1">
                    <a:tint val="75000"/>
                  </a:schemeClr>
                </a:solidFill>
              </a:defRPr>
            </a:lvl1pPr>
          </a:lstStyle>
          <a:p>
            <a:pPr algn="r"/>
            <a:r>
              <a:rPr lang="nl-NL"/>
              <a:t>GLLP TOT&amp;M Unit 5 V1 2026</a:t>
            </a:r>
            <a:endParaRPr lang="en-US"/>
          </a:p>
        </p:txBody>
      </p:sp>
    </p:spTree>
    <p:extLst>
      <p:ext uri="{BB962C8B-B14F-4D97-AF65-F5344CB8AC3E}">
        <p14:creationId xmlns:p14="http://schemas.microsoft.com/office/powerpoint/2010/main" val="335006264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Content-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FB0133-100C-4AE2-9E77-5BC48D2F370F}"/>
              </a:ext>
            </a:extLst>
          </p:cNvPr>
          <p:cNvSpPr>
            <a:spLocks noGrp="1"/>
          </p:cNvSpPr>
          <p:nvPr>
            <p:ph type="title"/>
          </p:nvPr>
        </p:nvSpPr>
        <p:spPr>
          <a:xfrm>
            <a:off x="914400" y="914400"/>
            <a:ext cx="10515600" cy="766763"/>
          </a:xfrm>
        </p:spPr>
        <p:txBody>
          <a:bodyPr>
            <a:normAutofit/>
          </a:bodyPr>
          <a:lstStyle>
            <a:lvl1pPr>
              <a:defRPr sz="4000"/>
            </a:lvl1pPr>
          </a:lstStyle>
          <a:p>
            <a:r>
              <a:rPr lang="en-US"/>
              <a:t>Click to edit Master title style</a:t>
            </a:r>
          </a:p>
        </p:txBody>
      </p:sp>
      <p:sp>
        <p:nvSpPr>
          <p:cNvPr id="3" name="Text Placeholder 2">
            <a:extLst>
              <a:ext uri="{FF2B5EF4-FFF2-40B4-BE49-F238E27FC236}">
                <a16:creationId xmlns:a16="http://schemas.microsoft.com/office/drawing/2014/main" id="{191F6E75-72B9-4B10-AF05-99A719C9BD03}"/>
              </a:ext>
            </a:extLst>
          </p:cNvPr>
          <p:cNvSpPr>
            <a:spLocks noGrp="1"/>
          </p:cNvSpPr>
          <p:nvPr>
            <p:ph type="body" idx="1"/>
          </p:nvPr>
        </p:nvSpPr>
        <p:spPr>
          <a:xfrm>
            <a:off x="914400" y="1737361"/>
            <a:ext cx="5157787" cy="466344"/>
          </a:xfrm>
        </p:spPr>
        <p:txBody>
          <a:bodyPr bIns="91440" anchor="t" anchorCtr="0">
            <a:normAutofit/>
          </a:bodyPr>
          <a:lstStyle>
            <a:lvl1pPr marL="0" indent="0">
              <a:buNone/>
              <a:defRPr sz="2800" b="1">
                <a:solidFill>
                  <a:schemeClr val="accent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CE24BA50-CA9D-40B5-9CDF-C3008712F856}"/>
              </a:ext>
            </a:extLst>
          </p:cNvPr>
          <p:cNvSpPr>
            <a:spLocks noGrp="1"/>
          </p:cNvSpPr>
          <p:nvPr>
            <p:ph sz="half" idx="2"/>
          </p:nvPr>
        </p:nvSpPr>
        <p:spPr>
          <a:xfrm>
            <a:off x="914400" y="2286000"/>
            <a:ext cx="5157787" cy="3657600"/>
          </a:xfrm>
        </p:spPr>
        <p:txBody>
          <a:bodyPr/>
          <a:lstStyle>
            <a:lvl1pPr>
              <a:spcAft>
                <a:spcPts val="600"/>
              </a:spcAft>
              <a:defRPr/>
            </a:lvl1pPr>
            <a:lvl2pPr>
              <a:spcAft>
                <a:spcPts val="600"/>
              </a:spcAft>
              <a:defRPr/>
            </a:lvl2pPr>
            <a:lvl3pPr>
              <a:spcAft>
                <a:spcPts val="600"/>
              </a:spcAft>
              <a:defRPr/>
            </a:lvl3pPr>
          </a:lstStyle>
          <a:p>
            <a:pPr lvl="0"/>
            <a:r>
              <a:rPr lang="en-US"/>
              <a:t>Click to edit Master text styles</a:t>
            </a:r>
          </a:p>
          <a:p>
            <a:pPr lvl="1"/>
            <a:r>
              <a:rPr lang="en-US"/>
              <a:t>Second level</a:t>
            </a:r>
          </a:p>
          <a:p>
            <a:pPr lvl="2"/>
            <a:r>
              <a:rPr lang="en-US"/>
              <a:t>Third level</a:t>
            </a:r>
          </a:p>
        </p:txBody>
      </p:sp>
      <p:sp>
        <p:nvSpPr>
          <p:cNvPr id="5" name="Text Placeholder 4">
            <a:extLst>
              <a:ext uri="{FF2B5EF4-FFF2-40B4-BE49-F238E27FC236}">
                <a16:creationId xmlns:a16="http://schemas.microsoft.com/office/drawing/2014/main" id="{B05DEBCB-CEA1-4EF8-B7B1-278095F0474C}"/>
              </a:ext>
            </a:extLst>
          </p:cNvPr>
          <p:cNvSpPr>
            <a:spLocks noGrp="1"/>
          </p:cNvSpPr>
          <p:nvPr>
            <p:ph type="body" sz="quarter" idx="3"/>
          </p:nvPr>
        </p:nvSpPr>
        <p:spPr>
          <a:xfrm>
            <a:off x="6309360" y="1737360"/>
            <a:ext cx="5183188" cy="466344"/>
          </a:xfrm>
        </p:spPr>
        <p:txBody>
          <a:bodyPr bIns="91440" anchor="t" anchorCtr="0">
            <a:normAutofit/>
          </a:bodyPr>
          <a:lstStyle>
            <a:lvl1pPr marL="0" indent="0">
              <a:buNone/>
              <a:defRPr sz="2800" b="1">
                <a:solidFill>
                  <a:schemeClr val="accent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5970973F-0645-4DD6-9FEA-CD738624753D}"/>
              </a:ext>
            </a:extLst>
          </p:cNvPr>
          <p:cNvSpPr>
            <a:spLocks noGrp="1"/>
          </p:cNvSpPr>
          <p:nvPr>
            <p:ph sz="quarter" idx="4"/>
          </p:nvPr>
        </p:nvSpPr>
        <p:spPr>
          <a:xfrm>
            <a:off x="6309360" y="2286000"/>
            <a:ext cx="5183188" cy="3657600"/>
          </a:xfrm>
        </p:spPr>
        <p:txBody>
          <a:bodyPr/>
          <a:lstStyle>
            <a:lvl1pPr>
              <a:spcAft>
                <a:spcPts val="600"/>
              </a:spcAft>
              <a:defRPr/>
            </a:lvl1pPr>
            <a:lvl2pPr>
              <a:spcAft>
                <a:spcPts val="600"/>
              </a:spcAft>
              <a:defRPr/>
            </a:lvl2pPr>
            <a:lvl3pPr>
              <a:spcAft>
                <a:spcPts val="600"/>
              </a:spcAft>
              <a:defRPr/>
            </a:lvl3pPr>
          </a:lstStyle>
          <a:p>
            <a:pPr lvl="0"/>
            <a:r>
              <a:rPr lang="en-US"/>
              <a:t>Click to edit Master text styles</a:t>
            </a:r>
          </a:p>
          <a:p>
            <a:pPr lvl="1"/>
            <a:r>
              <a:rPr lang="en-US"/>
              <a:t>Second level</a:t>
            </a:r>
          </a:p>
          <a:p>
            <a:pPr lvl="2"/>
            <a:r>
              <a:rPr lang="en-US"/>
              <a:t>Third level</a:t>
            </a:r>
          </a:p>
        </p:txBody>
      </p:sp>
      <p:sp>
        <p:nvSpPr>
          <p:cNvPr id="9" name="Slide Number Placeholder 8">
            <a:extLst>
              <a:ext uri="{FF2B5EF4-FFF2-40B4-BE49-F238E27FC236}">
                <a16:creationId xmlns:a16="http://schemas.microsoft.com/office/drawing/2014/main" id="{18C7C616-F32A-4D37-B12F-9E498F1E98FE}"/>
              </a:ext>
            </a:extLst>
          </p:cNvPr>
          <p:cNvSpPr>
            <a:spLocks noGrp="1"/>
          </p:cNvSpPr>
          <p:nvPr>
            <p:ph type="sldNum" sz="quarter" idx="12"/>
          </p:nvPr>
        </p:nvSpPr>
        <p:spPr>
          <a:xfrm>
            <a:off x="10821546" y="6210968"/>
            <a:ext cx="532253" cy="365125"/>
          </a:xfrm>
          <a:prstGeom prst="rect">
            <a:avLst/>
          </a:prstGeom>
        </p:spPr>
        <p:txBody>
          <a:bodyPr/>
          <a:lstStyle/>
          <a:p>
            <a:fld id="{5F7BECBE-D6CC-413E-AA43-2D0C4F1A49BE}" type="slidenum">
              <a:rPr lang="en-US" smtClean="0"/>
              <a:t>‹#›</a:t>
            </a:fld>
            <a:endParaRPr lang="en-US"/>
          </a:p>
        </p:txBody>
      </p:sp>
      <p:sp>
        <p:nvSpPr>
          <p:cNvPr id="10" name="Footer Placeholder 3">
            <a:extLst>
              <a:ext uri="{FF2B5EF4-FFF2-40B4-BE49-F238E27FC236}">
                <a16:creationId xmlns:a16="http://schemas.microsoft.com/office/drawing/2014/main" id="{09D7A06B-11B7-4B43-BEF4-137AE8B9853B}"/>
              </a:ext>
            </a:extLst>
          </p:cNvPr>
          <p:cNvSpPr>
            <a:spLocks noGrp="1"/>
          </p:cNvSpPr>
          <p:nvPr>
            <p:ph type="ftr" sz="quarter" idx="13"/>
          </p:nvPr>
        </p:nvSpPr>
        <p:spPr>
          <a:xfrm>
            <a:off x="8796528" y="6210968"/>
            <a:ext cx="2029968" cy="365125"/>
          </a:xfrm>
          <a:prstGeom prst="rect">
            <a:avLst/>
          </a:prstGeom>
        </p:spPr>
        <p:txBody>
          <a:bodyPr vert="horz" lIns="0" tIns="0" rIns="0" bIns="0" rtlCol="0" anchor="b" anchorCtr="0"/>
          <a:lstStyle>
            <a:lvl1pPr algn="l">
              <a:defRPr sz="1200">
                <a:solidFill>
                  <a:schemeClr val="tx1">
                    <a:tint val="75000"/>
                  </a:schemeClr>
                </a:solidFill>
              </a:defRPr>
            </a:lvl1pPr>
          </a:lstStyle>
          <a:p>
            <a:pPr algn="r"/>
            <a:r>
              <a:rPr lang="nl-NL"/>
              <a:t>GLLP TOT&amp;M Unit 5 V1 2026</a:t>
            </a:r>
            <a:endParaRPr lang="en-US"/>
          </a:p>
        </p:txBody>
      </p:sp>
    </p:spTree>
    <p:extLst>
      <p:ext uri="{BB962C8B-B14F-4D97-AF65-F5344CB8AC3E}">
        <p14:creationId xmlns:p14="http://schemas.microsoft.com/office/powerpoint/2010/main" val="42482333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ntent left, picture righ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011C70-BD0C-4961-ACBE-8F3727F3505B}"/>
              </a:ext>
            </a:extLst>
          </p:cNvPr>
          <p:cNvSpPr>
            <a:spLocks noGrp="1"/>
          </p:cNvSpPr>
          <p:nvPr>
            <p:ph type="title"/>
          </p:nvPr>
        </p:nvSpPr>
        <p:spPr>
          <a:xfrm>
            <a:off x="914400" y="914400"/>
            <a:ext cx="4975123" cy="1325563"/>
          </a:xfrm>
        </p:spPr>
        <p:txBody>
          <a:bodyPr>
            <a:normAutofit/>
          </a:bodyPr>
          <a:lstStyle>
            <a:lvl1pPr>
              <a:defRPr sz="4000"/>
            </a:lvl1pPr>
          </a:lstStyle>
          <a:p>
            <a:r>
              <a:rPr lang="en-US"/>
              <a:t>Click to edit Master title style</a:t>
            </a:r>
          </a:p>
        </p:txBody>
      </p:sp>
      <p:sp>
        <p:nvSpPr>
          <p:cNvPr id="3" name="Content Placeholder 2">
            <a:extLst>
              <a:ext uri="{FF2B5EF4-FFF2-40B4-BE49-F238E27FC236}">
                <a16:creationId xmlns:a16="http://schemas.microsoft.com/office/drawing/2014/main" id="{A9B2D1B4-174C-4330-8A77-3E6A55ED9CEA}"/>
              </a:ext>
            </a:extLst>
          </p:cNvPr>
          <p:cNvSpPr>
            <a:spLocks noGrp="1"/>
          </p:cNvSpPr>
          <p:nvPr>
            <p:ph sz="half" idx="1"/>
          </p:nvPr>
        </p:nvSpPr>
        <p:spPr>
          <a:xfrm>
            <a:off x="914400" y="2377441"/>
            <a:ext cx="4975123" cy="3566159"/>
          </a:xfrm>
        </p:spPr>
        <p:txBody>
          <a:bodyPr/>
          <a:lstStyle>
            <a:lvl1pPr>
              <a:spcAft>
                <a:spcPts val="600"/>
              </a:spcAft>
              <a:defRPr/>
            </a:lvl1pPr>
            <a:lvl2pPr>
              <a:spcAft>
                <a:spcPts val="600"/>
              </a:spcAft>
              <a:defRPr/>
            </a:lvl2pPr>
            <a:lvl3pPr>
              <a:spcAft>
                <a:spcPts val="600"/>
              </a:spcAft>
              <a:defRPr/>
            </a:lvl3pPr>
          </a:lstStyle>
          <a:p>
            <a:pPr lvl="0"/>
            <a:r>
              <a:rPr lang="en-US"/>
              <a:t>Click to edit Master text styles</a:t>
            </a:r>
          </a:p>
          <a:p>
            <a:pPr lvl="1"/>
            <a:r>
              <a:rPr lang="en-US"/>
              <a:t>Second level</a:t>
            </a:r>
          </a:p>
          <a:p>
            <a:pPr lvl="2"/>
            <a:r>
              <a:rPr lang="en-US"/>
              <a:t>Third level</a:t>
            </a:r>
          </a:p>
        </p:txBody>
      </p:sp>
      <p:sp>
        <p:nvSpPr>
          <p:cNvPr id="7" name="Slide Number Placeholder 6">
            <a:extLst>
              <a:ext uri="{FF2B5EF4-FFF2-40B4-BE49-F238E27FC236}">
                <a16:creationId xmlns:a16="http://schemas.microsoft.com/office/drawing/2014/main" id="{B41162C1-EF90-47CF-BC2F-C35BA0EC65CB}"/>
              </a:ext>
            </a:extLst>
          </p:cNvPr>
          <p:cNvSpPr>
            <a:spLocks noGrp="1"/>
          </p:cNvSpPr>
          <p:nvPr>
            <p:ph type="sldNum" sz="quarter" idx="12"/>
          </p:nvPr>
        </p:nvSpPr>
        <p:spPr>
          <a:xfrm>
            <a:off x="10821546" y="6210968"/>
            <a:ext cx="532253" cy="365125"/>
          </a:xfrm>
          <a:prstGeom prst="rect">
            <a:avLst/>
          </a:prstGeom>
        </p:spPr>
        <p:txBody>
          <a:bodyPr/>
          <a:lstStyle/>
          <a:p>
            <a:fld id="{5F7BECBE-D6CC-413E-AA43-2D0C4F1A49BE}" type="slidenum">
              <a:rPr lang="en-US" smtClean="0"/>
              <a:t>‹#›</a:t>
            </a:fld>
            <a:endParaRPr lang="en-US"/>
          </a:p>
        </p:txBody>
      </p:sp>
      <p:sp>
        <p:nvSpPr>
          <p:cNvPr id="9" name="Picture Placeholder 8">
            <a:extLst>
              <a:ext uri="{FF2B5EF4-FFF2-40B4-BE49-F238E27FC236}">
                <a16:creationId xmlns:a16="http://schemas.microsoft.com/office/drawing/2014/main" id="{9BAB16FA-2B65-4B29-A217-43379EF09B3D}"/>
              </a:ext>
            </a:extLst>
          </p:cNvPr>
          <p:cNvSpPr>
            <a:spLocks noGrp="1"/>
          </p:cNvSpPr>
          <p:nvPr>
            <p:ph type="pic" sz="quarter" idx="13"/>
          </p:nvPr>
        </p:nvSpPr>
        <p:spPr>
          <a:xfrm>
            <a:off x="6126480" y="457200"/>
            <a:ext cx="6065520" cy="5486400"/>
          </a:xfrm>
        </p:spPr>
        <p:txBody>
          <a:bodyPr/>
          <a:lstStyle/>
          <a:p>
            <a:r>
              <a:rPr lang="en-US"/>
              <a:t>Click icon to add picture</a:t>
            </a:r>
          </a:p>
        </p:txBody>
      </p:sp>
      <p:sp>
        <p:nvSpPr>
          <p:cNvPr id="8" name="Footer Placeholder 3">
            <a:extLst>
              <a:ext uri="{FF2B5EF4-FFF2-40B4-BE49-F238E27FC236}">
                <a16:creationId xmlns:a16="http://schemas.microsoft.com/office/drawing/2014/main" id="{4D87A3CF-7E4E-4575-99C4-8AB766D1E12E}"/>
              </a:ext>
            </a:extLst>
          </p:cNvPr>
          <p:cNvSpPr>
            <a:spLocks noGrp="1"/>
          </p:cNvSpPr>
          <p:nvPr>
            <p:ph type="ftr" sz="quarter" idx="3"/>
          </p:nvPr>
        </p:nvSpPr>
        <p:spPr>
          <a:xfrm>
            <a:off x="8796528" y="6210968"/>
            <a:ext cx="2029968" cy="365125"/>
          </a:xfrm>
          <a:prstGeom prst="rect">
            <a:avLst/>
          </a:prstGeom>
        </p:spPr>
        <p:txBody>
          <a:bodyPr vert="horz" lIns="0" tIns="0" rIns="0" bIns="0" rtlCol="0" anchor="b" anchorCtr="0"/>
          <a:lstStyle>
            <a:lvl1pPr algn="l">
              <a:defRPr sz="1200">
                <a:solidFill>
                  <a:schemeClr val="tx1">
                    <a:tint val="75000"/>
                  </a:schemeClr>
                </a:solidFill>
              </a:defRPr>
            </a:lvl1pPr>
          </a:lstStyle>
          <a:p>
            <a:pPr algn="r"/>
            <a:r>
              <a:rPr lang="nl-NL"/>
              <a:t>GLLP TOT&amp;M Unit 5 V1 2026</a:t>
            </a:r>
            <a:endParaRPr lang="en-US"/>
          </a:p>
        </p:txBody>
      </p:sp>
    </p:spTree>
    <p:extLst>
      <p:ext uri="{BB962C8B-B14F-4D97-AF65-F5344CB8AC3E}">
        <p14:creationId xmlns:p14="http://schemas.microsoft.com/office/powerpoint/2010/main" val="1333577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1.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8B3A659-13B2-455B-AE5C-47B332C127A4}"/>
              </a:ext>
            </a:extLst>
          </p:cNvPr>
          <p:cNvSpPr>
            <a:spLocks noGrp="1"/>
          </p:cNvSpPr>
          <p:nvPr>
            <p:ph type="title"/>
          </p:nvPr>
        </p:nvSpPr>
        <p:spPr>
          <a:xfrm>
            <a:off x="914400" y="914400"/>
            <a:ext cx="10515600" cy="1325563"/>
          </a:xfrm>
          <a:prstGeom prst="rect">
            <a:avLst/>
          </a:prstGeom>
        </p:spPr>
        <p:txBody>
          <a:bodyPr vert="horz" lIns="0" tIns="0" rIns="0" bIns="0" rtlCol="0" anchor="t" anchorCtr="0">
            <a:normAutofit/>
          </a:bodyPr>
          <a:lstStyle/>
          <a:p>
            <a:r>
              <a:rPr lang="en-US"/>
              <a:t>Click to edit Master title style</a:t>
            </a:r>
          </a:p>
        </p:txBody>
      </p:sp>
      <p:sp>
        <p:nvSpPr>
          <p:cNvPr id="3" name="Text Placeholder 2">
            <a:extLst>
              <a:ext uri="{FF2B5EF4-FFF2-40B4-BE49-F238E27FC236}">
                <a16:creationId xmlns:a16="http://schemas.microsoft.com/office/drawing/2014/main" id="{E9FA7487-D307-4867-B3D7-1BE9E85B9807}"/>
              </a:ext>
            </a:extLst>
          </p:cNvPr>
          <p:cNvSpPr>
            <a:spLocks noGrp="1"/>
          </p:cNvSpPr>
          <p:nvPr>
            <p:ph type="body" idx="1"/>
          </p:nvPr>
        </p:nvSpPr>
        <p:spPr>
          <a:xfrm>
            <a:off x="914400" y="2286000"/>
            <a:ext cx="10515600" cy="3657600"/>
          </a:xfrm>
          <a:prstGeom prst="rect">
            <a:avLst/>
          </a:prstGeom>
        </p:spPr>
        <p:txBody>
          <a:bodyPr vert="horz" lIns="0" tIns="0" rIns="0" bIns="0" rtlCol="0">
            <a:normAutofit/>
          </a:bodyPr>
          <a:lstStyle/>
          <a:p>
            <a:pPr lvl="0"/>
            <a:r>
              <a:rPr lang="en-US"/>
              <a:t>Click to edit Master text styles</a:t>
            </a:r>
          </a:p>
          <a:p>
            <a:pPr lvl="1"/>
            <a:r>
              <a:rPr lang="en-US"/>
              <a:t>Second level</a:t>
            </a:r>
          </a:p>
          <a:p>
            <a:pPr lvl="2"/>
            <a:r>
              <a:rPr lang="en-US"/>
              <a:t>Third level</a:t>
            </a:r>
          </a:p>
        </p:txBody>
      </p:sp>
      <p:sp>
        <p:nvSpPr>
          <p:cNvPr id="9" name="Rectangle 8">
            <a:extLst>
              <a:ext uri="{FF2B5EF4-FFF2-40B4-BE49-F238E27FC236}">
                <a16:creationId xmlns:a16="http://schemas.microsoft.com/office/drawing/2014/main" id="{1A9D800D-E200-4F53-BCF9-BBBC7FBDC673}"/>
              </a:ext>
            </a:extLst>
          </p:cNvPr>
          <p:cNvSpPr/>
          <p:nvPr userDrawn="1"/>
        </p:nvSpPr>
        <p:spPr>
          <a:xfrm>
            <a:off x="914400" y="0"/>
            <a:ext cx="1371600" cy="34747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Slide Number Placeholder 5">
            <a:extLst>
              <a:ext uri="{FF2B5EF4-FFF2-40B4-BE49-F238E27FC236}">
                <a16:creationId xmlns:a16="http://schemas.microsoft.com/office/drawing/2014/main" id="{BD6D63D4-1EBC-4CFC-9AEB-CA1F08102508}"/>
              </a:ext>
            </a:extLst>
          </p:cNvPr>
          <p:cNvSpPr>
            <a:spLocks noGrp="1"/>
          </p:cNvSpPr>
          <p:nvPr>
            <p:ph type="sldNum" sz="quarter" idx="4"/>
          </p:nvPr>
        </p:nvSpPr>
        <p:spPr>
          <a:xfrm>
            <a:off x="10821546" y="6210968"/>
            <a:ext cx="532254" cy="365125"/>
          </a:xfrm>
          <a:prstGeom prst="rect">
            <a:avLst/>
          </a:prstGeom>
        </p:spPr>
        <p:txBody>
          <a:bodyPr vert="horz" lIns="0" tIns="0" rIns="0" bIns="0" rtlCol="0" anchor="b" anchorCtr="0"/>
          <a:lstStyle>
            <a:lvl1pPr algn="r">
              <a:defRPr sz="1600">
                <a:solidFill>
                  <a:schemeClr val="tx1">
                    <a:tint val="75000"/>
                  </a:schemeClr>
                </a:solidFill>
              </a:defRPr>
            </a:lvl1pPr>
          </a:lstStyle>
          <a:p>
            <a:fld id="{5F7BECBE-D6CC-413E-AA43-2D0C4F1A49BE}" type="slidenum">
              <a:rPr lang="en-US" smtClean="0"/>
              <a:pPr/>
              <a:t>‹#›</a:t>
            </a:fld>
            <a:endParaRPr lang="en-US"/>
          </a:p>
        </p:txBody>
      </p:sp>
      <p:sp>
        <p:nvSpPr>
          <p:cNvPr id="4" name="Footer Placeholder 3">
            <a:extLst>
              <a:ext uri="{FF2B5EF4-FFF2-40B4-BE49-F238E27FC236}">
                <a16:creationId xmlns:a16="http://schemas.microsoft.com/office/drawing/2014/main" id="{B8DA6B3B-B31F-46E8-9C18-84B1767BEC5A}"/>
              </a:ext>
            </a:extLst>
          </p:cNvPr>
          <p:cNvSpPr>
            <a:spLocks noGrp="1"/>
          </p:cNvSpPr>
          <p:nvPr>
            <p:ph type="ftr" sz="quarter" idx="3"/>
          </p:nvPr>
        </p:nvSpPr>
        <p:spPr>
          <a:xfrm>
            <a:off x="8796528" y="6210968"/>
            <a:ext cx="2029968" cy="365125"/>
          </a:xfrm>
          <a:prstGeom prst="rect">
            <a:avLst/>
          </a:prstGeom>
        </p:spPr>
        <p:txBody>
          <a:bodyPr vert="horz" lIns="0" tIns="0" rIns="0" bIns="0" rtlCol="0" anchor="b" anchorCtr="0"/>
          <a:lstStyle>
            <a:lvl1pPr algn="l">
              <a:defRPr sz="1600">
                <a:solidFill>
                  <a:schemeClr val="tx1">
                    <a:tint val="75000"/>
                  </a:schemeClr>
                </a:solidFill>
              </a:defRPr>
            </a:lvl1pPr>
          </a:lstStyle>
          <a:p>
            <a:pPr algn="r"/>
            <a:r>
              <a:rPr lang="nl-NL"/>
              <a:t>GLLP TOT&amp;M Unit 5 V1 2026</a:t>
            </a:r>
            <a:endParaRPr lang="en-US"/>
          </a:p>
        </p:txBody>
      </p:sp>
      <p:pic>
        <p:nvPicPr>
          <p:cNvPr id="6" name="Picture 5" descr="Text&#10;&#10;Description automatically generated">
            <a:extLst>
              <a:ext uri="{FF2B5EF4-FFF2-40B4-BE49-F238E27FC236}">
                <a16:creationId xmlns:a16="http://schemas.microsoft.com/office/drawing/2014/main" id="{0DB90B6A-3DAE-644A-DD50-9C2F2D0FE128}"/>
              </a:ext>
            </a:extLst>
          </p:cNvPr>
          <p:cNvPicPr>
            <a:picLocks noChangeAspect="1"/>
          </p:cNvPicPr>
          <p:nvPr userDrawn="1"/>
        </p:nvPicPr>
        <p:blipFill>
          <a:blip r:embed="rId21" cstate="screen">
            <a:extLst>
              <a:ext uri="{28A0092B-C50C-407E-A947-70E740481C1C}">
                <a14:useLocalDpi xmlns:a14="http://schemas.microsoft.com/office/drawing/2010/main"/>
              </a:ext>
            </a:extLst>
          </a:blip>
          <a:stretch>
            <a:fillRect/>
          </a:stretch>
        </p:blipFill>
        <p:spPr>
          <a:xfrm>
            <a:off x="914400" y="6082428"/>
            <a:ext cx="2901244" cy="631766"/>
          </a:xfrm>
          <a:prstGeom prst="rect">
            <a:avLst/>
          </a:prstGeom>
        </p:spPr>
      </p:pic>
    </p:spTree>
    <p:extLst>
      <p:ext uri="{BB962C8B-B14F-4D97-AF65-F5344CB8AC3E}">
        <p14:creationId xmlns:p14="http://schemas.microsoft.com/office/powerpoint/2010/main" val="1910046843"/>
      </p:ext>
    </p:extLst>
  </p:cSld>
  <p:clrMap bg1="lt1" tx1="dk1" bg2="lt2" tx2="dk2" accent1="accent1" accent2="accent2" accent3="accent3" accent4="accent4" accent5="accent5" accent6="accent6" hlink="hlink" folHlink="folHlink"/>
  <p:sldLayoutIdLst>
    <p:sldLayoutId id="2147483649" r:id="rId1"/>
    <p:sldLayoutId id="2147483668" r:id="rId2"/>
    <p:sldLayoutId id="2147483667" r:id="rId3"/>
    <p:sldLayoutId id="2147483650" r:id="rId4"/>
    <p:sldLayoutId id="2147483660" r:id="rId5"/>
    <p:sldLayoutId id="2147483663" r:id="rId6"/>
    <p:sldLayoutId id="2147483670" r:id="rId7"/>
    <p:sldLayoutId id="2147483653" r:id="rId8"/>
    <p:sldLayoutId id="2147483652" r:id="rId9"/>
    <p:sldLayoutId id="2147483661" r:id="rId10"/>
    <p:sldLayoutId id="2147483665" r:id="rId11"/>
    <p:sldLayoutId id="2147483662" r:id="rId12"/>
    <p:sldLayoutId id="2147483654" r:id="rId13"/>
    <p:sldLayoutId id="2147483666" r:id="rId14"/>
    <p:sldLayoutId id="2147483655" r:id="rId15"/>
    <p:sldLayoutId id="2147483664" r:id="rId16"/>
    <p:sldLayoutId id="2147483669" r:id="rId17"/>
    <p:sldLayoutId id="2147483671" r:id="rId18"/>
    <p:sldLayoutId id="2147483672" r:id="rId19"/>
  </p:sldLayoutIdLst>
  <p:hf hdr="0" dt="0"/>
  <p:txStyles>
    <p:titleStyle>
      <a:lvl1pPr algn="l" defTabSz="914400" rtl="0" eaLnBrk="1" latinLnBrk="0" hangingPunct="1">
        <a:lnSpc>
          <a:spcPct val="90000"/>
        </a:lnSpc>
        <a:spcBef>
          <a:spcPct val="0"/>
        </a:spcBef>
        <a:buNone/>
        <a:defRPr sz="4000" b="1" kern="1200">
          <a:solidFill>
            <a:schemeClr val="tx2"/>
          </a:solidFill>
          <a:latin typeface="+mj-lt"/>
          <a:ea typeface="+mj-ea"/>
          <a:cs typeface="+mj-cs"/>
        </a:defRPr>
      </a:lvl1pPr>
    </p:titleStyle>
    <p:bodyStyle>
      <a:lvl1pPr marL="228600" indent="-228600" algn="l" defTabSz="914400" rtl="0" eaLnBrk="1" latinLnBrk="0" hangingPunct="1">
        <a:lnSpc>
          <a:spcPct val="100000"/>
        </a:lnSpc>
        <a:spcBef>
          <a:spcPts val="1000"/>
        </a:spcBef>
        <a:spcAft>
          <a:spcPts val="1000"/>
        </a:spcAft>
        <a:buClr>
          <a:schemeClr val="accent2"/>
        </a:buClr>
        <a:buSzPct val="80000"/>
        <a:buFont typeface="Wingdings" panose="05000000000000000000" pitchFamily="2" charset="2"/>
        <a:buChar char="§"/>
        <a:defRPr sz="280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spcAft>
          <a:spcPts val="1000"/>
        </a:spcAft>
        <a:buClr>
          <a:schemeClr val="accent2"/>
        </a:buClr>
        <a:buSzPct val="80000"/>
        <a:buFont typeface="Wingdings" panose="05000000000000000000" pitchFamily="2" charset="2"/>
        <a:buChar char="§"/>
        <a:defRPr sz="280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spcAft>
          <a:spcPts val="1000"/>
        </a:spcAft>
        <a:buClr>
          <a:schemeClr val="accent2"/>
        </a:buClr>
        <a:buSzPct val="80000"/>
        <a:buFont typeface="Wingdings" panose="05000000000000000000" pitchFamily="2" charset="2"/>
        <a:buChar char="§"/>
        <a:defRPr sz="2800" kern="1200">
          <a:solidFill>
            <a:schemeClr val="tx1"/>
          </a:solidFill>
          <a:latin typeface="+mn-lt"/>
          <a:ea typeface="+mn-ea"/>
          <a:cs typeface="+mn-cs"/>
        </a:defRPr>
      </a:lvl3pPr>
      <a:lvl4pPr marL="1600200" indent="-228600" algn="l" defTabSz="914400" rtl="0" eaLnBrk="1" latinLnBrk="0" hangingPunct="1">
        <a:lnSpc>
          <a:spcPct val="120000"/>
        </a:lnSpc>
        <a:spcBef>
          <a:spcPts val="500"/>
        </a:spcBef>
        <a:buFont typeface="Wingdings" panose="05000000000000000000" pitchFamily="2" charset="2"/>
        <a:buChar char="§"/>
        <a:defRPr sz="1800" kern="1200">
          <a:solidFill>
            <a:schemeClr val="tx1"/>
          </a:solidFill>
          <a:latin typeface="+mn-lt"/>
          <a:ea typeface="+mn-ea"/>
          <a:cs typeface="+mn-cs"/>
        </a:defRPr>
      </a:lvl4pPr>
      <a:lvl5pPr marL="2057400" indent="-228600" algn="l" defTabSz="914400" rtl="0" eaLnBrk="1" latinLnBrk="0" hangingPunct="1">
        <a:lnSpc>
          <a:spcPct val="120000"/>
        </a:lnSpc>
        <a:spcBef>
          <a:spcPts val="500"/>
        </a:spcBef>
        <a:buFont typeface="Wingdings" panose="05000000000000000000" pitchFamily="2" charset="2"/>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2.xml"/></Relationships>
</file>

<file path=ppt/slides/_rels/slide10.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notesSlide" Target="../notesSlides/notesSlide9.xml"/><Relationship Id="rId7" Type="http://schemas.openxmlformats.org/officeDocument/2006/relationships/diagramColors" Target="../diagrams/colors1.xml"/><Relationship Id="rId2" Type="http://schemas.openxmlformats.org/officeDocument/2006/relationships/slideLayout" Target="../slideLayouts/slideLayout18.xml"/><Relationship Id="rId1" Type="http://schemas.openxmlformats.org/officeDocument/2006/relationships/tags" Target="../tags/tag11.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7.xml"/><Relationship Id="rId1" Type="http://schemas.openxmlformats.org/officeDocument/2006/relationships/tags" Target="../tags/tag12.xml"/><Relationship Id="rId4" Type="http://schemas.openxmlformats.org/officeDocument/2006/relationships/image" Target="../media/image22.jpe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8.xml"/><Relationship Id="rId1" Type="http://schemas.openxmlformats.org/officeDocument/2006/relationships/tags" Target="../tags/tag13.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4.xml"/><Relationship Id="rId1" Type="http://schemas.openxmlformats.org/officeDocument/2006/relationships/tags" Target="../tags/tag14.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4.xml"/><Relationship Id="rId1" Type="http://schemas.openxmlformats.org/officeDocument/2006/relationships/tags" Target="../tags/tag15.xml"/><Relationship Id="rId4" Type="http://schemas.openxmlformats.org/officeDocument/2006/relationships/image" Target="../media/image23.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7.xml"/><Relationship Id="rId1" Type="http://schemas.openxmlformats.org/officeDocument/2006/relationships/tags" Target="../tags/tag16.xml"/><Relationship Id="rId4" Type="http://schemas.openxmlformats.org/officeDocument/2006/relationships/image" Target="../media/image24.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7.xml"/><Relationship Id="rId1" Type="http://schemas.openxmlformats.org/officeDocument/2006/relationships/tags" Target="../tags/tag17.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7.xml"/><Relationship Id="rId1" Type="http://schemas.openxmlformats.org/officeDocument/2006/relationships/tags" Target="../tags/tag18.xml"/><Relationship Id="rId4" Type="http://schemas.openxmlformats.org/officeDocument/2006/relationships/image" Target="../media/image25.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7.xml"/><Relationship Id="rId1" Type="http://schemas.openxmlformats.org/officeDocument/2006/relationships/tags" Target="../tags/tag19.xml"/><Relationship Id="rId4" Type="http://schemas.openxmlformats.org/officeDocument/2006/relationships/image" Target="../media/image26.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7.xml"/><Relationship Id="rId1" Type="http://schemas.openxmlformats.org/officeDocument/2006/relationships/tags" Target="../tags/tag20.xml"/><Relationship Id="rId4" Type="http://schemas.openxmlformats.org/officeDocument/2006/relationships/image" Target="../media/image27.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9.xml"/><Relationship Id="rId1" Type="http://schemas.openxmlformats.org/officeDocument/2006/relationships/tags" Target="../tags/tag3.xml"/><Relationship Id="rId5" Type="http://schemas.openxmlformats.org/officeDocument/2006/relationships/image" Target="../media/image9.svg"/><Relationship Id="rId4" Type="http://schemas.openxmlformats.org/officeDocument/2006/relationships/image" Target="../media/image8.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7.xml"/><Relationship Id="rId1" Type="http://schemas.openxmlformats.org/officeDocument/2006/relationships/tags" Target="../tags/tag21.xml"/><Relationship Id="rId4" Type="http://schemas.openxmlformats.org/officeDocument/2006/relationships/image" Target="../media/image28.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7.xml"/><Relationship Id="rId1" Type="http://schemas.openxmlformats.org/officeDocument/2006/relationships/tags" Target="../tags/tag22.xml"/><Relationship Id="rId4" Type="http://schemas.openxmlformats.org/officeDocument/2006/relationships/image" Target="../media/image29.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7.xml"/><Relationship Id="rId1" Type="http://schemas.openxmlformats.org/officeDocument/2006/relationships/tags" Target="../tags/tag23.xml"/><Relationship Id="rId4" Type="http://schemas.openxmlformats.org/officeDocument/2006/relationships/image" Target="../media/image30.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5.xml"/><Relationship Id="rId1" Type="http://schemas.openxmlformats.org/officeDocument/2006/relationships/tags" Target="../tags/tag24.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25.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7.xml"/><Relationship Id="rId1" Type="http://schemas.openxmlformats.org/officeDocument/2006/relationships/tags" Target="../tags/tag26.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7.xml"/><Relationship Id="rId1" Type="http://schemas.openxmlformats.org/officeDocument/2006/relationships/tags" Target="../tags/tag27.xml"/><Relationship Id="rId4" Type="http://schemas.openxmlformats.org/officeDocument/2006/relationships/image" Target="../media/image31.pn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7.xml"/><Relationship Id="rId1" Type="http://schemas.openxmlformats.org/officeDocument/2006/relationships/tags" Target="../tags/tag28.xml"/><Relationship Id="rId4" Type="http://schemas.openxmlformats.org/officeDocument/2006/relationships/image" Target="../media/image32.pn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7.xml"/><Relationship Id="rId1" Type="http://schemas.openxmlformats.org/officeDocument/2006/relationships/tags" Target="../tags/tag29.xml"/><Relationship Id="rId4" Type="http://schemas.openxmlformats.org/officeDocument/2006/relationships/image" Target="../media/image33.pn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7.xml"/><Relationship Id="rId1" Type="http://schemas.openxmlformats.org/officeDocument/2006/relationships/tags" Target="../tags/tag30.xml"/></Relationships>
</file>

<file path=ppt/slides/_rels/slide3.xml.rels><?xml version="1.0" encoding="UTF-8" standalone="yes"?>
<Relationships xmlns="http://schemas.openxmlformats.org/package/2006/relationships"><Relationship Id="rId8" Type="http://schemas.openxmlformats.org/officeDocument/2006/relationships/image" Target="../media/image9.svg"/><Relationship Id="rId3" Type="http://schemas.openxmlformats.org/officeDocument/2006/relationships/notesSlide" Target="../notesSlides/notesSlide3.xml"/><Relationship Id="rId7" Type="http://schemas.openxmlformats.org/officeDocument/2006/relationships/image" Target="../media/image12.png"/><Relationship Id="rId2" Type="http://schemas.openxmlformats.org/officeDocument/2006/relationships/slideLayout" Target="../slideLayouts/slideLayout19.xml"/><Relationship Id="rId1" Type="http://schemas.openxmlformats.org/officeDocument/2006/relationships/tags" Target="../tags/tag4.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8.pn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5.xml"/><Relationship Id="rId1" Type="http://schemas.openxmlformats.org/officeDocument/2006/relationships/tags" Target="../tags/tag31.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7.xml"/><Relationship Id="rId1" Type="http://schemas.openxmlformats.org/officeDocument/2006/relationships/tags" Target="../tags/tag32.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16.xml"/><Relationship Id="rId1" Type="http://schemas.openxmlformats.org/officeDocument/2006/relationships/tags" Target="../tags/tag33.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3.xml"/><Relationship Id="rId1" Type="http://schemas.openxmlformats.org/officeDocument/2006/relationships/tags" Target="../tags/tag34.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5.xml"/><Relationship Id="rId1" Type="http://schemas.openxmlformats.org/officeDocument/2006/relationships/tags" Target="../tags/tag35.xml"/></Relationships>
</file>

<file path=ppt/slides/_rels/slide35.xml.rels><?xml version="1.0" encoding="UTF-8" standalone="yes"?>
<Relationships xmlns="http://schemas.openxmlformats.org/package/2006/relationships"><Relationship Id="rId3" Type="http://schemas.openxmlformats.org/officeDocument/2006/relationships/hyperlink" Target="https://extranet.who.int/hslp/content/gllp-training-package" TargetMode="External"/><Relationship Id="rId2" Type="http://schemas.openxmlformats.org/officeDocument/2006/relationships/slideLayout" Target="../slideLayouts/slideLayout7.xml"/><Relationship Id="rId1" Type="http://schemas.openxmlformats.org/officeDocument/2006/relationships/tags" Target="../tags/tag36.xml"/><Relationship Id="rId5" Type="http://schemas.openxmlformats.org/officeDocument/2006/relationships/hyperlink" Target="https://www.who.int/violence_injury_prevention/capacitybuilding/mentor_vip/en/" TargetMode="External"/><Relationship Id="rId4" Type="http://schemas.openxmlformats.org/officeDocument/2006/relationships/hyperlink" Target="https://my.lerner.udel.edu/wp-content/uploads/Skills_for_Sucessful_Mentoring.pdf" TargetMode="Externa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7.xml"/><Relationship Id="rId1" Type="http://schemas.openxmlformats.org/officeDocument/2006/relationships/tags" Target="../tags/tag37.xml"/></Relationships>
</file>

<file path=ppt/slides/_rels/slide4.xml.rels><?xml version="1.0" encoding="UTF-8" standalone="yes"?>
<Relationships xmlns="http://schemas.openxmlformats.org/package/2006/relationships"><Relationship Id="rId8" Type="http://schemas.openxmlformats.org/officeDocument/2006/relationships/image" Target="../media/image9.svg"/><Relationship Id="rId3" Type="http://schemas.openxmlformats.org/officeDocument/2006/relationships/notesSlide" Target="../notesSlides/notesSlide4.xml"/><Relationship Id="rId7" Type="http://schemas.openxmlformats.org/officeDocument/2006/relationships/hyperlink" Target="https://kahoot.com/" TargetMode="External"/><Relationship Id="rId2" Type="http://schemas.openxmlformats.org/officeDocument/2006/relationships/slideLayout" Target="../slideLayouts/slideLayout5.xml"/><Relationship Id="rId1" Type="http://schemas.openxmlformats.org/officeDocument/2006/relationships/tags" Target="../tags/tag5.xml"/><Relationship Id="rId6" Type="http://schemas.openxmlformats.org/officeDocument/2006/relationships/hyperlink" Target="https://miro.com/" TargetMode="External"/><Relationship Id="rId5" Type="http://schemas.openxmlformats.org/officeDocument/2006/relationships/hyperlink" Target="https://www.mentimeter.com/" TargetMode="External"/><Relationship Id="rId4" Type="http://schemas.openxmlformats.org/officeDocument/2006/relationships/hyperlink" Target="https://www.slido.com/" TargetMode="Externa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6.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4.xml"/><Relationship Id="rId1" Type="http://schemas.openxmlformats.org/officeDocument/2006/relationships/tags" Target="../tags/tag7.xml"/><Relationship Id="rId4" Type="http://schemas.openxmlformats.org/officeDocument/2006/relationships/image" Target="../media/image13.jpe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5.xml"/><Relationship Id="rId1" Type="http://schemas.openxmlformats.org/officeDocument/2006/relationships/tags" Target="../tags/tag8.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3.xml"/><Relationship Id="rId1" Type="http://schemas.openxmlformats.org/officeDocument/2006/relationships/tags" Target="../tags/tag9.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8.xml"/><Relationship Id="rId7" Type="http://schemas.openxmlformats.org/officeDocument/2006/relationships/image" Target="../media/image17.png"/><Relationship Id="rId2" Type="http://schemas.openxmlformats.org/officeDocument/2006/relationships/slideLayout" Target="../slideLayouts/slideLayout13.xml"/><Relationship Id="rId1" Type="http://schemas.openxmlformats.org/officeDocument/2006/relationships/tags" Target="../tags/tag10.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BF1428-3EF8-4C4F-802D-8E1D2A26F611}"/>
              </a:ext>
            </a:extLst>
          </p:cNvPr>
          <p:cNvSpPr>
            <a:spLocks noGrp="1"/>
          </p:cNvSpPr>
          <p:nvPr>
            <p:ph type="ctrTitle"/>
          </p:nvPr>
        </p:nvSpPr>
        <p:spPr>
          <a:xfrm>
            <a:off x="942392" y="471831"/>
            <a:ext cx="5514007" cy="3264483"/>
          </a:xfrm>
        </p:spPr>
        <p:txBody>
          <a:bodyPr vert="horz" lIns="0" tIns="0" rIns="0" bIns="0" rtlCol="0" anchor="t" anchorCtr="0">
            <a:noAutofit/>
          </a:bodyPr>
          <a:lstStyle/>
          <a:p>
            <a:r>
              <a:rPr lang="en-US" sz="3600"/>
              <a:t>Global Laboratory </a:t>
            </a:r>
            <a:br>
              <a:rPr lang="en-US" sz="3600"/>
            </a:br>
            <a:r>
              <a:rPr lang="en-US" sz="3600"/>
              <a:t>Leadership Programme  </a:t>
            </a:r>
            <a:br>
              <a:rPr lang="en-US" sz="3600"/>
            </a:br>
            <a:r>
              <a:rPr lang="en-US" sz="3600"/>
              <a:t>Training of Trainers and Mentors</a:t>
            </a:r>
            <a:br>
              <a:rPr lang="en-US" sz="3600"/>
            </a:br>
            <a:br>
              <a:rPr lang="en-US" sz="3600"/>
            </a:br>
            <a:r>
              <a:rPr lang="en-US" sz="3200">
                <a:solidFill>
                  <a:schemeClr val="accent2"/>
                </a:solidFill>
              </a:rPr>
              <a:t>Unit 8: Preparing for </a:t>
            </a:r>
            <a:br>
              <a:rPr lang="en-US" sz="3200">
                <a:solidFill>
                  <a:schemeClr val="accent2"/>
                </a:solidFill>
              </a:rPr>
            </a:br>
            <a:r>
              <a:rPr lang="en-US" sz="3200">
                <a:solidFill>
                  <a:schemeClr val="accent2"/>
                </a:solidFill>
              </a:rPr>
              <a:t>mentoring</a:t>
            </a:r>
          </a:p>
        </p:txBody>
      </p:sp>
      <p:sp>
        <p:nvSpPr>
          <p:cNvPr id="4" name="Slide Number Placeholder 3">
            <a:extLst>
              <a:ext uri="{FF2B5EF4-FFF2-40B4-BE49-F238E27FC236}">
                <a16:creationId xmlns:a16="http://schemas.microsoft.com/office/drawing/2014/main" id="{16B5D527-104E-07E4-78B3-C46636BD9713}"/>
              </a:ext>
            </a:extLst>
          </p:cNvPr>
          <p:cNvSpPr>
            <a:spLocks noGrp="1"/>
          </p:cNvSpPr>
          <p:nvPr>
            <p:ph type="sldNum" sz="quarter" idx="12"/>
          </p:nvPr>
        </p:nvSpPr>
        <p:spPr/>
        <p:txBody>
          <a:bodyPr/>
          <a:lstStyle/>
          <a:p>
            <a:fld id="{5F7BECBE-D6CC-413E-AA43-2D0C4F1A49BE}" type="slidenum">
              <a:rPr lang="en-US" smtClean="0"/>
              <a:t>1</a:t>
            </a:fld>
            <a:endParaRPr lang="en-US"/>
          </a:p>
        </p:txBody>
      </p:sp>
      <p:sp>
        <p:nvSpPr>
          <p:cNvPr id="7" name="Title 1">
            <a:extLst>
              <a:ext uri="{FF2B5EF4-FFF2-40B4-BE49-F238E27FC236}">
                <a16:creationId xmlns:a16="http://schemas.microsoft.com/office/drawing/2014/main" id="{D69B5C8E-016B-240A-56C3-4E17F9828C2A}"/>
              </a:ext>
            </a:extLst>
          </p:cNvPr>
          <p:cNvSpPr txBox="1">
            <a:spLocks/>
          </p:cNvSpPr>
          <p:nvPr/>
        </p:nvSpPr>
        <p:spPr>
          <a:xfrm>
            <a:off x="940225" y="4403276"/>
            <a:ext cx="5662495" cy="598716"/>
          </a:xfrm>
          <a:prstGeom prst="rect">
            <a:avLst/>
          </a:prstGeom>
        </p:spPr>
        <p:txBody>
          <a:bodyPr vert="horz" lIns="0" tIns="0" rIns="0" bIns="0" rtlCol="0" anchor="t" anchorCtr="0">
            <a:noAutofit/>
          </a:bodyPr>
          <a:lstStyle>
            <a:lvl1pPr algn="l" defTabSz="914400" rtl="0" eaLnBrk="1" latinLnBrk="0" hangingPunct="1">
              <a:lnSpc>
                <a:spcPct val="80000"/>
              </a:lnSpc>
              <a:spcBef>
                <a:spcPct val="0"/>
              </a:spcBef>
              <a:buNone/>
              <a:defRPr sz="7800" b="1" kern="1200">
                <a:solidFill>
                  <a:schemeClr val="tx2"/>
                </a:solidFill>
                <a:latin typeface="+mj-lt"/>
                <a:ea typeface="+mj-ea"/>
                <a:cs typeface="+mj-cs"/>
              </a:defRPr>
            </a:lvl1pPr>
          </a:lstStyle>
          <a:p>
            <a:pPr>
              <a:lnSpc>
                <a:spcPct val="100000"/>
              </a:lnSpc>
            </a:pPr>
            <a:r>
              <a:rPr lang="en-US" sz="2000" i="1"/>
              <a:t>Speaker/s</a:t>
            </a:r>
            <a:br>
              <a:rPr lang="en-US" sz="2000" i="1"/>
            </a:br>
            <a:r>
              <a:rPr lang="en-US" sz="2000" i="1"/>
              <a:t>Date</a:t>
            </a:r>
            <a:endParaRPr lang="pt-PT" sz="7200"/>
          </a:p>
        </p:txBody>
      </p:sp>
    </p:spTree>
    <p:custDataLst>
      <p:tags r:id="rId1"/>
    </p:custDataLst>
    <p:extLst>
      <p:ext uri="{BB962C8B-B14F-4D97-AF65-F5344CB8AC3E}">
        <p14:creationId xmlns:p14="http://schemas.microsoft.com/office/powerpoint/2010/main" val="1497949162"/>
      </p:ext>
    </p:extLst>
  </p:cSld>
  <p:clrMapOvr>
    <a:masterClrMapping/>
  </p:clrMapOvr>
  <mc:AlternateContent xmlns:mc="http://schemas.openxmlformats.org/markup-compatibility/2006" xmlns:p14="http://schemas.microsoft.com/office/powerpoint/2010/main">
    <mc:Choice Requires="p14">
      <p:transition spd="slow" p14:dur="2000" advTm="19879"/>
    </mc:Choice>
    <mc:Fallback xmlns="">
      <p:transition spd="slow" advTm="19879"/>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a:extLst>
              <a:ext uri="{FF2B5EF4-FFF2-40B4-BE49-F238E27FC236}">
                <a16:creationId xmlns:a16="http://schemas.microsoft.com/office/drawing/2014/main" id="{6FF3EF6F-0448-979F-C0BE-BAF56EEEC8D2}"/>
              </a:ext>
            </a:extLst>
          </p:cNvPr>
          <p:cNvSpPr>
            <a:spLocks noGrp="1"/>
          </p:cNvSpPr>
          <p:nvPr>
            <p:ph type="title"/>
          </p:nvPr>
        </p:nvSpPr>
        <p:spPr>
          <a:xfrm>
            <a:off x="920878" y="686523"/>
            <a:ext cx="10515600" cy="620835"/>
          </a:xfrm>
        </p:spPr>
        <p:txBody>
          <a:bodyPr>
            <a:normAutofit/>
          </a:bodyPr>
          <a:lstStyle/>
          <a:p>
            <a:r>
              <a:rPr lang="en-US" sz="4000"/>
              <a:t>Mentor’s </a:t>
            </a:r>
            <a:r>
              <a:rPr lang="en-US"/>
              <a:t>role</a:t>
            </a:r>
            <a:endParaRPr lang="en-US" sz="4000"/>
          </a:p>
        </p:txBody>
      </p:sp>
      <p:graphicFrame>
        <p:nvGraphicFramePr>
          <p:cNvPr id="8" name="Text Placeholder 5">
            <a:extLst>
              <a:ext uri="{FF2B5EF4-FFF2-40B4-BE49-F238E27FC236}">
                <a16:creationId xmlns:a16="http://schemas.microsoft.com/office/drawing/2014/main" id="{FBCF1566-10A1-DFE7-C9DF-0F129CE24772}"/>
              </a:ext>
            </a:extLst>
          </p:cNvPr>
          <p:cNvGraphicFramePr/>
          <p:nvPr/>
        </p:nvGraphicFramePr>
        <p:xfrm>
          <a:off x="59473" y="1590908"/>
          <a:ext cx="11805954" cy="3959734"/>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2" name="Slide Number Placeholder 3">
            <a:extLst>
              <a:ext uri="{FF2B5EF4-FFF2-40B4-BE49-F238E27FC236}">
                <a16:creationId xmlns:a16="http://schemas.microsoft.com/office/drawing/2014/main" id="{567D8895-5B36-468A-9411-658E71C7BBDF}"/>
              </a:ext>
            </a:extLst>
          </p:cNvPr>
          <p:cNvSpPr txBox="1">
            <a:spLocks/>
          </p:cNvSpPr>
          <p:nvPr/>
        </p:nvSpPr>
        <p:spPr>
          <a:xfrm>
            <a:off x="10821546" y="6210968"/>
            <a:ext cx="532254" cy="365125"/>
          </a:xfrm>
          <a:prstGeom prst="rect">
            <a:avLst/>
          </a:prstGeom>
        </p:spPr>
        <p:txBody>
          <a:bodyPr vert="horz" lIns="0" tIns="0" rIns="0" bIns="0" rtlCol="0" anchor="b" anchorCtr="0">
            <a:normAutofit/>
          </a:bodyPr>
          <a:lstStyle>
            <a:defPPr>
              <a:defRPr lang="en-US"/>
            </a:defPPr>
            <a:lvl1pPr marL="0" algn="ctr" defTabSz="914400" rtl="0" eaLnBrk="1" latinLnBrk="0" hangingPunct="1">
              <a:defRPr sz="16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Aft>
                <a:spcPts val="600"/>
              </a:spcAft>
            </a:pPr>
            <a:fld id="{15573E5C-EF74-034A-A019-612A408567C7}" type="slidenum">
              <a:rPr lang="en-US" sz="1200" smtClean="0"/>
              <a:pPr>
                <a:spcAft>
                  <a:spcPts val="600"/>
                </a:spcAft>
              </a:pPr>
              <a:t>10</a:t>
            </a:fld>
            <a:endParaRPr lang="en-US" sz="1200"/>
          </a:p>
        </p:txBody>
      </p:sp>
      <p:sp>
        <p:nvSpPr>
          <p:cNvPr id="3" name="Footer Placeholder 2">
            <a:extLst>
              <a:ext uri="{FF2B5EF4-FFF2-40B4-BE49-F238E27FC236}">
                <a16:creationId xmlns:a16="http://schemas.microsoft.com/office/drawing/2014/main" id="{7E719DC3-434B-619B-405E-132B8EFC521D}"/>
              </a:ext>
            </a:extLst>
          </p:cNvPr>
          <p:cNvSpPr>
            <a:spLocks noGrp="1"/>
          </p:cNvSpPr>
          <p:nvPr>
            <p:ph type="ftr" sz="quarter" idx="11"/>
          </p:nvPr>
        </p:nvSpPr>
        <p:spPr/>
        <p:txBody>
          <a:bodyPr/>
          <a:lstStyle/>
          <a:p>
            <a:r>
              <a:rPr lang="nl-NL" sz="1200"/>
              <a:t>GLLP TOT&amp;M Unit 5 V1 2026</a:t>
            </a:r>
            <a:endParaRPr lang="en-US" sz="1200"/>
          </a:p>
        </p:txBody>
      </p:sp>
      <p:sp>
        <p:nvSpPr>
          <p:cNvPr id="4" name="Slide Number Placeholder 3">
            <a:extLst>
              <a:ext uri="{FF2B5EF4-FFF2-40B4-BE49-F238E27FC236}">
                <a16:creationId xmlns:a16="http://schemas.microsoft.com/office/drawing/2014/main" id="{76D84C3C-91BD-1E38-7647-CED1A6628FFC}"/>
              </a:ext>
            </a:extLst>
          </p:cNvPr>
          <p:cNvSpPr>
            <a:spLocks noGrp="1"/>
          </p:cNvSpPr>
          <p:nvPr>
            <p:ph type="sldNum" sz="quarter" idx="12"/>
          </p:nvPr>
        </p:nvSpPr>
        <p:spPr/>
        <p:txBody>
          <a:bodyPr/>
          <a:lstStyle/>
          <a:p>
            <a:fld id="{15573E5C-EF74-034A-A019-612A408567C7}" type="slidenum">
              <a:rPr lang="en-US" smtClean="0"/>
              <a:pPr/>
              <a:t>10</a:t>
            </a:fld>
            <a:endParaRPr lang="en-US"/>
          </a:p>
        </p:txBody>
      </p:sp>
    </p:spTree>
    <p:custDataLst>
      <p:tags r:id="rId1"/>
    </p:custDataLst>
    <p:extLst>
      <p:ext uri="{BB962C8B-B14F-4D97-AF65-F5344CB8AC3E}">
        <p14:creationId xmlns:p14="http://schemas.microsoft.com/office/powerpoint/2010/main" val="325416857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66E9E3-4797-3965-D424-1B698E8F92F0}"/>
              </a:ext>
            </a:extLst>
          </p:cNvPr>
          <p:cNvSpPr>
            <a:spLocks noGrp="1"/>
          </p:cNvSpPr>
          <p:nvPr>
            <p:ph type="title"/>
          </p:nvPr>
        </p:nvSpPr>
        <p:spPr>
          <a:xfrm>
            <a:off x="586854" y="547206"/>
            <a:ext cx="10515600" cy="709862"/>
          </a:xfrm>
        </p:spPr>
        <p:txBody>
          <a:bodyPr/>
          <a:lstStyle/>
          <a:p>
            <a:r>
              <a:rPr lang="en-US"/>
              <a:t>Review of projects </a:t>
            </a:r>
          </a:p>
        </p:txBody>
      </p:sp>
      <p:sp>
        <p:nvSpPr>
          <p:cNvPr id="5" name="Content Placeholder 4">
            <a:extLst>
              <a:ext uri="{FF2B5EF4-FFF2-40B4-BE49-F238E27FC236}">
                <a16:creationId xmlns:a16="http://schemas.microsoft.com/office/drawing/2014/main" id="{0C267B31-1E65-FFDB-D909-724CE35CF204}"/>
              </a:ext>
            </a:extLst>
          </p:cNvPr>
          <p:cNvSpPr>
            <a:spLocks noGrp="1"/>
          </p:cNvSpPr>
          <p:nvPr>
            <p:ph type="body" sz="quarter" idx="11"/>
          </p:nvPr>
        </p:nvSpPr>
        <p:spPr>
          <a:xfrm>
            <a:off x="586854" y="1404400"/>
            <a:ext cx="6632812" cy="4417781"/>
          </a:xfrm>
        </p:spPr>
        <p:txBody>
          <a:bodyPr>
            <a:normAutofit fontScale="77500" lnSpcReduction="20000"/>
          </a:bodyPr>
          <a:lstStyle/>
          <a:p>
            <a:r>
              <a:rPr lang="en-US"/>
              <a:t>Small projects:</a:t>
            </a:r>
          </a:p>
          <a:p>
            <a:pPr lvl="1"/>
            <a:r>
              <a:rPr lang="en-US"/>
              <a:t>At least 2 per cohort in between didactic sessions (1 on management and 1 on leadership)</a:t>
            </a:r>
          </a:p>
          <a:p>
            <a:pPr lvl="1"/>
            <a:r>
              <a:rPr lang="en-US"/>
              <a:t>Assigned/graded by instructor </a:t>
            </a:r>
          </a:p>
          <a:p>
            <a:r>
              <a:rPr lang="en-US"/>
              <a:t>Capstone</a:t>
            </a:r>
          </a:p>
          <a:p>
            <a:pPr lvl="1"/>
            <a:r>
              <a:rPr lang="en-US"/>
              <a:t>Begins after didactic portion is complete (may take up to 6 months)</a:t>
            </a:r>
          </a:p>
          <a:p>
            <a:pPr lvl="1"/>
            <a:r>
              <a:rPr lang="en-US"/>
              <a:t>Topic should focus on lab systems</a:t>
            </a:r>
          </a:p>
          <a:p>
            <a:r>
              <a:rPr lang="en-US"/>
              <a:t>Project Guide provides detailed information on projects for participants, instructors, and mentors</a:t>
            </a:r>
          </a:p>
        </p:txBody>
      </p:sp>
      <p:sp>
        <p:nvSpPr>
          <p:cNvPr id="3" name="Slide Number Placeholder 2">
            <a:extLst>
              <a:ext uri="{FF2B5EF4-FFF2-40B4-BE49-F238E27FC236}">
                <a16:creationId xmlns:a16="http://schemas.microsoft.com/office/drawing/2014/main" id="{667B41D5-CD65-9276-9A38-485F64967C2F}"/>
              </a:ext>
            </a:extLst>
          </p:cNvPr>
          <p:cNvSpPr>
            <a:spLocks noGrp="1"/>
          </p:cNvSpPr>
          <p:nvPr>
            <p:ph type="sldNum" sz="quarter" idx="12"/>
          </p:nvPr>
        </p:nvSpPr>
        <p:spPr/>
        <p:txBody>
          <a:bodyPr/>
          <a:lstStyle/>
          <a:p>
            <a:fld id="{15573E5C-EF74-034A-A019-612A408567C7}" type="slidenum">
              <a:rPr lang="en-US" sz="1200" smtClean="0"/>
              <a:pPr/>
              <a:t>11</a:t>
            </a:fld>
            <a:endParaRPr lang="en-US" sz="1200"/>
          </a:p>
        </p:txBody>
      </p:sp>
      <p:pic>
        <p:nvPicPr>
          <p:cNvPr id="8" name="Picture 7" descr="People in a meeting">
            <a:extLst>
              <a:ext uri="{FF2B5EF4-FFF2-40B4-BE49-F238E27FC236}">
                <a16:creationId xmlns:a16="http://schemas.microsoft.com/office/drawing/2014/main" id="{6CD34CCE-E01C-A0AA-0DC2-0984350F843A}"/>
              </a:ext>
            </a:extLst>
          </p:cNvPr>
          <p:cNvPicPr>
            <a:picLocks noChangeAspect="1"/>
          </p:cNvPicPr>
          <p:nvPr/>
        </p:nvPicPr>
        <p:blipFill>
          <a:blip r:embed="rId4" cstate="screen">
            <a:extLst>
              <a:ext uri="{28A0092B-C50C-407E-A947-70E740481C1C}">
                <a14:useLocalDpi xmlns:a14="http://schemas.microsoft.com/office/drawing/2010/main"/>
              </a:ext>
            </a:extLst>
          </a:blip>
          <a:srcRect l="20459" r="14533"/>
          <a:stretch>
            <a:fillRect/>
          </a:stretch>
        </p:blipFill>
        <p:spPr>
          <a:xfrm>
            <a:off x="7363206" y="547206"/>
            <a:ext cx="4850862" cy="4974609"/>
          </a:xfrm>
          <a:prstGeom prst="rect">
            <a:avLst/>
          </a:prstGeom>
        </p:spPr>
      </p:pic>
      <p:sp>
        <p:nvSpPr>
          <p:cNvPr id="4" name="Footer Placeholder 3">
            <a:extLst>
              <a:ext uri="{FF2B5EF4-FFF2-40B4-BE49-F238E27FC236}">
                <a16:creationId xmlns:a16="http://schemas.microsoft.com/office/drawing/2014/main" id="{88B2138E-2AB3-1D1B-B735-0207593F8C10}"/>
              </a:ext>
            </a:extLst>
          </p:cNvPr>
          <p:cNvSpPr>
            <a:spLocks noGrp="1"/>
          </p:cNvSpPr>
          <p:nvPr>
            <p:ph type="ftr" sz="quarter" idx="3"/>
          </p:nvPr>
        </p:nvSpPr>
        <p:spPr/>
        <p:txBody>
          <a:bodyPr/>
          <a:lstStyle/>
          <a:p>
            <a:pPr algn="r"/>
            <a:r>
              <a:rPr lang="nl-NL"/>
              <a:t>GLLP TOT&amp;M Unit 5 V1 2026</a:t>
            </a:r>
            <a:endParaRPr lang="en-US"/>
          </a:p>
        </p:txBody>
      </p:sp>
    </p:spTree>
    <p:custDataLst>
      <p:tags r:id="rId1"/>
    </p:custDataLst>
    <p:extLst>
      <p:ext uri="{BB962C8B-B14F-4D97-AF65-F5344CB8AC3E}">
        <p14:creationId xmlns:p14="http://schemas.microsoft.com/office/powerpoint/2010/main" val="428282553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D41130-3D13-FDCB-1ABD-022718E5183A}"/>
              </a:ext>
            </a:extLst>
          </p:cNvPr>
          <p:cNvSpPr>
            <a:spLocks noGrp="1"/>
          </p:cNvSpPr>
          <p:nvPr>
            <p:ph type="title"/>
          </p:nvPr>
        </p:nvSpPr>
        <p:spPr/>
        <p:txBody>
          <a:bodyPr>
            <a:normAutofit/>
          </a:bodyPr>
          <a:lstStyle/>
          <a:p>
            <a:r>
              <a:rPr lang="en-ZA" sz="4000"/>
              <a:t>Roles in projects</a:t>
            </a:r>
          </a:p>
        </p:txBody>
      </p:sp>
      <p:sp>
        <p:nvSpPr>
          <p:cNvPr id="3" name="Text Placeholder 2">
            <a:extLst>
              <a:ext uri="{FF2B5EF4-FFF2-40B4-BE49-F238E27FC236}">
                <a16:creationId xmlns:a16="http://schemas.microsoft.com/office/drawing/2014/main" id="{1166E7AF-AA7F-EE13-6357-9B367DE678F5}"/>
              </a:ext>
            </a:extLst>
          </p:cNvPr>
          <p:cNvSpPr>
            <a:spLocks noGrp="1"/>
          </p:cNvSpPr>
          <p:nvPr>
            <p:ph type="body" idx="1"/>
          </p:nvPr>
        </p:nvSpPr>
        <p:spPr/>
        <p:txBody>
          <a:bodyPr vert="horz" lIns="0" tIns="0" rIns="0" bIns="0" rtlCol="0" anchor="t">
            <a:normAutofit fontScale="92500" lnSpcReduction="10000"/>
          </a:bodyPr>
          <a:lstStyle/>
          <a:p>
            <a:pPr marL="454660" lvl="1" indent="0">
              <a:buNone/>
            </a:pPr>
            <a:r>
              <a:rPr lang="en-ZA" sz="2800">
                <a:solidFill>
                  <a:schemeClr val="accent2"/>
                </a:solidFill>
              </a:rPr>
              <a:t>Instructors</a:t>
            </a:r>
          </a:p>
        </p:txBody>
      </p:sp>
      <p:sp>
        <p:nvSpPr>
          <p:cNvPr id="5" name="Content Placeholder 4">
            <a:extLst>
              <a:ext uri="{FF2B5EF4-FFF2-40B4-BE49-F238E27FC236}">
                <a16:creationId xmlns:a16="http://schemas.microsoft.com/office/drawing/2014/main" id="{2AE452C0-2A4F-9961-B41F-07A686A32FD2}"/>
              </a:ext>
            </a:extLst>
          </p:cNvPr>
          <p:cNvSpPr>
            <a:spLocks noGrp="1"/>
          </p:cNvSpPr>
          <p:nvPr>
            <p:ph sz="half" idx="2"/>
          </p:nvPr>
        </p:nvSpPr>
        <p:spPr>
          <a:xfrm>
            <a:off x="914399" y="2320119"/>
            <a:ext cx="5157787" cy="4290093"/>
          </a:xfrm>
        </p:spPr>
        <p:txBody>
          <a:bodyPr>
            <a:normAutofit fontScale="77500" lnSpcReduction="20000"/>
          </a:bodyPr>
          <a:lstStyle/>
          <a:p>
            <a:pPr marL="347663" indent="-347663"/>
            <a:r>
              <a:rPr lang="en-US"/>
              <a:t>Determine if projects are to be carried out by individuals or as small groups (from same/different sectors)</a:t>
            </a:r>
          </a:p>
          <a:p>
            <a:pPr marL="347663" indent="-347663"/>
            <a:r>
              <a:rPr lang="en-US"/>
              <a:t>Support project work by providing direction and answering questions</a:t>
            </a:r>
          </a:p>
          <a:p>
            <a:pPr marL="347663" indent="-347663"/>
            <a:r>
              <a:rPr lang="en-US"/>
              <a:t>Provide feedback on project oral and/or written reports</a:t>
            </a:r>
          </a:p>
          <a:p>
            <a:pPr marL="347663" indent="-347663"/>
            <a:r>
              <a:rPr lang="en-US"/>
              <a:t>Assign grading method and grades for projects</a:t>
            </a:r>
          </a:p>
        </p:txBody>
      </p:sp>
      <p:sp>
        <p:nvSpPr>
          <p:cNvPr id="6" name="Text Placeholder 5">
            <a:extLst>
              <a:ext uri="{FF2B5EF4-FFF2-40B4-BE49-F238E27FC236}">
                <a16:creationId xmlns:a16="http://schemas.microsoft.com/office/drawing/2014/main" id="{22B40135-F1B5-611B-B7D1-5A6A8C550E3D}"/>
              </a:ext>
            </a:extLst>
          </p:cNvPr>
          <p:cNvSpPr>
            <a:spLocks noGrp="1"/>
          </p:cNvSpPr>
          <p:nvPr>
            <p:ph type="body" sz="quarter" idx="3"/>
          </p:nvPr>
        </p:nvSpPr>
        <p:spPr/>
        <p:txBody>
          <a:bodyPr>
            <a:normAutofit fontScale="92500" lnSpcReduction="10000"/>
          </a:bodyPr>
          <a:lstStyle/>
          <a:p>
            <a:r>
              <a:rPr lang="en-US"/>
              <a:t>Mentors</a:t>
            </a:r>
          </a:p>
        </p:txBody>
      </p:sp>
      <p:sp>
        <p:nvSpPr>
          <p:cNvPr id="7" name="Content Placeholder 6">
            <a:extLst>
              <a:ext uri="{FF2B5EF4-FFF2-40B4-BE49-F238E27FC236}">
                <a16:creationId xmlns:a16="http://schemas.microsoft.com/office/drawing/2014/main" id="{894C3E90-4A1B-BB72-E271-337D31DA55C9}"/>
              </a:ext>
            </a:extLst>
          </p:cNvPr>
          <p:cNvSpPr>
            <a:spLocks noGrp="1"/>
          </p:cNvSpPr>
          <p:nvPr>
            <p:ph sz="quarter" idx="4"/>
          </p:nvPr>
        </p:nvSpPr>
        <p:spPr/>
        <p:txBody>
          <a:bodyPr>
            <a:normAutofit fontScale="77500" lnSpcReduction="20000"/>
          </a:bodyPr>
          <a:lstStyle/>
          <a:p>
            <a:r>
              <a:rPr lang="en-US"/>
              <a:t>Guide topic choices for small projects and Capstone</a:t>
            </a:r>
          </a:p>
          <a:p>
            <a:r>
              <a:rPr lang="en-US"/>
              <a:t>Help mentee develop project plan </a:t>
            </a:r>
          </a:p>
          <a:p>
            <a:r>
              <a:rPr lang="en-US"/>
              <a:t>Provide feedback on project implementation </a:t>
            </a:r>
          </a:p>
          <a:p>
            <a:r>
              <a:rPr lang="en-US"/>
              <a:t>Provide feedback on project oral and/or written reports </a:t>
            </a:r>
          </a:p>
          <a:p>
            <a:r>
              <a:rPr lang="en-US"/>
              <a:t>Attend oral presentation of projects to support mentees, if possible</a:t>
            </a:r>
          </a:p>
        </p:txBody>
      </p:sp>
      <p:sp>
        <p:nvSpPr>
          <p:cNvPr id="4" name="Slide Number Placeholder 3">
            <a:extLst>
              <a:ext uri="{FF2B5EF4-FFF2-40B4-BE49-F238E27FC236}">
                <a16:creationId xmlns:a16="http://schemas.microsoft.com/office/drawing/2014/main" id="{908FCF5C-8746-98EF-DCE3-9D8DCE429BA1}"/>
              </a:ext>
            </a:extLst>
          </p:cNvPr>
          <p:cNvSpPr>
            <a:spLocks noGrp="1"/>
          </p:cNvSpPr>
          <p:nvPr>
            <p:ph type="sldNum" sz="quarter" idx="12"/>
          </p:nvPr>
        </p:nvSpPr>
        <p:spPr/>
        <p:txBody>
          <a:bodyPr/>
          <a:lstStyle/>
          <a:p>
            <a:fld id="{15573E5C-EF74-034A-A019-612A408567C7}" type="slidenum">
              <a:rPr lang="en-US" sz="1200" smtClean="0"/>
              <a:pPr/>
              <a:t>12</a:t>
            </a:fld>
            <a:endParaRPr lang="en-US" sz="1200"/>
          </a:p>
        </p:txBody>
      </p:sp>
      <p:sp>
        <p:nvSpPr>
          <p:cNvPr id="8" name="Footer Placeholder 7">
            <a:extLst>
              <a:ext uri="{FF2B5EF4-FFF2-40B4-BE49-F238E27FC236}">
                <a16:creationId xmlns:a16="http://schemas.microsoft.com/office/drawing/2014/main" id="{47A0BA12-E338-AF4F-F0BF-45558379DAFE}"/>
              </a:ext>
            </a:extLst>
          </p:cNvPr>
          <p:cNvSpPr>
            <a:spLocks noGrp="1"/>
          </p:cNvSpPr>
          <p:nvPr>
            <p:ph type="ftr" sz="quarter" idx="13"/>
          </p:nvPr>
        </p:nvSpPr>
        <p:spPr/>
        <p:txBody>
          <a:bodyPr/>
          <a:lstStyle/>
          <a:p>
            <a:pPr algn="r"/>
            <a:r>
              <a:rPr lang="nl-NL"/>
              <a:t>GLLP TOT&amp;M Unit 5 V1 2026</a:t>
            </a:r>
            <a:endParaRPr lang="en-US"/>
          </a:p>
        </p:txBody>
      </p:sp>
    </p:spTree>
    <p:custDataLst>
      <p:tags r:id="rId1"/>
    </p:custDataLst>
    <p:extLst>
      <p:ext uri="{BB962C8B-B14F-4D97-AF65-F5344CB8AC3E}">
        <p14:creationId xmlns:p14="http://schemas.microsoft.com/office/powerpoint/2010/main" val="193091941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6">
            <a:extLst>
              <a:ext uri="{FF2B5EF4-FFF2-40B4-BE49-F238E27FC236}">
                <a16:creationId xmlns:a16="http://schemas.microsoft.com/office/drawing/2014/main" id="{091F2EA6-FE5E-FEB1-A6C2-7B5AD83F3C4B}"/>
              </a:ext>
            </a:extLst>
          </p:cNvPr>
          <p:cNvSpPr>
            <a:spLocks noGrp="1"/>
          </p:cNvSpPr>
          <p:nvPr>
            <p:ph type="title"/>
          </p:nvPr>
        </p:nvSpPr>
        <p:spPr>
          <a:xfrm>
            <a:off x="914400" y="1371600"/>
            <a:ext cx="3320716" cy="2394284"/>
          </a:xfrm>
        </p:spPr>
        <p:txBody>
          <a:bodyPr anchor="t">
            <a:normAutofit/>
          </a:bodyPr>
          <a:lstStyle/>
          <a:p>
            <a:r>
              <a:rPr lang="en-US"/>
              <a:t>Mentorship tools</a:t>
            </a:r>
          </a:p>
        </p:txBody>
      </p:sp>
      <p:sp>
        <p:nvSpPr>
          <p:cNvPr id="10" name="Text Placeholder 1">
            <a:extLst>
              <a:ext uri="{FF2B5EF4-FFF2-40B4-BE49-F238E27FC236}">
                <a16:creationId xmlns:a16="http://schemas.microsoft.com/office/drawing/2014/main" id="{A4C01E06-033A-180E-D84C-7A959ED82851}"/>
              </a:ext>
            </a:extLst>
          </p:cNvPr>
          <p:cNvSpPr>
            <a:spLocks noGrp="1"/>
          </p:cNvSpPr>
          <p:nvPr>
            <p:ph idx="1"/>
          </p:nvPr>
        </p:nvSpPr>
        <p:spPr>
          <a:xfrm>
            <a:off x="4538902" y="791976"/>
            <a:ext cx="7653098" cy="5054906"/>
          </a:xfrm>
        </p:spPr>
        <p:txBody>
          <a:bodyPr vert="horz" lIns="0" tIns="0" rIns="0" bIns="0" rtlCol="0" anchor="t">
            <a:noAutofit/>
          </a:bodyPr>
          <a:lstStyle/>
          <a:p>
            <a:r>
              <a:rPr lang="en-US" sz="2400"/>
              <a:t>GLLP Mentorship Guide</a:t>
            </a:r>
          </a:p>
          <a:p>
            <a:r>
              <a:rPr lang="en-US" sz="2400"/>
              <a:t>GLLP Mentorship Tools</a:t>
            </a:r>
          </a:p>
          <a:p>
            <a:pPr lvl="1">
              <a:buFont typeface="Courier New" panose="05000000000000000000" pitchFamily="2" charset="2"/>
              <a:buChar char="o"/>
            </a:pPr>
            <a:r>
              <a:rPr lang="en-US" sz="2000"/>
              <a:t>GLLP Mentorship tool 1_Leadership Competency Self-Assessment </a:t>
            </a:r>
            <a:r>
              <a:rPr lang="en-US" sz="2000" err="1"/>
              <a:t>eTool</a:t>
            </a:r>
            <a:endParaRPr lang="en-US" sz="2000"/>
          </a:p>
          <a:p>
            <a:pPr lvl="1">
              <a:buFont typeface="Courier New" panose="05000000000000000000" pitchFamily="2" charset="2"/>
              <a:buChar char="o"/>
            </a:pPr>
            <a:r>
              <a:rPr lang="en-US" sz="2000"/>
              <a:t>GLLP Mentorship tool 2_Information sharing template</a:t>
            </a:r>
          </a:p>
          <a:p>
            <a:pPr lvl="1">
              <a:buFont typeface="Courier New" panose="05000000000000000000" pitchFamily="2" charset="2"/>
              <a:buChar char="o"/>
            </a:pPr>
            <a:r>
              <a:rPr lang="en-US" sz="2000"/>
              <a:t>GLLP Mentorship tool 3_Mentors </a:t>
            </a:r>
            <a:r>
              <a:rPr lang="en-US" sz="2000" err="1"/>
              <a:t>ToRs</a:t>
            </a:r>
            <a:endParaRPr lang="en-US" sz="2000"/>
          </a:p>
          <a:p>
            <a:pPr lvl="1">
              <a:buFont typeface="Courier New" panose="05000000000000000000" pitchFamily="2" charset="2"/>
              <a:buChar char="o"/>
            </a:pPr>
            <a:r>
              <a:rPr lang="en-US" sz="2000"/>
              <a:t>GLLP Mentorship tool 4_Mentorship agreement template</a:t>
            </a:r>
          </a:p>
          <a:p>
            <a:pPr lvl="1">
              <a:buFont typeface="Courier New" panose="05000000000000000000" pitchFamily="2" charset="2"/>
              <a:buChar char="o"/>
            </a:pPr>
            <a:r>
              <a:rPr lang="en-US" sz="2000"/>
              <a:t>GLLP Mentorship tool 5_Mentee learning plan template</a:t>
            </a:r>
          </a:p>
          <a:p>
            <a:pPr lvl="1">
              <a:buFont typeface="Courier New" panose="05000000000000000000" pitchFamily="2" charset="2"/>
              <a:buChar char="o"/>
            </a:pPr>
            <a:r>
              <a:rPr lang="en-US" sz="2000"/>
              <a:t>GLLP Mentorship tool 6_Meeting agenda minutes</a:t>
            </a:r>
          </a:p>
          <a:p>
            <a:pPr lvl="1">
              <a:buFont typeface="Courier New" panose="05000000000000000000" pitchFamily="2" charset="2"/>
              <a:buChar char="o"/>
            </a:pPr>
            <a:r>
              <a:rPr lang="en-US" sz="2000"/>
              <a:t>GLLP Mentorship tool 7_Midway review form</a:t>
            </a:r>
          </a:p>
          <a:p>
            <a:pPr lvl="1">
              <a:buFont typeface="Courier New" panose="05000000000000000000" pitchFamily="2" charset="2"/>
              <a:buChar char="o"/>
            </a:pPr>
            <a:r>
              <a:rPr lang="en-US" sz="2000"/>
              <a:t>GLLP Mentorship tool 8_Final review form</a:t>
            </a:r>
          </a:p>
        </p:txBody>
      </p:sp>
      <p:sp>
        <p:nvSpPr>
          <p:cNvPr id="4" name="Slide Number Placeholder 3">
            <a:extLst>
              <a:ext uri="{FF2B5EF4-FFF2-40B4-BE49-F238E27FC236}">
                <a16:creationId xmlns:a16="http://schemas.microsoft.com/office/drawing/2014/main" id="{980A791D-4A52-BB3C-19D2-64F73D486557}"/>
              </a:ext>
            </a:extLst>
          </p:cNvPr>
          <p:cNvSpPr>
            <a:spLocks noGrp="1"/>
          </p:cNvSpPr>
          <p:nvPr>
            <p:ph type="sldNum" sz="quarter" idx="14"/>
          </p:nvPr>
        </p:nvSpPr>
        <p:spPr>
          <a:xfrm>
            <a:off x="10821546" y="6210968"/>
            <a:ext cx="532254" cy="365125"/>
          </a:xfrm>
        </p:spPr>
        <p:txBody>
          <a:bodyPr anchor="b">
            <a:normAutofit/>
          </a:bodyPr>
          <a:lstStyle/>
          <a:p>
            <a:pPr marL="0" marR="0" lvl="0" indent="0" defTabSz="914400" rtl="0" eaLnBrk="1" fontAlgn="auto" latinLnBrk="0" hangingPunct="1">
              <a:spcBef>
                <a:spcPts val="0"/>
              </a:spcBef>
              <a:spcAft>
                <a:spcPts val="600"/>
              </a:spcAft>
              <a:buClrTx/>
              <a:buSzTx/>
              <a:buFontTx/>
              <a:buNone/>
              <a:tabLst/>
              <a:defRPr/>
            </a:pPr>
            <a:fld id="{15573E5C-EF74-034A-A019-612A408567C7}" type="slidenum">
              <a:rPr kumimoji="0" lang="en-US" sz="1200" b="0" i="0" u="none" strike="noStrike" kern="1200" cap="none" spc="0" normalizeH="0" baseline="0" noProof="0" smtClean="0">
                <a:ln>
                  <a:noFill/>
                </a:ln>
                <a:effectLst/>
                <a:uLnTx/>
                <a:uFillTx/>
              </a:rPr>
              <a:pPr marL="0" marR="0" lvl="0" indent="0" defTabSz="914400" rtl="0" eaLnBrk="1" fontAlgn="auto" latinLnBrk="0" hangingPunct="1">
                <a:spcBef>
                  <a:spcPts val="0"/>
                </a:spcBef>
                <a:spcAft>
                  <a:spcPts val="600"/>
                </a:spcAft>
                <a:buClrTx/>
                <a:buSzTx/>
                <a:buFontTx/>
                <a:buNone/>
                <a:tabLst/>
                <a:defRPr/>
              </a:pPr>
              <a:t>13</a:t>
            </a:fld>
            <a:endParaRPr kumimoji="0" lang="en-US" sz="1200" b="0" i="0" u="none" strike="noStrike" kern="1200" cap="none" spc="0" normalizeH="0" baseline="0" noProof="0">
              <a:ln>
                <a:noFill/>
              </a:ln>
              <a:effectLst/>
              <a:uLnTx/>
              <a:uFillTx/>
            </a:endParaRPr>
          </a:p>
        </p:txBody>
      </p:sp>
      <p:sp>
        <p:nvSpPr>
          <p:cNvPr id="2" name="Footer Placeholder 1">
            <a:extLst>
              <a:ext uri="{FF2B5EF4-FFF2-40B4-BE49-F238E27FC236}">
                <a16:creationId xmlns:a16="http://schemas.microsoft.com/office/drawing/2014/main" id="{1EC3620B-42E4-437B-0477-4D74FC0BB117}"/>
              </a:ext>
            </a:extLst>
          </p:cNvPr>
          <p:cNvSpPr>
            <a:spLocks noGrp="1"/>
          </p:cNvSpPr>
          <p:nvPr>
            <p:ph type="ftr" sz="quarter" idx="3"/>
          </p:nvPr>
        </p:nvSpPr>
        <p:spPr/>
        <p:txBody>
          <a:bodyPr/>
          <a:lstStyle/>
          <a:p>
            <a:pPr algn="r"/>
            <a:r>
              <a:rPr lang="nl-NL"/>
              <a:t>GLLP TOT&amp;M Unit 5 V1 2026</a:t>
            </a:r>
            <a:endParaRPr lang="en-US"/>
          </a:p>
        </p:txBody>
      </p:sp>
    </p:spTree>
    <p:custDataLst>
      <p:tags r:id="rId1"/>
    </p:custDataLst>
    <p:extLst>
      <p:ext uri="{BB962C8B-B14F-4D97-AF65-F5344CB8AC3E}">
        <p14:creationId xmlns:p14="http://schemas.microsoft.com/office/powerpoint/2010/main" val="221628192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89AD89AE-A981-8629-BED1-05819DD14ACA}"/>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308323" y="281907"/>
            <a:ext cx="5779350" cy="6029900"/>
          </a:xfrm>
          <a:prstGeom prst="rect">
            <a:avLst/>
          </a:prstGeom>
        </p:spPr>
      </p:pic>
      <p:sp>
        <p:nvSpPr>
          <p:cNvPr id="2" name="Title 1">
            <a:extLst>
              <a:ext uri="{FF2B5EF4-FFF2-40B4-BE49-F238E27FC236}">
                <a16:creationId xmlns:a16="http://schemas.microsoft.com/office/drawing/2014/main" id="{29D477B4-C9E9-FFEA-8819-6AD20DCF942E}"/>
              </a:ext>
            </a:extLst>
          </p:cNvPr>
          <p:cNvSpPr>
            <a:spLocks noGrp="1"/>
          </p:cNvSpPr>
          <p:nvPr>
            <p:ph type="title"/>
          </p:nvPr>
        </p:nvSpPr>
        <p:spPr/>
        <p:txBody>
          <a:bodyPr>
            <a:normAutofit fontScale="90000"/>
          </a:bodyPr>
          <a:lstStyle/>
          <a:p>
            <a:r>
              <a:rPr lang="en-US" dirty="0"/>
              <a:t>GLLP Learning Package: Mentorship tools </a:t>
            </a:r>
          </a:p>
        </p:txBody>
      </p:sp>
      <p:sp>
        <p:nvSpPr>
          <p:cNvPr id="5" name="Slide Number Placeholder 4">
            <a:extLst>
              <a:ext uri="{FF2B5EF4-FFF2-40B4-BE49-F238E27FC236}">
                <a16:creationId xmlns:a16="http://schemas.microsoft.com/office/drawing/2014/main" id="{1EFCB1D2-D37F-A1B2-A528-03135499FD58}"/>
              </a:ext>
            </a:extLst>
          </p:cNvPr>
          <p:cNvSpPr>
            <a:spLocks noGrp="1"/>
          </p:cNvSpPr>
          <p:nvPr>
            <p:ph type="sldNum" sz="quarter" idx="14"/>
          </p:nvPr>
        </p:nvSpPr>
        <p:spPr/>
        <p:txBody>
          <a:bodyPr/>
          <a:lstStyle/>
          <a:p>
            <a:fld id="{5F7BECBE-D6CC-413E-AA43-2D0C4F1A49BE}" type="slidenum">
              <a:rPr lang="en-US" sz="1200" smtClean="0"/>
              <a:pPr/>
              <a:t>14</a:t>
            </a:fld>
            <a:endParaRPr lang="en-US" sz="1200"/>
          </a:p>
        </p:txBody>
      </p:sp>
      <p:sp>
        <p:nvSpPr>
          <p:cNvPr id="11" name="Rectangle 10">
            <a:extLst>
              <a:ext uri="{FF2B5EF4-FFF2-40B4-BE49-F238E27FC236}">
                <a16:creationId xmlns:a16="http://schemas.microsoft.com/office/drawing/2014/main" id="{A77BC0A9-BF43-B3FC-AF2F-1CC4D299D8B2}"/>
              </a:ext>
            </a:extLst>
          </p:cNvPr>
          <p:cNvSpPr/>
          <p:nvPr/>
        </p:nvSpPr>
        <p:spPr>
          <a:xfrm>
            <a:off x="8229599" y="4995895"/>
            <a:ext cx="909549" cy="365124"/>
          </a:xfrm>
          <a:prstGeom prst="rect">
            <a:avLst/>
          </a:prstGeom>
          <a:noFill/>
          <a:ln w="571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 name="Straight Arrow Connector 2">
            <a:extLst>
              <a:ext uri="{FF2B5EF4-FFF2-40B4-BE49-F238E27FC236}">
                <a16:creationId xmlns:a16="http://schemas.microsoft.com/office/drawing/2014/main" id="{20597C8A-AA9A-5734-C87A-7AE2161DCEB4}"/>
              </a:ext>
            </a:extLst>
          </p:cNvPr>
          <p:cNvCxnSpPr>
            <a:cxnSpLocks/>
          </p:cNvCxnSpPr>
          <p:nvPr/>
        </p:nvCxnSpPr>
        <p:spPr>
          <a:xfrm>
            <a:off x="5950634" y="4290646"/>
            <a:ext cx="2278965" cy="705249"/>
          </a:xfrm>
          <a:prstGeom prst="straightConnector1">
            <a:avLst/>
          </a:prstGeom>
          <a:ln w="28575">
            <a:solidFill>
              <a:srgbClr val="FF0000"/>
            </a:solidFill>
            <a:tailEnd type="triangle"/>
          </a:ln>
        </p:spPr>
        <p:style>
          <a:lnRef idx="1">
            <a:schemeClr val="accent2"/>
          </a:lnRef>
          <a:fillRef idx="0">
            <a:schemeClr val="accent2"/>
          </a:fillRef>
          <a:effectRef idx="0">
            <a:schemeClr val="accent2"/>
          </a:effectRef>
          <a:fontRef idx="minor">
            <a:schemeClr val="tx1"/>
          </a:fontRef>
        </p:style>
      </p:cxnSp>
      <p:sp>
        <p:nvSpPr>
          <p:cNvPr id="4" name="Footer Placeholder 3">
            <a:extLst>
              <a:ext uri="{FF2B5EF4-FFF2-40B4-BE49-F238E27FC236}">
                <a16:creationId xmlns:a16="http://schemas.microsoft.com/office/drawing/2014/main" id="{5AA55F40-C94A-E1B9-48E8-53D64F33BE24}"/>
              </a:ext>
            </a:extLst>
          </p:cNvPr>
          <p:cNvSpPr>
            <a:spLocks noGrp="1"/>
          </p:cNvSpPr>
          <p:nvPr>
            <p:ph type="ftr" sz="quarter" idx="3"/>
          </p:nvPr>
        </p:nvSpPr>
        <p:spPr/>
        <p:txBody>
          <a:bodyPr/>
          <a:lstStyle/>
          <a:p>
            <a:pPr algn="r"/>
            <a:r>
              <a:rPr lang="nl-NL"/>
              <a:t>GLLP TOT&amp;M Unit 5 V1 2026</a:t>
            </a:r>
            <a:endParaRPr lang="en-US"/>
          </a:p>
        </p:txBody>
      </p:sp>
    </p:spTree>
    <p:custDataLst>
      <p:tags r:id="rId1"/>
    </p:custDataLst>
    <p:extLst>
      <p:ext uri="{BB962C8B-B14F-4D97-AF65-F5344CB8AC3E}">
        <p14:creationId xmlns:p14="http://schemas.microsoft.com/office/powerpoint/2010/main" val="20379199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CC9D270-3CA0-67B0-8677-7FEB85DB07D7}"/>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788152" y="503226"/>
            <a:ext cx="4565648" cy="6153516"/>
          </a:xfrm>
          <a:prstGeom prst="rect">
            <a:avLst/>
          </a:prstGeom>
          <a:ln>
            <a:solidFill>
              <a:schemeClr val="tx1"/>
            </a:solidFill>
          </a:ln>
        </p:spPr>
      </p:pic>
      <p:sp>
        <p:nvSpPr>
          <p:cNvPr id="2" name="Title 1">
            <a:extLst>
              <a:ext uri="{FF2B5EF4-FFF2-40B4-BE49-F238E27FC236}">
                <a16:creationId xmlns:a16="http://schemas.microsoft.com/office/drawing/2014/main" id="{76E88853-1D9D-48E8-AB7A-0CDEAC8B7ED6}"/>
              </a:ext>
            </a:extLst>
          </p:cNvPr>
          <p:cNvSpPr>
            <a:spLocks noGrp="1"/>
          </p:cNvSpPr>
          <p:nvPr>
            <p:ph type="title"/>
          </p:nvPr>
        </p:nvSpPr>
        <p:spPr>
          <a:xfrm>
            <a:off x="672859" y="690114"/>
            <a:ext cx="5987143" cy="1106904"/>
          </a:xfrm>
        </p:spPr>
        <p:txBody>
          <a:bodyPr>
            <a:normAutofit/>
          </a:bodyPr>
          <a:lstStyle/>
          <a:p>
            <a:r>
              <a:rPr lang="en-US" sz="4000"/>
              <a:t>GLLP Mentorship Guide</a:t>
            </a:r>
            <a:endParaRPr lang="en-NL" sz="4000"/>
          </a:p>
        </p:txBody>
      </p:sp>
      <p:sp>
        <p:nvSpPr>
          <p:cNvPr id="4" name="Slide Number Placeholder 3">
            <a:extLst>
              <a:ext uri="{FF2B5EF4-FFF2-40B4-BE49-F238E27FC236}">
                <a16:creationId xmlns:a16="http://schemas.microsoft.com/office/drawing/2014/main" id="{4A458C6F-95FE-4CD4-9310-A47363ECE91F}"/>
              </a:ext>
            </a:extLst>
          </p:cNvPr>
          <p:cNvSpPr>
            <a:spLocks noGrp="1"/>
          </p:cNvSpPr>
          <p:nvPr>
            <p:ph type="sldNum" sz="quarter" idx="12"/>
          </p:nvPr>
        </p:nvSpPr>
        <p:spPr/>
        <p:txBody>
          <a:bodyPr/>
          <a:lstStyle/>
          <a:p>
            <a:fld id="{15573E5C-EF74-034A-A019-612A408567C7}" type="slidenum">
              <a:rPr lang="en-US" sz="1200" smtClean="0"/>
              <a:pPr/>
              <a:t>15</a:t>
            </a:fld>
            <a:endParaRPr lang="en-US" sz="1200"/>
          </a:p>
        </p:txBody>
      </p:sp>
      <p:sp>
        <p:nvSpPr>
          <p:cNvPr id="8" name="TextBox 7">
            <a:extLst>
              <a:ext uri="{FF2B5EF4-FFF2-40B4-BE49-F238E27FC236}">
                <a16:creationId xmlns:a16="http://schemas.microsoft.com/office/drawing/2014/main" id="{7CDEA0A7-73A3-9C92-62CE-3A16EB63ACCE}"/>
              </a:ext>
            </a:extLst>
          </p:cNvPr>
          <p:cNvSpPr txBox="1"/>
          <p:nvPr/>
        </p:nvSpPr>
        <p:spPr>
          <a:xfrm>
            <a:off x="586715" y="1421696"/>
            <a:ext cx="6077760" cy="4524315"/>
          </a:xfrm>
          <a:prstGeom prst="rect">
            <a:avLst/>
          </a:prstGeom>
          <a:noFill/>
        </p:spPr>
        <p:txBody>
          <a:bodyPr wrap="square" lIns="91440" tIns="45720" rIns="91440" bIns="45720" anchor="t">
            <a:spAutoFit/>
          </a:bodyPr>
          <a:lstStyle/>
          <a:p>
            <a:r>
              <a:rPr lang="en-US" sz="2400">
                <a:solidFill>
                  <a:schemeClr val="accent2"/>
                </a:solidFill>
                <a:ea typeface="+mn-lt"/>
                <a:cs typeface="+mn-lt"/>
              </a:rPr>
              <a:t>Purpose: </a:t>
            </a:r>
            <a:r>
              <a:rPr lang="en-US" sz="2400">
                <a:ea typeface="+mn-lt"/>
                <a:cs typeface="+mn-lt"/>
              </a:rPr>
              <a:t>To define the role of mentors and mentees in the context of the GLLP and provide mentors and mentees with the guidance, information and tools that will enable them to build and maintain fruitful mentoring relationships.</a:t>
            </a:r>
          </a:p>
          <a:p>
            <a:endParaRPr lang="en-US" sz="2400">
              <a:ea typeface="+mn-lt"/>
              <a:cs typeface="+mn-lt"/>
            </a:endParaRPr>
          </a:p>
          <a:p>
            <a:r>
              <a:rPr lang="en-US" sz="2400">
                <a:solidFill>
                  <a:schemeClr val="accent2"/>
                </a:solidFill>
                <a:ea typeface="+mn-lt"/>
                <a:cs typeface="+mn-lt"/>
              </a:rPr>
              <a:t>Content: </a:t>
            </a:r>
            <a:r>
              <a:rPr lang="en-US" sz="2400">
                <a:ea typeface="+mn-lt"/>
                <a:cs typeface="+mn-lt"/>
              </a:rPr>
              <a:t>Purpose, expectations, benefits and skills in mentoring, and </a:t>
            </a:r>
            <a:r>
              <a:rPr lang="en-US" sz="2400" err="1">
                <a:ea typeface="+mn-lt"/>
                <a:cs typeface="+mn-lt"/>
              </a:rPr>
              <a:t>programme</a:t>
            </a:r>
            <a:r>
              <a:rPr lang="en-US" sz="2400">
                <a:ea typeface="+mn-lt"/>
                <a:cs typeface="+mn-lt"/>
              </a:rPr>
              <a:t> scheduling</a:t>
            </a:r>
          </a:p>
          <a:p>
            <a:endParaRPr lang="en-US" sz="2400"/>
          </a:p>
          <a:p>
            <a:r>
              <a:rPr lang="en-US" sz="2400">
                <a:solidFill>
                  <a:schemeClr val="accent2"/>
                </a:solidFill>
              </a:rPr>
              <a:t>Resources:</a:t>
            </a:r>
            <a:r>
              <a:rPr lang="en-US" sz="2400"/>
              <a:t> Mentoring tools and templates</a:t>
            </a:r>
            <a:endParaRPr lang="en-US"/>
          </a:p>
        </p:txBody>
      </p:sp>
      <p:sp>
        <p:nvSpPr>
          <p:cNvPr id="3" name="Footer Placeholder 2">
            <a:extLst>
              <a:ext uri="{FF2B5EF4-FFF2-40B4-BE49-F238E27FC236}">
                <a16:creationId xmlns:a16="http://schemas.microsoft.com/office/drawing/2014/main" id="{680660A6-4601-8D06-A5DD-203FA4874184}"/>
              </a:ext>
            </a:extLst>
          </p:cNvPr>
          <p:cNvSpPr>
            <a:spLocks noGrp="1"/>
          </p:cNvSpPr>
          <p:nvPr>
            <p:ph type="ftr" sz="quarter" idx="3"/>
          </p:nvPr>
        </p:nvSpPr>
        <p:spPr/>
        <p:txBody>
          <a:bodyPr/>
          <a:lstStyle/>
          <a:p>
            <a:pPr algn="r"/>
            <a:r>
              <a:rPr lang="nl-NL"/>
              <a:t>GLLP TOT&amp;M Unit 5 V1 2026</a:t>
            </a:r>
            <a:endParaRPr lang="en-US"/>
          </a:p>
        </p:txBody>
      </p:sp>
    </p:spTree>
    <p:custDataLst>
      <p:tags r:id="rId1"/>
    </p:custDataLst>
    <p:extLst>
      <p:ext uri="{BB962C8B-B14F-4D97-AF65-F5344CB8AC3E}">
        <p14:creationId xmlns:p14="http://schemas.microsoft.com/office/powerpoint/2010/main" val="99013893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A6A228-E693-9F22-2BEE-484501981C52}"/>
            </a:ext>
          </a:extLst>
        </p:cNvPr>
        <p:cNvGrpSpPr/>
        <p:nvPr/>
      </p:nvGrpSpPr>
      <p:grpSpPr>
        <a:xfrm>
          <a:off x="0" y="0"/>
          <a:ext cx="0" cy="0"/>
          <a:chOff x="0" y="0"/>
          <a:chExt cx="0" cy="0"/>
        </a:xfrm>
      </p:grpSpPr>
      <p:sp>
        <p:nvSpPr>
          <p:cNvPr id="8" name="Flowchart: Document 7">
            <a:extLst>
              <a:ext uri="{FF2B5EF4-FFF2-40B4-BE49-F238E27FC236}">
                <a16:creationId xmlns:a16="http://schemas.microsoft.com/office/drawing/2014/main" id="{56666B8C-5081-8AD3-EDD8-52365693C3E2}"/>
              </a:ext>
            </a:extLst>
          </p:cNvPr>
          <p:cNvSpPr/>
          <p:nvPr/>
        </p:nvSpPr>
        <p:spPr>
          <a:xfrm>
            <a:off x="2141186" y="1455022"/>
            <a:ext cx="1297321" cy="1468188"/>
          </a:xfrm>
          <a:prstGeom prst="flowChartDocument">
            <a:avLst/>
          </a:prstGeom>
          <a:solidFill>
            <a:schemeClr val="accent1">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lIns="0" tIns="36000" rIns="0" bIns="36000" rtlCol="0" anchor="ctr"/>
          <a:lstStyle/>
          <a:p>
            <a:pPr algn="ctr"/>
            <a:r>
              <a:rPr lang="en-US" sz="1400" b="1">
                <a:solidFill>
                  <a:schemeClr val="tx2"/>
                </a:solidFill>
              </a:rPr>
              <a:t>Complete </a:t>
            </a:r>
          </a:p>
          <a:p>
            <a:pPr algn="ctr"/>
            <a:r>
              <a:rPr lang="en-US" sz="1400" b="1">
                <a:solidFill>
                  <a:schemeClr val="tx1"/>
                </a:solidFill>
              </a:rPr>
              <a:t>Tool 2</a:t>
            </a:r>
            <a:br>
              <a:rPr lang="en-US" sz="1400">
                <a:solidFill>
                  <a:schemeClr val="tx1"/>
                </a:solidFill>
              </a:rPr>
            </a:br>
            <a:r>
              <a:rPr lang="en-US" sz="1400">
                <a:solidFill>
                  <a:schemeClr val="tx1"/>
                </a:solidFill>
              </a:rPr>
              <a:t>Information sharing template</a:t>
            </a:r>
            <a:endParaRPr lang="en-GB" sz="1400">
              <a:solidFill>
                <a:schemeClr val="tx1"/>
              </a:solidFill>
            </a:endParaRPr>
          </a:p>
        </p:txBody>
      </p:sp>
      <p:sp>
        <p:nvSpPr>
          <p:cNvPr id="4" name="Slide Number Placeholder 3">
            <a:extLst>
              <a:ext uri="{FF2B5EF4-FFF2-40B4-BE49-F238E27FC236}">
                <a16:creationId xmlns:a16="http://schemas.microsoft.com/office/drawing/2014/main" id="{168B6CD1-DFEF-333D-08BC-F7E4D0E54652}"/>
              </a:ext>
            </a:extLst>
          </p:cNvPr>
          <p:cNvSpPr>
            <a:spLocks noGrp="1"/>
          </p:cNvSpPr>
          <p:nvPr>
            <p:ph type="sldNum" sz="quarter" idx="12"/>
          </p:nvPr>
        </p:nvSpPr>
        <p:spPr/>
        <p:txBody>
          <a:bodyPr/>
          <a:lstStyle/>
          <a:p>
            <a:fld id="{15573E5C-EF74-034A-A019-612A408567C7}" type="slidenum">
              <a:rPr lang="en-US" sz="1200" smtClean="0"/>
              <a:pPr/>
              <a:t>16</a:t>
            </a:fld>
            <a:endParaRPr lang="en-US" sz="1200"/>
          </a:p>
        </p:txBody>
      </p:sp>
      <p:sp>
        <p:nvSpPr>
          <p:cNvPr id="7" name="Flowchart: Document 6">
            <a:extLst>
              <a:ext uri="{FF2B5EF4-FFF2-40B4-BE49-F238E27FC236}">
                <a16:creationId xmlns:a16="http://schemas.microsoft.com/office/drawing/2014/main" id="{043E2130-8C0B-B10B-B53F-A4851BF1D316}"/>
              </a:ext>
            </a:extLst>
          </p:cNvPr>
          <p:cNvSpPr/>
          <p:nvPr/>
        </p:nvSpPr>
        <p:spPr>
          <a:xfrm>
            <a:off x="871439" y="1168198"/>
            <a:ext cx="1273875" cy="1885377"/>
          </a:xfrm>
          <a:prstGeom prst="flowChartDocument">
            <a:avLst/>
          </a:prstGeom>
          <a:solidFill>
            <a:schemeClr val="accent1">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lIns="0" tIns="36000" rIns="0" bIns="36000" rtlCol="0" anchor="ctr"/>
          <a:lstStyle/>
          <a:p>
            <a:pPr algn="ctr"/>
            <a:r>
              <a:rPr lang="en-US" sz="1400" b="1">
                <a:solidFill>
                  <a:schemeClr val="tx2"/>
                </a:solidFill>
              </a:rPr>
              <a:t>Complete</a:t>
            </a:r>
            <a:r>
              <a:rPr lang="en-US" sz="1400" b="1">
                <a:solidFill>
                  <a:schemeClr val="tx1"/>
                </a:solidFill>
              </a:rPr>
              <a:t> </a:t>
            </a:r>
          </a:p>
          <a:p>
            <a:pPr algn="ctr"/>
            <a:r>
              <a:rPr lang="en-US" sz="1400" b="1">
                <a:solidFill>
                  <a:schemeClr val="tx1"/>
                </a:solidFill>
              </a:rPr>
              <a:t>Tool 1</a:t>
            </a:r>
          </a:p>
          <a:p>
            <a:pPr algn="ctr"/>
            <a:r>
              <a:rPr lang="en-US" sz="1400">
                <a:solidFill>
                  <a:schemeClr val="tx1"/>
                </a:solidFill>
              </a:rPr>
              <a:t>Leadership Competency Self-Assessment </a:t>
            </a:r>
            <a:r>
              <a:rPr lang="en-US" sz="1400" err="1">
                <a:solidFill>
                  <a:schemeClr val="tx1"/>
                </a:solidFill>
              </a:rPr>
              <a:t>eTool</a:t>
            </a:r>
            <a:endParaRPr lang="en-GB" sz="1400">
              <a:solidFill>
                <a:schemeClr val="tx1"/>
              </a:solidFill>
            </a:endParaRPr>
          </a:p>
        </p:txBody>
      </p:sp>
      <p:sp>
        <p:nvSpPr>
          <p:cNvPr id="9" name="Flowchart: Document 8">
            <a:extLst>
              <a:ext uri="{FF2B5EF4-FFF2-40B4-BE49-F238E27FC236}">
                <a16:creationId xmlns:a16="http://schemas.microsoft.com/office/drawing/2014/main" id="{67EA51EE-0E85-4929-21D7-344A85392C7F}"/>
              </a:ext>
            </a:extLst>
          </p:cNvPr>
          <p:cNvSpPr/>
          <p:nvPr/>
        </p:nvSpPr>
        <p:spPr>
          <a:xfrm>
            <a:off x="1239835" y="4939899"/>
            <a:ext cx="1273875" cy="1268896"/>
          </a:xfrm>
          <a:prstGeom prst="flowChartDocument">
            <a:avLst/>
          </a:prstGeom>
          <a:solidFill>
            <a:schemeClr val="bg1">
              <a:lumMod val="75000"/>
            </a:schemeClr>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lIns="0" tIns="36000" rIns="0" bIns="36000" rtlCol="0" anchor="ctr"/>
          <a:lstStyle/>
          <a:p>
            <a:pPr algn="ctr"/>
            <a:r>
              <a:rPr lang="en-US" sz="1400" b="1">
                <a:solidFill>
                  <a:schemeClr val="accent2"/>
                </a:solidFill>
              </a:rPr>
              <a:t>Review</a:t>
            </a:r>
          </a:p>
          <a:p>
            <a:pPr algn="ctr"/>
            <a:r>
              <a:rPr lang="en-US" sz="1400" b="1">
                <a:solidFill>
                  <a:schemeClr val="tx1"/>
                </a:solidFill>
              </a:rPr>
              <a:t>Tool 3</a:t>
            </a:r>
            <a:br>
              <a:rPr lang="en-US" sz="1400">
                <a:solidFill>
                  <a:schemeClr val="tx1"/>
                </a:solidFill>
              </a:rPr>
            </a:br>
            <a:r>
              <a:rPr lang="en-US" sz="1400">
                <a:solidFill>
                  <a:schemeClr val="tx1"/>
                </a:solidFill>
              </a:rPr>
              <a:t>Mentors </a:t>
            </a:r>
            <a:r>
              <a:rPr lang="en-US" sz="1400" err="1">
                <a:solidFill>
                  <a:schemeClr val="tx1"/>
                </a:solidFill>
              </a:rPr>
              <a:t>ToRs</a:t>
            </a:r>
            <a:endParaRPr lang="en-GB" sz="1400">
              <a:solidFill>
                <a:schemeClr val="tx1"/>
              </a:solidFill>
            </a:endParaRPr>
          </a:p>
        </p:txBody>
      </p:sp>
      <p:sp>
        <p:nvSpPr>
          <p:cNvPr id="10" name="Flowchart: Document 9">
            <a:extLst>
              <a:ext uri="{FF2B5EF4-FFF2-40B4-BE49-F238E27FC236}">
                <a16:creationId xmlns:a16="http://schemas.microsoft.com/office/drawing/2014/main" id="{EF515703-4EAD-7D20-5819-7A5C027C5016}"/>
              </a:ext>
            </a:extLst>
          </p:cNvPr>
          <p:cNvSpPr/>
          <p:nvPr/>
        </p:nvSpPr>
        <p:spPr>
          <a:xfrm>
            <a:off x="3688859" y="2435795"/>
            <a:ext cx="1273875" cy="1468188"/>
          </a:xfrm>
          <a:prstGeom prst="flowChartDocument">
            <a:avLst/>
          </a:prstGeom>
          <a:solidFill>
            <a:schemeClr val="accent4">
              <a:lumMod val="20000"/>
              <a:lumOff val="80000"/>
            </a:schemeClr>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lIns="0" tIns="36000" rIns="0" bIns="36000" rtlCol="0" anchor="ctr"/>
          <a:lstStyle/>
          <a:p>
            <a:pPr algn="ctr"/>
            <a:r>
              <a:rPr lang="en-US" sz="1400" b="1">
                <a:solidFill>
                  <a:schemeClr val="tx2"/>
                </a:solidFill>
              </a:rPr>
              <a:t>Complete</a:t>
            </a:r>
          </a:p>
          <a:p>
            <a:pPr algn="ctr"/>
            <a:r>
              <a:rPr lang="en-US" sz="1400" b="1">
                <a:solidFill>
                  <a:schemeClr val="tx1"/>
                </a:solidFill>
              </a:rPr>
              <a:t>Tool 4</a:t>
            </a:r>
            <a:br>
              <a:rPr lang="en-US" sz="1400">
                <a:solidFill>
                  <a:schemeClr val="tx1"/>
                </a:solidFill>
              </a:rPr>
            </a:br>
            <a:r>
              <a:rPr lang="en-US" sz="1400">
                <a:solidFill>
                  <a:schemeClr val="tx1"/>
                </a:solidFill>
              </a:rPr>
              <a:t>Mentorship agreement template</a:t>
            </a:r>
            <a:endParaRPr lang="en-GB" sz="1400">
              <a:solidFill>
                <a:schemeClr val="tx1"/>
              </a:solidFill>
            </a:endParaRPr>
          </a:p>
        </p:txBody>
      </p:sp>
      <p:cxnSp>
        <p:nvCxnSpPr>
          <p:cNvPr id="14" name="Straight Arrow Connector 13">
            <a:extLst>
              <a:ext uri="{FF2B5EF4-FFF2-40B4-BE49-F238E27FC236}">
                <a16:creationId xmlns:a16="http://schemas.microsoft.com/office/drawing/2014/main" id="{5CFBD0CF-4457-968C-586F-54FB34A47099}"/>
              </a:ext>
            </a:extLst>
          </p:cNvPr>
          <p:cNvCxnSpPr/>
          <p:nvPr/>
        </p:nvCxnSpPr>
        <p:spPr>
          <a:xfrm>
            <a:off x="4410514" y="930652"/>
            <a:ext cx="7416000" cy="0"/>
          </a:xfrm>
          <a:prstGeom prst="straightConnector1">
            <a:avLst/>
          </a:prstGeom>
          <a:ln w="19050">
            <a:headEnd type="oval"/>
            <a:tailEnd type="triangle"/>
          </a:ln>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id="{9422A4FB-3765-D6B4-6C1A-0B758EADB83A}"/>
              </a:ext>
            </a:extLst>
          </p:cNvPr>
          <p:cNvSpPr txBox="1"/>
          <p:nvPr/>
        </p:nvSpPr>
        <p:spPr>
          <a:xfrm>
            <a:off x="3777743" y="529463"/>
            <a:ext cx="1285461" cy="338554"/>
          </a:xfrm>
          <a:prstGeom prst="rect">
            <a:avLst/>
          </a:prstGeom>
          <a:noFill/>
        </p:spPr>
        <p:txBody>
          <a:bodyPr wrap="square" rtlCol="0">
            <a:spAutoFit/>
          </a:bodyPr>
          <a:lstStyle/>
          <a:p>
            <a:pPr algn="ctr"/>
            <a:r>
              <a:rPr lang="en-GB" sz="1600" b="1"/>
              <a:t>Meeting 1</a:t>
            </a:r>
          </a:p>
        </p:txBody>
      </p:sp>
      <p:sp>
        <p:nvSpPr>
          <p:cNvPr id="16" name="TextBox 15">
            <a:extLst>
              <a:ext uri="{FF2B5EF4-FFF2-40B4-BE49-F238E27FC236}">
                <a16:creationId xmlns:a16="http://schemas.microsoft.com/office/drawing/2014/main" id="{F7721CFF-A770-BDF2-80B3-BAA69BDF1498}"/>
              </a:ext>
            </a:extLst>
          </p:cNvPr>
          <p:cNvSpPr txBox="1"/>
          <p:nvPr/>
        </p:nvSpPr>
        <p:spPr>
          <a:xfrm rot="16200000">
            <a:off x="14638" y="1548708"/>
            <a:ext cx="1048547" cy="369332"/>
          </a:xfrm>
          <a:prstGeom prst="rect">
            <a:avLst/>
          </a:prstGeom>
          <a:noFill/>
        </p:spPr>
        <p:txBody>
          <a:bodyPr wrap="square" rtlCol="0">
            <a:spAutoFit/>
          </a:bodyPr>
          <a:lstStyle/>
          <a:p>
            <a:r>
              <a:rPr lang="en-GB">
                <a:solidFill>
                  <a:schemeClr val="accent1">
                    <a:lumMod val="60000"/>
                    <a:lumOff val="40000"/>
                  </a:schemeClr>
                </a:solidFill>
              </a:rPr>
              <a:t>Mentee</a:t>
            </a:r>
          </a:p>
        </p:txBody>
      </p:sp>
      <p:sp>
        <p:nvSpPr>
          <p:cNvPr id="20" name="Flowchart: Document 19">
            <a:extLst>
              <a:ext uri="{FF2B5EF4-FFF2-40B4-BE49-F238E27FC236}">
                <a16:creationId xmlns:a16="http://schemas.microsoft.com/office/drawing/2014/main" id="{020A050B-45F5-399E-9B79-3226F7282498}"/>
              </a:ext>
            </a:extLst>
          </p:cNvPr>
          <p:cNvSpPr/>
          <p:nvPr/>
        </p:nvSpPr>
        <p:spPr>
          <a:xfrm>
            <a:off x="7083522" y="1364472"/>
            <a:ext cx="1366239" cy="1268896"/>
          </a:xfrm>
          <a:prstGeom prst="flowChartDocument">
            <a:avLst/>
          </a:prstGeom>
          <a:solidFill>
            <a:schemeClr val="accent1">
              <a:lumMod val="20000"/>
              <a:lumOff val="80000"/>
            </a:schemeClr>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lIns="0" tIns="36000" rIns="0" bIns="36000" rtlCol="0" anchor="ctr"/>
          <a:lstStyle/>
          <a:p>
            <a:pPr algn="ctr"/>
            <a:r>
              <a:rPr lang="en-US" sz="1400" b="1">
                <a:solidFill>
                  <a:schemeClr val="tx2"/>
                </a:solidFill>
              </a:rPr>
              <a:t>Complete</a:t>
            </a:r>
          </a:p>
          <a:p>
            <a:pPr algn="ctr"/>
            <a:r>
              <a:rPr lang="en-US" sz="1400" b="1">
                <a:solidFill>
                  <a:schemeClr val="tx1"/>
                </a:solidFill>
              </a:rPr>
              <a:t>Tool 7</a:t>
            </a:r>
            <a:br>
              <a:rPr lang="en-US" sz="1400">
                <a:solidFill>
                  <a:schemeClr val="tx1"/>
                </a:solidFill>
              </a:rPr>
            </a:br>
            <a:r>
              <a:rPr lang="en-US" sz="1400">
                <a:solidFill>
                  <a:schemeClr val="tx1"/>
                </a:solidFill>
              </a:rPr>
              <a:t>Midway review form</a:t>
            </a:r>
            <a:endParaRPr lang="en-GB" sz="1400">
              <a:solidFill>
                <a:schemeClr val="tx1"/>
              </a:solidFill>
            </a:endParaRPr>
          </a:p>
        </p:txBody>
      </p:sp>
      <p:sp>
        <p:nvSpPr>
          <p:cNvPr id="21" name="Flowchart: Document 20">
            <a:extLst>
              <a:ext uri="{FF2B5EF4-FFF2-40B4-BE49-F238E27FC236}">
                <a16:creationId xmlns:a16="http://schemas.microsoft.com/office/drawing/2014/main" id="{D6760824-AE9E-D8D3-0D64-8F932D6B7FAF}"/>
              </a:ext>
            </a:extLst>
          </p:cNvPr>
          <p:cNvSpPr/>
          <p:nvPr/>
        </p:nvSpPr>
        <p:spPr>
          <a:xfrm>
            <a:off x="10690121" y="1456834"/>
            <a:ext cx="1273875" cy="1268896"/>
          </a:xfrm>
          <a:prstGeom prst="flowChartDocument">
            <a:avLst/>
          </a:prstGeom>
          <a:solidFill>
            <a:schemeClr val="accent1">
              <a:lumMod val="20000"/>
              <a:lumOff val="80000"/>
            </a:schemeClr>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lIns="0" tIns="36000" rIns="0" bIns="36000" rtlCol="0" anchor="ctr"/>
          <a:lstStyle/>
          <a:p>
            <a:pPr algn="ctr"/>
            <a:r>
              <a:rPr lang="en-US" sz="1400" b="1">
                <a:solidFill>
                  <a:schemeClr val="tx2"/>
                </a:solidFill>
              </a:rPr>
              <a:t>Complete</a:t>
            </a:r>
          </a:p>
          <a:p>
            <a:pPr algn="ctr"/>
            <a:r>
              <a:rPr lang="en-US" sz="1400" b="1">
                <a:solidFill>
                  <a:schemeClr val="tx1"/>
                </a:solidFill>
              </a:rPr>
              <a:t>Tool 8</a:t>
            </a:r>
            <a:br>
              <a:rPr lang="en-US" sz="1400">
                <a:solidFill>
                  <a:schemeClr val="tx1"/>
                </a:solidFill>
              </a:rPr>
            </a:br>
            <a:r>
              <a:rPr lang="en-US" sz="1400">
                <a:solidFill>
                  <a:schemeClr val="tx1"/>
                </a:solidFill>
              </a:rPr>
              <a:t>Final review form</a:t>
            </a:r>
            <a:endParaRPr lang="en-GB" sz="1400">
              <a:solidFill>
                <a:schemeClr val="tx1"/>
              </a:solidFill>
            </a:endParaRPr>
          </a:p>
        </p:txBody>
      </p:sp>
      <p:sp>
        <p:nvSpPr>
          <p:cNvPr id="22" name="TextBox 21">
            <a:extLst>
              <a:ext uri="{FF2B5EF4-FFF2-40B4-BE49-F238E27FC236}">
                <a16:creationId xmlns:a16="http://schemas.microsoft.com/office/drawing/2014/main" id="{66128258-16C6-7171-F846-2BC51ECED229}"/>
              </a:ext>
            </a:extLst>
          </p:cNvPr>
          <p:cNvSpPr txBox="1"/>
          <p:nvPr/>
        </p:nvSpPr>
        <p:spPr>
          <a:xfrm rot="16200000">
            <a:off x="-610494" y="3999951"/>
            <a:ext cx="2295456" cy="369332"/>
          </a:xfrm>
          <a:prstGeom prst="rect">
            <a:avLst/>
          </a:prstGeom>
          <a:noFill/>
        </p:spPr>
        <p:txBody>
          <a:bodyPr wrap="square" lIns="91440" tIns="45720" rIns="91440" bIns="45720" rtlCol="0" anchor="t">
            <a:spAutoFit/>
          </a:bodyPr>
          <a:lstStyle/>
          <a:p>
            <a:r>
              <a:rPr lang="en-GB">
                <a:solidFill>
                  <a:schemeClr val="tx1">
                    <a:lumMod val="49000"/>
                    <a:lumOff val="51000"/>
                  </a:schemeClr>
                </a:solidFill>
              </a:rPr>
              <a:t>Mentor           </a:t>
            </a:r>
            <a:r>
              <a:rPr lang="en-GB">
                <a:solidFill>
                  <a:schemeClr val="accent4">
                    <a:lumMod val="60000"/>
                    <a:lumOff val="40000"/>
                  </a:schemeClr>
                </a:solidFill>
              </a:rPr>
              <a:t>  Both </a:t>
            </a:r>
            <a:r>
              <a:rPr lang="en-GB">
                <a:solidFill>
                  <a:schemeClr val="tx1">
                    <a:lumMod val="49000"/>
                    <a:lumOff val="51000"/>
                  </a:schemeClr>
                </a:solidFill>
              </a:rPr>
              <a:t> </a:t>
            </a:r>
          </a:p>
        </p:txBody>
      </p:sp>
      <p:sp>
        <p:nvSpPr>
          <p:cNvPr id="23" name="Flowchart: Document 22">
            <a:extLst>
              <a:ext uri="{FF2B5EF4-FFF2-40B4-BE49-F238E27FC236}">
                <a16:creationId xmlns:a16="http://schemas.microsoft.com/office/drawing/2014/main" id="{403A3146-E1C0-B137-F0D2-B33D6D637B95}"/>
              </a:ext>
            </a:extLst>
          </p:cNvPr>
          <p:cNvSpPr/>
          <p:nvPr/>
        </p:nvSpPr>
        <p:spPr>
          <a:xfrm>
            <a:off x="2157768" y="3645344"/>
            <a:ext cx="1273875" cy="1468188"/>
          </a:xfrm>
          <a:prstGeom prst="flowChartDocument">
            <a:avLst/>
          </a:prstGeom>
          <a:solidFill>
            <a:schemeClr val="bg1">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lIns="0" tIns="36000" rIns="0" bIns="36000" rtlCol="0" anchor="ctr"/>
          <a:lstStyle/>
          <a:p>
            <a:pPr algn="ctr"/>
            <a:r>
              <a:rPr lang="en-US" sz="1400" b="1">
                <a:solidFill>
                  <a:schemeClr val="tx2"/>
                </a:solidFill>
              </a:rPr>
              <a:t>Complete </a:t>
            </a:r>
          </a:p>
          <a:p>
            <a:pPr algn="ctr"/>
            <a:r>
              <a:rPr lang="en-US" sz="1400" b="1">
                <a:solidFill>
                  <a:schemeClr val="tx1"/>
                </a:solidFill>
              </a:rPr>
              <a:t>Tool 2</a:t>
            </a:r>
            <a:br>
              <a:rPr lang="en-US" sz="1400">
                <a:solidFill>
                  <a:schemeClr val="tx1"/>
                </a:solidFill>
              </a:rPr>
            </a:br>
            <a:r>
              <a:rPr lang="en-US" sz="1400">
                <a:solidFill>
                  <a:schemeClr val="tx1"/>
                </a:solidFill>
              </a:rPr>
              <a:t>Information sharing template</a:t>
            </a:r>
            <a:endParaRPr lang="en-GB" sz="1400">
              <a:solidFill>
                <a:schemeClr val="tx1"/>
              </a:solidFill>
            </a:endParaRPr>
          </a:p>
        </p:txBody>
      </p:sp>
      <p:sp>
        <p:nvSpPr>
          <p:cNvPr id="24" name="Flowchart: Document 23">
            <a:extLst>
              <a:ext uri="{FF2B5EF4-FFF2-40B4-BE49-F238E27FC236}">
                <a16:creationId xmlns:a16="http://schemas.microsoft.com/office/drawing/2014/main" id="{60F6F4E9-4EBC-BD5F-5063-224C3D480394}"/>
              </a:ext>
            </a:extLst>
          </p:cNvPr>
          <p:cNvSpPr/>
          <p:nvPr/>
        </p:nvSpPr>
        <p:spPr>
          <a:xfrm>
            <a:off x="867272" y="3432166"/>
            <a:ext cx="1283055" cy="1803880"/>
          </a:xfrm>
          <a:prstGeom prst="flowChartDocument">
            <a:avLst/>
          </a:prstGeom>
          <a:solidFill>
            <a:schemeClr val="bg1">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lIns="0" tIns="36000" rIns="0" bIns="36000" rtlCol="0" anchor="ctr"/>
          <a:lstStyle/>
          <a:p>
            <a:pPr algn="ctr"/>
            <a:r>
              <a:rPr lang="en-US" sz="1400" b="1">
                <a:solidFill>
                  <a:schemeClr val="accent2"/>
                </a:solidFill>
              </a:rPr>
              <a:t>Review</a:t>
            </a:r>
          </a:p>
          <a:p>
            <a:pPr algn="ctr"/>
            <a:r>
              <a:rPr lang="en-US" sz="1400" b="1">
                <a:solidFill>
                  <a:schemeClr val="tx1"/>
                </a:solidFill>
              </a:rPr>
              <a:t>Tool 1</a:t>
            </a:r>
          </a:p>
          <a:p>
            <a:pPr algn="ctr"/>
            <a:r>
              <a:rPr lang="en-US" sz="1400">
                <a:solidFill>
                  <a:schemeClr val="tx1"/>
                </a:solidFill>
              </a:rPr>
              <a:t>Leadership Competency Self-Assessment </a:t>
            </a:r>
            <a:r>
              <a:rPr lang="en-US" sz="1400" err="1">
                <a:solidFill>
                  <a:schemeClr val="tx1"/>
                </a:solidFill>
              </a:rPr>
              <a:t>eTool</a:t>
            </a:r>
            <a:endParaRPr lang="en-GB" sz="1400">
              <a:solidFill>
                <a:schemeClr val="tx1"/>
              </a:solidFill>
            </a:endParaRPr>
          </a:p>
        </p:txBody>
      </p:sp>
      <p:sp>
        <p:nvSpPr>
          <p:cNvPr id="25" name="TextBox 24">
            <a:extLst>
              <a:ext uri="{FF2B5EF4-FFF2-40B4-BE49-F238E27FC236}">
                <a16:creationId xmlns:a16="http://schemas.microsoft.com/office/drawing/2014/main" id="{D599B963-4E9C-7135-0821-38188C02F23F}"/>
              </a:ext>
            </a:extLst>
          </p:cNvPr>
          <p:cNvSpPr txBox="1"/>
          <p:nvPr/>
        </p:nvSpPr>
        <p:spPr>
          <a:xfrm>
            <a:off x="1492308" y="570806"/>
            <a:ext cx="1285461" cy="338554"/>
          </a:xfrm>
          <a:prstGeom prst="rect">
            <a:avLst/>
          </a:prstGeom>
          <a:noFill/>
        </p:spPr>
        <p:txBody>
          <a:bodyPr wrap="square" rtlCol="0">
            <a:spAutoFit/>
          </a:bodyPr>
          <a:lstStyle/>
          <a:p>
            <a:pPr algn="ctr"/>
            <a:r>
              <a:rPr lang="en-GB" sz="1600" b="1"/>
              <a:t>Pre-work</a:t>
            </a:r>
          </a:p>
        </p:txBody>
      </p:sp>
      <p:cxnSp>
        <p:nvCxnSpPr>
          <p:cNvPr id="27" name="Straight Connector 26">
            <a:extLst>
              <a:ext uri="{FF2B5EF4-FFF2-40B4-BE49-F238E27FC236}">
                <a16:creationId xmlns:a16="http://schemas.microsoft.com/office/drawing/2014/main" id="{A992B38C-EF26-69A4-C273-C1FABFA1C0AC}"/>
              </a:ext>
            </a:extLst>
          </p:cNvPr>
          <p:cNvCxnSpPr/>
          <p:nvPr/>
        </p:nvCxnSpPr>
        <p:spPr>
          <a:xfrm>
            <a:off x="720739" y="937278"/>
            <a:ext cx="3600000" cy="0"/>
          </a:xfrm>
          <a:prstGeom prst="line">
            <a:avLst/>
          </a:prstGeom>
          <a:ln w="19050">
            <a:prstDash val="lgDash"/>
          </a:ln>
        </p:spPr>
        <p:style>
          <a:lnRef idx="1">
            <a:schemeClr val="dk1"/>
          </a:lnRef>
          <a:fillRef idx="0">
            <a:schemeClr val="dk1"/>
          </a:fillRef>
          <a:effectRef idx="0">
            <a:schemeClr val="dk1"/>
          </a:effectRef>
          <a:fontRef idx="minor">
            <a:schemeClr val="tx1"/>
          </a:fontRef>
        </p:style>
      </p:cxnSp>
      <p:sp>
        <p:nvSpPr>
          <p:cNvPr id="28" name="Flowchart: Document 27">
            <a:extLst>
              <a:ext uri="{FF2B5EF4-FFF2-40B4-BE49-F238E27FC236}">
                <a16:creationId xmlns:a16="http://schemas.microsoft.com/office/drawing/2014/main" id="{8B83650C-D682-17EB-F441-B02B0B61BB28}"/>
              </a:ext>
            </a:extLst>
          </p:cNvPr>
          <p:cNvSpPr/>
          <p:nvPr/>
        </p:nvSpPr>
        <p:spPr>
          <a:xfrm>
            <a:off x="10636036" y="2787978"/>
            <a:ext cx="1308512" cy="1777545"/>
          </a:xfrm>
          <a:prstGeom prst="flowChartDocumen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lIns="0" tIns="36000" rIns="0" bIns="36000" rtlCol="0" anchor="ctr"/>
          <a:lstStyle/>
          <a:p>
            <a:pPr algn="ctr"/>
            <a:r>
              <a:rPr lang="en-US" sz="1400" b="1">
                <a:solidFill>
                  <a:schemeClr val="accent6"/>
                </a:solidFill>
              </a:rPr>
              <a:t>Assess </a:t>
            </a:r>
          </a:p>
          <a:p>
            <a:pPr algn="ctr"/>
            <a:r>
              <a:rPr lang="en-US" sz="1400" b="1">
                <a:solidFill>
                  <a:schemeClr val="tx1"/>
                </a:solidFill>
              </a:rPr>
              <a:t>Tool 1</a:t>
            </a:r>
          </a:p>
          <a:p>
            <a:pPr algn="ctr"/>
            <a:r>
              <a:rPr lang="en-US" sz="1400">
                <a:solidFill>
                  <a:schemeClr val="tx1"/>
                </a:solidFill>
              </a:rPr>
              <a:t>Leadership Competency Self-Assessment </a:t>
            </a:r>
            <a:r>
              <a:rPr lang="en-US" sz="1400" err="1">
                <a:solidFill>
                  <a:schemeClr val="tx1"/>
                </a:solidFill>
              </a:rPr>
              <a:t>eTool</a:t>
            </a:r>
            <a:r>
              <a:rPr lang="en-US" sz="1400">
                <a:solidFill>
                  <a:schemeClr val="tx1"/>
                </a:solidFill>
              </a:rPr>
              <a:t> (pre-work and end)</a:t>
            </a:r>
            <a:endParaRPr lang="en-GB" sz="1400">
              <a:solidFill>
                <a:schemeClr val="tx1"/>
              </a:solidFill>
            </a:endParaRPr>
          </a:p>
        </p:txBody>
      </p:sp>
      <p:sp>
        <p:nvSpPr>
          <p:cNvPr id="29" name="Flowchart: Document 28">
            <a:extLst>
              <a:ext uri="{FF2B5EF4-FFF2-40B4-BE49-F238E27FC236}">
                <a16:creationId xmlns:a16="http://schemas.microsoft.com/office/drawing/2014/main" id="{0BC67D84-6B25-1400-821D-4882A368DC2B}"/>
              </a:ext>
            </a:extLst>
          </p:cNvPr>
          <p:cNvSpPr/>
          <p:nvPr/>
        </p:nvSpPr>
        <p:spPr>
          <a:xfrm>
            <a:off x="9268279" y="3119083"/>
            <a:ext cx="1365369" cy="1566867"/>
          </a:xfrm>
          <a:prstGeom prst="flowChartDocument">
            <a:avLst/>
          </a:prstGeom>
          <a:solidFill>
            <a:schemeClr val="accent4">
              <a:lumMod val="20000"/>
              <a:lumOff val="80000"/>
            </a:schemeClr>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lIns="0" tIns="36000" rIns="0" bIns="36000" rtlCol="0" anchor="ctr"/>
          <a:lstStyle/>
          <a:p>
            <a:pPr algn="ctr"/>
            <a:r>
              <a:rPr lang="en-US" sz="1400" b="1">
                <a:solidFill>
                  <a:schemeClr val="accent6"/>
                </a:solidFill>
              </a:rPr>
              <a:t>Assess</a:t>
            </a:r>
            <a:r>
              <a:rPr lang="en-US" sz="1400" b="1">
                <a:solidFill>
                  <a:schemeClr val="tx1"/>
                </a:solidFill>
              </a:rPr>
              <a:t> </a:t>
            </a:r>
          </a:p>
          <a:p>
            <a:pPr algn="ctr"/>
            <a:r>
              <a:rPr lang="en-US" sz="1400" b="1">
                <a:solidFill>
                  <a:schemeClr val="tx1"/>
                </a:solidFill>
              </a:rPr>
              <a:t>Tool 5</a:t>
            </a:r>
            <a:br>
              <a:rPr lang="en-US" sz="1400">
                <a:solidFill>
                  <a:schemeClr val="tx1"/>
                </a:solidFill>
              </a:rPr>
            </a:br>
            <a:r>
              <a:rPr lang="en-US" sz="1400">
                <a:solidFill>
                  <a:schemeClr val="tx1"/>
                </a:solidFill>
              </a:rPr>
              <a:t>Mentee learning plan template for progress made</a:t>
            </a:r>
            <a:endParaRPr lang="en-GB" sz="1400">
              <a:solidFill>
                <a:schemeClr val="tx1"/>
              </a:solidFill>
            </a:endParaRPr>
          </a:p>
        </p:txBody>
      </p:sp>
      <p:sp>
        <p:nvSpPr>
          <p:cNvPr id="30" name="TextBox 29">
            <a:extLst>
              <a:ext uri="{FF2B5EF4-FFF2-40B4-BE49-F238E27FC236}">
                <a16:creationId xmlns:a16="http://schemas.microsoft.com/office/drawing/2014/main" id="{73E1FD78-F993-6C90-870F-5FC0BB932118}"/>
              </a:ext>
            </a:extLst>
          </p:cNvPr>
          <p:cNvSpPr txBox="1"/>
          <p:nvPr/>
        </p:nvSpPr>
        <p:spPr>
          <a:xfrm>
            <a:off x="10676246" y="330464"/>
            <a:ext cx="1285461" cy="584775"/>
          </a:xfrm>
          <a:prstGeom prst="rect">
            <a:avLst/>
          </a:prstGeom>
          <a:noFill/>
        </p:spPr>
        <p:txBody>
          <a:bodyPr wrap="square" rtlCol="0">
            <a:spAutoFit/>
          </a:bodyPr>
          <a:lstStyle/>
          <a:p>
            <a:pPr algn="ctr"/>
            <a:r>
              <a:rPr lang="en-GB" sz="1600" b="1"/>
              <a:t>End of programme</a:t>
            </a:r>
          </a:p>
        </p:txBody>
      </p:sp>
      <p:sp>
        <p:nvSpPr>
          <p:cNvPr id="31" name="TextBox 30">
            <a:extLst>
              <a:ext uri="{FF2B5EF4-FFF2-40B4-BE49-F238E27FC236}">
                <a16:creationId xmlns:a16="http://schemas.microsoft.com/office/drawing/2014/main" id="{7EAFFA72-0265-B65B-DF3C-C05DE2E7A4AF}"/>
              </a:ext>
            </a:extLst>
          </p:cNvPr>
          <p:cNvSpPr txBox="1"/>
          <p:nvPr/>
        </p:nvSpPr>
        <p:spPr>
          <a:xfrm>
            <a:off x="7081026" y="589494"/>
            <a:ext cx="1285461" cy="338554"/>
          </a:xfrm>
          <a:prstGeom prst="rect">
            <a:avLst/>
          </a:prstGeom>
          <a:noFill/>
        </p:spPr>
        <p:txBody>
          <a:bodyPr wrap="square" rtlCol="0">
            <a:spAutoFit/>
          </a:bodyPr>
          <a:lstStyle/>
          <a:p>
            <a:pPr algn="ctr"/>
            <a:r>
              <a:rPr lang="en-GB" sz="1600" b="1"/>
              <a:t>Meeting n</a:t>
            </a:r>
          </a:p>
        </p:txBody>
      </p:sp>
      <p:sp>
        <p:nvSpPr>
          <p:cNvPr id="33" name="Flowchart: Document 32">
            <a:extLst>
              <a:ext uri="{FF2B5EF4-FFF2-40B4-BE49-F238E27FC236}">
                <a16:creationId xmlns:a16="http://schemas.microsoft.com/office/drawing/2014/main" id="{269033D7-672E-4EEA-C47A-2DF4DA63A723}"/>
              </a:ext>
            </a:extLst>
          </p:cNvPr>
          <p:cNvSpPr/>
          <p:nvPr/>
        </p:nvSpPr>
        <p:spPr>
          <a:xfrm>
            <a:off x="7082932" y="4706831"/>
            <a:ext cx="1354694" cy="1257351"/>
          </a:xfrm>
          <a:prstGeom prst="flowChartDocument">
            <a:avLst/>
          </a:prstGeom>
          <a:solidFill>
            <a:schemeClr val="bg1">
              <a:lumMod val="75000"/>
            </a:schemeClr>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lIns="0" tIns="36000" rIns="0" bIns="36000" rtlCol="0" anchor="ctr"/>
          <a:lstStyle/>
          <a:p>
            <a:pPr algn="ctr"/>
            <a:r>
              <a:rPr lang="en-US" sz="1400" b="1">
                <a:solidFill>
                  <a:schemeClr val="tx2"/>
                </a:solidFill>
              </a:rPr>
              <a:t>Complete</a:t>
            </a:r>
          </a:p>
          <a:p>
            <a:pPr algn="ctr"/>
            <a:r>
              <a:rPr lang="en-US" sz="1400" b="1">
                <a:solidFill>
                  <a:schemeClr val="tx1"/>
                </a:solidFill>
              </a:rPr>
              <a:t>Tool 7</a:t>
            </a:r>
            <a:br>
              <a:rPr lang="en-US" sz="1400">
                <a:solidFill>
                  <a:schemeClr val="tx1"/>
                </a:solidFill>
              </a:rPr>
            </a:br>
            <a:r>
              <a:rPr lang="en-US" sz="1400">
                <a:solidFill>
                  <a:schemeClr val="tx1"/>
                </a:solidFill>
              </a:rPr>
              <a:t>Midway review form</a:t>
            </a:r>
            <a:endParaRPr lang="en-GB" sz="1400">
              <a:solidFill>
                <a:schemeClr val="tx1"/>
              </a:solidFill>
            </a:endParaRPr>
          </a:p>
        </p:txBody>
      </p:sp>
      <p:sp>
        <p:nvSpPr>
          <p:cNvPr id="34" name="Flowchart: Document 33">
            <a:extLst>
              <a:ext uri="{FF2B5EF4-FFF2-40B4-BE49-F238E27FC236}">
                <a16:creationId xmlns:a16="http://schemas.microsoft.com/office/drawing/2014/main" id="{E7944095-DD70-E651-7C74-E29F0607173B}"/>
              </a:ext>
            </a:extLst>
          </p:cNvPr>
          <p:cNvSpPr/>
          <p:nvPr/>
        </p:nvSpPr>
        <p:spPr>
          <a:xfrm>
            <a:off x="10714624" y="4706831"/>
            <a:ext cx="1273875" cy="1268896"/>
          </a:xfrm>
          <a:prstGeom prst="flowChartDocument">
            <a:avLst/>
          </a:prstGeom>
          <a:solidFill>
            <a:schemeClr val="bg1">
              <a:lumMod val="75000"/>
            </a:schemeClr>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lIns="0" tIns="36000" rIns="0" bIns="36000" rtlCol="0" anchor="ctr"/>
          <a:lstStyle/>
          <a:p>
            <a:pPr algn="ctr"/>
            <a:r>
              <a:rPr lang="en-US" sz="1400" b="1">
                <a:solidFill>
                  <a:schemeClr val="tx2"/>
                </a:solidFill>
              </a:rPr>
              <a:t>Complete</a:t>
            </a:r>
          </a:p>
          <a:p>
            <a:pPr algn="ctr"/>
            <a:r>
              <a:rPr lang="en-US" sz="1400" b="1">
                <a:solidFill>
                  <a:schemeClr val="tx1"/>
                </a:solidFill>
              </a:rPr>
              <a:t>Tool 8</a:t>
            </a:r>
            <a:br>
              <a:rPr lang="en-US" sz="1400">
                <a:solidFill>
                  <a:schemeClr val="tx1"/>
                </a:solidFill>
              </a:rPr>
            </a:br>
            <a:r>
              <a:rPr lang="en-US" sz="1400">
                <a:solidFill>
                  <a:schemeClr val="tx1"/>
                </a:solidFill>
              </a:rPr>
              <a:t>Final review form</a:t>
            </a:r>
            <a:endParaRPr lang="en-GB" sz="1400">
              <a:solidFill>
                <a:schemeClr val="tx1"/>
              </a:solidFill>
            </a:endParaRPr>
          </a:p>
        </p:txBody>
      </p:sp>
      <p:sp>
        <p:nvSpPr>
          <p:cNvPr id="2" name="Flowchart: Document 1">
            <a:extLst>
              <a:ext uri="{FF2B5EF4-FFF2-40B4-BE49-F238E27FC236}">
                <a16:creationId xmlns:a16="http://schemas.microsoft.com/office/drawing/2014/main" id="{11D64248-7426-8BAB-7459-4EF38EB73CA3}"/>
              </a:ext>
            </a:extLst>
          </p:cNvPr>
          <p:cNvSpPr/>
          <p:nvPr/>
        </p:nvSpPr>
        <p:spPr>
          <a:xfrm>
            <a:off x="9362647" y="1165326"/>
            <a:ext cx="1315666" cy="1751796"/>
          </a:xfrm>
          <a:prstGeom prst="flowChartDocument">
            <a:avLst/>
          </a:prstGeom>
          <a:solidFill>
            <a:schemeClr val="accent1">
              <a:lumMod val="20000"/>
              <a:lumOff val="80000"/>
            </a:schemeClr>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lIns="0" tIns="36000" rIns="0" bIns="36000" rtlCol="0" anchor="ctr"/>
          <a:lstStyle/>
          <a:p>
            <a:pPr algn="ctr"/>
            <a:endParaRPr lang="en-US" sz="1400" b="1">
              <a:solidFill>
                <a:schemeClr val="tx2"/>
              </a:solidFill>
            </a:endParaRPr>
          </a:p>
          <a:p>
            <a:pPr algn="ctr"/>
            <a:r>
              <a:rPr lang="en-US" sz="1400" b="1">
                <a:solidFill>
                  <a:schemeClr val="tx2"/>
                </a:solidFill>
              </a:rPr>
              <a:t>Complete</a:t>
            </a:r>
            <a:endParaRPr lang="en-US">
              <a:solidFill>
                <a:schemeClr val="tx2"/>
              </a:solidFill>
            </a:endParaRPr>
          </a:p>
          <a:p>
            <a:pPr algn="ctr"/>
            <a:r>
              <a:rPr lang="en-US" sz="1400" b="1">
                <a:solidFill>
                  <a:schemeClr val="tx1"/>
                </a:solidFill>
              </a:rPr>
              <a:t>Tool 1</a:t>
            </a:r>
            <a:br>
              <a:rPr lang="en-US" sz="1400">
                <a:solidFill>
                  <a:schemeClr val="tx1"/>
                </a:solidFill>
              </a:rPr>
            </a:br>
            <a:r>
              <a:rPr lang="en-US" sz="1400">
                <a:solidFill>
                  <a:schemeClr val="tx1"/>
                </a:solidFill>
              </a:rPr>
              <a:t>Leadership Competency Self-Assessment </a:t>
            </a:r>
            <a:r>
              <a:rPr lang="en-US" sz="1400" err="1">
                <a:solidFill>
                  <a:schemeClr val="tx1"/>
                </a:solidFill>
              </a:rPr>
              <a:t>eTool</a:t>
            </a:r>
            <a:r>
              <a:rPr lang="en-US" sz="1400">
                <a:solidFill>
                  <a:schemeClr val="tx1"/>
                </a:solidFill>
              </a:rPr>
              <a:t> for comparison</a:t>
            </a:r>
            <a:endParaRPr lang="en-GB" sz="1400">
              <a:solidFill>
                <a:schemeClr val="tx1"/>
              </a:solidFill>
            </a:endParaRPr>
          </a:p>
          <a:p>
            <a:pPr algn="ctr"/>
            <a:endParaRPr lang="en-GB" sz="1400">
              <a:solidFill>
                <a:schemeClr val="tx1"/>
              </a:solidFill>
            </a:endParaRPr>
          </a:p>
        </p:txBody>
      </p:sp>
      <p:sp>
        <p:nvSpPr>
          <p:cNvPr id="12" name="Flowchart: Document 11">
            <a:extLst>
              <a:ext uri="{FF2B5EF4-FFF2-40B4-BE49-F238E27FC236}">
                <a16:creationId xmlns:a16="http://schemas.microsoft.com/office/drawing/2014/main" id="{05C0F0BA-2666-C0FA-F5DB-9E1DF76CB3F4}"/>
              </a:ext>
            </a:extLst>
          </p:cNvPr>
          <p:cNvSpPr/>
          <p:nvPr/>
        </p:nvSpPr>
        <p:spPr>
          <a:xfrm>
            <a:off x="3777358" y="3643747"/>
            <a:ext cx="1285598" cy="1468188"/>
          </a:xfrm>
          <a:prstGeom prst="flowChartDocument">
            <a:avLst/>
          </a:prstGeom>
          <a:solidFill>
            <a:schemeClr val="accent4">
              <a:lumMod val="20000"/>
              <a:lumOff val="80000"/>
            </a:schemeClr>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lIns="0" tIns="36000" rIns="0" bIns="36000" rtlCol="0" anchor="ctr"/>
          <a:lstStyle/>
          <a:p>
            <a:pPr algn="ctr"/>
            <a:r>
              <a:rPr lang="en-US" sz="1400" b="1">
                <a:solidFill>
                  <a:schemeClr val="tx2"/>
                </a:solidFill>
              </a:rPr>
              <a:t>Complete</a:t>
            </a:r>
          </a:p>
          <a:p>
            <a:pPr algn="ctr"/>
            <a:r>
              <a:rPr lang="en-US" sz="1400" b="1">
                <a:solidFill>
                  <a:schemeClr val="tx1"/>
                </a:solidFill>
              </a:rPr>
              <a:t>Tool 6</a:t>
            </a:r>
            <a:br>
              <a:rPr lang="en-US" sz="1400">
                <a:solidFill>
                  <a:schemeClr val="tx1"/>
                </a:solidFill>
              </a:rPr>
            </a:br>
            <a:r>
              <a:rPr lang="en-US" sz="1400">
                <a:solidFill>
                  <a:schemeClr val="tx1"/>
                </a:solidFill>
              </a:rPr>
              <a:t>Meeting agenda minutes (optional)</a:t>
            </a:r>
            <a:endParaRPr lang="en-GB" sz="1400">
              <a:solidFill>
                <a:schemeClr val="tx1"/>
              </a:solidFill>
            </a:endParaRPr>
          </a:p>
        </p:txBody>
      </p:sp>
      <p:sp>
        <p:nvSpPr>
          <p:cNvPr id="11" name="Flowchart: Document 10">
            <a:extLst>
              <a:ext uri="{FF2B5EF4-FFF2-40B4-BE49-F238E27FC236}">
                <a16:creationId xmlns:a16="http://schemas.microsoft.com/office/drawing/2014/main" id="{B83D5410-8E7F-4559-0F1A-7B0E06115DD2}"/>
              </a:ext>
            </a:extLst>
          </p:cNvPr>
          <p:cNvSpPr/>
          <p:nvPr/>
        </p:nvSpPr>
        <p:spPr>
          <a:xfrm>
            <a:off x="4956472" y="2593756"/>
            <a:ext cx="1273875" cy="1468188"/>
          </a:xfrm>
          <a:prstGeom prst="flowChartDocument">
            <a:avLst/>
          </a:prstGeom>
          <a:solidFill>
            <a:schemeClr val="accent4">
              <a:lumMod val="20000"/>
              <a:lumOff val="80000"/>
            </a:schemeClr>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lIns="0" tIns="36000" rIns="0" bIns="36000" rtlCol="0" anchor="ctr"/>
          <a:lstStyle/>
          <a:p>
            <a:pPr algn="ctr"/>
            <a:r>
              <a:rPr lang="en-US" sz="1400" b="1">
                <a:solidFill>
                  <a:schemeClr val="tx2"/>
                </a:solidFill>
              </a:rPr>
              <a:t>Complete</a:t>
            </a:r>
          </a:p>
          <a:p>
            <a:pPr algn="ctr"/>
            <a:r>
              <a:rPr lang="en-US" sz="1400" b="1">
                <a:solidFill>
                  <a:schemeClr val="tx1"/>
                </a:solidFill>
              </a:rPr>
              <a:t>Tool 5</a:t>
            </a:r>
            <a:br>
              <a:rPr lang="en-US" sz="1400">
                <a:solidFill>
                  <a:schemeClr val="tx1"/>
                </a:solidFill>
              </a:rPr>
            </a:br>
            <a:r>
              <a:rPr lang="en-US" sz="1400">
                <a:solidFill>
                  <a:schemeClr val="tx1"/>
                </a:solidFill>
              </a:rPr>
              <a:t>Mentee learning plan template</a:t>
            </a:r>
            <a:endParaRPr lang="en-GB" sz="1400">
              <a:solidFill>
                <a:schemeClr val="tx1"/>
              </a:solidFill>
            </a:endParaRPr>
          </a:p>
        </p:txBody>
      </p:sp>
      <p:sp>
        <p:nvSpPr>
          <p:cNvPr id="3" name="TextBox 2">
            <a:extLst>
              <a:ext uri="{FF2B5EF4-FFF2-40B4-BE49-F238E27FC236}">
                <a16:creationId xmlns:a16="http://schemas.microsoft.com/office/drawing/2014/main" id="{8CC039DC-3ECF-024A-5DD2-F635B94F9DD2}"/>
              </a:ext>
            </a:extLst>
          </p:cNvPr>
          <p:cNvSpPr txBox="1"/>
          <p:nvPr/>
        </p:nvSpPr>
        <p:spPr>
          <a:xfrm>
            <a:off x="3688859" y="694"/>
            <a:ext cx="4677507" cy="523220"/>
          </a:xfrm>
          <a:prstGeom prst="rect">
            <a:avLst/>
          </a:prstGeom>
          <a:noFill/>
        </p:spPr>
        <p:txBody>
          <a:bodyPr wrap="square" rtlCol="0">
            <a:spAutoFit/>
          </a:bodyPr>
          <a:lstStyle/>
          <a:p>
            <a:r>
              <a:rPr lang="en-US" sz="2800">
                <a:solidFill>
                  <a:schemeClr val="tx2"/>
                </a:solidFill>
              </a:rPr>
              <a:t>Mentorship tools timeline</a:t>
            </a:r>
          </a:p>
        </p:txBody>
      </p:sp>
      <p:sp>
        <p:nvSpPr>
          <p:cNvPr id="5" name="Footer Placeholder 4">
            <a:extLst>
              <a:ext uri="{FF2B5EF4-FFF2-40B4-BE49-F238E27FC236}">
                <a16:creationId xmlns:a16="http://schemas.microsoft.com/office/drawing/2014/main" id="{D4A4750E-4E09-91B0-E4D0-F755654E2708}"/>
              </a:ext>
            </a:extLst>
          </p:cNvPr>
          <p:cNvSpPr>
            <a:spLocks noGrp="1"/>
          </p:cNvSpPr>
          <p:nvPr>
            <p:ph type="ftr" sz="quarter" idx="3"/>
          </p:nvPr>
        </p:nvSpPr>
        <p:spPr/>
        <p:txBody>
          <a:bodyPr/>
          <a:lstStyle/>
          <a:p>
            <a:pPr algn="r"/>
            <a:r>
              <a:rPr lang="nl-NL"/>
              <a:t>GLLP TOT&amp;M Unit 5 V1 2026</a:t>
            </a:r>
            <a:endParaRPr lang="en-US"/>
          </a:p>
        </p:txBody>
      </p:sp>
    </p:spTree>
    <p:custDataLst>
      <p:tags r:id="rId1"/>
    </p:custDataLst>
    <p:extLst>
      <p:ext uri="{BB962C8B-B14F-4D97-AF65-F5344CB8AC3E}">
        <p14:creationId xmlns:p14="http://schemas.microsoft.com/office/powerpoint/2010/main" val="58505683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C4D19B-F4FC-59A8-819B-77F4EAB1132B}"/>
            </a:ext>
          </a:extLst>
        </p:cNvPr>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5E7C1F24-623D-AC00-C984-A8D36DE628AD}"/>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5573E5C-EF74-034A-A019-612A408567C7}" type="slidenum">
              <a:rPr kumimoji="0" lang="en-US" sz="1200" b="0" i="0" u="none" strike="noStrike" kern="1200" cap="none" spc="0" normalizeH="0" baseline="0" noProof="0" smtClean="0">
                <a:ln>
                  <a:noFill/>
                </a:ln>
                <a:solidFill>
                  <a:srgbClr val="000000">
                    <a:tint val="75000"/>
                  </a:srgbClr>
                </a:solidFill>
                <a:effectLst/>
                <a:uLnTx/>
                <a:uFillTx/>
                <a:latin typeface="Trebuchet MS"/>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a:ln>
                <a:noFill/>
              </a:ln>
              <a:solidFill>
                <a:srgbClr val="000000">
                  <a:tint val="75000"/>
                </a:srgbClr>
              </a:solidFill>
              <a:effectLst/>
              <a:uLnTx/>
              <a:uFillTx/>
              <a:latin typeface="Trebuchet MS"/>
              <a:ea typeface="+mn-ea"/>
              <a:cs typeface="+mn-cs"/>
            </a:endParaRPr>
          </a:p>
        </p:txBody>
      </p:sp>
      <p:sp>
        <p:nvSpPr>
          <p:cNvPr id="9" name="Title 6">
            <a:extLst>
              <a:ext uri="{FF2B5EF4-FFF2-40B4-BE49-F238E27FC236}">
                <a16:creationId xmlns:a16="http://schemas.microsoft.com/office/drawing/2014/main" id="{210DF998-D335-05C0-9FC0-FDEFDAF14F10}"/>
              </a:ext>
            </a:extLst>
          </p:cNvPr>
          <p:cNvSpPr>
            <a:spLocks noGrp="1"/>
          </p:cNvSpPr>
          <p:nvPr>
            <p:ph type="title"/>
          </p:nvPr>
        </p:nvSpPr>
        <p:spPr>
          <a:xfrm>
            <a:off x="914400" y="582156"/>
            <a:ext cx="6635172" cy="1267745"/>
          </a:xfrm>
        </p:spPr>
        <p:txBody>
          <a:bodyPr>
            <a:normAutofit/>
          </a:bodyPr>
          <a:lstStyle/>
          <a:p>
            <a:r>
              <a:rPr lang="en-US" sz="2800"/>
              <a:t>GLLP Mentorship tool 1:</a:t>
            </a:r>
            <a:br>
              <a:rPr lang="en-US" sz="2800"/>
            </a:br>
            <a:r>
              <a:rPr lang="en-US" sz="2800"/>
              <a:t>Leadership Competency Self-Assessment </a:t>
            </a:r>
            <a:r>
              <a:rPr lang="en-US" sz="2800" err="1"/>
              <a:t>eTool</a:t>
            </a:r>
            <a:endParaRPr lang="en-US" sz="2800"/>
          </a:p>
        </p:txBody>
      </p:sp>
      <p:sp>
        <p:nvSpPr>
          <p:cNvPr id="3" name="Text Placeholder 2">
            <a:extLst>
              <a:ext uri="{FF2B5EF4-FFF2-40B4-BE49-F238E27FC236}">
                <a16:creationId xmlns:a16="http://schemas.microsoft.com/office/drawing/2014/main" id="{7D15B81C-F27E-3859-73C7-186502E1B2CE}"/>
              </a:ext>
            </a:extLst>
          </p:cNvPr>
          <p:cNvSpPr>
            <a:spLocks noGrp="1"/>
          </p:cNvSpPr>
          <p:nvPr>
            <p:ph type="body" sz="quarter" idx="11"/>
          </p:nvPr>
        </p:nvSpPr>
        <p:spPr>
          <a:xfrm>
            <a:off x="914400" y="2197980"/>
            <a:ext cx="5654180" cy="3395761"/>
          </a:xfrm>
        </p:spPr>
        <p:txBody>
          <a:bodyPr vert="horz" lIns="0" tIns="0" rIns="0" bIns="0" rtlCol="0" anchor="t">
            <a:normAutofit/>
          </a:bodyPr>
          <a:lstStyle/>
          <a:p>
            <a:r>
              <a:rPr lang="en-US"/>
              <a:t>Mentees complete</a:t>
            </a:r>
          </a:p>
          <a:p>
            <a:r>
              <a:rPr lang="en-US"/>
              <a:t>Mentors review </a:t>
            </a:r>
          </a:p>
          <a:p>
            <a:r>
              <a:rPr lang="en-US">
                <a:solidFill>
                  <a:schemeClr val="accent2"/>
                </a:solidFill>
              </a:rPr>
              <a:t>Mentees should share 1 week before initial meeting</a:t>
            </a:r>
          </a:p>
        </p:txBody>
      </p:sp>
      <p:sp>
        <p:nvSpPr>
          <p:cNvPr id="2" name="Footer Placeholder 1">
            <a:extLst>
              <a:ext uri="{FF2B5EF4-FFF2-40B4-BE49-F238E27FC236}">
                <a16:creationId xmlns:a16="http://schemas.microsoft.com/office/drawing/2014/main" id="{706B9AC8-63CF-ED40-99D3-BF4ECB5185D5}"/>
              </a:ext>
            </a:extLst>
          </p:cNvPr>
          <p:cNvSpPr>
            <a:spLocks noGrp="1"/>
          </p:cNvSpPr>
          <p:nvPr>
            <p:ph type="ftr" sz="quarter" idx="3"/>
          </p:nvPr>
        </p:nvSpPr>
        <p:spPr/>
        <p:txBody>
          <a:bodyPr/>
          <a:lstStyle/>
          <a:p>
            <a:pPr algn="r"/>
            <a:r>
              <a:rPr lang="nl-NL"/>
              <a:t>GLLP OT&amp;M Unit 5 V1 2026</a:t>
            </a:r>
            <a:endParaRPr lang="en-US"/>
          </a:p>
        </p:txBody>
      </p:sp>
      <p:pic>
        <p:nvPicPr>
          <p:cNvPr id="6" name="Picture 5">
            <a:extLst>
              <a:ext uri="{FF2B5EF4-FFF2-40B4-BE49-F238E27FC236}">
                <a16:creationId xmlns:a16="http://schemas.microsoft.com/office/drawing/2014/main" id="{BB043A44-BFB2-8C03-4DF6-F00C933C2E07}"/>
              </a:ext>
            </a:extLst>
          </p:cNvPr>
          <p:cNvPicPr>
            <a:picLocks noChangeAspect="1"/>
          </p:cNvPicPr>
          <p:nvPr/>
        </p:nvPicPr>
        <p:blipFill>
          <a:blip r:embed="rId4"/>
          <a:stretch>
            <a:fillRect/>
          </a:stretch>
        </p:blipFill>
        <p:spPr>
          <a:xfrm>
            <a:off x="6287671" y="0"/>
            <a:ext cx="5851769" cy="6858000"/>
          </a:xfrm>
          <a:prstGeom prst="rect">
            <a:avLst/>
          </a:prstGeom>
        </p:spPr>
      </p:pic>
    </p:spTree>
    <p:custDataLst>
      <p:tags r:id="rId1"/>
    </p:custDataLst>
    <p:extLst>
      <p:ext uri="{BB962C8B-B14F-4D97-AF65-F5344CB8AC3E}">
        <p14:creationId xmlns:p14="http://schemas.microsoft.com/office/powerpoint/2010/main" val="314412480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6BA38E2-C80F-FF09-FA1A-2106DB9E4032}"/>
            </a:ext>
          </a:extLst>
        </p:cNvPr>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C5552F5B-DDC2-0E8E-A532-76415F1B20A3}"/>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5573E5C-EF74-034A-A019-612A408567C7}" type="slidenum">
              <a:rPr kumimoji="0" lang="en-US" sz="1200" b="0" i="0" u="none" strike="noStrike" kern="1200" cap="none" spc="0" normalizeH="0" baseline="0" noProof="0" smtClean="0">
                <a:ln>
                  <a:noFill/>
                </a:ln>
                <a:solidFill>
                  <a:srgbClr val="000000">
                    <a:tint val="75000"/>
                  </a:srgbClr>
                </a:solidFill>
                <a:effectLst/>
                <a:uLnTx/>
                <a:uFillTx/>
                <a:latin typeface="Trebuchet MS"/>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a:ln>
                <a:noFill/>
              </a:ln>
              <a:solidFill>
                <a:srgbClr val="000000">
                  <a:tint val="75000"/>
                </a:srgbClr>
              </a:solidFill>
              <a:effectLst/>
              <a:uLnTx/>
              <a:uFillTx/>
              <a:latin typeface="Trebuchet MS"/>
              <a:ea typeface="+mn-ea"/>
              <a:cs typeface="+mn-cs"/>
            </a:endParaRPr>
          </a:p>
        </p:txBody>
      </p:sp>
      <p:sp>
        <p:nvSpPr>
          <p:cNvPr id="9" name="Title 6">
            <a:extLst>
              <a:ext uri="{FF2B5EF4-FFF2-40B4-BE49-F238E27FC236}">
                <a16:creationId xmlns:a16="http://schemas.microsoft.com/office/drawing/2014/main" id="{06EE4790-FD79-8B7D-DB85-A170E04C4969}"/>
              </a:ext>
            </a:extLst>
          </p:cNvPr>
          <p:cNvSpPr>
            <a:spLocks noGrp="1"/>
          </p:cNvSpPr>
          <p:nvPr>
            <p:ph type="title"/>
          </p:nvPr>
        </p:nvSpPr>
        <p:spPr>
          <a:xfrm>
            <a:off x="914400" y="582156"/>
            <a:ext cx="10515600" cy="865145"/>
          </a:xfrm>
        </p:spPr>
        <p:txBody>
          <a:bodyPr>
            <a:normAutofit/>
          </a:bodyPr>
          <a:lstStyle/>
          <a:p>
            <a:r>
              <a:rPr lang="en-US" sz="2800"/>
              <a:t>GLLP Mentorship tool 2:</a:t>
            </a:r>
            <a:br>
              <a:rPr lang="en-US" sz="2800"/>
            </a:br>
            <a:r>
              <a:rPr lang="en-US" sz="2800"/>
              <a:t>Information sharing template</a:t>
            </a:r>
          </a:p>
        </p:txBody>
      </p:sp>
      <p:sp>
        <p:nvSpPr>
          <p:cNvPr id="2" name="Text Placeholder 5">
            <a:extLst>
              <a:ext uri="{FF2B5EF4-FFF2-40B4-BE49-F238E27FC236}">
                <a16:creationId xmlns:a16="http://schemas.microsoft.com/office/drawing/2014/main" id="{41B69814-4471-77E7-1CB6-820F4811AF8E}"/>
              </a:ext>
            </a:extLst>
          </p:cNvPr>
          <p:cNvSpPr>
            <a:spLocks noGrp="1"/>
          </p:cNvSpPr>
          <p:nvPr>
            <p:ph type="body" sz="quarter" idx="11"/>
          </p:nvPr>
        </p:nvSpPr>
        <p:spPr>
          <a:xfrm>
            <a:off x="781352" y="1821392"/>
            <a:ext cx="6055297" cy="4208840"/>
          </a:xfrm>
        </p:spPr>
        <p:txBody>
          <a:bodyPr vert="horz" lIns="0" tIns="0" rIns="0" bIns="0" rtlCol="0" anchor="t">
            <a:normAutofit/>
          </a:bodyPr>
          <a:lstStyle/>
          <a:p>
            <a:r>
              <a:rPr lang="en-US" b="1"/>
              <a:t>Mentees and mentors </a:t>
            </a:r>
            <a:r>
              <a:rPr lang="en-US"/>
              <a:t>complete prior to initial meeting</a:t>
            </a:r>
          </a:p>
          <a:p>
            <a:r>
              <a:rPr lang="en-US"/>
              <a:t>A snapshot of topics on which mentees may need strengthened support</a:t>
            </a:r>
          </a:p>
        </p:txBody>
      </p:sp>
      <p:sp>
        <p:nvSpPr>
          <p:cNvPr id="3" name="Footer Placeholder 2">
            <a:extLst>
              <a:ext uri="{FF2B5EF4-FFF2-40B4-BE49-F238E27FC236}">
                <a16:creationId xmlns:a16="http://schemas.microsoft.com/office/drawing/2014/main" id="{EE2ED2C5-54F9-94E7-CF93-787C13033F64}"/>
              </a:ext>
            </a:extLst>
          </p:cNvPr>
          <p:cNvSpPr>
            <a:spLocks noGrp="1"/>
          </p:cNvSpPr>
          <p:nvPr>
            <p:ph type="ftr" sz="quarter" idx="3"/>
          </p:nvPr>
        </p:nvSpPr>
        <p:spPr/>
        <p:txBody>
          <a:bodyPr/>
          <a:lstStyle/>
          <a:p>
            <a:pPr algn="r"/>
            <a:r>
              <a:rPr lang="nl-NL"/>
              <a:t>GLLP TOT&amp;M Unit 5 V1 2026</a:t>
            </a:r>
            <a:endParaRPr lang="en-US"/>
          </a:p>
        </p:txBody>
      </p:sp>
      <p:pic>
        <p:nvPicPr>
          <p:cNvPr id="5" name="Picture 4">
            <a:extLst>
              <a:ext uri="{FF2B5EF4-FFF2-40B4-BE49-F238E27FC236}">
                <a16:creationId xmlns:a16="http://schemas.microsoft.com/office/drawing/2014/main" id="{FB2FEE88-1C4E-0A86-41BB-6109C20B6A6D}"/>
              </a:ext>
            </a:extLst>
          </p:cNvPr>
          <p:cNvPicPr>
            <a:picLocks noChangeAspect="1"/>
          </p:cNvPicPr>
          <p:nvPr/>
        </p:nvPicPr>
        <p:blipFill>
          <a:blip r:embed="rId4"/>
          <a:stretch>
            <a:fillRect/>
          </a:stretch>
        </p:blipFill>
        <p:spPr>
          <a:xfrm>
            <a:off x="6677092" y="163502"/>
            <a:ext cx="5224046" cy="6530996"/>
          </a:xfrm>
          <a:prstGeom prst="rect">
            <a:avLst/>
          </a:prstGeom>
          <a:ln>
            <a:solidFill>
              <a:schemeClr val="tx1"/>
            </a:solidFill>
          </a:ln>
        </p:spPr>
      </p:pic>
    </p:spTree>
    <p:custDataLst>
      <p:tags r:id="rId1"/>
    </p:custDataLst>
    <p:extLst>
      <p:ext uri="{BB962C8B-B14F-4D97-AF65-F5344CB8AC3E}">
        <p14:creationId xmlns:p14="http://schemas.microsoft.com/office/powerpoint/2010/main" val="273732315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8B031E-8BC9-C229-12C9-56C571A96E8E}"/>
            </a:ext>
          </a:extLst>
        </p:cNvPr>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933BD30C-913B-6D99-2830-4DB44C8246A8}"/>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5573E5C-EF74-034A-A019-612A408567C7}" type="slidenum">
              <a:rPr kumimoji="0" lang="en-US" sz="1200" b="0" i="0" u="none" strike="noStrike" kern="1200" cap="none" spc="0" normalizeH="0" baseline="0" noProof="0" smtClean="0">
                <a:ln>
                  <a:noFill/>
                </a:ln>
                <a:solidFill>
                  <a:srgbClr val="000000">
                    <a:tint val="75000"/>
                  </a:srgbClr>
                </a:solidFill>
                <a:effectLst/>
                <a:uLnTx/>
                <a:uFillTx/>
                <a:latin typeface="Trebuchet MS"/>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US" sz="1200" b="0" i="0" u="none" strike="noStrike" kern="1200" cap="none" spc="0" normalizeH="0" baseline="0" noProof="0">
              <a:ln>
                <a:noFill/>
              </a:ln>
              <a:solidFill>
                <a:srgbClr val="000000">
                  <a:tint val="75000"/>
                </a:srgbClr>
              </a:solidFill>
              <a:effectLst/>
              <a:uLnTx/>
              <a:uFillTx/>
              <a:latin typeface="Trebuchet MS"/>
              <a:ea typeface="+mn-ea"/>
              <a:cs typeface="+mn-cs"/>
            </a:endParaRPr>
          </a:p>
        </p:txBody>
      </p:sp>
      <p:sp>
        <p:nvSpPr>
          <p:cNvPr id="9" name="Title 6">
            <a:extLst>
              <a:ext uri="{FF2B5EF4-FFF2-40B4-BE49-F238E27FC236}">
                <a16:creationId xmlns:a16="http://schemas.microsoft.com/office/drawing/2014/main" id="{330F1D8F-E09C-B33C-7585-C7248C9491C8}"/>
              </a:ext>
            </a:extLst>
          </p:cNvPr>
          <p:cNvSpPr>
            <a:spLocks noGrp="1"/>
          </p:cNvSpPr>
          <p:nvPr>
            <p:ph type="title"/>
          </p:nvPr>
        </p:nvSpPr>
        <p:spPr>
          <a:xfrm>
            <a:off x="914400" y="582156"/>
            <a:ext cx="10515600" cy="865145"/>
          </a:xfrm>
        </p:spPr>
        <p:txBody>
          <a:bodyPr>
            <a:normAutofit/>
          </a:bodyPr>
          <a:lstStyle/>
          <a:p>
            <a:r>
              <a:rPr lang="en-US" sz="2800"/>
              <a:t>GLLP Mentorship tool 3:</a:t>
            </a:r>
            <a:br>
              <a:rPr lang="en-US" sz="2800"/>
            </a:br>
            <a:r>
              <a:rPr lang="en-US" sz="2800"/>
              <a:t>Mentors </a:t>
            </a:r>
            <a:r>
              <a:rPr lang="en-US" sz="2800" err="1"/>
              <a:t>ToRs</a:t>
            </a:r>
            <a:endParaRPr lang="en-US" sz="2800"/>
          </a:p>
        </p:txBody>
      </p:sp>
      <p:sp>
        <p:nvSpPr>
          <p:cNvPr id="3" name="Text Placeholder 2">
            <a:extLst>
              <a:ext uri="{FF2B5EF4-FFF2-40B4-BE49-F238E27FC236}">
                <a16:creationId xmlns:a16="http://schemas.microsoft.com/office/drawing/2014/main" id="{73116A25-1616-483E-0BC8-ADF175048A48}"/>
              </a:ext>
            </a:extLst>
          </p:cNvPr>
          <p:cNvSpPr>
            <a:spLocks noGrp="1"/>
          </p:cNvSpPr>
          <p:nvPr>
            <p:ph type="body" sz="quarter" idx="11"/>
          </p:nvPr>
        </p:nvSpPr>
        <p:spPr>
          <a:xfrm>
            <a:off x="914400" y="1713914"/>
            <a:ext cx="5857164" cy="4206998"/>
          </a:xfrm>
        </p:spPr>
        <p:txBody>
          <a:bodyPr vert="horz" lIns="0" tIns="0" rIns="0" bIns="0" rtlCol="0" anchor="t">
            <a:normAutofit/>
          </a:bodyPr>
          <a:lstStyle/>
          <a:p>
            <a:r>
              <a:rPr lang="en-GB"/>
              <a:t>Clarifies the scope of the mentors’ involvement, including  </a:t>
            </a:r>
          </a:p>
          <a:p>
            <a:pPr lvl="1">
              <a:buFont typeface="Arial" panose="020B0604020202020204" pitchFamily="34" charset="0"/>
              <a:buChar char="•"/>
            </a:pPr>
            <a:r>
              <a:rPr lang="en-GB"/>
              <a:t>commitments </a:t>
            </a:r>
          </a:p>
          <a:p>
            <a:pPr lvl="1">
              <a:buFont typeface="Arial" panose="020B0604020202020204" pitchFamily="34" charset="0"/>
              <a:buChar char="•"/>
            </a:pPr>
            <a:r>
              <a:rPr lang="en-GB"/>
              <a:t>role </a:t>
            </a:r>
          </a:p>
          <a:p>
            <a:pPr lvl="1">
              <a:buFont typeface="Arial" panose="020B0604020202020204" pitchFamily="34" charset="0"/>
              <a:buChar char="•"/>
            </a:pPr>
            <a:r>
              <a:rPr lang="en-GB"/>
              <a:t>objectives </a:t>
            </a:r>
          </a:p>
          <a:p>
            <a:r>
              <a:rPr lang="en-GB"/>
              <a:t>Mentor reviews and asks implementers questions</a:t>
            </a:r>
          </a:p>
        </p:txBody>
      </p:sp>
      <p:sp>
        <p:nvSpPr>
          <p:cNvPr id="2" name="Footer Placeholder 1">
            <a:extLst>
              <a:ext uri="{FF2B5EF4-FFF2-40B4-BE49-F238E27FC236}">
                <a16:creationId xmlns:a16="http://schemas.microsoft.com/office/drawing/2014/main" id="{D8A67FF2-215E-ED41-0A8F-1FCAC2DF853C}"/>
              </a:ext>
            </a:extLst>
          </p:cNvPr>
          <p:cNvSpPr>
            <a:spLocks noGrp="1"/>
          </p:cNvSpPr>
          <p:nvPr>
            <p:ph type="ftr" sz="quarter" idx="3"/>
          </p:nvPr>
        </p:nvSpPr>
        <p:spPr/>
        <p:txBody>
          <a:bodyPr/>
          <a:lstStyle/>
          <a:p>
            <a:pPr algn="r"/>
            <a:r>
              <a:rPr lang="nl-NL"/>
              <a:t>GLLP TOT&amp;M Unit 5 V1 2026</a:t>
            </a:r>
            <a:endParaRPr lang="en-US"/>
          </a:p>
        </p:txBody>
      </p:sp>
      <p:pic>
        <p:nvPicPr>
          <p:cNvPr id="5" name="Picture 4">
            <a:extLst>
              <a:ext uri="{FF2B5EF4-FFF2-40B4-BE49-F238E27FC236}">
                <a16:creationId xmlns:a16="http://schemas.microsoft.com/office/drawing/2014/main" id="{61C8DD00-58E2-79C6-0F29-C268A154B55E}"/>
              </a:ext>
            </a:extLst>
          </p:cNvPr>
          <p:cNvPicPr>
            <a:picLocks noChangeAspect="1"/>
          </p:cNvPicPr>
          <p:nvPr/>
        </p:nvPicPr>
        <p:blipFill>
          <a:blip r:embed="rId4"/>
          <a:stretch>
            <a:fillRect/>
          </a:stretch>
        </p:blipFill>
        <p:spPr>
          <a:xfrm>
            <a:off x="7390557" y="93185"/>
            <a:ext cx="4712432" cy="6671630"/>
          </a:xfrm>
          <a:prstGeom prst="rect">
            <a:avLst/>
          </a:prstGeom>
          <a:ln>
            <a:solidFill>
              <a:schemeClr val="tx1"/>
            </a:solidFill>
          </a:ln>
        </p:spPr>
      </p:pic>
    </p:spTree>
    <p:custDataLst>
      <p:tags r:id="rId1"/>
    </p:custDataLst>
    <p:extLst>
      <p:ext uri="{BB962C8B-B14F-4D97-AF65-F5344CB8AC3E}">
        <p14:creationId xmlns:p14="http://schemas.microsoft.com/office/powerpoint/2010/main" val="98910640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B5DB4F48-2D04-4A41-9C16-36289D4DA41C}"/>
              </a:ext>
            </a:extLst>
          </p:cNvPr>
          <p:cNvSpPr>
            <a:spLocks noGrp="1"/>
          </p:cNvSpPr>
          <p:nvPr>
            <p:ph type="title"/>
          </p:nvPr>
        </p:nvSpPr>
        <p:spPr>
          <a:xfrm>
            <a:off x="586436" y="654190"/>
            <a:ext cx="10282997" cy="584079"/>
          </a:xfrm>
        </p:spPr>
        <p:txBody>
          <a:bodyPr/>
          <a:lstStyle/>
          <a:p>
            <a:r>
              <a:rPr lang="en-US">
                <a:latin typeface="Calibri"/>
                <a:ea typeface="Calibri"/>
                <a:cs typeface="Posterama"/>
              </a:rPr>
              <a:t>Zoom interface</a:t>
            </a:r>
          </a:p>
        </p:txBody>
      </p:sp>
      <p:grpSp>
        <p:nvGrpSpPr>
          <p:cNvPr id="25" name="Group 24">
            <a:extLst>
              <a:ext uri="{FF2B5EF4-FFF2-40B4-BE49-F238E27FC236}">
                <a16:creationId xmlns:a16="http://schemas.microsoft.com/office/drawing/2014/main" id="{B2CFCE0A-112E-5D4E-88FC-62AEDE91D426}"/>
              </a:ext>
            </a:extLst>
          </p:cNvPr>
          <p:cNvGrpSpPr/>
          <p:nvPr/>
        </p:nvGrpSpPr>
        <p:grpSpPr>
          <a:xfrm>
            <a:off x="0" y="2988648"/>
            <a:ext cx="12192000" cy="584080"/>
            <a:chOff x="0" y="3377268"/>
            <a:chExt cx="12192000" cy="584080"/>
          </a:xfrm>
        </p:grpSpPr>
        <p:pic>
          <p:nvPicPr>
            <p:cNvPr id="6" name="Picture 5">
              <a:extLst>
                <a:ext uri="{FF2B5EF4-FFF2-40B4-BE49-F238E27FC236}">
                  <a16:creationId xmlns:a16="http://schemas.microsoft.com/office/drawing/2014/main" id="{B69B9E4D-00E0-9145-B854-13792B33926F}"/>
                </a:ext>
              </a:extLst>
            </p:cNvPr>
            <p:cNvPicPr>
              <a:picLocks noChangeAspect="1"/>
            </p:cNvPicPr>
            <p:nvPr/>
          </p:nvPicPr>
          <p:blipFill rotWithShape="1">
            <a:blip r:embed="rId4">
              <a:extLst>
                <a:ext uri="{28A0092B-C50C-407E-A947-70E740481C1C}">
                  <a14:useLocalDpi xmlns:a14="http://schemas.microsoft.com/office/drawing/2010/main"/>
                </a:ext>
              </a:extLst>
            </a:blip>
            <a:srcRect r="87672"/>
            <a:stretch/>
          </p:blipFill>
          <p:spPr>
            <a:xfrm>
              <a:off x="0" y="3377269"/>
              <a:ext cx="1910795" cy="584079"/>
            </a:xfrm>
            <a:prstGeom prst="rect">
              <a:avLst/>
            </a:prstGeom>
          </p:spPr>
        </p:pic>
        <p:pic>
          <p:nvPicPr>
            <p:cNvPr id="8" name="Picture 7">
              <a:extLst>
                <a:ext uri="{FF2B5EF4-FFF2-40B4-BE49-F238E27FC236}">
                  <a16:creationId xmlns:a16="http://schemas.microsoft.com/office/drawing/2014/main" id="{EC2F8DE2-A3DC-F74C-B9B7-A265392AC03D}"/>
                </a:ext>
              </a:extLst>
            </p:cNvPr>
            <p:cNvPicPr>
              <a:picLocks noChangeAspect="1"/>
            </p:cNvPicPr>
            <p:nvPr/>
          </p:nvPicPr>
          <p:blipFill rotWithShape="1">
            <a:blip r:embed="rId4">
              <a:extLst>
                <a:ext uri="{28A0092B-C50C-407E-A947-70E740481C1C}">
                  <a14:useLocalDpi xmlns:a14="http://schemas.microsoft.com/office/drawing/2010/main"/>
                </a:ext>
              </a:extLst>
            </a:blip>
            <a:srcRect l="23443" r="17386"/>
            <a:stretch/>
          </p:blipFill>
          <p:spPr>
            <a:xfrm>
              <a:off x="1910795" y="3377269"/>
              <a:ext cx="9171212" cy="584079"/>
            </a:xfrm>
            <a:prstGeom prst="rect">
              <a:avLst/>
            </a:prstGeom>
          </p:spPr>
        </p:pic>
        <p:pic>
          <p:nvPicPr>
            <p:cNvPr id="9" name="Picture 8">
              <a:extLst>
                <a:ext uri="{FF2B5EF4-FFF2-40B4-BE49-F238E27FC236}">
                  <a16:creationId xmlns:a16="http://schemas.microsoft.com/office/drawing/2014/main" id="{85D6EFEC-FB08-0946-9B1B-0ADAD1165DC5}"/>
                </a:ext>
              </a:extLst>
            </p:cNvPr>
            <p:cNvPicPr>
              <a:picLocks noChangeAspect="1"/>
            </p:cNvPicPr>
            <p:nvPr/>
          </p:nvPicPr>
          <p:blipFill rotWithShape="1">
            <a:blip r:embed="rId4">
              <a:extLst>
                <a:ext uri="{28A0092B-C50C-407E-A947-70E740481C1C}">
                  <a14:useLocalDpi xmlns:a14="http://schemas.microsoft.com/office/drawing/2010/main"/>
                </a:ext>
              </a:extLst>
            </a:blip>
            <a:srcRect l="92660"/>
            <a:stretch/>
          </p:blipFill>
          <p:spPr>
            <a:xfrm>
              <a:off x="11054308" y="3377268"/>
              <a:ext cx="1137692" cy="584079"/>
            </a:xfrm>
            <a:prstGeom prst="rect">
              <a:avLst/>
            </a:prstGeom>
          </p:spPr>
        </p:pic>
      </p:grpSp>
      <p:sp>
        <p:nvSpPr>
          <p:cNvPr id="7" name="Rectangle: Rounded Corners 9">
            <a:extLst>
              <a:ext uri="{FF2B5EF4-FFF2-40B4-BE49-F238E27FC236}">
                <a16:creationId xmlns:a16="http://schemas.microsoft.com/office/drawing/2014/main" id="{1DCDD259-FE85-9746-8FA7-7A6EFDDD17EC}"/>
              </a:ext>
            </a:extLst>
          </p:cNvPr>
          <p:cNvSpPr/>
          <p:nvPr/>
        </p:nvSpPr>
        <p:spPr>
          <a:xfrm>
            <a:off x="1910794" y="2988647"/>
            <a:ext cx="992425" cy="584079"/>
          </a:xfrm>
          <a:prstGeom prst="roundRect">
            <a:avLst/>
          </a:prstGeom>
          <a:noFill/>
          <a:ln w="57150">
            <a:solidFill>
              <a:srgbClr val="F26C32"/>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a:p>
        </p:txBody>
      </p:sp>
      <p:sp>
        <p:nvSpPr>
          <p:cNvPr id="16" name="TextBox 15">
            <a:extLst>
              <a:ext uri="{FF2B5EF4-FFF2-40B4-BE49-F238E27FC236}">
                <a16:creationId xmlns:a16="http://schemas.microsoft.com/office/drawing/2014/main" id="{98D3DD0A-F7B6-F448-90EF-EDF0EDAC739A}"/>
              </a:ext>
            </a:extLst>
          </p:cNvPr>
          <p:cNvSpPr txBox="1"/>
          <p:nvPr/>
        </p:nvSpPr>
        <p:spPr>
          <a:xfrm>
            <a:off x="475823" y="1501943"/>
            <a:ext cx="6987968" cy="1088696"/>
          </a:xfrm>
          <a:prstGeom prst="rect">
            <a:avLst/>
          </a:prstGeom>
          <a:noFill/>
        </p:spPr>
        <p:txBody>
          <a:bodyPr wrap="square">
            <a:spAutoFit/>
          </a:bodyPr>
          <a:lstStyle/>
          <a:p>
            <a:pPr marL="342900" indent="-342900">
              <a:lnSpc>
                <a:spcPts val="3380"/>
              </a:lnSpc>
              <a:spcAft>
                <a:spcPts val="1200"/>
              </a:spcAft>
              <a:buSzPct val="85000"/>
              <a:buFont typeface="Arial" panose="020B0604020202020204" pitchFamily="34" charset="0"/>
              <a:buChar char="•"/>
            </a:pPr>
            <a:r>
              <a:rPr lang="en-US" sz="240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Please </a:t>
            </a:r>
            <a:r>
              <a:rPr lang="en-US" sz="2400" b="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rename</a:t>
            </a:r>
            <a:r>
              <a:rPr lang="en-US" sz="240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yourself using the format:</a:t>
            </a:r>
          </a:p>
          <a:p>
            <a:pPr marL="800100" lvl="1" indent="-342900">
              <a:lnSpc>
                <a:spcPts val="3380"/>
              </a:lnSpc>
              <a:spcAft>
                <a:spcPts val="1200"/>
              </a:spcAft>
              <a:buSzPct val="85000"/>
              <a:buFont typeface="Courier New" panose="02070309020205020404" pitchFamily="49" charset="0"/>
              <a:buChar char="o"/>
            </a:pPr>
            <a:r>
              <a:rPr lang="en-US" sz="2400" b="1">
                <a:solidFill>
                  <a:srgbClr val="F26C32"/>
                </a:solidFill>
                <a:latin typeface="Open Sans" panose="020B0606030504020204" pitchFamily="34" charset="0"/>
                <a:ea typeface="Open Sans" panose="020B0606030504020204" pitchFamily="34" charset="0"/>
                <a:cs typeface="Open Sans" panose="020B0606030504020204" pitchFamily="34" charset="0"/>
              </a:rPr>
              <a:t>Name, Organization </a:t>
            </a:r>
          </a:p>
        </p:txBody>
      </p:sp>
      <p:sp>
        <p:nvSpPr>
          <p:cNvPr id="17" name="TextBox 16">
            <a:extLst>
              <a:ext uri="{FF2B5EF4-FFF2-40B4-BE49-F238E27FC236}">
                <a16:creationId xmlns:a16="http://schemas.microsoft.com/office/drawing/2014/main" id="{579E8AAF-E35D-8744-B750-CE956D347D4A}"/>
              </a:ext>
            </a:extLst>
          </p:cNvPr>
          <p:cNvSpPr txBox="1"/>
          <p:nvPr/>
        </p:nvSpPr>
        <p:spPr>
          <a:xfrm>
            <a:off x="475823" y="4107556"/>
            <a:ext cx="6653986" cy="1960730"/>
          </a:xfrm>
          <a:prstGeom prst="rect">
            <a:avLst/>
          </a:prstGeom>
          <a:noFill/>
        </p:spPr>
        <p:txBody>
          <a:bodyPr wrap="square">
            <a:spAutoFit/>
          </a:bodyPr>
          <a:lstStyle/>
          <a:p>
            <a:pPr marL="342900" indent="-342900">
              <a:lnSpc>
                <a:spcPts val="3380"/>
              </a:lnSpc>
              <a:spcAft>
                <a:spcPts val="1200"/>
              </a:spcAft>
              <a:buSzPct val="85000"/>
              <a:buFont typeface="Arial" panose="020B0604020202020204" pitchFamily="34" charset="0"/>
              <a:buChar char="•"/>
            </a:pPr>
            <a:r>
              <a:rPr lang="en-US" sz="240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Click </a:t>
            </a:r>
            <a:r>
              <a:rPr lang="en-US" sz="2400" b="1">
                <a:solidFill>
                  <a:srgbClr val="F26C32"/>
                </a:solidFill>
                <a:latin typeface="Open Sans" panose="020B0606030504020204" pitchFamily="34" charset="0"/>
                <a:ea typeface="Open Sans" panose="020B0606030504020204" pitchFamily="34" charset="0"/>
                <a:cs typeface="Open Sans" panose="020B0606030504020204" pitchFamily="34" charset="0"/>
              </a:rPr>
              <a:t>Participants</a:t>
            </a:r>
            <a:r>
              <a:rPr lang="en-US" sz="240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then click the </a:t>
            </a:r>
            <a:r>
              <a:rPr lang="en-US" sz="2400" b="1">
                <a:solidFill>
                  <a:srgbClr val="004D79"/>
                </a:solidFill>
                <a:latin typeface="Open Sans" panose="020B0606030504020204" pitchFamily="34" charset="0"/>
                <a:ea typeface="Open Sans" panose="020B0606030504020204" pitchFamily="34" charset="0"/>
                <a:cs typeface="Open Sans" panose="020B0606030504020204" pitchFamily="34" charset="0"/>
              </a:rPr>
              <a:t>More</a:t>
            </a:r>
            <a:r>
              <a:rPr lang="en-US" sz="2400">
                <a:solidFill>
                  <a:srgbClr val="004D79"/>
                </a:solidFill>
                <a:latin typeface="Open Sans" panose="020B0606030504020204" pitchFamily="34" charset="0"/>
                <a:ea typeface="Open Sans" panose="020B0606030504020204" pitchFamily="34" charset="0"/>
                <a:cs typeface="Open Sans" panose="020B0606030504020204" pitchFamily="34" charset="0"/>
              </a:rPr>
              <a:t> </a:t>
            </a:r>
            <a:r>
              <a:rPr lang="en-US" sz="240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and </a:t>
            </a:r>
            <a:r>
              <a:rPr lang="en-US" sz="2400" b="1">
                <a:solidFill>
                  <a:srgbClr val="004D79"/>
                </a:solidFill>
                <a:latin typeface="Open Sans" panose="020B0606030504020204" pitchFamily="34" charset="0"/>
                <a:ea typeface="Open Sans" panose="020B0606030504020204" pitchFamily="34" charset="0"/>
                <a:cs typeface="Open Sans" panose="020B0606030504020204" pitchFamily="34" charset="0"/>
              </a:rPr>
              <a:t>Rename</a:t>
            </a:r>
            <a:r>
              <a:rPr lang="en-US" sz="240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buttons that appear as you hover over your name.</a:t>
            </a:r>
          </a:p>
          <a:p>
            <a:pPr marL="342900" indent="-342900">
              <a:lnSpc>
                <a:spcPts val="3380"/>
              </a:lnSpc>
              <a:spcAft>
                <a:spcPts val="1200"/>
              </a:spcAft>
              <a:buSzPct val="85000"/>
              <a:buFont typeface="Arial" panose="020B0604020202020204" pitchFamily="34" charset="0"/>
              <a:buChar char="•"/>
            </a:pPr>
            <a:endParaRPr lang="en-US" sz="2400">
              <a:latin typeface="Open Sans" panose="020B0606030504020204" pitchFamily="34" charset="0"/>
              <a:ea typeface="Open Sans" panose="020B0606030504020204" pitchFamily="34" charset="0"/>
              <a:cs typeface="Open Sans" panose="020B0606030504020204" pitchFamily="34" charset="0"/>
            </a:endParaRPr>
          </a:p>
        </p:txBody>
      </p:sp>
      <p:grpSp>
        <p:nvGrpSpPr>
          <p:cNvPr id="5" name="Agrupar 4">
            <a:extLst>
              <a:ext uri="{FF2B5EF4-FFF2-40B4-BE49-F238E27FC236}">
                <a16:creationId xmlns:a16="http://schemas.microsoft.com/office/drawing/2014/main" id="{A07E275A-8FB8-4F4E-59E3-C0E96E560F20}"/>
              </a:ext>
            </a:extLst>
          </p:cNvPr>
          <p:cNvGrpSpPr/>
          <p:nvPr/>
        </p:nvGrpSpPr>
        <p:grpSpPr>
          <a:xfrm>
            <a:off x="10849071" y="-15843"/>
            <a:ext cx="1335386" cy="851738"/>
            <a:chOff x="10622734" y="89781"/>
            <a:chExt cx="1335386" cy="851738"/>
          </a:xfrm>
        </p:grpSpPr>
        <p:sp>
          <p:nvSpPr>
            <p:cNvPr id="2" name="CaixaDeTexto 1">
              <a:extLst>
                <a:ext uri="{FF2B5EF4-FFF2-40B4-BE49-F238E27FC236}">
                  <a16:creationId xmlns:a16="http://schemas.microsoft.com/office/drawing/2014/main" id="{6EB9E737-5079-991B-EECE-4107516B2C5D}"/>
                </a:ext>
              </a:extLst>
            </p:cNvPr>
            <p:cNvSpPr txBox="1"/>
            <p:nvPr/>
          </p:nvSpPr>
          <p:spPr>
            <a:xfrm>
              <a:off x="10622734" y="633742"/>
              <a:ext cx="1335386" cy="307777"/>
            </a:xfrm>
            <a:prstGeom prst="rect">
              <a:avLst/>
            </a:prstGeom>
            <a:solidFill>
              <a:schemeClr val="bg1"/>
            </a:solidFill>
            <a:ln>
              <a:solidFill>
                <a:schemeClr val="bg1"/>
              </a:solidFill>
            </a:ln>
          </p:spPr>
          <p:txBody>
            <a:bodyPr rot="0" spcFirstLastPara="0" vertOverflow="overflow" horzOverflow="overflow" vert="horz" wrap="square" lIns="0" tIns="45720" rIns="0" bIns="45720" numCol="1" spcCol="0" rtlCol="0" fromWordArt="0" anchor="t" anchorCtr="0" forceAA="0" compatLnSpc="1">
              <a:prstTxWarp prst="textNoShape">
                <a:avLst/>
              </a:prstTxWarp>
              <a:spAutoFit/>
            </a:bodyPr>
            <a:lstStyle/>
            <a:p>
              <a:r>
                <a:rPr lang="pt-PT" sz="1400" i="1">
                  <a:solidFill>
                    <a:srgbClr val="F26C32"/>
                  </a:solidFill>
                </a:rPr>
                <a:t>virtual </a:t>
              </a:r>
              <a:r>
                <a:rPr lang="pt-PT" sz="1400" i="1" err="1">
                  <a:solidFill>
                    <a:srgbClr val="F26C32"/>
                  </a:solidFill>
                </a:rPr>
                <a:t>delivery</a:t>
              </a:r>
              <a:endParaRPr lang="pt-PT" sz="1400" i="1">
                <a:solidFill>
                  <a:srgbClr val="F26C32"/>
                </a:solidFill>
              </a:endParaRPr>
            </a:p>
          </p:txBody>
        </p:sp>
        <p:pic>
          <p:nvPicPr>
            <p:cNvPr id="3" name="Gráfico 2" descr="Reunião online com preenchimento sólido">
              <a:extLst>
                <a:ext uri="{FF2B5EF4-FFF2-40B4-BE49-F238E27FC236}">
                  <a16:creationId xmlns:a16="http://schemas.microsoft.com/office/drawing/2014/main" id="{B18071BD-536A-AEAE-933A-952AC235A9A1}"/>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11018068" y="89781"/>
              <a:ext cx="642798" cy="641892"/>
            </a:xfrm>
            <a:prstGeom prst="rect">
              <a:avLst/>
            </a:prstGeom>
          </p:spPr>
        </p:pic>
      </p:grpSp>
      <p:sp>
        <p:nvSpPr>
          <p:cNvPr id="13" name="Footer Placeholder 12">
            <a:extLst>
              <a:ext uri="{FF2B5EF4-FFF2-40B4-BE49-F238E27FC236}">
                <a16:creationId xmlns:a16="http://schemas.microsoft.com/office/drawing/2014/main" id="{3309F324-9D10-EB5B-3530-32E16B8C6820}"/>
              </a:ext>
            </a:extLst>
          </p:cNvPr>
          <p:cNvSpPr>
            <a:spLocks noGrp="1"/>
          </p:cNvSpPr>
          <p:nvPr>
            <p:ph type="ftr" sz="quarter" idx="3"/>
          </p:nvPr>
        </p:nvSpPr>
        <p:spPr/>
        <p:txBody>
          <a:bodyPr/>
          <a:lstStyle/>
          <a:p>
            <a:r>
              <a:rPr lang="nl-NL"/>
              <a:t>GLLP TOT&amp;M Unit 5 V1 2026</a:t>
            </a:r>
            <a:endParaRPr lang="en-US"/>
          </a:p>
        </p:txBody>
      </p:sp>
      <p:sp>
        <p:nvSpPr>
          <p:cNvPr id="14" name="Slide Number Placeholder 13">
            <a:extLst>
              <a:ext uri="{FF2B5EF4-FFF2-40B4-BE49-F238E27FC236}">
                <a16:creationId xmlns:a16="http://schemas.microsoft.com/office/drawing/2014/main" id="{399528EA-C9CB-4800-1F02-BA21EC8B51F2}"/>
              </a:ext>
            </a:extLst>
          </p:cNvPr>
          <p:cNvSpPr>
            <a:spLocks noGrp="1"/>
          </p:cNvSpPr>
          <p:nvPr>
            <p:ph type="sldNum" sz="quarter" idx="4"/>
          </p:nvPr>
        </p:nvSpPr>
        <p:spPr/>
        <p:txBody>
          <a:bodyPr/>
          <a:lstStyle/>
          <a:p>
            <a:fld id="{7698B45C-09C7-497B-9261-07F290CB2D4C}" type="slidenum">
              <a:rPr lang="en-US" smtClean="0"/>
              <a:pPr/>
              <a:t>2</a:t>
            </a:fld>
            <a:endParaRPr lang="en-US"/>
          </a:p>
        </p:txBody>
      </p:sp>
      <p:sp>
        <p:nvSpPr>
          <p:cNvPr id="10" name="Footer Placeholder 7">
            <a:extLst>
              <a:ext uri="{FF2B5EF4-FFF2-40B4-BE49-F238E27FC236}">
                <a16:creationId xmlns:a16="http://schemas.microsoft.com/office/drawing/2014/main" id="{C988E81D-DE8E-79FC-18CD-2B711E6C96C4}"/>
              </a:ext>
            </a:extLst>
          </p:cNvPr>
          <p:cNvSpPr txBox="1">
            <a:spLocks/>
          </p:cNvSpPr>
          <p:nvPr/>
        </p:nvSpPr>
        <p:spPr>
          <a:xfrm>
            <a:off x="8634845" y="6210968"/>
            <a:ext cx="2191651" cy="365125"/>
          </a:xfrm>
          <a:prstGeom prst="rect">
            <a:avLst/>
          </a:prstGeom>
        </p:spPr>
        <p:txBody>
          <a:bodyPr vert="horz" lIns="91440" tIns="45720" rIns="91440" bIns="45720" rtlCol="0" anchor="ctr" anchorCtr="0"/>
          <a:lstStyle>
            <a:defPPr>
              <a:defRPr lang="en-US"/>
            </a:defPPr>
            <a:lvl1pPr marL="0" algn="l" defTabSz="914400" rtl="0" eaLnBrk="1" latinLnBrk="0" hangingPunct="1">
              <a:defRPr sz="1000" b="0" i="0" kern="1200">
                <a:solidFill>
                  <a:schemeClr val="bg1"/>
                </a:solidFill>
                <a:latin typeface="Arial Bold"/>
                <a:ea typeface="+mn-ea"/>
                <a:cs typeface="Arial Bold"/>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nl-NL" sz="1200">
                <a:solidFill>
                  <a:srgbClr val="898989"/>
                </a:solidFill>
                <a:latin typeface="+mn-lt"/>
              </a:rPr>
              <a:t>GLLP TOT&amp;M Unit 5 V1 2026</a:t>
            </a:r>
            <a:endParaRPr lang="en-US" sz="1200">
              <a:solidFill>
                <a:srgbClr val="898989"/>
              </a:solidFill>
              <a:latin typeface="+mn-lt"/>
            </a:endParaRPr>
          </a:p>
        </p:txBody>
      </p:sp>
      <p:sp>
        <p:nvSpPr>
          <p:cNvPr id="11" name="Slide Number Placeholder 8">
            <a:extLst>
              <a:ext uri="{FF2B5EF4-FFF2-40B4-BE49-F238E27FC236}">
                <a16:creationId xmlns:a16="http://schemas.microsoft.com/office/drawing/2014/main" id="{5464D080-1209-83AD-504F-A4297236FB3F}"/>
              </a:ext>
            </a:extLst>
          </p:cNvPr>
          <p:cNvSpPr txBox="1">
            <a:spLocks/>
          </p:cNvSpPr>
          <p:nvPr/>
        </p:nvSpPr>
        <p:spPr>
          <a:xfrm>
            <a:off x="10986974" y="6262923"/>
            <a:ext cx="574646"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15573E5C-EF74-034A-A019-612A408567C7}" type="slidenum">
              <a:rPr lang="en-US" sz="1200" smtClean="0">
                <a:solidFill>
                  <a:srgbClr val="898989"/>
                </a:solidFill>
              </a:rPr>
              <a:pPr/>
              <a:t>2</a:t>
            </a:fld>
            <a:endParaRPr lang="en-US" sz="1200">
              <a:solidFill>
                <a:srgbClr val="898989"/>
              </a:solidFill>
            </a:endParaRPr>
          </a:p>
        </p:txBody>
      </p:sp>
    </p:spTree>
    <p:custDataLst>
      <p:tags r:id="rId1"/>
    </p:custDataLst>
    <p:extLst>
      <p:ext uri="{BB962C8B-B14F-4D97-AF65-F5344CB8AC3E}">
        <p14:creationId xmlns:p14="http://schemas.microsoft.com/office/powerpoint/2010/main" val="38647725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6" grpId="0"/>
      <p:bldP spid="17"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0E17152-32DF-A6F1-5917-2871D6DEE877}"/>
            </a:ext>
          </a:extLst>
        </p:cNvPr>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B639FDDA-073C-F1F1-6176-CD6B1055D5DC}"/>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5573E5C-EF74-034A-A019-612A408567C7}" type="slidenum">
              <a:rPr kumimoji="0" lang="en-US" sz="1200" b="0" i="0" u="none" strike="noStrike" kern="1200" cap="none" spc="0" normalizeH="0" baseline="0" noProof="0" smtClean="0">
                <a:ln>
                  <a:noFill/>
                </a:ln>
                <a:solidFill>
                  <a:srgbClr val="000000">
                    <a:tint val="75000"/>
                  </a:srgbClr>
                </a:solidFill>
                <a:effectLst/>
                <a:uLnTx/>
                <a:uFillTx/>
                <a:latin typeface="Trebuchet MS"/>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US" sz="1200" b="0" i="0" u="none" strike="noStrike" kern="1200" cap="none" spc="0" normalizeH="0" baseline="0" noProof="0">
              <a:ln>
                <a:noFill/>
              </a:ln>
              <a:solidFill>
                <a:srgbClr val="000000">
                  <a:tint val="75000"/>
                </a:srgbClr>
              </a:solidFill>
              <a:effectLst/>
              <a:uLnTx/>
              <a:uFillTx/>
              <a:latin typeface="Trebuchet MS"/>
              <a:ea typeface="+mn-ea"/>
              <a:cs typeface="+mn-cs"/>
            </a:endParaRPr>
          </a:p>
        </p:txBody>
      </p:sp>
      <p:sp>
        <p:nvSpPr>
          <p:cNvPr id="9" name="Title 6">
            <a:extLst>
              <a:ext uri="{FF2B5EF4-FFF2-40B4-BE49-F238E27FC236}">
                <a16:creationId xmlns:a16="http://schemas.microsoft.com/office/drawing/2014/main" id="{714B241A-C295-F018-AB61-FC5CFB96A10B}"/>
              </a:ext>
            </a:extLst>
          </p:cNvPr>
          <p:cNvSpPr>
            <a:spLocks noGrp="1"/>
          </p:cNvSpPr>
          <p:nvPr>
            <p:ph type="title"/>
          </p:nvPr>
        </p:nvSpPr>
        <p:spPr>
          <a:xfrm>
            <a:off x="914400" y="582156"/>
            <a:ext cx="10515600" cy="865145"/>
          </a:xfrm>
        </p:spPr>
        <p:txBody>
          <a:bodyPr>
            <a:normAutofit/>
          </a:bodyPr>
          <a:lstStyle/>
          <a:p>
            <a:r>
              <a:rPr lang="en-US" sz="2800"/>
              <a:t>GLLP Mentorship tool 4:</a:t>
            </a:r>
            <a:br>
              <a:rPr lang="en-US" sz="2800"/>
            </a:br>
            <a:r>
              <a:rPr lang="en-US" sz="2800"/>
              <a:t>Template for Mentoring Agreement</a:t>
            </a:r>
          </a:p>
        </p:txBody>
      </p:sp>
      <p:sp>
        <p:nvSpPr>
          <p:cNvPr id="10" name="Text Placeholder 1">
            <a:extLst>
              <a:ext uri="{FF2B5EF4-FFF2-40B4-BE49-F238E27FC236}">
                <a16:creationId xmlns:a16="http://schemas.microsoft.com/office/drawing/2014/main" id="{68E28FEE-C38F-6141-235C-9F621654287A}"/>
              </a:ext>
            </a:extLst>
          </p:cNvPr>
          <p:cNvSpPr>
            <a:spLocks noGrp="1"/>
          </p:cNvSpPr>
          <p:nvPr>
            <p:ph type="body" sz="quarter" idx="11"/>
          </p:nvPr>
        </p:nvSpPr>
        <p:spPr>
          <a:xfrm>
            <a:off x="914400" y="1713914"/>
            <a:ext cx="5666935" cy="4206998"/>
          </a:xfrm>
        </p:spPr>
        <p:txBody>
          <a:bodyPr vert="horz" lIns="0" tIns="0" rIns="0" bIns="0" rtlCol="0" anchor="t">
            <a:normAutofit/>
          </a:bodyPr>
          <a:lstStyle/>
          <a:p>
            <a:r>
              <a:rPr lang="en-US"/>
              <a:t>Mentor and mentees complete together </a:t>
            </a:r>
          </a:p>
          <a:p>
            <a:r>
              <a:rPr lang="en-US"/>
              <a:t>Formalizes mentoring relationship</a:t>
            </a:r>
          </a:p>
          <a:p>
            <a:r>
              <a:rPr lang="en-US">
                <a:solidFill>
                  <a:schemeClr val="accent2"/>
                </a:solidFill>
              </a:rPr>
              <a:t>Can be used to facilitate the 1</a:t>
            </a:r>
            <a:r>
              <a:rPr lang="en-US" baseline="30000">
                <a:solidFill>
                  <a:schemeClr val="accent2"/>
                </a:solidFill>
              </a:rPr>
              <a:t>st</a:t>
            </a:r>
            <a:r>
              <a:rPr lang="en-US">
                <a:solidFill>
                  <a:schemeClr val="accent2"/>
                </a:solidFill>
              </a:rPr>
              <a:t> meeting</a:t>
            </a:r>
          </a:p>
        </p:txBody>
      </p:sp>
      <p:sp>
        <p:nvSpPr>
          <p:cNvPr id="2" name="Footer Placeholder 1">
            <a:extLst>
              <a:ext uri="{FF2B5EF4-FFF2-40B4-BE49-F238E27FC236}">
                <a16:creationId xmlns:a16="http://schemas.microsoft.com/office/drawing/2014/main" id="{988F26CD-19A0-71D3-A598-AE23FD7577C4}"/>
              </a:ext>
            </a:extLst>
          </p:cNvPr>
          <p:cNvSpPr>
            <a:spLocks noGrp="1"/>
          </p:cNvSpPr>
          <p:nvPr>
            <p:ph type="ftr" sz="quarter" idx="3"/>
          </p:nvPr>
        </p:nvSpPr>
        <p:spPr/>
        <p:txBody>
          <a:bodyPr/>
          <a:lstStyle/>
          <a:p>
            <a:pPr algn="r"/>
            <a:r>
              <a:rPr lang="nl-NL"/>
              <a:t>GLLP TOT&amp;M Unit 5 V1 2026</a:t>
            </a:r>
            <a:endParaRPr lang="en-US"/>
          </a:p>
        </p:txBody>
      </p:sp>
      <p:pic>
        <p:nvPicPr>
          <p:cNvPr id="3" name="Picture 2">
            <a:extLst>
              <a:ext uri="{FF2B5EF4-FFF2-40B4-BE49-F238E27FC236}">
                <a16:creationId xmlns:a16="http://schemas.microsoft.com/office/drawing/2014/main" id="{FA25607B-7647-FC6A-B1C0-953659D06D5A}"/>
              </a:ext>
            </a:extLst>
          </p:cNvPr>
          <p:cNvPicPr>
            <a:picLocks noChangeAspect="1"/>
          </p:cNvPicPr>
          <p:nvPr/>
        </p:nvPicPr>
        <p:blipFill>
          <a:blip r:embed="rId4"/>
          <a:stretch>
            <a:fillRect/>
          </a:stretch>
        </p:blipFill>
        <p:spPr>
          <a:xfrm>
            <a:off x="7208829" y="93185"/>
            <a:ext cx="4741963" cy="6671630"/>
          </a:xfrm>
          <a:prstGeom prst="rect">
            <a:avLst/>
          </a:prstGeom>
          <a:ln>
            <a:solidFill>
              <a:schemeClr val="tx1"/>
            </a:solidFill>
          </a:ln>
        </p:spPr>
      </p:pic>
    </p:spTree>
    <p:custDataLst>
      <p:tags r:id="rId1"/>
    </p:custDataLst>
    <p:extLst>
      <p:ext uri="{BB962C8B-B14F-4D97-AF65-F5344CB8AC3E}">
        <p14:creationId xmlns:p14="http://schemas.microsoft.com/office/powerpoint/2010/main" val="185046460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BD5315-D280-5C31-C22D-AC094EA9AF57}"/>
            </a:ext>
          </a:extLst>
        </p:cNvPr>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001883B1-E91D-388B-38C9-1270208E1578}"/>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5573E5C-EF74-034A-A019-612A408567C7}" type="slidenum">
              <a:rPr kumimoji="0" lang="en-US" sz="1200" b="0" i="0" u="none" strike="noStrike" kern="1200" cap="none" spc="0" normalizeH="0" baseline="0" noProof="0" smtClean="0">
                <a:ln>
                  <a:noFill/>
                </a:ln>
                <a:solidFill>
                  <a:srgbClr val="000000">
                    <a:tint val="75000"/>
                  </a:srgbClr>
                </a:solidFill>
                <a:effectLst/>
                <a:uLnTx/>
                <a:uFillTx/>
                <a:latin typeface="Trebuchet MS"/>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US" sz="1200" b="0" i="0" u="none" strike="noStrike" kern="1200" cap="none" spc="0" normalizeH="0" baseline="0" noProof="0">
              <a:ln>
                <a:noFill/>
              </a:ln>
              <a:solidFill>
                <a:srgbClr val="000000">
                  <a:tint val="75000"/>
                </a:srgbClr>
              </a:solidFill>
              <a:effectLst/>
              <a:uLnTx/>
              <a:uFillTx/>
              <a:latin typeface="Trebuchet MS"/>
              <a:ea typeface="+mn-ea"/>
              <a:cs typeface="+mn-cs"/>
            </a:endParaRPr>
          </a:p>
        </p:txBody>
      </p:sp>
      <p:sp>
        <p:nvSpPr>
          <p:cNvPr id="9" name="Title 6">
            <a:extLst>
              <a:ext uri="{FF2B5EF4-FFF2-40B4-BE49-F238E27FC236}">
                <a16:creationId xmlns:a16="http://schemas.microsoft.com/office/drawing/2014/main" id="{CF6E2A44-C004-021B-821C-6FE6174C0D18}"/>
              </a:ext>
            </a:extLst>
          </p:cNvPr>
          <p:cNvSpPr>
            <a:spLocks noGrp="1"/>
          </p:cNvSpPr>
          <p:nvPr>
            <p:ph type="title"/>
          </p:nvPr>
        </p:nvSpPr>
        <p:spPr>
          <a:xfrm>
            <a:off x="914400" y="582156"/>
            <a:ext cx="10515600" cy="865145"/>
          </a:xfrm>
        </p:spPr>
        <p:txBody>
          <a:bodyPr>
            <a:normAutofit/>
          </a:bodyPr>
          <a:lstStyle/>
          <a:p>
            <a:r>
              <a:rPr lang="en-US" sz="2800"/>
              <a:t>GLLP Mentorship tool 5:</a:t>
            </a:r>
            <a:br>
              <a:rPr lang="en-US" sz="2800"/>
            </a:br>
            <a:r>
              <a:rPr lang="en-US" sz="2800"/>
              <a:t>Mentee learning plan template</a:t>
            </a:r>
          </a:p>
        </p:txBody>
      </p:sp>
      <p:sp>
        <p:nvSpPr>
          <p:cNvPr id="10" name="Text Placeholder 1">
            <a:extLst>
              <a:ext uri="{FF2B5EF4-FFF2-40B4-BE49-F238E27FC236}">
                <a16:creationId xmlns:a16="http://schemas.microsoft.com/office/drawing/2014/main" id="{A61FDB92-EF9F-EB53-A0CA-169D47901F26}"/>
              </a:ext>
            </a:extLst>
          </p:cNvPr>
          <p:cNvSpPr>
            <a:spLocks noGrp="1"/>
          </p:cNvSpPr>
          <p:nvPr>
            <p:ph type="body" sz="quarter" idx="11"/>
          </p:nvPr>
        </p:nvSpPr>
        <p:spPr>
          <a:xfrm>
            <a:off x="924822" y="1678000"/>
            <a:ext cx="3820390" cy="4137404"/>
          </a:xfrm>
        </p:spPr>
        <p:txBody>
          <a:bodyPr vert="horz" lIns="0" tIns="0" rIns="0" bIns="0" rtlCol="0" anchor="t">
            <a:normAutofit/>
          </a:bodyPr>
          <a:lstStyle/>
          <a:p>
            <a:r>
              <a:rPr lang="en-US"/>
              <a:t>Purpose: Map out participant learning goals for the GLLP </a:t>
            </a:r>
          </a:p>
          <a:p>
            <a:r>
              <a:rPr lang="en-US"/>
              <a:t>Mentor and mentee complete together</a:t>
            </a:r>
          </a:p>
          <a:p>
            <a:endParaRPr lang="en-US"/>
          </a:p>
        </p:txBody>
      </p:sp>
      <p:pic>
        <p:nvPicPr>
          <p:cNvPr id="3" name="Picture 2">
            <a:extLst>
              <a:ext uri="{FF2B5EF4-FFF2-40B4-BE49-F238E27FC236}">
                <a16:creationId xmlns:a16="http://schemas.microsoft.com/office/drawing/2014/main" id="{8BFA3D5D-937C-76ED-A071-AFCF47C50F72}"/>
              </a:ext>
            </a:extLst>
          </p:cNvPr>
          <p:cNvPicPr>
            <a:picLocks noChangeAspect="1"/>
          </p:cNvPicPr>
          <p:nvPr/>
        </p:nvPicPr>
        <p:blipFill>
          <a:blip r:embed="rId4"/>
          <a:stretch>
            <a:fillRect/>
          </a:stretch>
        </p:blipFill>
        <p:spPr>
          <a:xfrm>
            <a:off x="4887998" y="1438185"/>
            <a:ext cx="6961478" cy="4946174"/>
          </a:xfrm>
          <a:prstGeom prst="rect">
            <a:avLst/>
          </a:prstGeom>
          <a:ln>
            <a:solidFill>
              <a:schemeClr val="tx1"/>
            </a:solidFill>
          </a:ln>
        </p:spPr>
      </p:pic>
      <p:sp>
        <p:nvSpPr>
          <p:cNvPr id="2" name="TextBox 1">
            <a:extLst>
              <a:ext uri="{FF2B5EF4-FFF2-40B4-BE49-F238E27FC236}">
                <a16:creationId xmlns:a16="http://schemas.microsoft.com/office/drawing/2014/main" id="{9E0895C7-2D53-0F93-539B-7C165532EA26}"/>
              </a:ext>
            </a:extLst>
          </p:cNvPr>
          <p:cNvSpPr txBox="1"/>
          <p:nvPr/>
        </p:nvSpPr>
        <p:spPr>
          <a:xfrm>
            <a:off x="8273514" y="2432154"/>
            <a:ext cx="3156857" cy="1477328"/>
          </a:xfrm>
          <a:prstGeom prst="rect">
            <a:avLst/>
          </a:prstGeom>
          <a:solidFill>
            <a:schemeClr val="accent2"/>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a:ea typeface="+mn-lt"/>
                <a:cs typeface="+mn-lt"/>
              </a:rPr>
              <a:t>A mentee should draft 3-4 learning goals regarding what they would like to learn from the GLLP, as they start the </a:t>
            </a:r>
            <a:r>
              <a:rPr lang="en-US" err="1">
                <a:ea typeface="+mn-lt"/>
                <a:cs typeface="+mn-lt"/>
              </a:rPr>
              <a:t>programme</a:t>
            </a:r>
            <a:r>
              <a:rPr lang="en-US">
                <a:ea typeface="+mn-lt"/>
                <a:cs typeface="+mn-lt"/>
              </a:rPr>
              <a:t> </a:t>
            </a:r>
            <a:endParaRPr lang="en-US"/>
          </a:p>
        </p:txBody>
      </p:sp>
      <p:sp>
        <p:nvSpPr>
          <p:cNvPr id="7" name="TextBox 6">
            <a:extLst>
              <a:ext uri="{FF2B5EF4-FFF2-40B4-BE49-F238E27FC236}">
                <a16:creationId xmlns:a16="http://schemas.microsoft.com/office/drawing/2014/main" id="{A54CD2A5-D157-AC75-EA8B-C59EF470B536}"/>
              </a:ext>
            </a:extLst>
          </p:cNvPr>
          <p:cNvSpPr txBox="1"/>
          <p:nvPr/>
        </p:nvSpPr>
        <p:spPr>
          <a:xfrm>
            <a:off x="6313714" y="4172856"/>
            <a:ext cx="4221237" cy="1477328"/>
          </a:xfrm>
          <a:prstGeom prst="rect">
            <a:avLst/>
          </a:prstGeom>
          <a:solidFill>
            <a:schemeClr val="accent2"/>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a:ea typeface="+mn-lt"/>
                <a:cs typeface="+mn-lt"/>
              </a:rPr>
              <a:t>For each goal, mentees will define specific objectives, how to measure their achievement, what they will do to achieve these objectives, and support or resources they would need.</a:t>
            </a:r>
            <a:endParaRPr lang="en-US"/>
          </a:p>
        </p:txBody>
      </p:sp>
      <p:sp>
        <p:nvSpPr>
          <p:cNvPr id="8" name="TextBox 7">
            <a:extLst>
              <a:ext uri="{FF2B5EF4-FFF2-40B4-BE49-F238E27FC236}">
                <a16:creationId xmlns:a16="http://schemas.microsoft.com/office/drawing/2014/main" id="{A000A9D3-AC80-4C45-679F-9E12036F71FA}"/>
              </a:ext>
            </a:extLst>
          </p:cNvPr>
          <p:cNvSpPr txBox="1"/>
          <p:nvPr/>
        </p:nvSpPr>
        <p:spPr>
          <a:xfrm>
            <a:off x="6521131" y="5063164"/>
            <a:ext cx="3797904" cy="1200329"/>
          </a:xfrm>
          <a:prstGeom prst="rect">
            <a:avLst/>
          </a:prstGeom>
          <a:solidFill>
            <a:schemeClr val="accent2"/>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a:ea typeface="+mn-lt"/>
                <a:cs typeface="+mn-lt"/>
              </a:rPr>
              <a:t>Mentors will review the draft Mentee learning plan and provide a feedback, then mentees will consolidate and finalize it.</a:t>
            </a:r>
            <a:endParaRPr lang="en-US"/>
          </a:p>
        </p:txBody>
      </p:sp>
      <p:sp>
        <p:nvSpPr>
          <p:cNvPr id="5" name="Footer Placeholder 4">
            <a:extLst>
              <a:ext uri="{FF2B5EF4-FFF2-40B4-BE49-F238E27FC236}">
                <a16:creationId xmlns:a16="http://schemas.microsoft.com/office/drawing/2014/main" id="{565D1841-3FE1-D46C-0AE2-8EADDA4D57CD}"/>
              </a:ext>
            </a:extLst>
          </p:cNvPr>
          <p:cNvSpPr>
            <a:spLocks noGrp="1"/>
          </p:cNvSpPr>
          <p:nvPr>
            <p:ph type="ftr" sz="quarter" idx="3"/>
          </p:nvPr>
        </p:nvSpPr>
        <p:spPr/>
        <p:txBody>
          <a:bodyPr/>
          <a:lstStyle/>
          <a:p>
            <a:pPr algn="r"/>
            <a:r>
              <a:rPr lang="nl-NL"/>
              <a:t>GLLP TOT&amp;M Unit 5 V1 2026</a:t>
            </a:r>
            <a:endParaRPr lang="en-US"/>
          </a:p>
        </p:txBody>
      </p:sp>
    </p:spTree>
    <p:custDataLst>
      <p:tags r:id="rId1"/>
    </p:custDataLst>
    <p:extLst>
      <p:ext uri="{BB962C8B-B14F-4D97-AF65-F5344CB8AC3E}">
        <p14:creationId xmlns:p14="http://schemas.microsoft.com/office/powerpoint/2010/main" val="28354616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1" nodeType="clickEffect">
                                  <p:stCondLst>
                                    <p:cond delay="0"/>
                                  </p:stCondLst>
                                  <p:childTnLst>
                                    <p:set>
                                      <p:cBhvr>
                                        <p:cTn id="10" dur="1" fill="hold">
                                          <p:stCondLst>
                                            <p:cond delay="0"/>
                                          </p:stCondLst>
                                        </p:cTn>
                                        <p:tgtEl>
                                          <p:spTgt spid="2"/>
                                        </p:tgtEl>
                                        <p:attrNameLst>
                                          <p:attrName>style.visibility</p:attrName>
                                        </p:attrNameLst>
                                      </p:cBhvr>
                                      <p:to>
                                        <p:strVal val="hidden"/>
                                      </p:to>
                                    </p:set>
                                  </p:childTnLst>
                                </p:cTn>
                              </p:par>
                              <p:par>
                                <p:cTn id="11" presetID="1" presetClass="entr" presetSubtype="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xit" presetSubtype="0" fill="hold" grpId="1" nodeType="clickEffect">
                                  <p:stCondLst>
                                    <p:cond delay="0"/>
                                  </p:stCondLst>
                                  <p:childTnLst>
                                    <p:set>
                                      <p:cBhvr>
                                        <p:cTn id="16" dur="1" fill="hold">
                                          <p:stCondLst>
                                            <p:cond delay="0"/>
                                          </p:stCondLst>
                                        </p:cTn>
                                        <p:tgtEl>
                                          <p:spTgt spid="7"/>
                                        </p:tgtEl>
                                        <p:attrNameLst>
                                          <p:attrName>style.visibility</p:attrName>
                                        </p:attrNameLst>
                                      </p:cBhvr>
                                      <p:to>
                                        <p:strVal val="hidden"/>
                                      </p:to>
                                    </p:set>
                                  </p:childTnLst>
                                </p:cTn>
                              </p:par>
                              <p:par>
                                <p:cTn id="17" presetID="1" presetClass="entr" presetSubtype="0"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7" grpId="0" animBg="1"/>
      <p:bldP spid="7" grpId="1" animBg="1"/>
      <p:bldP spid="8"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1A6383-0087-92CC-178E-946894110922}"/>
            </a:ext>
          </a:extLst>
        </p:cNvPr>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5C155C14-BB24-B9C8-6C4E-ECD878C55BAD}"/>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5573E5C-EF74-034A-A019-612A408567C7}" type="slidenum">
              <a:rPr kumimoji="0" lang="en-US" sz="1200" b="0" i="0" u="none" strike="noStrike" kern="1200" cap="none" spc="0" normalizeH="0" baseline="0" noProof="0" smtClean="0">
                <a:ln>
                  <a:noFill/>
                </a:ln>
                <a:solidFill>
                  <a:srgbClr val="000000">
                    <a:tint val="75000"/>
                  </a:srgbClr>
                </a:solidFill>
                <a:effectLst/>
                <a:uLnTx/>
                <a:uFillTx/>
                <a:latin typeface="Trebuchet MS"/>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US" sz="1200" b="0" i="0" u="none" strike="noStrike" kern="1200" cap="none" spc="0" normalizeH="0" baseline="0" noProof="0">
              <a:ln>
                <a:noFill/>
              </a:ln>
              <a:solidFill>
                <a:srgbClr val="000000">
                  <a:tint val="75000"/>
                </a:srgbClr>
              </a:solidFill>
              <a:effectLst/>
              <a:uLnTx/>
              <a:uFillTx/>
              <a:latin typeface="Trebuchet MS"/>
              <a:ea typeface="+mn-ea"/>
              <a:cs typeface="+mn-cs"/>
            </a:endParaRPr>
          </a:p>
        </p:txBody>
      </p:sp>
      <p:sp>
        <p:nvSpPr>
          <p:cNvPr id="9" name="Title 6">
            <a:extLst>
              <a:ext uri="{FF2B5EF4-FFF2-40B4-BE49-F238E27FC236}">
                <a16:creationId xmlns:a16="http://schemas.microsoft.com/office/drawing/2014/main" id="{27D5B824-DCCF-9545-42B1-9116205B5D3D}"/>
              </a:ext>
            </a:extLst>
          </p:cNvPr>
          <p:cNvSpPr>
            <a:spLocks noGrp="1"/>
          </p:cNvSpPr>
          <p:nvPr>
            <p:ph type="title"/>
          </p:nvPr>
        </p:nvSpPr>
        <p:spPr>
          <a:xfrm>
            <a:off x="914400" y="582156"/>
            <a:ext cx="10515600" cy="865145"/>
          </a:xfrm>
        </p:spPr>
        <p:txBody>
          <a:bodyPr>
            <a:normAutofit/>
          </a:bodyPr>
          <a:lstStyle/>
          <a:p>
            <a:r>
              <a:rPr lang="en-US" sz="2800"/>
              <a:t>GLLP Mentorship tool 6:</a:t>
            </a:r>
            <a:br>
              <a:rPr lang="en-US" sz="2800"/>
            </a:br>
            <a:r>
              <a:rPr lang="en-US" sz="2800"/>
              <a:t>Meeting agenda minutes</a:t>
            </a:r>
          </a:p>
        </p:txBody>
      </p:sp>
      <p:sp>
        <p:nvSpPr>
          <p:cNvPr id="10" name="Text Placeholder 1">
            <a:extLst>
              <a:ext uri="{FF2B5EF4-FFF2-40B4-BE49-F238E27FC236}">
                <a16:creationId xmlns:a16="http://schemas.microsoft.com/office/drawing/2014/main" id="{651551D1-C8B4-F3CE-873B-917EDF33ECB0}"/>
              </a:ext>
            </a:extLst>
          </p:cNvPr>
          <p:cNvSpPr>
            <a:spLocks noGrp="1"/>
          </p:cNvSpPr>
          <p:nvPr>
            <p:ph type="body" sz="quarter" idx="11"/>
          </p:nvPr>
        </p:nvSpPr>
        <p:spPr>
          <a:xfrm>
            <a:off x="914400" y="1737360"/>
            <a:ext cx="4068773" cy="4183552"/>
          </a:xfrm>
        </p:spPr>
        <p:txBody>
          <a:bodyPr vert="horz" lIns="0" tIns="0" rIns="0" bIns="0" rtlCol="0" anchor="t">
            <a:normAutofit/>
          </a:bodyPr>
          <a:lstStyle/>
          <a:p>
            <a:r>
              <a:rPr lang="en-US"/>
              <a:t>Helps to prepare for meetings </a:t>
            </a:r>
          </a:p>
          <a:p>
            <a:r>
              <a:rPr lang="en-US"/>
              <a:t>Facilitates an efficient follow up of discussions and action points</a:t>
            </a:r>
          </a:p>
          <a:p>
            <a:r>
              <a:rPr lang="en-US"/>
              <a:t>Optional </a:t>
            </a:r>
          </a:p>
        </p:txBody>
      </p:sp>
      <p:sp>
        <p:nvSpPr>
          <p:cNvPr id="2" name="Footer Placeholder 1">
            <a:extLst>
              <a:ext uri="{FF2B5EF4-FFF2-40B4-BE49-F238E27FC236}">
                <a16:creationId xmlns:a16="http://schemas.microsoft.com/office/drawing/2014/main" id="{CB8ABA19-A549-5F36-B8E2-CEAB725C97F4}"/>
              </a:ext>
            </a:extLst>
          </p:cNvPr>
          <p:cNvSpPr>
            <a:spLocks noGrp="1"/>
          </p:cNvSpPr>
          <p:nvPr>
            <p:ph type="ftr" sz="quarter" idx="3"/>
          </p:nvPr>
        </p:nvSpPr>
        <p:spPr/>
        <p:txBody>
          <a:bodyPr/>
          <a:lstStyle/>
          <a:p>
            <a:pPr algn="r"/>
            <a:r>
              <a:rPr lang="nl-NL"/>
              <a:t>GLLP TOT&amp;M Unit 5 V1 2026</a:t>
            </a:r>
            <a:endParaRPr lang="en-US"/>
          </a:p>
        </p:txBody>
      </p:sp>
      <p:pic>
        <p:nvPicPr>
          <p:cNvPr id="3" name="Picture 2">
            <a:extLst>
              <a:ext uri="{FF2B5EF4-FFF2-40B4-BE49-F238E27FC236}">
                <a16:creationId xmlns:a16="http://schemas.microsoft.com/office/drawing/2014/main" id="{43949852-A333-E37D-9FC0-EE28C79E75DB}"/>
              </a:ext>
            </a:extLst>
          </p:cNvPr>
          <p:cNvPicPr>
            <a:picLocks noChangeAspect="1"/>
          </p:cNvPicPr>
          <p:nvPr/>
        </p:nvPicPr>
        <p:blipFill>
          <a:blip r:embed="rId4"/>
          <a:stretch>
            <a:fillRect/>
          </a:stretch>
        </p:blipFill>
        <p:spPr>
          <a:xfrm>
            <a:off x="6643768" y="184245"/>
            <a:ext cx="5368601" cy="6430895"/>
          </a:xfrm>
          <a:prstGeom prst="rect">
            <a:avLst/>
          </a:prstGeom>
          <a:ln>
            <a:solidFill>
              <a:schemeClr val="tx1"/>
            </a:solidFill>
          </a:ln>
        </p:spPr>
      </p:pic>
    </p:spTree>
    <p:custDataLst>
      <p:tags r:id="rId1"/>
    </p:custDataLst>
    <p:extLst>
      <p:ext uri="{BB962C8B-B14F-4D97-AF65-F5344CB8AC3E}">
        <p14:creationId xmlns:p14="http://schemas.microsoft.com/office/powerpoint/2010/main" val="325851478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E97DD1-70A8-AE6D-A5C6-635AC7584268}"/>
              </a:ext>
            </a:extLst>
          </p:cNvPr>
          <p:cNvSpPr>
            <a:spLocks noGrp="1"/>
          </p:cNvSpPr>
          <p:nvPr>
            <p:ph type="title"/>
          </p:nvPr>
        </p:nvSpPr>
        <p:spPr/>
        <p:txBody>
          <a:bodyPr/>
          <a:lstStyle/>
          <a:p>
            <a:r>
              <a:rPr lang="en-GB" dirty="0">
                <a:solidFill>
                  <a:schemeClr val="accent2"/>
                </a:solidFill>
              </a:rPr>
              <a:t>Activity:</a:t>
            </a:r>
            <a:br>
              <a:rPr lang="en-GB" dirty="0"/>
            </a:br>
            <a:r>
              <a:rPr lang="en-GB" dirty="0"/>
              <a:t>Get to know tools </a:t>
            </a:r>
            <a:r>
              <a:rPr lang="en-GB" sz="3600" dirty="0"/>
              <a:t>(20 mins)</a:t>
            </a:r>
            <a:endParaRPr lang="en-GB" dirty="0"/>
          </a:p>
        </p:txBody>
      </p:sp>
      <p:sp>
        <p:nvSpPr>
          <p:cNvPr id="3" name="Content Placeholder 2">
            <a:extLst>
              <a:ext uri="{FF2B5EF4-FFF2-40B4-BE49-F238E27FC236}">
                <a16:creationId xmlns:a16="http://schemas.microsoft.com/office/drawing/2014/main" id="{505CBE1C-51D6-1FB6-D12A-A69BA89FF955}"/>
              </a:ext>
            </a:extLst>
          </p:cNvPr>
          <p:cNvSpPr>
            <a:spLocks noGrp="1"/>
          </p:cNvSpPr>
          <p:nvPr>
            <p:ph idx="1"/>
          </p:nvPr>
        </p:nvSpPr>
        <p:spPr>
          <a:xfrm>
            <a:off x="5137484" y="490953"/>
            <a:ext cx="6292516" cy="5452647"/>
          </a:xfrm>
        </p:spPr>
        <p:txBody>
          <a:bodyPr>
            <a:normAutofit/>
          </a:bodyPr>
          <a:lstStyle/>
          <a:p>
            <a:r>
              <a:rPr lang="en-GB" sz="2800" dirty="0"/>
              <a:t>5 groups: tool 2 – tool 6</a:t>
            </a:r>
          </a:p>
          <a:p>
            <a:r>
              <a:rPr lang="en-GB" sz="2800" dirty="0"/>
              <a:t>Download GLLP Mentorship Guide and tools from HSLP or ALC</a:t>
            </a:r>
          </a:p>
          <a:p>
            <a:r>
              <a:rPr lang="en-GB" sz="2800" dirty="0"/>
              <a:t>Review the guide and tools and summarize in your flipchart </a:t>
            </a:r>
          </a:p>
          <a:p>
            <a:pPr lvl="1"/>
            <a:r>
              <a:rPr lang="en-GB" sz="2000" dirty="0"/>
              <a:t>WHO: uses/ fills the tool</a:t>
            </a:r>
          </a:p>
          <a:p>
            <a:pPr lvl="1"/>
            <a:r>
              <a:rPr lang="en-GB" sz="2000" dirty="0"/>
              <a:t>WHY: purpose of the tool</a:t>
            </a:r>
          </a:p>
          <a:p>
            <a:pPr lvl="1"/>
            <a:r>
              <a:rPr lang="en-GB" sz="2000" dirty="0"/>
              <a:t>WHEN/ WHERE: should we use the tool</a:t>
            </a:r>
          </a:p>
          <a:p>
            <a:pPr lvl="1"/>
            <a:r>
              <a:rPr lang="en-GB" sz="2000" dirty="0"/>
              <a:t>WHAT: is the content of the tool</a:t>
            </a:r>
          </a:p>
          <a:p>
            <a:pPr lvl="1"/>
            <a:r>
              <a:rPr lang="en-GB" sz="2000" dirty="0"/>
              <a:t>HOW: fill-in/ complete the tool, signature needed</a:t>
            </a:r>
          </a:p>
        </p:txBody>
      </p:sp>
      <p:sp>
        <p:nvSpPr>
          <p:cNvPr id="4" name="Slide Number Placeholder 3">
            <a:extLst>
              <a:ext uri="{FF2B5EF4-FFF2-40B4-BE49-F238E27FC236}">
                <a16:creationId xmlns:a16="http://schemas.microsoft.com/office/drawing/2014/main" id="{2F5BF9C0-371E-1220-7B05-3711AE5AF75A}"/>
              </a:ext>
            </a:extLst>
          </p:cNvPr>
          <p:cNvSpPr>
            <a:spLocks noGrp="1"/>
          </p:cNvSpPr>
          <p:nvPr>
            <p:ph type="sldNum" sz="quarter" idx="12"/>
          </p:nvPr>
        </p:nvSpPr>
        <p:spPr/>
        <p:txBody>
          <a:bodyPr/>
          <a:lstStyle/>
          <a:p>
            <a:fld id="{5F7BECBE-D6CC-413E-AA43-2D0C4F1A49BE}" type="slidenum">
              <a:rPr lang="en-US" sz="1200" smtClean="0"/>
              <a:t>23</a:t>
            </a:fld>
            <a:endParaRPr lang="en-US" sz="1200"/>
          </a:p>
        </p:txBody>
      </p:sp>
      <p:sp>
        <p:nvSpPr>
          <p:cNvPr id="5" name="Footer Placeholder 4">
            <a:extLst>
              <a:ext uri="{FF2B5EF4-FFF2-40B4-BE49-F238E27FC236}">
                <a16:creationId xmlns:a16="http://schemas.microsoft.com/office/drawing/2014/main" id="{8729BB01-EDA2-105E-FB04-20CF2A57325C}"/>
              </a:ext>
            </a:extLst>
          </p:cNvPr>
          <p:cNvSpPr>
            <a:spLocks noGrp="1"/>
          </p:cNvSpPr>
          <p:nvPr>
            <p:ph type="ftr" sz="quarter" idx="3"/>
          </p:nvPr>
        </p:nvSpPr>
        <p:spPr/>
        <p:txBody>
          <a:bodyPr/>
          <a:lstStyle/>
          <a:p>
            <a:pPr algn="r"/>
            <a:r>
              <a:rPr lang="nl-NL"/>
              <a:t>GLLP TOT&amp;M Unit 5 V1 2026</a:t>
            </a:r>
            <a:endParaRPr lang="nl-NL" sz="1200"/>
          </a:p>
        </p:txBody>
      </p:sp>
    </p:spTree>
    <p:custDataLst>
      <p:tags r:id="rId1"/>
    </p:custDataLst>
    <p:extLst>
      <p:ext uri="{BB962C8B-B14F-4D97-AF65-F5344CB8AC3E}">
        <p14:creationId xmlns:p14="http://schemas.microsoft.com/office/powerpoint/2010/main" val="377592849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C5F2B3-E2C0-4630-8713-62B4D518D55D}"/>
              </a:ext>
            </a:extLst>
          </p:cNvPr>
          <p:cNvSpPr>
            <a:spLocks noGrp="1"/>
          </p:cNvSpPr>
          <p:nvPr>
            <p:ph type="title"/>
          </p:nvPr>
        </p:nvSpPr>
        <p:spPr/>
        <p:txBody>
          <a:bodyPr>
            <a:normAutofit/>
          </a:bodyPr>
          <a:lstStyle/>
          <a:p>
            <a:r>
              <a:rPr lang="fr-FR" sz="4000"/>
              <a:t>Monitoring and </a:t>
            </a:r>
            <a:r>
              <a:rPr lang="fr-FR" err="1"/>
              <a:t>evaluation</a:t>
            </a:r>
            <a:r>
              <a:rPr lang="fr-FR"/>
              <a:t> of</a:t>
            </a:r>
            <a:r>
              <a:rPr lang="fr-FR" sz="4000"/>
              <a:t> mentoring</a:t>
            </a:r>
            <a:endParaRPr lang="en-NL" sz="4000"/>
          </a:p>
        </p:txBody>
      </p:sp>
      <p:sp>
        <p:nvSpPr>
          <p:cNvPr id="4" name="Slide Number Placeholder 3">
            <a:extLst>
              <a:ext uri="{FF2B5EF4-FFF2-40B4-BE49-F238E27FC236}">
                <a16:creationId xmlns:a16="http://schemas.microsoft.com/office/drawing/2014/main" id="{4BA06C54-BD53-4E9B-A59B-E7B0A5AB75BC}"/>
              </a:ext>
            </a:extLst>
          </p:cNvPr>
          <p:cNvSpPr>
            <a:spLocks noGrp="1"/>
          </p:cNvSpPr>
          <p:nvPr>
            <p:ph type="sldNum" sz="quarter" idx="14"/>
          </p:nvPr>
        </p:nvSpPr>
        <p:spPr/>
        <p:txBody>
          <a:bodyPr/>
          <a:lstStyle/>
          <a:p>
            <a:fld id="{15573E5C-EF74-034A-A019-612A408567C7}" type="slidenum">
              <a:rPr lang="en-US" sz="1200" smtClean="0"/>
              <a:pPr/>
              <a:t>24</a:t>
            </a:fld>
            <a:endParaRPr lang="en-US" sz="1200"/>
          </a:p>
        </p:txBody>
      </p:sp>
      <p:sp>
        <p:nvSpPr>
          <p:cNvPr id="3" name="Footer Placeholder 2">
            <a:extLst>
              <a:ext uri="{FF2B5EF4-FFF2-40B4-BE49-F238E27FC236}">
                <a16:creationId xmlns:a16="http://schemas.microsoft.com/office/drawing/2014/main" id="{6FC170EB-8118-1376-4BA2-4215716C3A73}"/>
              </a:ext>
            </a:extLst>
          </p:cNvPr>
          <p:cNvSpPr>
            <a:spLocks noGrp="1"/>
          </p:cNvSpPr>
          <p:nvPr>
            <p:ph type="ftr" sz="quarter" idx="3"/>
          </p:nvPr>
        </p:nvSpPr>
        <p:spPr/>
        <p:txBody>
          <a:bodyPr/>
          <a:lstStyle/>
          <a:p>
            <a:pPr algn="r"/>
            <a:r>
              <a:rPr lang="nl-NL" sz="1200"/>
              <a:t>GLLP TOT&amp;M Unit 5 V1 2026</a:t>
            </a:r>
            <a:endParaRPr lang="en-US" sz="1200"/>
          </a:p>
        </p:txBody>
      </p:sp>
    </p:spTree>
    <p:custDataLst>
      <p:tags r:id="rId1"/>
    </p:custDataLst>
    <p:extLst>
      <p:ext uri="{BB962C8B-B14F-4D97-AF65-F5344CB8AC3E}">
        <p14:creationId xmlns:p14="http://schemas.microsoft.com/office/powerpoint/2010/main" val="48410022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7384CC-8EBF-4579-41AA-222334443FE8}"/>
            </a:ext>
          </a:extLst>
        </p:cNvPr>
        <p:cNvGrpSpPr/>
        <p:nvPr/>
      </p:nvGrpSpPr>
      <p:grpSpPr>
        <a:xfrm>
          <a:off x="0" y="0"/>
          <a:ext cx="0" cy="0"/>
          <a:chOff x="0" y="0"/>
          <a:chExt cx="0" cy="0"/>
        </a:xfrm>
      </p:grpSpPr>
      <p:sp>
        <p:nvSpPr>
          <p:cNvPr id="8" name="Flowchart: Document 7">
            <a:extLst>
              <a:ext uri="{FF2B5EF4-FFF2-40B4-BE49-F238E27FC236}">
                <a16:creationId xmlns:a16="http://schemas.microsoft.com/office/drawing/2014/main" id="{0F57B7B0-0CDF-B817-E1C5-463AC3FEA5D0}"/>
              </a:ext>
            </a:extLst>
          </p:cNvPr>
          <p:cNvSpPr/>
          <p:nvPr/>
        </p:nvSpPr>
        <p:spPr>
          <a:xfrm>
            <a:off x="2141186" y="1455022"/>
            <a:ext cx="1297321" cy="1468188"/>
          </a:xfrm>
          <a:prstGeom prst="flowChartDocument">
            <a:avLst/>
          </a:prstGeom>
          <a:solidFill>
            <a:schemeClr val="accent1">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lIns="0" tIns="36000" rIns="0" bIns="36000" rtlCol="0" anchor="ctr"/>
          <a:lstStyle/>
          <a:p>
            <a:pPr algn="ctr"/>
            <a:r>
              <a:rPr lang="en-US" sz="1400" b="1">
                <a:solidFill>
                  <a:schemeClr val="tx2"/>
                </a:solidFill>
              </a:rPr>
              <a:t>Complete </a:t>
            </a:r>
          </a:p>
          <a:p>
            <a:pPr algn="ctr"/>
            <a:r>
              <a:rPr lang="en-US" sz="1400" b="1">
                <a:solidFill>
                  <a:schemeClr val="tx1"/>
                </a:solidFill>
              </a:rPr>
              <a:t>Tool 2</a:t>
            </a:r>
            <a:br>
              <a:rPr lang="en-US" sz="1400">
                <a:solidFill>
                  <a:schemeClr val="tx1"/>
                </a:solidFill>
              </a:rPr>
            </a:br>
            <a:r>
              <a:rPr lang="en-US" sz="1400">
                <a:solidFill>
                  <a:schemeClr val="tx1"/>
                </a:solidFill>
              </a:rPr>
              <a:t>Information sharing template</a:t>
            </a:r>
            <a:endParaRPr lang="en-GB" sz="1400">
              <a:solidFill>
                <a:schemeClr val="tx1"/>
              </a:solidFill>
            </a:endParaRPr>
          </a:p>
        </p:txBody>
      </p:sp>
      <p:sp>
        <p:nvSpPr>
          <p:cNvPr id="4" name="Slide Number Placeholder 3">
            <a:extLst>
              <a:ext uri="{FF2B5EF4-FFF2-40B4-BE49-F238E27FC236}">
                <a16:creationId xmlns:a16="http://schemas.microsoft.com/office/drawing/2014/main" id="{D110E10D-F7BC-6C0F-40C9-9421B5BD9BCF}"/>
              </a:ext>
            </a:extLst>
          </p:cNvPr>
          <p:cNvSpPr>
            <a:spLocks noGrp="1"/>
          </p:cNvSpPr>
          <p:nvPr>
            <p:ph type="sldNum" sz="quarter" idx="12"/>
          </p:nvPr>
        </p:nvSpPr>
        <p:spPr/>
        <p:txBody>
          <a:bodyPr/>
          <a:lstStyle/>
          <a:p>
            <a:fld id="{15573E5C-EF74-034A-A019-612A408567C7}" type="slidenum">
              <a:rPr lang="en-US" sz="1200" smtClean="0"/>
              <a:pPr/>
              <a:t>25</a:t>
            </a:fld>
            <a:endParaRPr lang="en-US" sz="1200"/>
          </a:p>
        </p:txBody>
      </p:sp>
      <p:sp>
        <p:nvSpPr>
          <p:cNvPr id="7" name="Flowchart: Document 6">
            <a:extLst>
              <a:ext uri="{FF2B5EF4-FFF2-40B4-BE49-F238E27FC236}">
                <a16:creationId xmlns:a16="http://schemas.microsoft.com/office/drawing/2014/main" id="{D9C79582-570B-2961-B28E-04F70987CD14}"/>
              </a:ext>
            </a:extLst>
          </p:cNvPr>
          <p:cNvSpPr/>
          <p:nvPr/>
        </p:nvSpPr>
        <p:spPr>
          <a:xfrm>
            <a:off x="871439" y="1168198"/>
            <a:ext cx="1273875" cy="1885377"/>
          </a:xfrm>
          <a:prstGeom prst="flowChartDocument">
            <a:avLst/>
          </a:prstGeom>
          <a:solidFill>
            <a:schemeClr val="accent1">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lIns="0" tIns="36000" rIns="0" bIns="36000" rtlCol="0" anchor="ctr"/>
          <a:lstStyle/>
          <a:p>
            <a:pPr algn="ctr"/>
            <a:r>
              <a:rPr lang="en-US" sz="1400" b="1">
                <a:solidFill>
                  <a:schemeClr val="tx2"/>
                </a:solidFill>
              </a:rPr>
              <a:t>Complete</a:t>
            </a:r>
            <a:r>
              <a:rPr lang="en-US" sz="1400" b="1">
                <a:solidFill>
                  <a:schemeClr val="tx1"/>
                </a:solidFill>
              </a:rPr>
              <a:t> </a:t>
            </a:r>
          </a:p>
          <a:p>
            <a:pPr algn="ctr"/>
            <a:r>
              <a:rPr lang="en-US" sz="1400" b="1">
                <a:solidFill>
                  <a:schemeClr val="tx1"/>
                </a:solidFill>
              </a:rPr>
              <a:t>Tool 1</a:t>
            </a:r>
          </a:p>
          <a:p>
            <a:pPr algn="ctr"/>
            <a:r>
              <a:rPr lang="en-US" sz="1400">
                <a:solidFill>
                  <a:schemeClr val="tx1"/>
                </a:solidFill>
              </a:rPr>
              <a:t>Leadership Competency Self-Assessment </a:t>
            </a:r>
            <a:r>
              <a:rPr lang="en-US" sz="1400" err="1">
                <a:solidFill>
                  <a:schemeClr val="tx1"/>
                </a:solidFill>
              </a:rPr>
              <a:t>eTool</a:t>
            </a:r>
            <a:endParaRPr lang="en-GB" sz="1400">
              <a:solidFill>
                <a:schemeClr val="tx1"/>
              </a:solidFill>
            </a:endParaRPr>
          </a:p>
        </p:txBody>
      </p:sp>
      <p:sp>
        <p:nvSpPr>
          <p:cNvPr id="9" name="Flowchart: Document 8">
            <a:extLst>
              <a:ext uri="{FF2B5EF4-FFF2-40B4-BE49-F238E27FC236}">
                <a16:creationId xmlns:a16="http://schemas.microsoft.com/office/drawing/2014/main" id="{DFFBB87E-878D-26E4-9F16-4A587646FEF2}"/>
              </a:ext>
            </a:extLst>
          </p:cNvPr>
          <p:cNvSpPr/>
          <p:nvPr/>
        </p:nvSpPr>
        <p:spPr>
          <a:xfrm>
            <a:off x="1239835" y="4939899"/>
            <a:ext cx="1273875" cy="1268896"/>
          </a:xfrm>
          <a:prstGeom prst="flowChartDocument">
            <a:avLst/>
          </a:prstGeom>
          <a:solidFill>
            <a:schemeClr val="bg1">
              <a:lumMod val="75000"/>
            </a:schemeClr>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lIns="0" tIns="36000" rIns="0" bIns="36000" rtlCol="0" anchor="ctr"/>
          <a:lstStyle/>
          <a:p>
            <a:pPr algn="ctr"/>
            <a:r>
              <a:rPr lang="en-US" sz="1400" b="1">
                <a:solidFill>
                  <a:schemeClr val="accent2"/>
                </a:solidFill>
              </a:rPr>
              <a:t>Review</a:t>
            </a:r>
          </a:p>
          <a:p>
            <a:pPr algn="ctr"/>
            <a:r>
              <a:rPr lang="en-US" sz="1400" b="1">
                <a:solidFill>
                  <a:schemeClr val="tx1"/>
                </a:solidFill>
              </a:rPr>
              <a:t>Tool 3</a:t>
            </a:r>
            <a:br>
              <a:rPr lang="en-US" sz="1400">
                <a:solidFill>
                  <a:schemeClr val="tx1"/>
                </a:solidFill>
              </a:rPr>
            </a:br>
            <a:r>
              <a:rPr lang="en-US" sz="1400">
                <a:solidFill>
                  <a:schemeClr val="tx1"/>
                </a:solidFill>
              </a:rPr>
              <a:t>Mentors </a:t>
            </a:r>
            <a:r>
              <a:rPr lang="en-US" sz="1400" err="1">
                <a:solidFill>
                  <a:schemeClr val="tx1"/>
                </a:solidFill>
              </a:rPr>
              <a:t>ToRs</a:t>
            </a:r>
            <a:endParaRPr lang="en-GB" sz="1400">
              <a:solidFill>
                <a:schemeClr val="tx1"/>
              </a:solidFill>
            </a:endParaRPr>
          </a:p>
        </p:txBody>
      </p:sp>
      <p:sp>
        <p:nvSpPr>
          <p:cNvPr id="10" name="Flowchart: Document 9">
            <a:extLst>
              <a:ext uri="{FF2B5EF4-FFF2-40B4-BE49-F238E27FC236}">
                <a16:creationId xmlns:a16="http://schemas.microsoft.com/office/drawing/2014/main" id="{E1FFD5EC-D2F1-C2AA-A88B-812AE7E1DF63}"/>
              </a:ext>
            </a:extLst>
          </p:cNvPr>
          <p:cNvSpPr/>
          <p:nvPr/>
        </p:nvSpPr>
        <p:spPr>
          <a:xfrm>
            <a:off x="3688859" y="2435795"/>
            <a:ext cx="1273875" cy="1468188"/>
          </a:xfrm>
          <a:prstGeom prst="flowChartDocument">
            <a:avLst/>
          </a:prstGeom>
          <a:solidFill>
            <a:schemeClr val="accent4">
              <a:lumMod val="20000"/>
              <a:lumOff val="80000"/>
            </a:schemeClr>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lIns="0" tIns="36000" rIns="0" bIns="36000" rtlCol="0" anchor="ctr"/>
          <a:lstStyle/>
          <a:p>
            <a:pPr algn="ctr"/>
            <a:r>
              <a:rPr lang="en-US" sz="1400" b="1">
                <a:solidFill>
                  <a:schemeClr val="tx2"/>
                </a:solidFill>
              </a:rPr>
              <a:t>Complete</a:t>
            </a:r>
          </a:p>
          <a:p>
            <a:pPr algn="ctr"/>
            <a:r>
              <a:rPr lang="en-US" sz="1400" b="1">
                <a:solidFill>
                  <a:schemeClr val="tx1"/>
                </a:solidFill>
              </a:rPr>
              <a:t>Tool 4</a:t>
            </a:r>
            <a:br>
              <a:rPr lang="en-US" sz="1400">
                <a:solidFill>
                  <a:schemeClr val="tx1"/>
                </a:solidFill>
              </a:rPr>
            </a:br>
            <a:r>
              <a:rPr lang="en-US" sz="1400">
                <a:solidFill>
                  <a:schemeClr val="tx1"/>
                </a:solidFill>
              </a:rPr>
              <a:t>Mentorship agreement template</a:t>
            </a:r>
            <a:endParaRPr lang="en-GB" sz="1400">
              <a:solidFill>
                <a:schemeClr val="tx1"/>
              </a:solidFill>
            </a:endParaRPr>
          </a:p>
        </p:txBody>
      </p:sp>
      <p:cxnSp>
        <p:nvCxnSpPr>
          <p:cNvPr id="14" name="Straight Arrow Connector 13">
            <a:extLst>
              <a:ext uri="{FF2B5EF4-FFF2-40B4-BE49-F238E27FC236}">
                <a16:creationId xmlns:a16="http://schemas.microsoft.com/office/drawing/2014/main" id="{0E9AC1A3-2034-0FAC-8886-2BB56D8E4793}"/>
              </a:ext>
            </a:extLst>
          </p:cNvPr>
          <p:cNvCxnSpPr/>
          <p:nvPr/>
        </p:nvCxnSpPr>
        <p:spPr>
          <a:xfrm>
            <a:off x="4410514" y="930652"/>
            <a:ext cx="7416000" cy="0"/>
          </a:xfrm>
          <a:prstGeom prst="straightConnector1">
            <a:avLst/>
          </a:prstGeom>
          <a:ln w="19050">
            <a:headEnd type="oval"/>
            <a:tailEnd type="triangle"/>
          </a:ln>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id="{B77D5A0C-BA96-59FB-CF0A-9433D92A0F7A}"/>
              </a:ext>
            </a:extLst>
          </p:cNvPr>
          <p:cNvSpPr txBox="1"/>
          <p:nvPr/>
        </p:nvSpPr>
        <p:spPr>
          <a:xfrm>
            <a:off x="3777743" y="529463"/>
            <a:ext cx="1285461" cy="338554"/>
          </a:xfrm>
          <a:prstGeom prst="rect">
            <a:avLst/>
          </a:prstGeom>
          <a:noFill/>
        </p:spPr>
        <p:txBody>
          <a:bodyPr wrap="square" rtlCol="0">
            <a:spAutoFit/>
          </a:bodyPr>
          <a:lstStyle/>
          <a:p>
            <a:pPr algn="ctr"/>
            <a:r>
              <a:rPr lang="en-GB" sz="1600" b="1"/>
              <a:t>Meeting 1</a:t>
            </a:r>
          </a:p>
        </p:txBody>
      </p:sp>
      <p:sp>
        <p:nvSpPr>
          <p:cNvPr id="16" name="TextBox 15">
            <a:extLst>
              <a:ext uri="{FF2B5EF4-FFF2-40B4-BE49-F238E27FC236}">
                <a16:creationId xmlns:a16="http://schemas.microsoft.com/office/drawing/2014/main" id="{4A01D1C8-5BFD-9A8B-0545-A32868365A6B}"/>
              </a:ext>
            </a:extLst>
          </p:cNvPr>
          <p:cNvSpPr txBox="1"/>
          <p:nvPr/>
        </p:nvSpPr>
        <p:spPr>
          <a:xfrm rot="16200000">
            <a:off x="14638" y="1548708"/>
            <a:ext cx="1048547" cy="369332"/>
          </a:xfrm>
          <a:prstGeom prst="rect">
            <a:avLst/>
          </a:prstGeom>
          <a:noFill/>
        </p:spPr>
        <p:txBody>
          <a:bodyPr wrap="square" rtlCol="0">
            <a:spAutoFit/>
          </a:bodyPr>
          <a:lstStyle/>
          <a:p>
            <a:r>
              <a:rPr lang="en-GB">
                <a:solidFill>
                  <a:schemeClr val="accent1">
                    <a:lumMod val="60000"/>
                    <a:lumOff val="40000"/>
                  </a:schemeClr>
                </a:solidFill>
              </a:rPr>
              <a:t>Mentee</a:t>
            </a:r>
          </a:p>
        </p:txBody>
      </p:sp>
      <p:sp>
        <p:nvSpPr>
          <p:cNvPr id="20" name="Flowchart: Document 19">
            <a:extLst>
              <a:ext uri="{FF2B5EF4-FFF2-40B4-BE49-F238E27FC236}">
                <a16:creationId xmlns:a16="http://schemas.microsoft.com/office/drawing/2014/main" id="{6E2B67BB-A827-B0B2-00E7-0BE2DB81E3FC}"/>
              </a:ext>
            </a:extLst>
          </p:cNvPr>
          <p:cNvSpPr/>
          <p:nvPr/>
        </p:nvSpPr>
        <p:spPr>
          <a:xfrm>
            <a:off x="7083522" y="1364472"/>
            <a:ext cx="1366239" cy="1268896"/>
          </a:xfrm>
          <a:prstGeom prst="flowChartDocument">
            <a:avLst/>
          </a:prstGeom>
          <a:solidFill>
            <a:schemeClr val="accent1">
              <a:lumMod val="20000"/>
              <a:lumOff val="80000"/>
            </a:schemeClr>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lIns="0" tIns="36000" rIns="0" bIns="36000" rtlCol="0" anchor="ctr"/>
          <a:lstStyle/>
          <a:p>
            <a:pPr algn="ctr"/>
            <a:r>
              <a:rPr lang="en-US" sz="1400" b="1">
                <a:solidFill>
                  <a:schemeClr val="tx2"/>
                </a:solidFill>
              </a:rPr>
              <a:t>Complete</a:t>
            </a:r>
          </a:p>
          <a:p>
            <a:pPr algn="ctr"/>
            <a:r>
              <a:rPr lang="en-US" sz="1400" b="1">
                <a:solidFill>
                  <a:schemeClr val="tx1"/>
                </a:solidFill>
              </a:rPr>
              <a:t>Tool 7</a:t>
            </a:r>
            <a:br>
              <a:rPr lang="en-US" sz="1400">
                <a:solidFill>
                  <a:schemeClr val="tx1"/>
                </a:solidFill>
              </a:rPr>
            </a:br>
            <a:r>
              <a:rPr lang="en-US" sz="1400">
                <a:solidFill>
                  <a:schemeClr val="tx1"/>
                </a:solidFill>
              </a:rPr>
              <a:t>Midway review form</a:t>
            </a:r>
            <a:endParaRPr lang="en-GB" sz="1400">
              <a:solidFill>
                <a:schemeClr val="tx1"/>
              </a:solidFill>
            </a:endParaRPr>
          </a:p>
        </p:txBody>
      </p:sp>
      <p:sp>
        <p:nvSpPr>
          <p:cNvPr id="21" name="Flowchart: Document 20">
            <a:extLst>
              <a:ext uri="{FF2B5EF4-FFF2-40B4-BE49-F238E27FC236}">
                <a16:creationId xmlns:a16="http://schemas.microsoft.com/office/drawing/2014/main" id="{19917BDF-E3E1-DC03-E405-E58C8E376C52}"/>
              </a:ext>
            </a:extLst>
          </p:cNvPr>
          <p:cNvSpPr/>
          <p:nvPr/>
        </p:nvSpPr>
        <p:spPr>
          <a:xfrm>
            <a:off x="10690121" y="1456834"/>
            <a:ext cx="1273875" cy="1268896"/>
          </a:xfrm>
          <a:prstGeom prst="flowChartDocument">
            <a:avLst/>
          </a:prstGeom>
          <a:solidFill>
            <a:schemeClr val="accent1">
              <a:lumMod val="20000"/>
              <a:lumOff val="80000"/>
            </a:schemeClr>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lIns="0" tIns="36000" rIns="0" bIns="36000" rtlCol="0" anchor="ctr"/>
          <a:lstStyle/>
          <a:p>
            <a:pPr algn="ctr"/>
            <a:r>
              <a:rPr lang="en-US" sz="1400" b="1">
                <a:solidFill>
                  <a:schemeClr val="tx2"/>
                </a:solidFill>
              </a:rPr>
              <a:t>Complete</a:t>
            </a:r>
          </a:p>
          <a:p>
            <a:pPr algn="ctr"/>
            <a:r>
              <a:rPr lang="en-US" sz="1400" b="1">
                <a:solidFill>
                  <a:schemeClr val="tx1"/>
                </a:solidFill>
              </a:rPr>
              <a:t>Tool 8</a:t>
            </a:r>
            <a:br>
              <a:rPr lang="en-US" sz="1400">
                <a:solidFill>
                  <a:schemeClr val="tx1"/>
                </a:solidFill>
              </a:rPr>
            </a:br>
            <a:r>
              <a:rPr lang="en-US" sz="1400">
                <a:solidFill>
                  <a:schemeClr val="tx1"/>
                </a:solidFill>
              </a:rPr>
              <a:t>Final review form</a:t>
            </a:r>
            <a:endParaRPr lang="en-GB" sz="1400">
              <a:solidFill>
                <a:schemeClr val="tx1"/>
              </a:solidFill>
            </a:endParaRPr>
          </a:p>
        </p:txBody>
      </p:sp>
      <p:sp>
        <p:nvSpPr>
          <p:cNvPr id="22" name="TextBox 21">
            <a:extLst>
              <a:ext uri="{FF2B5EF4-FFF2-40B4-BE49-F238E27FC236}">
                <a16:creationId xmlns:a16="http://schemas.microsoft.com/office/drawing/2014/main" id="{0AFB9A0F-4614-E4A5-809E-3A95FBFC56DA}"/>
              </a:ext>
            </a:extLst>
          </p:cNvPr>
          <p:cNvSpPr txBox="1"/>
          <p:nvPr/>
        </p:nvSpPr>
        <p:spPr>
          <a:xfrm rot="16200000">
            <a:off x="-610494" y="3999951"/>
            <a:ext cx="2295456" cy="369332"/>
          </a:xfrm>
          <a:prstGeom prst="rect">
            <a:avLst/>
          </a:prstGeom>
          <a:noFill/>
        </p:spPr>
        <p:txBody>
          <a:bodyPr wrap="square" lIns="91440" tIns="45720" rIns="91440" bIns="45720" rtlCol="0" anchor="t">
            <a:spAutoFit/>
          </a:bodyPr>
          <a:lstStyle/>
          <a:p>
            <a:r>
              <a:rPr lang="en-GB">
                <a:solidFill>
                  <a:schemeClr val="tx1">
                    <a:lumMod val="49000"/>
                    <a:lumOff val="51000"/>
                  </a:schemeClr>
                </a:solidFill>
              </a:rPr>
              <a:t>Mentor           </a:t>
            </a:r>
            <a:r>
              <a:rPr lang="en-GB">
                <a:solidFill>
                  <a:schemeClr val="accent4">
                    <a:lumMod val="60000"/>
                    <a:lumOff val="40000"/>
                  </a:schemeClr>
                </a:solidFill>
              </a:rPr>
              <a:t>  Both </a:t>
            </a:r>
            <a:r>
              <a:rPr lang="en-GB">
                <a:solidFill>
                  <a:schemeClr val="tx1">
                    <a:lumMod val="49000"/>
                    <a:lumOff val="51000"/>
                  </a:schemeClr>
                </a:solidFill>
              </a:rPr>
              <a:t> </a:t>
            </a:r>
          </a:p>
        </p:txBody>
      </p:sp>
      <p:sp>
        <p:nvSpPr>
          <p:cNvPr id="23" name="Flowchart: Document 22">
            <a:extLst>
              <a:ext uri="{FF2B5EF4-FFF2-40B4-BE49-F238E27FC236}">
                <a16:creationId xmlns:a16="http://schemas.microsoft.com/office/drawing/2014/main" id="{C7CA4A33-C334-D514-81BE-D18BD55E7B34}"/>
              </a:ext>
            </a:extLst>
          </p:cNvPr>
          <p:cNvSpPr/>
          <p:nvPr/>
        </p:nvSpPr>
        <p:spPr>
          <a:xfrm>
            <a:off x="2157768" y="3645344"/>
            <a:ext cx="1273875" cy="1468188"/>
          </a:xfrm>
          <a:prstGeom prst="flowChartDocument">
            <a:avLst/>
          </a:prstGeom>
          <a:solidFill>
            <a:schemeClr val="bg1">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lIns="0" tIns="36000" rIns="0" bIns="36000" rtlCol="0" anchor="ctr"/>
          <a:lstStyle/>
          <a:p>
            <a:pPr algn="ctr"/>
            <a:r>
              <a:rPr lang="en-US" sz="1400" b="1">
                <a:solidFill>
                  <a:schemeClr val="tx2"/>
                </a:solidFill>
              </a:rPr>
              <a:t>Complete </a:t>
            </a:r>
          </a:p>
          <a:p>
            <a:pPr algn="ctr"/>
            <a:r>
              <a:rPr lang="en-US" sz="1400" b="1">
                <a:solidFill>
                  <a:schemeClr val="tx1"/>
                </a:solidFill>
              </a:rPr>
              <a:t>Tool 2</a:t>
            </a:r>
            <a:br>
              <a:rPr lang="en-US" sz="1400">
                <a:solidFill>
                  <a:schemeClr val="tx1"/>
                </a:solidFill>
              </a:rPr>
            </a:br>
            <a:r>
              <a:rPr lang="en-US" sz="1400">
                <a:solidFill>
                  <a:schemeClr val="tx1"/>
                </a:solidFill>
              </a:rPr>
              <a:t>Information sharing template</a:t>
            </a:r>
            <a:endParaRPr lang="en-GB" sz="1400">
              <a:solidFill>
                <a:schemeClr val="tx1"/>
              </a:solidFill>
            </a:endParaRPr>
          </a:p>
        </p:txBody>
      </p:sp>
      <p:sp>
        <p:nvSpPr>
          <p:cNvPr id="24" name="Flowchart: Document 23">
            <a:extLst>
              <a:ext uri="{FF2B5EF4-FFF2-40B4-BE49-F238E27FC236}">
                <a16:creationId xmlns:a16="http://schemas.microsoft.com/office/drawing/2014/main" id="{6F9A016E-E5A7-F73A-420B-9720AE4927F8}"/>
              </a:ext>
            </a:extLst>
          </p:cNvPr>
          <p:cNvSpPr/>
          <p:nvPr/>
        </p:nvSpPr>
        <p:spPr>
          <a:xfrm>
            <a:off x="867272" y="3432166"/>
            <a:ext cx="1283055" cy="1803880"/>
          </a:xfrm>
          <a:prstGeom prst="flowChartDocument">
            <a:avLst/>
          </a:prstGeom>
          <a:solidFill>
            <a:schemeClr val="bg1">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lIns="0" tIns="36000" rIns="0" bIns="36000" rtlCol="0" anchor="ctr"/>
          <a:lstStyle/>
          <a:p>
            <a:pPr algn="ctr"/>
            <a:r>
              <a:rPr lang="en-US" sz="1400" b="1">
                <a:solidFill>
                  <a:schemeClr val="accent2"/>
                </a:solidFill>
              </a:rPr>
              <a:t>Review</a:t>
            </a:r>
          </a:p>
          <a:p>
            <a:pPr algn="ctr"/>
            <a:r>
              <a:rPr lang="en-US" sz="1400" b="1">
                <a:solidFill>
                  <a:schemeClr val="tx1"/>
                </a:solidFill>
              </a:rPr>
              <a:t>Tool 1</a:t>
            </a:r>
          </a:p>
          <a:p>
            <a:pPr algn="ctr"/>
            <a:r>
              <a:rPr lang="en-US" sz="1400">
                <a:solidFill>
                  <a:schemeClr val="tx1"/>
                </a:solidFill>
              </a:rPr>
              <a:t>Leadership Competency Self-Assessment </a:t>
            </a:r>
            <a:r>
              <a:rPr lang="en-US" sz="1400" err="1">
                <a:solidFill>
                  <a:schemeClr val="tx1"/>
                </a:solidFill>
              </a:rPr>
              <a:t>eTool</a:t>
            </a:r>
            <a:endParaRPr lang="en-GB" sz="1400">
              <a:solidFill>
                <a:schemeClr val="tx1"/>
              </a:solidFill>
            </a:endParaRPr>
          </a:p>
        </p:txBody>
      </p:sp>
      <p:sp>
        <p:nvSpPr>
          <p:cNvPr id="25" name="TextBox 24">
            <a:extLst>
              <a:ext uri="{FF2B5EF4-FFF2-40B4-BE49-F238E27FC236}">
                <a16:creationId xmlns:a16="http://schemas.microsoft.com/office/drawing/2014/main" id="{7F96C498-A238-549B-FF74-E3A581AF3486}"/>
              </a:ext>
            </a:extLst>
          </p:cNvPr>
          <p:cNvSpPr txBox="1"/>
          <p:nvPr/>
        </p:nvSpPr>
        <p:spPr>
          <a:xfrm>
            <a:off x="1492308" y="570806"/>
            <a:ext cx="1285461" cy="338554"/>
          </a:xfrm>
          <a:prstGeom prst="rect">
            <a:avLst/>
          </a:prstGeom>
          <a:noFill/>
        </p:spPr>
        <p:txBody>
          <a:bodyPr wrap="square" rtlCol="0">
            <a:spAutoFit/>
          </a:bodyPr>
          <a:lstStyle/>
          <a:p>
            <a:pPr algn="ctr"/>
            <a:r>
              <a:rPr lang="en-GB" sz="1600" b="1"/>
              <a:t>Pre-work</a:t>
            </a:r>
          </a:p>
        </p:txBody>
      </p:sp>
      <p:cxnSp>
        <p:nvCxnSpPr>
          <p:cNvPr id="27" name="Straight Connector 26">
            <a:extLst>
              <a:ext uri="{FF2B5EF4-FFF2-40B4-BE49-F238E27FC236}">
                <a16:creationId xmlns:a16="http://schemas.microsoft.com/office/drawing/2014/main" id="{77BD1ACF-0A32-6FA8-0B22-50779FA427CE}"/>
              </a:ext>
            </a:extLst>
          </p:cNvPr>
          <p:cNvCxnSpPr/>
          <p:nvPr/>
        </p:nvCxnSpPr>
        <p:spPr>
          <a:xfrm>
            <a:off x="720739" y="937278"/>
            <a:ext cx="3600000" cy="0"/>
          </a:xfrm>
          <a:prstGeom prst="line">
            <a:avLst/>
          </a:prstGeom>
          <a:ln w="19050">
            <a:prstDash val="lgDash"/>
          </a:ln>
        </p:spPr>
        <p:style>
          <a:lnRef idx="1">
            <a:schemeClr val="dk1"/>
          </a:lnRef>
          <a:fillRef idx="0">
            <a:schemeClr val="dk1"/>
          </a:fillRef>
          <a:effectRef idx="0">
            <a:schemeClr val="dk1"/>
          </a:effectRef>
          <a:fontRef idx="minor">
            <a:schemeClr val="tx1"/>
          </a:fontRef>
        </p:style>
      </p:cxnSp>
      <p:sp>
        <p:nvSpPr>
          <p:cNvPr id="28" name="Flowchart: Document 27">
            <a:extLst>
              <a:ext uri="{FF2B5EF4-FFF2-40B4-BE49-F238E27FC236}">
                <a16:creationId xmlns:a16="http://schemas.microsoft.com/office/drawing/2014/main" id="{372ACA9A-EC99-B368-161F-1F12AFDCAFD3}"/>
              </a:ext>
            </a:extLst>
          </p:cNvPr>
          <p:cNvSpPr/>
          <p:nvPr/>
        </p:nvSpPr>
        <p:spPr>
          <a:xfrm>
            <a:off x="10636036" y="2787978"/>
            <a:ext cx="1308512" cy="1777545"/>
          </a:xfrm>
          <a:prstGeom prst="flowChartDocumen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lIns="0" tIns="36000" rIns="0" bIns="36000" rtlCol="0" anchor="ctr"/>
          <a:lstStyle/>
          <a:p>
            <a:pPr algn="ctr"/>
            <a:r>
              <a:rPr lang="en-US" sz="1400" b="1">
                <a:solidFill>
                  <a:schemeClr val="accent6"/>
                </a:solidFill>
              </a:rPr>
              <a:t>Assess </a:t>
            </a:r>
          </a:p>
          <a:p>
            <a:pPr algn="ctr"/>
            <a:r>
              <a:rPr lang="en-US" sz="1400" b="1">
                <a:solidFill>
                  <a:schemeClr val="tx1"/>
                </a:solidFill>
              </a:rPr>
              <a:t>Tool 1</a:t>
            </a:r>
          </a:p>
          <a:p>
            <a:pPr algn="ctr"/>
            <a:r>
              <a:rPr lang="en-US" sz="1400">
                <a:solidFill>
                  <a:schemeClr val="tx1"/>
                </a:solidFill>
              </a:rPr>
              <a:t>Leadership Competency Self-Assessment </a:t>
            </a:r>
            <a:r>
              <a:rPr lang="en-US" sz="1400" err="1">
                <a:solidFill>
                  <a:schemeClr val="tx1"/>
                </a:solidFill>
              </a:rPr>
              <a:t>eTool</a:t>
            </a:r>
            <a:r>
              <a:rPr lang="en-US" sz="1400">
                <a:solidFill>
                  <a:schemeClr val="tx1"/>
                </a:solidFill>
              </a:rPr>
              <a:t> (pre-work and end)</a:t>
            </a:r>
            <a:endParaRPr lang="en-GB" sz="1400">
              <a:solidFill>
                <a:schemeClr val="tx1"/>
              </a:solidFill>
            </a:endParaRPr>
          </a:p>
        </p:txBody>
      </p:sp>
      <p:sp>
        <p:nvSpPr>
          <p:cNvPr id="29" name="Flowchart: Document 28">
            <a:extLst>
              <a:ext uri="{FF2B5EF4-FFF2-40B4-BE49-F238E27FC236}">
                <a16:creationId xmlns:a16="http://schemas.microsoft.com/office/drawing/2014/main" id="{A133DF81-32B4-9DBD-E492-586CC49C1B86}"/>
              </a:ext>
            </a:extLst>
          </p:cNvPr>
          <p:cNvSpPr/>
          <p:nvPr/>
        </p:nvSpPr>
        <p:spPr>
          <a:xfrm>
            <a:off x="9268279" y="3119083"/>
            <a:ext cx="1365369" cy="1566867"/>
          </a:xfrm>
          <a:prstGeom prst="flowChartDocument">
            <a:avLst/>
          </a:prstGeom>
          <a:solidFill>
            <a:schemeClr val="accent4">
              <a:lumMod val="20000"/>
              <a:lumOff val="80000"/>
            </a:schemeClr>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lIns="0" tIns="36000" rIns="0" bIns="36000" rtlCol="0" anchor="ctr"/>
          <a:lstStyle/>
          <a:p>
            <a:pPr algn="ctr"/>
            <a:r>
              <a:rPr lang="en-US" sz="1400" b="1">
                <a:solidFill>
                  <a:schemeClr val="accent6"/>
                </a:solidFill>
              </a:rPr>
              <a:t>Assess</a:t>
            </a:r>
            <a:r>
              <a:rPr lang="en-US" sz="1400" b="1">
                <a:solidFill>
                  <a:schemeClr val="tx1"/>
                </a:solidFill>
              </a:rPr>
              <a:t> </a:t>
            </a:r>
          </a:p>
          <a:p>
            <a:pPr algn="ctr"/>
            <a:r>
              <a:rPr lang="en-US" sz="1400" b="1">
                <a:solidFill>
                  <a:schemeClr val="tx1"/>
                </a:solidFill>
              </a:rPr>
              <a:t>Tool 5</a:t>
            </a:r>
            <a:br>
              <a:rPr lang="en-US" sz="1400">
                <a:solidFill>
                  <a:schemeClr val="tx1"/>
                </a:solidFill>
              </a:rPr>
            </a:br>
            <a:r>
              <a:rPr lang="en-US" sz="1400">
                <a:solidFill>
                  <a:schemeClr val="tx1"/>
                </a:solidFill>
              </a:rPr>
              <a:t>Mentee learning plan template for progress made</a:t>
            </a:r>
            <a:endParaRPr lang="en-GB" sz="1400">
              <a:solidFill>
                <a:schemeClr val="tx1"/>
              </a:solidFill>
            </a:endParaRPr>
          </a:p>
        </p:txBody>
      </p:sp>
      <p:sp>
        <p:nvSpPr>
          <p:cNvPr id="30" name="TextBox 29">
            <a:extLst>
              <a:ext uri="{FF2B5EF4-FFF2-40B4-BE49-F238E27FC236}">
                <a16:creationId xmlns:a16="http://schemas.microsoft.com/office/drawing/2014/main" id="{13A43584-3564-A6DF-2B2B-FC68B26A1458}"/>
              </a:ext>
            </a:extLst>
          </p:cNvPr>
          <p:cNvSpPr txBox="1"/>
          <p:nvPr/>
        </p:nvSpPr>
        <p:spPr>
          <a:xfrm>
            <a:off x="10676246" y="330464"/>
            <a:ext cx="1285461" cy="584775"/>
          </a:xfrm>
          <a:prstGeom prst="rect">
            <a:avLst/>
          </a:prstGeom>
          <a:noFill/>
        </p:spPr>
        <p:txBody>
          <a:bodyPr wrap="square" rtlCol="0">
            <a:spAutoFit/>
          </a:bodyPr>
          <a:lstStyle/>
          <a:p>
            <a:pPr algn="ctr"/>
            <a:r>
              <a:rPr lang="en-GB" sz="1600" b="1"/>
              <a:t>End of programme</a:t>
            </a:r>
          </a:p>
        </p:txBody>
      </p:sp>
      <p:sp>
        <p:nvSpPr>
          <p:cNvPr id="31" name="TextBox 30">
            <a:extLst>
              <a:ext uri="{FF2B5EF4-FFF2-40B4-BE49-F238E27FC236}">
                <a16:creationId xmlns:a16="http://schemas.microsoft.com/office/drawing/2014/main" id="{A356E881-EA3F-BA03-DFA0-B6775D2DF337}"/>
              </a:ext>
            </a:extLst>
          </p:cNvPr>
          <p:cNvSpPr txBox="1"/>
          <p:nvPr/>
        </p:nvSpPr>
        <p:spPr>
          <a:xfrm>
            <a:off x="7081026" y="589494"/>
            <a:ext cx="1285461" cy="338554"/>
          </a:xfrm>
          <a:prstGeom prst="rect">
            <a:avLst/>
          </a:prstGeom>
          <a:noFill/>
        </p:spPr>
        <p:txBody>
          <a:bodyPr wrap="square" rtlCol="0">
            <a:spAutoFit/>
          </a:bodyPr>
          <a:lstStyle/>
          <a:p>
            <a:pPr algn="ctr"/>
            <a:r>
              <a:rPr lang="en-GB" sz="1600" b="1"/>
              <a:t>Meeting n</a:t>
            </a:r>
          </a:p>
        </p:txBody>
      </p:sp>
      <p:sp>
        <p:nvSpPr>
          <p:cNvPr id="33" name="Flowchart: Document 32">
            <a:extLst>
              <a:ext uri="{FF2B5EF4-FFF2-40B4-BE49-F238E27FC236}">
                <a16:creationId xmlns:a16="http://schemas.microsoft.com/office/drawing/2014/main" id="{C77A014A-7A60-75E4-9774-B1922963C295}"/>
              </a:ext>
            </a:extLst>
          </p:cNvPr>
          <p:cNvSpPr/>
          <p:nvPr/>
        </p:nvSpPr>
        <p:spPr>
          <a:xfrm>
            <a:off x="7082932" y="4706831"/>
            <a:ext cx="1354694" cy="1257351"/>
          </a:xfrm>
          <a:prstGeom prst="flowChartDocument">
            <a:avLst/>
          </a:prstGeom>
          <a:solidFill>
            <a:schemeClr val="bg1">
              <a:lumMod val="75000"/>
            </a:schemeClr>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lIns="0" tIns="36000" rIns="0" bIns="36000" rtlCol="0" anchor="ctr"/>
          <a:lstStyle/>
          <a:p>
            <a:pPr algn="ctr"/>
            <a:r>
              <a:rPr lang="en-US" sz="1400" b="1">
                <a:solidFill>
                  <a:schemeClr val="tx2"/>
                </a:solidFill>
              </a:rPr>
              <a:t>Complete</a:t>
            </a:r>
          </a:p>
          <a:p>
            <a:pPr algn="ctr"/>
            <a:r>
              <a:rPr lang="en-US" sz="1400" b="1">
                <a:solidFill>
                  <a:schemeClr val="tx1"/>
                </a:solidFill>
              </a:rPr>
              <a:t>Tool 7</a:t>
            </a:r>
            <a:br>
              <a:rPr lang="en-US" sz="1400">
                <a:solidFill>
                  <a:schemeClr val="tx1"/>
                </a:solidFill>
              </a:rPr>
            </a:br>
            <a:r>
              <a:rPr lang="en-US" sz="1400">
                <a:solidFill>
                  <a:schemeClr val="tx1"/>
                </a:solidFill>
              </a:rPr>
              <a:t>Midway review form</a:t>
            </a:r>
            <a:endParaRPr lang="en-GB" sz="1400">
              <a:solidFill>
                <a:schemeClr val="tx1"/>
              </a:solidFill>
            </a:endParaRPr>
          </a:p>
        </p:txBody>
      </p:sp>
      <p:sp>
        <p:nvSpPr>
          <p:cNvPr id="34" name="Flowchart: Document 33">
            <a:extLst>
              <a:ext uri="{FF2B5EF4-FFF2-40B4-BE49-F238E27FC236}">
                <a16:creationId xmlns:a16="http://schemas.microsoft.com/office/drawing/2014/main" id="{3921B26B-8218-5847-CDB2-F4C04A54AEC7}"/>
              </a:ext>
            </a:extLst>
          </p:cNvPr>
          <p:cNvSpPr/>
          <p:nvPr/>
        </p:nvSpPr>
        <p:spPr>
          <a:xfrm>
            <a:off x="10714624" y="4706831"/>
            <a:ext cx="1273875" cy="1268896"/>
          </a:xfrm>
          <a:prstGeom prst="flowChartDocument">
            <a:avLst/>
          </a:prstGeom>
          <a:solidFill>
            <a:schemeClr val="bg1">
              <a:lumMod val="75000"/>
            </a:schemeClr>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lIns="0" tIns="36000" rIns="0" bIns="36000" rtlCol="0" anchor="ctr"/>
          <a:lstStyle/>
          <a:p>
            <a:pPr algn="ctr"/>
            <a:r>
              <a:rPr lang="en-US" sz="1400" b="1">
                <a:solidFill>
                  <a:schemeClr val="tx2"/>
                </a:solidFill>
              </a:rPr>
              <a:t>Complete</a:t>
            </a:r>
          </a:p>
          <a:p>
            <a:pPr algn="ctr"/>
            <a:r>
              <a:rPr lang="en-US" sz="1400" b="1">
                <a:solidFill>
                  <a:schemeClr val="tx1"/>
                </a:solidFill>
              </a:rPr>
              <a:t>Tool 8</a:t>
            </a:r>
            <a:br>
              <a:rPr lang="en-US" sz="1400">
                <a:solidFill>
                  <a:schemeClr val="tx1"/>
                </a:solidFill>
              </a:rPr>
            </a:br>
            <a:r>
              <a:rPr lang="en-US" sz="1400">
                <a:solidFill>
                  <a:schemeClr val="tx1"/>
                </a:solidFill>
              </a:rPr>
              <a:t>Final review form</a:t>
            </a:r>
            <a:endParaRPr lang="en-GB" sz="1400">
              <a:solidFill>
                <a:schemeClr val="tx1"/>
              </a:solidFill>
            </a:endParaRPr>
          </a:p>
        </p:txBody>
      </p:sp>
      <p:sp>
        <p:nvSpPr>
          <p:cNvPr id="2" name="Flowchart: Document 1">
            <a:extLst>
              <a:ext uri="{FF2B5EF4-FFF2-40B4-BE49-F238E27FC236}">
                <a16:creationId xmlns:a16="http://schemas.microsoft.com/office/drawing/2014/main" id="{687BBDD3-3C16-BCCC-040B-CE965F30858B}"/>
              </a:ext>
            </a:extLst>
          </p:cNvPr>
          <p:cNvSpPr/>
          <p:nvPr/>
        </p:nvSpPr>
        <p:spPr>
          <a:xfrm>
            <a:off x="9362647" y="1165326"/>
            <a:ext cx="1315666" cy="1751796"/>
          </a:xfrm>
          <a:prstGeom prst="flowChartDocument">
            <a:avLst/>
          </a:prstGeom>
          <a:solidFill>
            <a:schemeClr val="accent1">
              <a:lumMod val="20000"/>
              <a:lumOff val="80000"/>
            </a:schemeClr>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lIns="0" tIns="36000" rIns="0" bIns="36000" rtlCol="0" anchor="ctr"/>
          <a:lstStyle/>
          <a:p>
            <a:pPr algn="ctr"/>
            <a:endParaRPr lang="en-US" sz="1400" b="1">
              <a:solidFill>
                <a:schemeClr val="tx2"/>
              </a:solidFill>
            </a:endParaRPr>
          </a:p>
          <a:p>
            <a:pPr algn="ctr"/>
            <a:r>
              <a:rPr lang="en-US" sz="1400" b="1">
                <a:solidFill>
                  <a:schemeClr val="tx2"/>
                </a:solidFill>
              </a:rPr>
              <a:t>Complete</a:t>
            </a:r>
            <a:endParaRPr lang="en-US">
              <a:solidFill>
                <a:schemeClr val="tx2"/>
              </a:solidFill>
            </a:endParaRPr>
          </a:p>
          <a:p>
            <a:pPr algn="ctr"/>
            <a:r>
              <a:rPr lang="en-US" sz="1400" b="1">
                <a:solidFill>
                  <a:schemeClr val="tx1"/>
                </a:solidFill>
              </a:rPr>
              <a:t>Tool 1</a:t>
            </a:r>
            <a:br>
              <a:rPr lang="en-US" sz="1400">
                <a:solidFill>
                  <a:schemeClr val="tx1"/>
                </a:solidFill>
              </a:rPr>
            </a:br>
            <a:r>
              <a:rPr lang="en-US" sz="1400">
                <a:solidFill>
                  <a:schemeClr val="tx1"/>
                </a:solidFill>
              </a:rPr>
              <a:t>Leadership Competency Self-Assessment </a:t>
            </a:r>
            <a:r>
              <a:rPr lang="en-US" sz="1400" err="1">
                <a:solidFill>
                  <a:schemeClr val="tx1"/>
                </a:solidFill>
              </a:rPr>
              <a:t>eTool</a:t>
            </a:r>
            <a:r>
              <a:rPr lang="en-US" sz="1400">
                <a:solidFill>
                  <a:schemeClr val="tx1"/>
                </a:solidFill>
              </a:rPr>
              <a:t> for comparison</a:t>
            </a:r>
            <a:endParaRPr lang="en-GB" sz="1400">
              <a:solidFill>
                <a:schemeClr val="tx1"/>
              </a:solidFill>
            </a:endParaRPr>
          </a:p>
          <a:p>
            <a:pPr algn="ctr"/>
            <a:endParaRPr lang="en-GB" sz="1400">
              <a:solidFill>
                <a:schemeClr val="tx1"/>
              </a:solidFill>
            </a:endParaRPr>
          </a:p>
        </p:txBody>
      </p:sp>
      <p:sp>
        <p:nvSpPr>
          <p:cNvPr id="12" name="Flowchart: Document 11">
            <a:extLst>
              <a:ext uri="{FF2B5EF4-FFF2-40B4-BE49-F238E27FC236}">
                <a16:creationId xmlns:a16="http://schemas.microsoft.com/office/drawing/2014/main" id="{79BDCE50-6737-BE2A-642A-29E2640F366B}"/>
              </a:ext>
            </a:extLst>
          </p:cNvPr>
          <p:cNvSpPr/>
          <p:nvPr/>
        </p:nvSpPr>
        <p:spPr>
          <a:xfrm>
            <a:off x="3777358" y="3643747"/>
            <a:ext cx="1285598" cy="1468188"/>
          </a:xfrm>
          <a:prstGeom prst="flowChartDocument">
            <a:avLst/>
          </a:prstGeom>
          <a:solidFill>
            <a:schemeClr val="accent4">
              <a:lumMod val="20000"/>
              <a:lumOff val="80000"/>
            </a:schemeClr>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lIns="0" tIns="36000" rIns="0" bIns="36000" rtlCol="0" anchor="ctr"/>
          <a:lstStyle/>
          <a:p>
            <a:pPr algn="ctr"/>
            <a:r>
              <a:rPr lang="en-US" sz="1400" b="1">
                <a:solidFill>
                  <a:schemeClr val="tx2"/>
                </a:solidFill>
              </a:rPr>
              <a:t>Complete</a:t>
            </a:r>
          </a:p>
          <a:p>
            <a:pPr algn="ctr"/>
            <a:r>
              <a:rPr lang="en-US" sz="1400" b="1">
                <a:solidFill>
                  <a:schemeClr val="tx1"/>
                </a:solidFill>
              </a:rPr>
              <a:t>Tool 6</a:t>
            </a:r>
            <a:br>
              <a:rPr lang="en-US" sz="1400">
                <a:solidFill>
                  <a:schemeClr val="tx1"/>
                </a:solidFill>
              </a:rPr>
            </a:br>
            <a:r>
              <a:rPr lang="en-US" sz="1400">
                <a:solidFill>
                  <a:schemeClr val="tx1"/>
                </a:solidFill>
              </a:rPr>
              <a:t>Meeting agenda minutes (optional)</a:t>
            </a:r>
            <a:endParaRPr lang="en-GB" sz="1400">
              <a:solidFill>
                <a:schemeClr val="tx1"/>
              </a:solidFill>
            </a:endParaRPr>
          </a:p>
        </p:txBody>
      </p:sp>
      <p:sp>
        <p:nvSpPr>
          <p:cNvPr id="11" name="Flowchart: Document 10">
            <a:extLst>
              <a:ext uri="{FF2B5EF4-FFF2-40B4-BE49-F238E27FC236}">
                <a16:creationId xmlns:a16="http://schemas.microsoft.com/office/drawing/2014/main" id="{2BED3633-AE48-FA11-B82E-6042D2DBC680}"/>
              </a:ext>
            </a:extLst>
          </p:cNvPr>
          <p:cNvSpPr/>
          <p:nvPr/>
        </p:nvSpPr>
        <p:spPr>
          <a:xfrm>
            <a:off x="4956472" y="2593756"/>
            <a:ext cx="1273875" cy="1468188"/>
          </a:xfrm>
          <a:prstGeom prst="flowChartDocument">
            <a:avLst/>
          </a:prstGeom>
          <a:solidFill>
            <a:schemeClr val="accent4">
              <a:lumMod val="20000"/>
              <a:lumOff val="80000"/>
            </a:schemeClr>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lIns="0" tIns="36000" rIns="0" bIns="36000" rtlCol="0" anchor="ctr"/>
          <a:lstStyle/>
          <a:p>
            <a:pPr algn="ctr"/>
            <a:r>
              <a:rPr lang="en-US" sz="1400" b="1">
                <a:solidFill>
                  <a:schemeClr val="tx2"/>
                </a:solidFill>
              </a:rPr>
              <a:t>Complete</a:t>
            </a:r>
          </a:p>
          <a:p>
            <a:pPr algn="ctr"/>
            <a:r>
              <a:rPr lang="en-US" sz="1400" b="1">
                <a:solidFill>
                  <a:schemeClr val="tx1"/>
                </a:solidFill>
              </a:rPr>
              <a:t>Tool 5</a:t>
            </a:r>
            <a:br>
              <a:rPr lang="en-US" sz="1400">
                <a:solidFill>
                  <a:schemeClr val="tx1"/>
                </a:solidFill>
              </a:rPr>
            </a:br>
            <a:r>
              <a:rPr lang="en-US" sz="1400">
                <a:solidFill>
                  <a:schemeClr val="tx1"/>
                </a:solidFill>
              </a:rPr>
              <a:t>Mentee learning plan template</a:t>
            </a:r>
            <a:endParaRPr lang="en-GB" sz="1400">
              <a:solidFill>
                <a:schemeClr val="tx1"/>
              </a:solidFill>
            </a:endParaRPr>
          </a:p>
        </p:txBody>
      </p:sp>
      <p:sp>
        <p:nvSpPr>
          <p:cNvPr id="3" name="TextBox 2">
            <a:extLst>
              <a:ext uri="{FF2B5EF4-FFF2-40B4-BE49-F238E27FC236}">
                <a16:creationId xmlns:a16="http://schemas.microsoft.com/office/drawing/2014/main" id="{2C75A2CC-08B4-837C-369C-E226A3DBBB00}"/>
              </a:ext>
            </a:extLst>
          </p:cNvPr>
          <p:cNvSpPr txBox="1"/>
          <p:nvPr/>
        </p:nvSpPr>
        <p:spPr>
          <a:xfrm>
            <a:off x="3688859" y="694"/>
            <a:ext cx="4677507" cy="523220"/>
          </a:xfrm>
          <a:prstGeom prst="rect">
            <a:avLst/>
          </a:prstGeom>
          <a:noFill/>
        </p:spPr>
        <p:txBody>
          <a:bodyPr wrap="square" rtlCol="0">
            <a:spAutoFit/>
          </a:bodyPr>
          <a:lstStyle/>
          <a:p>
            <a:r>
              <a:rPr lang="en-US" sz="2800" b="1">
                <a:solidFill>
                  <a:schemeClr val="tx2"/>
                </a:solidFill>
              </a:rPr>
              <a:t>Mentorship tools timeline</a:t>
            </a:r>
          </a:p>
        </p:txBody>
      </p:sp>
      <p:sp>
        <p:nvSpPr>
          <p:cNvPr id="5" name="Rectangle 4">
            <a:extLst>
              <a:ext uri="{FF2B5EF4-FFF2-40B4-BE49-F238E27FC236}">
                <a16:creationId xmlns:a16="http://schemas.microsoft.com/office/drawing/2014/main" id="{CE237BE1-C744-BCDF-49F7-C0D9B26427E8}"/>
              </a:ext>
            </a:extLst>
          </p:cNvPr>
          <p:cNvSpPr/>
          <p:nvPr/>
        </p:nvSpPr>
        <p:spPr>
          <a:xfrm>
            <a:off x="6961688" y="1165326"/>
            <a:ext cx="1663697" cy="5043468"/>
          </a:xfrm>
          <a:prstGeom prst="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96E9098A-5D15-3B33-EE5D-6CDF1C1EC3CD}"/>
              </a:ext>
            </a:extLst>
          </p:cNvPr>
          <p:cNvSpPr/>
          <p:nvPr/>
        </p:nvSpPr>
        <p:spPr>
          <a:xfrm>
            <a:off x="10479582" y="1232933"/>
            <a:ext cx="1663697" cy="1539631"/>
          </a:xfrm>
          <a:prstGeom prst="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D7D63A40-6FBB-77D3-3969-BF9238970482}"/>
              </a:ext>
            </a:extLst>
          </p:cNvPr>
          <p:cNvSpPr/>
          <p:nvPr/>
        </p:nvSpPr>
        <p:spPr>
          <a:xfrm>
            <a:off x="10524117" y="4553716"/>
            <a:ext cx="1663697" cy="1539631"/>
          </a:xfrm>
          <a:prstGeom prst="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Footer Placeholder 16">
            <a:extLst>
              <a:ext uri="{FF2B5EF4-FFF2-40B4-BE49-F238E27FC236}">
                <a16:creationId xmlns:a16="http://schemas.microsoft.com/office/drawing/2014/main" id="{08718E38-B068-277E-8081-AE8FE68D4A4C}"/>
              </a:ext>
            </a:extLst>
          </p:cNvPr>
          <p:cNvSpPr>
            <a:spLocks noGrp="1"/>
          </p:cNvSpPr>
          <p:nvPr>
            <p:ph type="ftr" sz="quarter" idx="3"/>
          </p:nvPr>
        </p:nvSpPr>
        <p:spPr/>
        <p:txBody>
          <a:bodyPr/>
          <a:lstStyle/>
          <a:p>
            <a:pPr algn="r"/>
            <a:r>
              <a:rPr lang="nl-NL"/>
              <a:t>GLLP TOT&amp;M Unit 5 V1 2026</a:t>
            </a:r>
            <a:endParaRPr lang="en-US"/>
          </a:p>
        </p:txBody>
      </p:sp>
    </p:spTree>
    <p:custDataLst>
      <p:tags r:id="rId1"/>
    </p:custDataLst>
    <p:extLst>
      <p:ext uri="{BB962C8B-B14F-4D97-AF65-F5344CB8AC3E}">
        <p14:creationId xmlns:p14="http://schemas.microsoft.com/office/powerpoint/2010/main" val="208264187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E76FD2-203B-BDC7-A623-EB10C53314DC}"/>
            </a:ext>
          </a:extLst>
        </p:cNvPr>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13BD2E14-8110-BC21-6311-70A28F567BD2}"/>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5573E5C-EF74-034A-A019-612A408567C7}" type="slidenum">
              <a:rPr kumimoji="0" lang="en-US" sz="1200" b="0" i="0" u="none" strike="noStrike" kern="1200" cap="none" spc="0" normalizeH="0" baseline="0" noProof="0" smtClean="0">
                <a:ln>
                  <a:noFill/>
                </a:ln>
                <a:solidFill>
                  <a:srgbClr val="000000">
                    <a:tint val="75000"/>
                  </a:srgbClr>
                </a:solidFill>
                <a:effectLst/>
                <a:uLnTx/>
                <a:uFillTx/>
                <a:latin typeface="Trebuchet MS"/>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en-US" sz="1200" b="0" i="0" u="none" strike="noStrike" kern="1200" cap="none" spc="0" normalizeH="0" baseline="0" noProof="0">
              <a:ln>
                <a:noFill/>
              </a:ln>
              <a:solidFill>
                <a:srgbClr val="000000">
                  <a:tint val="75000"/>
                </a:srgbClr>
              </a:solidFill>
              <a:effectLst/>
              <a:uLnTx/>
              <a:uFillTx/>
              <a:latin typeface="Trebuchet MS"/>
              <a:ea typeface="+mn-ea"/>
              <a:cs typeface="+mn-cs"/>
            </a:endParaRPr>
          </a:p>
        </p:txBody>
      </p:sp>
      <p:sp>
        <p:nvSpPr>
          <p:cNvPr id="9" name="Title 6">
            <a:extLst>
              <a:ext uri="{FF2B5EF4-FFF2-40B4-BE49-F238E27FC236}">
                <a16:creationId xmlns:a16="http://schemas.microsoft.com/office/drawing/2014/main" id="{489453A9-A9AE-C001-9357-202B051D38C4}"/>
              </a:ext>
            </a:extLst>
          </p:cNvPr>
          <p:cNvSpPr>
            <a:spLocks noGrp="1"/>
          </p:cNvSpPr>
          <p:nvPr>
            <p:ph type="title"/>
          </p:nvPr>
        </p:nvSpPr>
        <p:spPr>
          <a:xfrm>
            <a:off x="914400" y="582156"/>
            <a:ext cx="10515600" cy="865145"/>
          </a:xfrm>
        </p:spPr>
        <p:txBody>
          <a:bodyPr>
            <a:normAutofit fontScale="90000"/>
          </a:bodyPr>
          <a:lstStyle/>
          <a:p>
            <a:r>
              <a:rPr lang="en-US" sz="3200"/>
              <a:t>GLLP Mentorship tool 7:</a:t>
            </a:r>
            <a:br>
              <a:rPr lang="en-US" sz="3200"/>
            </a:br>
            <a:r>
              <a:rPr lang="en-US" sz="3200"/>
              <a:t>Midway review form</a:t>
            </a:r>
          </a:p>
        </p:txBody>
      </p:sp>
      <p:sp>
        <p:nvSpPr>
          <p:cNvPr id="7" name="TextBox 6">
            <a:extLst>
              <a:ext uri="{FF2B5EF4-FFF2-40B4-BE49-F238E27FC236}">
                <a16:creationId xmlns:a16="http://schemas.microsoft.com/office/drawing/2014/main" id="{D6C6C1BB-33D7-1BE7-884D-2725CEC0C720}"/>
              </a:ext>
            </a:extLst>
          </p:cNvPr>
          <p:cNvSpPr txBox="1"/>
          <p:nvPr/>
        </p:nvSpPr>
        <p:spPr>
          <a:xfrm>
            <a:off x="810336" y="1950576"/>
            <a:ext cx="5119616" cy="3108543"/>
          </a:xfrm>
          <a:prstGeom prst="rect">
            <a:avLst/>
          </a:prstGeom>
          <a:noFill/>
        </p:spPr>
        <p:txBody>
          <a:bodyPr wrap="square" lIns="91440" tIns="45720" rIns="91440" bIns="45720" anchor="t">
            <a:spAutoFit/>
          </a:bodyPr>
          <a:lstStyle/>
          <a:p>
            <a:pPr marL="457200" indent="-457200">
              <a:buClr>
                <a:schemeClr val="accent2"/>
              </a:buClr>
              <a:buFont typeface="Wingdings" panose="05000000000000000000" pitchFamily="2" charset="2"/>
              <a:buChar char="§"/>
            </a:pPr>
            <a:r>
              <a:rPr lang="en-US" sz="2800"/>
              <a:t>Review</a:t>
            </a:r>
            <a:r>
              <a:rPr lang="en-US" sz="2800" b="0" i="0">
                <a:effectLst/>
              </a:rPr>
              <a:t> and update the mentoring agreement</a:t>
            </a:r>
            <a:r>
              <a:rPr lang="en-US" sz="2800"/>
              <a:t>,</a:t>
            </a:r>
            <a:r>
              <a:rPr lang="en-US" sz="2800" b="0" i="0">
                <a:effectLst/>
              </a:rPr>
              <a:t> learning goals and objectives as needed</a:t>
            </a:r>
          </a:p>
          <a:p>
            <a:pPr marL="457200" indent="-457200">
              <a:buClr>
                <a:schemeClr val="accent2"/>
              </a:buClr>
              <a:buFont typeface="Wingdings" panose="05000000000000000000" pitchFamily="2" charset="2"/>
              <a:buChar char="§"/>
            </a:pPr>
            <a:endParaRPr lang="en-US" sz="2800"/>
          </a:p>
          <a:p>
            <a:pPr marL="457200" indent="-457200">
              <a:buClr>
                <a:schemeClr val="accent2"/>
              </a:buClr>
              <a:buFont typeface="Wingdings" panose="05000000000000000000" pitchFamily="2" charset="2"/>
              <a:buChar char="§"/>
            </a:pPr>
            <a:r>
              <a:rPr lang="en-US" sz="2800"/>
              <a:t>Mentor and mentee complete separately</a:t>
            </a:r>
          </a:p>
        </p:txBody>
      </p:sp>
      <p:sp>
        <p:nvSpPr>
          <p:cNvPr id="2" name="Footer Placeholder 1">
            <a:extLst>
              <a:ext uri="{FF2B5EF4-FFF2-40B4-BE49-F238E27FC236}">
                <a16:creationId xmlns:a16="http://schemas.microsoft.com/office/drawing/2014/main" id="{E3E87A3B-D9DD-6B8C-C523-561141620DBA}"/>
              </a:ext>
            </a:extLst>
          </p:cNvPr>
          <p:cNvSpPr>
            <a:spLocks noGrp="1"/>
          </p:cNvSpPr>
          <p:nvPr>
            <p:ph type="ftr" sz="quarter" idx="3"/>
          </p:nvPr>
        </p:nvSpPr>
        <p:spPr/>
        <p:txBody>
          <a:bodyPr/>
          <a:lstStyle/>
          <a:p>
            <a:pPr algn="r"/>
            <a:r>
              <a:rPr lang="nl-NL"/>
              <a:t>GLLP TOT&amp;M Unit 5 V1 2026</a:t>
            </a:r>
            <a:endParaRPr lang="en-US"/>
          </a:p>
        </p:txBody>
      </p:sp>
      <p:pic>
        <p:nvPicPr>
          <p:cNvPr id="5" name="Picture 4">
            <a:extLst>
              <a:ext uri="{FF2B5EF4-FFF2-40B4-BE49-F238E27FC236}">
                <a16:creationId xmlns:a16="http://schemas.microsoft.com/office/drawing/2014/main" id="{945D90F0-5884-1965-11F5-885F89AD33C6}"/>
              </a:ext>
            </a:extLst>
          </p:cNvPr>
          <p:cNvPicPr>
            <a:picLocks noChangeAspect="1"/>
          </p:cNvPicPr>
          <p:nvPr/>
        </p:nvPicPr>
        <p:blipFill>
          <a:blip r:embed="rId4"/>
          <a:stretch>
            <a:fillRect/>
          </a:stretch>
        </p:blipFill>
        <p:spPr>
          <a:xfrm>
            <a:off x="6097325" y="0"/>
            <a:ext cx="5284339" cy="6858000"/>
          </a:xfrm>
          <a:prstGeom prst="rect">
            <a:avLst/>
          </a:prstGeom>
          <a:ln>
            <a:solidFill>
              <a:schemeClr val="tx1"/>
            </a:solidFill>
          </a:ln>
        </p:spPr>
      </p:pic>
    </p:spTree>
    <p:custDataLst>
      <p:tags r:id="rId1"/>
    </p:custDataLst>
    <p:extLst>
      <p:ext uri="{BB962C8B-B14F-4D97-AF65-F5344CB8AC3E}">
        <p14:creationId xmlns:p14="http://schemas.microsoft.com/office/powerpoint/2010/main" val="157837372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096A07-34DA-E8DC-916D-FA87941DC8FA}"/>
            </a:ext>
          </a:extLst>
        </p:cNvPr>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B26A1976-BAC9-45DD-3C22-6AB3DCEC23B8}"/>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5573E5C-EF74-034A-A019-612A408567C7}" type="slidenum">
              <a:rPr kumimoji="0" lang="en-US" sz="1200" b="0" i="0" u="none" strike="noStrike" kern="1200" cap="none" spc="0" normalizeH="0" baseline="0" noProof="0" smtClean="0">
                <a:ln>
                  <a:noFill/>
                </a:ln>
                <a:solidFill>
                  <a:srgbClr val="000000">
                    <a:tint val="75000"/>
                  </a:srgbClr>
                </a:solidFill>
                <a:effectLst/>
                <a:uLnTx/>
                <a:uFillTx/>
                <a:latin typeface="Trebuchet MS"/>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en-US" sz="1200" b="0" i="0" u="none" strike="noStrike" kern="1200" cap="none" spc="0" normalizeH="0" baseline="0" noProof="0">
              <a:ln>
                <a:noFill/>
              </a:ln>
              <a:solidFill>
                <a:srgbClr val="000000">
                  <a:tint val="75000"/>
                </a:srgbClr>
              </a:solidFill>
              <a:effectLst/>
              <a:uLnTx/>
              <a:uFillTx/>
              <a:latin typeface="Trebuchet MS"/>
              <a:ea typeface="+mn-ea"/>
              <a:cs typeface="+mn-cs"/>
            </a:endParaRPr>
          </a:p>
        </p:txBody>
      </p:sp>
      <p:sp>
        <p:nvSpPr>
          <p:cNvPr id="9" name="Title 6">
            <a:extLst>
              <a:ext uri="{FF2B5EF4-FFF2-40B4-BE49-F238E27FC236}">
                <a16:creationId xmlns:a16="http://schemas.microsoft.com/office/drawing/2014/main" id="{9B08A57F-30BA-F46A-AC3D-073A813A3C4F}"/>
              </a:ext>
            </a:extLst>
          </p:cNvPr>
          <p:cNvSpPr>
            <a:spLocks noGrp="1"/>
          </p:cNvSpPr>
          <p:nvPr>
            <p:ph type="title"/>
          </p:nvPr>
        </p:nvSpPr>
        <p:spPr>
          <a:xfrm>
            <a:off x="914400" y="582156"/>
            <a:ext cx="10515600" cy="865145"/>
          </a:xfrm>
        </p:spPr>
        <p:txBody>
          <a:bodyPr>
            <a:normAutofit fontScale="90000"/>
          </a:bodyPr>
          <a:lstStyle/>
          <a:p>
            <a:r>
              <a:rPr lang="en-US" sz="3200"/>
              <a:t>GLLP Mentorship tool 8</a:t>
            </a:r>
            <a:br>
              <a:rPr lang="en-US" sz="3200"/>
            </a:br>
            <a:r>
              <a:rPr lang="en-US" sz="3200"/>
              <a:t>Final review form</a:t>
            </a:r>
          </a:p>
        </p:txBody>
      </p:sp>
      <p:sp>
        <p:nvSpPr>
          <p:cNvPr id="3" name="Text Placeholder 2">
            <a:extLst>
              <a:ext uri="{FF2B5EF4-FFF2-40B4-BE49-F238E27FC236}">
                <a16:creationId xmlns:a16="http://schemas.microsoft.com/office/drawing/2014/main" id="{B0B899A9-D90B-F5F1-885C-9F4B8AD36B22}"/>
              </a:ext>
            </a:extLst>
          </p:cNvPr>
          <p:cNvSpPr>
            <a:spLocks noGrp="1"/>
          </p:cNvSpPr>
          <p:nvPr>
            <p:ph type="body" sz="quarter" idx="11"/>
          </p:nvPr>
        </p:nvSpPr>
        <p:spPr>
          <a:xfrm>
            <a:off x="914400" y="1737360"/>
            <a:ext cx="5848066" cy="4183552"/>
          </a:xfrm>
        </p:spPr>
        <p:txBody>
          <a:bodyPr vert="horz" lIns="0" tIns="0" rIns="0" bIns="0" rtlCol="0" anchor="t">
            <a:normAutofit/>
          </a:bodyPr>
          <a:lstStyle/>
          <a:p>
            <a:r>
              <a:rPr lang="en-US"/>
              <a:t>Reflection on objectives reached throughout the </a:t>
            </a:r>
            <a:r>
              <a:rPr lang="en-US" err="1"/>
              <a:t>programme</a:t>
            </a:r>
            <a:endParaRPr lang="en-US"/>
          </a:p>
          <a:p>
            <a:r>
              <a:rPr lang="en-GB"/>
              <a:t>Mentor and mentee complete separately</a:t>
            </a:r>
          </a:p>
        </p:txBody>
      </p:sp>
      <p:sp>
        <p:nvSpPr>
          <p:cNvPr id="2" name="Footer Placeholder 1">
            <a:extLst>
              <a:ext uri="{FF2B5EF4-FFF2-40B4-BE49-F238E27FC236}">
                <a16:creationId xmlns:a16="http://schemas.microsoft.com/office/drawing/2014/main" id="{9C08DDE9-B30F-D596-EB47-0847F521E410}"/>
              </a:ext>
            </a:extLst>
          </p:cNvPr>
          <p:cNvSpPr>
            <a:spLocks noGrp="1"/>
          </p:cNvSpPr>
          <p:nvPr>
            <p:ph type="ftr" sz="quarter" idx="3"/>
          </p:nvPr>
        </p:nvSpPr>
        <p:spPr/>
        <p:txBody>
          <a:bodyPr/>
          <a:lstStyle/>
          <a:p>
            <a:pPr algn="r"/>
            <a:r>
              <a:rPr lang="nl-NL"/>
              <a:t>GLLP TOT&amp;M Unit 5 V1 2026</a:t>
            </a:r>
            <a:endParaRPr lang="en-US"/>
          </a:p>
        </p:txBody>
      </p:sp>
      <p:pic>
        <p:nvPicPr>
          <p:cNvPr id="5" name="Picture 4">
            <a:extLst>
              <a:ext uri="{FF2B5EF4-FFF2-40B4-BE49-F238E27FC236}">
                <a16:creationId xmlns:a16="http://schemas.microsoft.com/office/drawing/2014/main" id="{669AC44C-BE91-9E46-B158-2BF89D45A924}"/>
              </a:ext>
            </a:extLst>
          </p:cNvPr>
          <p:cNvPicPr>
            <a:picLocks noChangeAspect="1"/>
          </p:cNvPicPr>
          <p:nvPr/>
        </p:nvPicPr>
        <p:blipFill>
          <a:blip r:embed="rId4"/>
          <a:stretch>
            <a:fillRect/>
          </a:stretch>
        </p:blipFill>
        <p:spPr>
          <a:xfrm>
            <a:off x="6768357" y="32825"/>
            <a:ext cx="5080459" cy="6792350"/>
          </a:xfrm>
          <a:prstGeom prst="rect">
            <a:avLst/>
          </a:prstGeom>
          <a:ln>
            <a:solidFill>
              <a:schemeClr val="tx1"/>
            </a:solidFill>
          </a:ln>
        </p:spPr>
      </p:pic>
    </p:spTree>
    <p:custDataLst>
      <p:tags r:id="rId1"/>
    </p:custDataLst>
    <p:extLst>
      <p:ext uri="{BB962C8B-B14F-4D97-AF65-F5344CB8AC3E}">
        <p14:creationId xmlns:p14="http://schemas.microsoft.com/office/powerpoint/2010/main" val="149801808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8C9074-A268-491A-B15C-6BD1931EF3BE}"/>
              </a:ext>
            </a:extLst>
          </p:cNvPr>
          <p:cNvSpPr>
            <a:spLocks noGrp="1"/>
          </p:cNvSpPr>
          <p:nvPr>
            <p:ph type="title"/>
          </p:nvPr>
        </p:nvSpPr>
        <p:spPr>
          <a:xfrm>
            <a:off x="834189" y="553454"/>
            <a:ext cx="10515600" cy="709862"/>
          </a:xfrm>
        </p:spPr>
        <p:txBody>
          <a:bodyPr>
            <a:normAutofit/>
          </a:bodyPr>
          <a:lstStyle/>
          <a:p>
            <a:r>
              <a:rPr lang="fr-FR" sz="4000" i="1"/>
              <a:t>Ad hoc</a:t>
            </a:r>
            <a:r>
              <a:rPr lang="en-US" sz="4000" i="1"/>
              <a:t> </a:t>
            </a:r>
            <a:r>
              <a:rPr lang="en-US" sz="4000"/>
              <a:t>review</a:t>
            </a:r>
            <a:endParaRPr lang="en-NL" sz="4000"/>
          </a:p>
        </p:txBody>
      </p:sp>
      <p:sp>
        <p:nvSpPr>
          <p:cNvPr id="3" name="Text Placeholder 2">
            <a:extLst>
              <a:ext uri="{FF2B5EF4-FFF2-40B4-BE49-F238E27FC236}">
                <a16:creationId xmlns:a16="http://schemas.microsoft.com/office/drawing/2014/main" id="{27ABBB6F-1099-40A2-BD25-269515A99EAD}"/>
              </a:ext>
            </a:extLst>
          </p:cNvPr>
          <p:cNvSpPr>
            <a:spLocks noGrp="1"/>
          </p:cNvSpPr>
          <p:nvPr>
            <p:ph type="body" sz="quarter" idx="11"/>
          </p:nvPr>
        </p:nvSpPr>
        <p:spPr>
          <a:xfrm>
            <a:off x="914400" y="1624263"/>
            <a:ext cx="6007867" cy="4183552"/>
          </a:xfrm>
        </p:spPr>
        <p:txBody>
          <a:bodyPr vert="horz" lIns="0" tIns="0" rIns="0" bIns="0" rtlCol="0" anchor="t">
            <a:normAutofit/>
          </a:bodyPr>
          <a:lstStyle/>
          <a:p>
            <a:r>
              <a:rPr lang="en-US"/>
              <a:t>A regular or impromptu review meeting </a:t>
            </a:r>
          </a:p>
          <a:p>
            <a:r>
              <a:rPr lang="en-US"/>
              <a:t>Questions should increase engagement, accountability, and awareness</a:t>
            </a:r>
            <a:endParaRPr lang="en-NL"/>
          </a:p>
        </p:txBody>
      </p:sp>
      <p:sp>
        <p:nvSpPr>
          <p:cNvPr id="4" name="Slide Number Placeholder 3">
            <a:extLst>
              <a:ext uri="{FF2B5EF4-FFF2-40B4-BE49-F238E27FC236}">
                <a16:creationId xmlns:a16="http://schemas.microsoft.com/office/drawing/2014/main" id="{878F933D-49DE-4D12-8CC3-6F819847CAB8}"/>
              </a:ext>
            </a:extLst>
          </p:cNvPr>
          <p:cNvSpPr>
            <a:spLocks noGrp="1"/>
          </p:cNvSpPr>
          <p:nvPr>
            <p:ph type="sldNum" sz="quarter" idx="12"/>
          </p:nvPr>
        </p:nvSpPr>
        <p:spPr/>
        <p:txBody>
          <a:bodyPr/>
          <a:lstStyle/>
          <a:p>
            <a:fld id="{15573E5C-EF74-034A-A019-612A408567C7}" type="slidenum">
              <a:rPr lang="en-US" sz="1200" smtClean="0"/>
              <a:pPr/>
              <a:t>28</a:t>
            </a:fld>
            <a:endParaRPr lang="en-US" sz="1200"/>
          </a:p>
        </p:txBody>
      </p:sp>
      <p:sp>
        <p:nvSpPr>
          <p:cNvPr id="6" name="Speech Bubble: Rectangle with Corners Rounded 5">
            <a:extLst>
              <a:ext uri="{FF2B5EF4-FFF2-40B4-BE49-F238E27FC236}">
                <a16:creationId xmlns:a16="http://schemas.microsoft.com/office/drawing/2014/main" id="{B63F085F-EA5A-E683-EA79-9B40498A017C}"/>
              </a:ext>
            </a:extLst>
          </p:cNvPr>
          <p:cNvSpPr/>
          <p:nvPr/>
        </p:nvSpPr>
        <p:spPr>
          <a:xfrm>
            <a:off x="7071719" y="164045"/>
            <a:ext cx="4022793" cy="1980575"/>
          </a:xfrm>
          <a:prstGeom prst="wedgeRoundRectCallou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457200"/>
            <a:endParaRPr lang="en-US"/>
          </a:p>
        </p:txBody>
      </p:sp>
      <p:pic>
        <p:nvPicPr>
          <p:cNvPr id="5" name="Picture 4" descr="A person in pink shirt and white pants&#10;&#10;AI-generated content may be incorrect.">
            <a:extLst>
              <a:ext uri="{FF2B5EF4-FFF2-40B4-BE49-F238E27FC236}">
                <a16:creationId xmlns:a16="http://schemas.microsoft.com/office/drawing/2014/main" id="{18078BA1-4C8D-6554-C8B8-E020C071E7CD}"/>
              </a:ext>
            </a:extLst>
          </p:cNvPr>
          <p:cNvPicPr>
            <a:picLocks noChangeAspect="1"/>
          </p:cNvPicPr>
          <p:nvPr/>
        </p:nvPicPr>
        <p:blipFill>
          <a:blip r:embed="rId4" cstate="screen">
            <a:extLst>
              <a:ext uri="{28A0092B-C50C-407E-A947-70E740481C1C}">
                <a14:useLocalDpi xmlns:a14="http://schemas.microsoft.com/office/drawing/2010/main"/>
              </a:ext>
            </a:extLst>
          </a:blip>
          <a:srcRect t="30" b="54725"/>
          <a:stretch>
            <a:fillRect/>
          </a:stretch>
        </p:blipFill>
        <p:spPr>
          <a:xfrm>
            <a:off x="7920046" y="1711453"/>
            <a:ext cx="4470036" cy="5146547"/>
          </a:xfrm>
          <a:prstGeom prst="rect">
            <a:avLst/>
          </a:prstGeom>
        </p:spPr>
      </p:pic>
      <p:sp>
        <p:nvSpPr>
          <p:cNvPr id="7" name="TextBox 6">
            <a:extLst>
              <a:ext uri="{FF2B5EF4-FFF2-40B4-BE49-F238E27FC236}">
                <a16:creationId xmlns:a16="http://schemas.microsoft.com/office/drawing/2014/main" id="{93F26BB5-2EF1-6055-6E4F-D9AE2ED208E2}"/>
              </a:ext>
            </a:extLst>
          </p:cNvPr>
          <p:cNvSpPr txBox="1"/>
          <p:nvPr/>
        </p:nvSpPr>
        <p:spPr>
          <a:xfrm>
            <a:off x="6772311" y="387392"/>
            <a:ext cx="4447403" cy="175432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457200"/>
            <a:r>
              <a:rPr lang="en-US">
                <a:solidFill>
                  <a:srgbClr val="FFFFFF"/>
                </a:solidFill>
              </a:rPr>
              <a:t>How are we doing? </a:t>
            </a:r>
            <a:endParaRPr lang="en-US"/>
          </a:p>
          <a:p>
            <a:pPr marL="457200"/>
            <a:r>
              <a:rPr lang="en-US">
                <a:solidFill>
                  <a:srgbClr val="FFFFFF"/>
                </a:solidFill>
              </a:rPr>
              <a:t>What could we do better? </a:t>
            </a:r>
            <a:endParaRPr lang="en-US"/>
          </a:p>
          <a:p>
            <a:pPr marL="457200"/>
            <a:r>
              <a:rPr lang="en-US">
                <a:solidFill>
                  <a:srgbClr val="FFFFFF"/>
                </a:solidFill>
              </a:rPr>
              <a:t>What are we doing well? </a:t>
            </a:r>
            <a:endParaRPr lang="en-US"/>
          </a:p>
          <a:p>
            <a:pPr marL="457200"/>
            <a:r>
              <a:rPr lang="en-US">
                <a:solidFill>
                  <a:srgbClr val="FFFFFF"/>
                </a:solidFill>
              </a:rPr>
              <a:t>What will we have achieved for the next meeting? </a:t>
            </a:r>
            <a:endParaRPr lang="en-US"/>
          </a:p>
          <a:p>
            <a:pPr algn="l"/>
            <a:endParaRPr lang="en-US"/>
          </a:p>
        </p:txBody>
      </p:sp>
      <p:sp>
        <p:nvSpPr>
          <p:cNvPr id="8" name="Footer Placeholder 7">
            <a:extLst>
              <a:ext uri="{FF2B5EF4-FFF2-40B4-BE49-F238E27FC236}">
                <a16:creationId xmlns:a16="http://schemas.microsoft.com/office/drawing/2014/main" id="{171DC57B-FBE8-8AE5-D252-FB347F9C6CF1}"/>
              </a:ext>
            </a:extLst>
          </p:cNvPr>
          <p:cNvSpPr>
            <a:spLocks noGrp="1"/>
          </p:cNvSpPr>
          <p:nvPr>
            <p:ph type="ftr" sz="quarter" idx="3"/>
          </p:nvPr>
        </p:nvSpPr>
        <p:spPr/>
        <p:txBody>
          <a:bodyPr/>
          <a:lstStyle/>
          <a:p>
            <a:pPr algn="r"/>
            <a:r>
              <a:rPr lang="nl-NL"/>
              <a:t>GLLP TOT&amp;M Unit 5 V1 2026</a:t>
            </a:r>
            <a:endParaRPr lang="en-US"/>
          </a:p>
        </p:txBody>
      </p:sp>
    </p:spTree>
    <p:custDataLst>
      <p:tags r:id="rId1"/>
    </p:custDataLst>
    <p:extLst>
      <p:ext uri="{BB962C8B-B14F-4D97-AF65-F5344CB8AC3E}">
        <p14:creationId xmlns:p14="http://schemas.microsoft.com/office/powerpoint/2010/main" val="18407582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48C9B2-6112-4B1B-0B5B-6B9240DD2896}"/>
            </a:ext>
          </a:extLst>
        </p:cNvPr>
        <p:cNvGrpSpPr/>
        <p:nvPr/>
      </p:nvGrpSpPr>
      <p:grpSpPr>
        <a:xfrm>
          <a:off x="0" y="0"/>
          <a:ext cx="0" cy="0"/>
          <a:chOff x="0" y="0"/>
          <a:chExt cx="0" cy="0"/>
        </a:xfrm>
      </p:grpSpPr>
      <p:sp>
        <p:nvSpPr>
          <p:cNvPr id="8" name="Flowchart: Document 7">
            <a:extLst>
              <a:ext uri="{FF2B5EF4-FFF2-40B4-BE49-F238E27FC236}">
                <a16:creationId xmlns:a16="http://schemas.microsoft.com/office/drawing/2014/main" id="{BADB66E5-6053-AA37-97A0-780D825DFA35}"/>
              </a:ext>
            </a:extLst>
          </p:cNvPr>
          <p:cNvSpPr/>
          <p:nvPr/>
        </p:nvSpPr>
        <p:spPr>
          <a:xfrm>
            <a:off x="2141186" y="1455022"/>
            <a:ext cx="1297321" cy="1468188"/>
          </a:xfrm>
          <a:prstGeom prst="flowChartDocument">
            <a:avLst/>
          </a:prstGeom>
          <a:solidFill>
            <a:schemeClr val="accent1">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lIns="0" tIns="36000" rIns="0" bIns="36000" rtlCol="0" anchor="ctr"/>
          <a:lstStyle/>
          <a:p>
            <a:pPr algn="ctr"/>
            <a:r>
              <a:rPr lang="en-US" sz="1400" b="1">
                <a:solidFill>
                  <a:schemeClr val="tx2"/>
                </a:solidFill>
              </a:rPr>
              <a:t>Complete </a:t>
            </a:r>
          </a:p>
          <a:p>
            <a:pPr algn="ctr"/>
            <a:r>
              <a:rPr lang="en-US" sz="1400" b="1">
                <a:solidFill>
                  <a:schemeClr val="tx1"/>
                </a:solidFill>
              </a:rPr>
              <a:t>Tool 2</a:t>
            </a:r>
            <a:br>
              <a:rPr lang="en-US" sz="1400">
                <a:solidFill>
                  <a:schemeClr val="tx1"/>
                </a:solidFill>
              </a:rPr>
            </a:br>
            <a:r>
              <a:rPr lang="en-US" sz="1400">
                <a:solidFill>
                  <a:schemeClr val="tx1"/>
                </a:solidFill>
              </a:rPr>
              <a:t>Information sharing template</a:t>
            </a:r>
            <a:endParaRPr lang="en-GB" sz="1400">
              <a:solidFill>
                <a:schemeClr val="tx1"/>
              </a:solidFill>
            </a:endParaRPr>
          </a:p>
        </p:txBody>
      </p:sp>
      <p:sp>
        <p:nvSpPr>
          <p:cNvPr id="4" name="Slide Number Placeholder 3">
            <a:extLst>
              <a:ext uri="{FF2B5EF4-FFF2-40B4-BE49-F238E27FC236}">
                <a16:creationId xmlns:a16="http://schemas.microsoft.com/office/drawing/2014/main" id="{93151533-6C7A-3A41-35BE-529692F0DB01}"/>
              </a:ext>
            </a:extLst>
          </p:cNvPr>
          <p:cNvSpPr>
            <a:spLocks noGrp="1"/>
          </p:cNvSpPr>
          <p:nvPr>
            <p:ph type="sldNum" sz="quarter" idx="12"/>
          </p:nvPr>
        </p:nvSpPr>
        <p:spPr/>
        <p:txBody>
          <a:bodyPr/>
          <a:lstStyle/>
          <a:p>
            <a:fld id="{15573E5C-EF74-034A-A019-612A408567C7}" type="slidenum">
              <a:rPr lang="en-US" sz="1200" smtClean="0"/>
              <a:pPr/>
              <a:t>29</a:t>
            </a:fld>
            <a:endParaRPr lang="en-US" sz="1200"/>
          </a:p>
        </p:txBody>
      </p:sp>
      <p:sp>
        <p:nvSpPr>
          <p:cNvPr id="7" name="Flowchart: Document 6">
            <a:extLst>
              <a:ext uri="{FF2B5EF4-FFF2-40B4-BE49-F238E27FC236}">
                <a16:creationId xmlns:a16="http://schemas.microsoft.com/office/drawing/2014/main" id="{298C1EE6-9053-D016-91D1-F9A78B6F4DCA}"/>
              </a:ext>
            </a:extLst>
          </p:cNvPr>
          <p:cNvSpPr/>
          <p:nvPr/>
        </p:nvSpPr>
        <p:spPr>
          <a:xfrm>
            <a:off x="871439" y="1168198"/>
            <a:ext cx="1273875" cy="1885377"/>
          </a:xfrm>
          <a:prstGeom prst="flowChartDocument">
            <a:avLst/>
          </a:prstGeom>
          <a:solidFill>
            <a:schemeClr val="accent1">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lIns="0" tIns="36000" rIns="0" bIns="36000" rtlCol="0" anchor="ctr"/>
          <a:lstStyle/>
          <a:p>
            <a:pPr algn="ctr"/>
            <a:r>
              <a:rPr lang="en-US" sz="1400" b="1">
                <a:solidFill>
                  <a:schemeClr val="tx2"/>
                </a:solidFill>
              </a:rPr>
              <a:t>Complete</a:t>
            </a:r>
            <a:r>
              <a:rPr lang="en-US" sz="1400" b="1">
                <a:solidFill>
                  <a:schemeClr val="tx1"/>
                </a:solidFill>
              </a:rPr>
              <a:t> </a:t>
            </a:r>
          </a:p>
          <a:p>
            <a:pPr algn="ctr"/>
            <a:r>
              <a:rPr lang="en-US" sz="1400" b="1">
                <a:solidFill>
                  <a:schemeClr val="tx1"/>
                </a:solidFill>
              </a:rPr>
              <a:t>Tool 1</a:t>
            </a:r>
          </a:p>
          <a:p>
            <a:pPr algn="ctr"/>
            <a:r>
              <a:rPr lang="en-US" sz="1400">
                <a:solidFill>
                  <a:schemeClr val="tx1"/>
                </a:solidFill>
              </a:rPr>
              <a:t>Leadership Competency Self-Assessment </a:t>
            </a:r>
            <a:r>
              <a:rPr lang="en-US" sz="1400" err="1">
                <a:solidFill>
                  <a:schemeClr val="tx1"/>
                </a:solidFill>
              </a:rPr>
              <a:t>eTool</a:t>
            </a:r>
            <a:endParaRPr lang="en-GB" sz="1400">
              <a:solidFill>
                <a:schemeClr val="tx1"/>
              </a:solidFill>
            </a:endParaRPr>
          </a:p>
        </p:txBody>
      </p:sp>
      <p:sp>
        <p:nvSpPr>
          <p:cNvPr id="9" name="Flowchart: Document 8">
            <a:extLst>
              <a:ext uri="{FF2B5EF4-FFF2-40B4-BE49-F238E27FC236}">
                <a16:creationId xmlns:a16="http://schemas.microsoft.com/office/drawing/2014/main" id="{042FDAC1-58AE-252D-9586-62D9ED6DF3DE}"/>
              </a:ext>
            </a:extLst>
          </p:cNvPr>
          <p:cNvSpPr/>
          <p:nvPr/>
        </p:nvSpPr>
        <p:spPr>
          <a:xfrm>
            <a:off x="1239835" y="4939899"/>
            <a:ext cx="1273875" cy="1268896"/>
          </a:xfrm>
          <a:prstGeom prst="flowChartDocument">
            <a:avLst/>
          </a:prstGeom>
          <a:solidFill>
            <a:schemeClr val="bg1">
              <a:lumMod val="75000"/>
            </a:schemeClr>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lIns="0" tIns="36000" rIns="0" bIns="36000" rtlCol="0" anchor="ctr"/>
          <a:lstStyle/>
          <a:p>
            <a:pPr algn="ctr"/>
            <a:r>
              <a:rPr lang="en-US" sz="1400" b="1">
                <a:solidFill>
                  <a:schemeClr val="accent2"/>
                </a:solidFill>
              </a:rPr>
              <a:t>Review</a:t>
            </a:r>
          </a:p>
          <a:p>
            <a:pPr algn="ctr"/>
            <a:r>
              <a:rPr lang="en-US" sz="1400" b="1">
                <a:solidFill>
                  <a:schemeClr val="tx1"/>
                </a:solidFill>
              </a:rPr>
              <a:t>Tool 3</a:t>
            </a:r>
            <a:br>
              <a:rPr lang="en-US" sz="1400">
                <a:solidFill>
                  <a:schemeClr val="tx1"/>
                </a:solidFill>
              </a:rPr>
            </a:br>
            <a:r>
              <a:rPr lang="en-US" sz="1400">
                <a:solidFill>
                  <a:schemeClr val="tx1"/>
                </a:solidFill>
              </a:rPr>
              <a:t>Mentors </a:t>
            </a:r>
            <a:r>
              <a:rPr lang="en-US" sz="1400" err="1">
                <a:solidFill>
                  <a:schemeClr val="tx1"/>
                </a:solidFill>
              </a:rPr>
              <a:t>ToRs</a:t>
            </a:r>
            <a:endParaRPr lang="en-GB" sz="1400">
              <a:solidFill>
                <a:schemeClr val="tx1"/>
              </a:solidFill>
            </a:endParaRPr>
          </a:p>
        </p:txBody>
      </p:sp>
      <p:sp>
        <p:nvSpPr>
          <p:cNvPr id="10" name="Flowchart: Document 9">
            <a:extLst>
              <a:ext uri="{FF2B5EF4-FFF2-40B4-BE49-F238E27FC236}">
                <a16:creationId xmlns:a16="http://schemas.microsoft.com/office/drawing/2014/main" id="{23E2E4B1-82A3-E7FF-4AB6-CD82F9B495ED}"/>
              </a:ext>
            </a:extLst>
          </p:cNvPr>
          <p:cNvSpPr/>
          <p:nvPr/>
        </p:nvSpPr>
        <p:spPr>
          <a:xfrm>
            <a:off x="3688859" y="2435795"/>
            <a:ext cx="1273875" cy="1468188"/>
          </a:xfrm>
          <a:prstGeom prst="flowChartDocument">
            <a:avLst/>
          </a:prstGeom>
          <a:solidFill>
            <a:schemeClr val="accent4">
              <a:lumMod val="20000"/>
              <a:lumOff val="80000"/>
            </a:schemeClr>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lIns="0" tIns="36000" rIns="0" bIns="36000" rtlCol="0" anchor="ctr"/>
          <a:lstStyle/>
          <a:p>
            <a:pPr algn="ctr"/>
            <a:r>
              <a:rPr lang="en-US" sz="1400" b="1">
                <a:solidFill>
                  <a:schemeClr val="tx2"/>
                </a:solidFill>
              </a:rPr>
              <a:t>Complete</a:t>
            </a:r>
          </a:p>
          <a:p>
            <a:pPr algn="ctr"/>
            <a:r>
              <a:rPr lang="en-US" sz="1400" b="1">
                <a:solidFill>
                  <a:schemeClr val="tx1"/>
                </a:solidFill>
              </a:rPr>
              <a:t>Tool 4</a:t>
            </a:r>
            <a:br>
              <a:rPr lang="en-US" sz="1400">
                <a:solidFill>
                  <a:schemeClr val="tx1"/>
                </a:solidFill>
              </a:rPr>
            </a:br>
            <a:r>
              <a:rPr lang="en-US" sz="1400">
                <a:solidFill>
                  <a:schemeClr val="tx1"/>
                </a:solidFill>
              </a:rPr>
              <a:t>Mentorship agreement template</a:t>
            </a:r>
            <a:endParaRPr lang="en-GB" sz="1400">
              <a:solidFill>
                <a:schemeClr val="tx1"/>
              </a:solidFill>
            </a:endParaRPr>
          </a:p>
        </p:txBody>
      </p:sp>
      <p:cxnSp>
        <p:nvCxnSpPr>
          <p:cNvPr id="14" name="Straight Arrow Connector 13">
            <a:extLst>
              <a:ext uri="{FF2B5EF4-FFF2-40B4-BE49-F238E27FC236}">
                <a16:creationId xmlns:a16="http://schemas.microsoft.com/office/drawing/2014/main" id="{598F8766-3340-559E-D476-E1C5193DC72B}"/>
              </a:ext>
            </a:extLst>
          </p:cNvPr>
          <p:cNvCxnSpPr/>
          <p:nvPr/>
        </p:nvCxnSpPr>
        <p:spPr>
          <a:xfrm>
            <a:off x="4410514" y="930652"/>
            <a:ext cx="7416000" cy="0"/>
          </a:xfrm>
          <a:prstGeom prst="straightConnector1">
            <a:avLst/>
          </a:prstGeom>
          <a:ln w="19050">
            <a:headEnd type="oval"/>
            <a:tailEnd type="triangle"/>
          </a:ln>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id="{0F7B597A-AFB9-DF50-EB1F-78380DC42E9C}"/>
              </a:ext>
            </a:extLst>
          </p:cNvPr>
          <p:cNvSpPr txBox="1"/>
          <p:nvPr/>
        </p:nvSpPr>
        <p:spPr>
          <a:xfrm>
            <a:off x="3777743" y="529463"/>
            <a:ext cx="1285461" cy="338554"/>
          </a:xfrm>
          <a:prstGeom prst="rect">
            <a:avLst/>
          </a:prstGeom>
          <a:noFill/>
        </p:spPr>
        <p:txBody>
          <a:bodyPr wrap="square" rtlCol="0">
            <a:spAutoFit/>
          </a:bodyPr>
          <a:lstStyle/>
          <a:p>
            <a:pPr algn="ctr"/>
            <a:r>
              <a:rPr lang="en-GB" sz="1600" b="1"/>
              <a:t>Meeting 1</a:t>
            </a:r>
          </a:p>
        </p:txBody>
      </p:sp>
      <p:sp>
        <p:nvSpPr>
          <p:cNvPr id="16" name="TextBox 15">
            <a:extLst>
              <a:ext uri="{FF2B5EF4-FFF2-40B4-BE49-F238E27FC236}">
                <a16:creationId xmlns:a16="http://schemas.microsoft.com/office/drawing/2014/main" id="{9B464F38-9F69-6DFB-5291-B7A626090B5F}"/>
              </a:ext>
            </a:extLst>
          </p:cNvPr>
          <p:cNvSpPr txBox="1"/>
          <p:nvPr/>
        </p:nvSpPr>
        <p:spPr>
          <a:xfrm rot="16200000">
            <a:off x="14638" y="1548708"/>
            <a:ext cx="1048547" cy="369332"/>
          </a:xfrm>
          <a:prstGeom prst="rect">
            <a:avLst/>
          </a:prstGeom>
          <a:noFill/>
        </p:spPr>
        <p:txBody>
          <a:bodyPr wrap="square" rtlCol="0">
            <a:spAutoFit/>
          </a:bodyPr>
          <a:lstStyle/>
          <a:p>
            <a:r>
              <a:rPr lang="en-GB">
                <a:solidFill>
                  <a:schemeClr val="accent1">
                    <a:lumMod val="60000"/>
                    <a:lumOff val="40000"/>
                  </a:schemeClr>
                </a:solidFill>
              </a:rPr>
              <a:t>Mentee</a:t>
            </a:r>
          </a:p>
        </p:txBody>
      </p:sp>
      <p:sp>
        <p:nvSpPr>
          <p:cNvPr id="20" name="Flowchart: Document 19">
            <a:extLst>
              <a:ext uri="{FF2B5EF4-FFF2-40B4-BE49-F238E27FC236}">
                <a16:creationId xmlns:a16="http://schemas.microsoft.com/office/drawing/2014/main" id="{D813B6C5-BE1F-0ECA-99FA-3189A71ED493}"/>
              </a:ext>
            </a:extLst>
          </p:cNvPr>
          <p:cNvSpPr/>
          <p:nvPr/>
        </p:nvSpPr>
        <p:spPr>
          <a:xfrm>
            <a:off x="7083522" y="1364472"/>
            <a:ext cx="1366239" cy="1268896"/>
          </a:xfrm>
          <a:prstGeom prst="flowChartDocument">
            <a:avLst/>
          </a:prstGeom>
          <a:solidFill>
            <a:schemeClr val="accent1">
              <a:lumMod val="20000"/>
              <a:lumOff val="80000"/>
            </a:schemeClr>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lIns="0" tIns="36000" rIns="0" bIns="36000" rtlCol="0" anchor="ctr"/>
          <a:lstStyle/>
          <a:p>
            <a:pPr algn="ctr"/>
            <a:r>
              <a:rPr lang="en-US" sz="1400" b="1">
                <a:solidFill>
                  <a:schemeClr val="tx2"/>
                </a:solidFill>
              </a:rPr>
              <a:t>Complete</a:t>
            </a:r>
          </a:p>
          <a:p>
            <a:pPr algn="ctr"/>
            <a:r>
              <a:rPr lang="en-US" sz="1400" b="1">
                <a:solidFill>
                  <a:schemeClr val="tx1"/>
                </a:solidFill>
              </a:rPr>
              <a:t>Tool 7</a:t>
            </a:r>
            <a:br>
              <a:rPr lang="en-US" sz="1400">
                <a:solidFill>
                  <a:schemeClr val="tx1"/>
                </a:solidFill>
              </a:rPr>
            </a:br>
            <a:r>
              <a:rPr lang="en-US" sz="1400">
                <a:solidFill>
                  <a:schemeClr val="tx1"/>
                </a:solidFill>
              </a:rPr>
              <a:t>Midway review form</a:t>
            </a:r>
            <a:endParaRPr lang="en-GB" sz="1400">
              <a:solidFill>
                <a:schemeClr val="tx1"/>
              </a:solidFill>
            </a:endParaRPr>
          </a:p>
        </p:txBody>
      </p:sp>
      <p:sp>
        <p:nvSpPr>
          <p:cNvPr id="21" name="Flowchart: Document 20">
            <a:extLst>
              <a:ext uri="{FF2B5EF4-FFF2-40B4-BE49-F238E27FC236}">
                <a16:creationId xmlns:a16="http://schemas.microsoft.com/office/drawing/2014/main" id="{C4F375C1-1DF5-8388-BB8A-59740FC2C6F0}"/>
              </a:ext>
            </a:extLst>
          </p:cNvPr>
          <p:cNvSpPr/>
          <p:nvPr/>
        </p:nvSpPr>
        <p:spPr>
          <a:xfrm>
            <a:off x="10690121" y="1456834"/>
            <a:ext cx="1273875" cy="1268896"/>
          </a:xfrm>
          <a:prstGeom prst="flowChartDocument">
            <a:avLst/>
          </a:prstGeom>
          <a:solidFill>
            <a:schemeClr val="accent1">
              <a:lumMod val="20000"/>
              <a:lumOff val="80000"/>
            </a:schemeClr>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lIns="0" tIns="36000" rIns="0" bIns="36000" rtlCol="0" anchor="ctr"/>
          <a:lstStyle/>
          <a:p>
            <a:pPr algn="ctr"/>
            <a:r>
              <a:rPr lang="en-US" sz="1400" b="1">
                <a:solidFill>
                  <a:schemeClr val="tx2"/>
                </a:solidFill>
              </a:rPr>
              <a:t>Complete</a:t>
            </a:r>
          </a:p>
          <a:p>
            <a:pPr algn="ctr"/>
            <a:r>
              <a:rPr lang="en-US" sz="1400" b="1">
                <a:solidFill>
                  <a:schemeClr val="tx1"/>
                </a:solidFill>
              </a:rPr>
              <a:t>Tool 8</a:t>
            </a:r>
            <a:br>
              <a:rPr lang="en-US" sz="1400">
                <a:solidFill>
                  <a:schemeClr val="tx1"/>
                </a:solidFill>
              </a:rPr>
            </a:br>
            <a:r>
              <a:rPr lang="en-US" sz="1400">
                <a:solidFill>
                  <a:schemeClr val="tx1"/>
                </a:solidFill>
              </a:rPr>
              <a:t>Final review form</a:t>
            </a:r>
            <a:endParaRPr lang="en-GB" sz="1400">
              <a:solidFill>
                <a:schemeClr val="tx1"/>
              </a:solidFill>
            </a:endParaRPr>
          </a:p>
        </p:txBody>
      </p:sp>
      <p:sp>
        <p:nvSpPr>
          <p:cNvPr id="22" name="TextBox 21">
            <a:extLst>
              <a:ext uri="{FF2B5EF4-FFF2-40B4-BE49-F238E27FC236}">
                <a16:creationId xmlns:a16="http://schemas.microsoft.com/office/drawing/2014/main" id="{4365DAAA-AD27-E49C-DBEC-CF9C49A5AE47}"/>
              </a:ext>
            </a:extLst>
          </p:cNvPr>
          <p:cNvSpPr txBox="1"/>
          <p:nvPr/>
        </p:nvSpPr>
        <p:spPr>
          <a:xfrm rot="16200000">
            <a:off x="-610494" y="3999951"/>
            <a:ext cx="2295456" cy="369332"/>
          </a:xfrm>
          <a:prstGeom prst="rect">
            <a:avLst/>
          </a:prstGeom>
          <a:noFill/>
        </p:spPr>
        <p:txBody>
          <a:bodyPr wrap="square" lIns="91440" tIns="45720" rIns="91440" bIns="45720" rtlCol="0" anchor="t">
            <a:spAutoFit/>
          </a:bodyPr>
          <a:lstStyle/>
          <a:p>
            <a:r>
              <a:rPr lang="en-GB">
                <a:solidFill>
                  <a:schemeClr val="tx1">
                    <a:lumMod val="49000"/>
                    <a:lumOff val="51000"/>
                  </a:schemeClr>
                </a:solidFill>
              </a:rPr>
              <a:t>Mentor          </a:t>
            </a:r>
            <a:r>
              <a:rPr lang="en-GB">
                <a:solidFill>
                  <a:schemeClr val="accent4">
                    <a:lumMod val="60000"/>
                    <a:lumOff val="40000"/>
                  </a:schemeClr>
                </a:solidFill>
              </a:rPr>
              <a:t>  Both </a:t>
            </a:r>
            <a:r>
              <a:rPr lang="en-GB">
                <a:solidFill>
                  <a:schemeClr val="tx1">
                    <a:lumMod val="49000"/>
                    <a:lumOff val="51000"/>
                  </a:schemeClr>
                </a:solidFill>
              </a:rPr>
              <a:t> </a:t>
            </a:r>
          </a:p>
        </p:txBody>
      </p:sp>
      <p:sp>
        <p:nvSpPr>
          <p:cNvPr id="23" name="Flowchart: Document 22">
            <a:extLst>
              <a:ext uri="{FF2B5EF4-FFF2-40B4-BE49-F238E27FC236}">
                <a16:creationId xmlns:a16="http://schemas.microsoft.com/office/drawing/2014/main" id="{D521177E-D414-E6D8-A1B6-491035784846}"/>
              </a:ext>
            </a:extLst>
          </p:cNvPr>
          <p:cNvSpPr/>
          <p:nvPr/>
        </p:nvSpPr>
        <p:spPr>
          <a:xfrm>
            <a:off x="2157768" y="3645344"/>
            <a:ext cx="1273875" cy="1468188"/>
          </a:xfrm>
          <a:prstGeom prst="flowChartDocument">
            <a:avLst/>
          </a:prstGeom>
          <a:solidFill>
            <a:schemeClr val="bg1">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lIns="0" tIns="36000" rIns="0" bIns="36000" rtlCol="0" anchor="ctr"/>
          <a:lstStyle/>
          <a:p>
            <a:pPr algn="ctr"/>
            <a:r>
              <a:rPr lang="en-US" sz="1400" b="1">
                <a:solidFill>
                  <a:schemeClr val="tx2"/>
                </a:solidFill>
              </a:rPr>
              <a:t>Complete </a:t>
            </a:r>
          </a:p>
          <a:p>
            <a:pPr algn="ctr"/>
            <a:r>
              <a:rPr lang="en-US" sz="1400" b="1">
                <a:solidFill>
                  <a:schemeClr val="tx1"/>
                </a:solidFill>
              </a:rPr>
              <a:t>Tool 2</a:t>
            </a:r>
            <a:br>
              <a:rPr lang="en-US" sz="1400">
                <a:solidFill>
                  <a:schemeClr val="tx1"/>
                </a:solidFill>
              </a:rPr>
            </a:br>
            <a:r>
              <a:rPr lang="en-US" sz="1400">
                <a:solidFill>
                  <a:schemeClr val="tx1"/>
                </a:solidFill>
              </a:rPr>
              <a:t>Information sharing template</a:t>
            </a:r>
            <a:endParaRPr lang="en-GB" sz="1400">
              <a:solidFill>
                <a:schemeClr val="tx1"/>
              </a:solidFill>
            </a:endParaRPr>
          </a:p>
        </p:txBody>
      </p:sp>
      <p:sp>
        <p:nvSpPr>
          <p:cNvPr id="24" name="Flowchart: Document 23">
            <a:extLst>
              <a:ext uri="{FF2B5EF4-FFF2-40B4-BE49-F238E27FC236}">
                <a16:creationId xmlns:a16="http://schemas.microsoft.com/office/drawing/2014/main" id="{B974F9C8-987A-71EA-76A1-8203E184AC38}"/>
              </a:ext>
            </a:extLst>
          </p:cNvPr>
          <p:cNvSpPr/>
          <p:nvPr/>
        </p:nvSpPr>
        <p:spPr>
          <a:xfrm>
            <a:off x="867272" y="3514792"/>
            <a:ext cx="1273875" cy="1721254"/>
          </a:xfrm>
          <a:prstGeom prst="flowChartDocument">
            <a:avLst/>
          </a:prstGeom>
          <a:solidFill>
            <a:schemeClr val="bg1">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lIns="0" tIns="36000" rIns="0" bIns="36000" rtlCol="0" anchor="ctr"/>
          <a:lstStyle/>
          <a:p>
            <a:pPr algn="ctr"/>
            <a:r>
              <a:rPr lang="en-US" sz="1400" b="1">
                <a:solidFill>
                  <a:schemeClr val="accent2"/>
                </a:solidFill>
              </a:rPr>
              <a:t>Review</a:t>
            </a:r>
          </a:p>
          <a:p>
            <a:pPr algn="ctr"/>
            <a:r>
              <a:rPr lang="en-US" sz="1400" b="1">
                <a:solidFill>
                  <a:schemeClr val="tx1"/>
                </a:solidFill>
              </a:rPr>
              <a:t>Tool 1</a:t>
            </a:r>
          </a:p>
          <a:p>
            <a:pPr algn="ctr"/>
            <a:r>
              <a:rPr lang="en-US" sz="1400">
                <a:solidFill>
                  <a:schemeClr val="tx1"/>
                </a:solidFill>
              </a:rPr>
              <a:t>Leadership Competency Self-Assessment </a:t>
            </a:r>
            <a:r>
              <a:rPr lang="en-US" sz="1400" err="1">
                <a:solidFill>
                  <a:schemeClr val="tx1"/>
                </a:solidFill>
              </a:rPr>
              <a:t>eTool</a:t>
            </a:r>
            <a:endParaRPr lang="en-GB" sz="1400">
              <a:solidFill>
                <a:schemeClr val="tx1"/>
              </a:solidFill>
            </a:endParaRPr>
          </a:p>
        </p:txBody>
      </p:sp>
      <p:sp>
        <p:nvSpPr>
          <p:cNvPr id="25" name="TextBox 24">
            <a:extLst>
              <a:ext uri="{FF2B5EF4-FFF2-40B4-BE49-F238E27FC236}">
                <a16:creationId xmlns:a16="http://schemas.microsoft.com/office/drawing/2014/main" id="{91A06B69-0D01-DB64-68B6-A180FAF6F777}"/>
              </a:ext>
            </a:extLst>
          </p:cNvPr>
          <p:cNvSpPr txBox="1"/>
          <p:nvPr/>
        </p:nvSpPr>
        <p:spPr>
          <a:xfrm>
            <a:off x="1492308" y="570806"/>
            <a:ext cx="1285461" cy="338554"/>
          </a:xfrm>
          <a:prstGeom prst="rect">
            <a:avLst/>
          </a:prstGeom>
          <a:noFill/>
        </p:spPr>
        <p:txBody>
          <a:bodyPr wrap="square" rtlCol="0">
            <a:spAutoFit/>
          </a:bodyPr>
          <a:lstStyle/>
          <a:p>
            <a:pPr algn="ctr"/>
            <a:r>
              <a:rPr lang="en-GB" sz="1600" b="1"/>
              <a:t>Pre-work</a:t>
            </a:r>
          </a:p>
        </p:txBody>
      </p:sp>
      <p:cxnSp>
        <p:nvCxnSpPr>
          <p:cNvPr id="27" name="Straight Connector 26">
            <a:extLst>
              <a:ext uri="{FF2B5EF4-FFF2-40B4-BE49-F238E27FC236}">
                <a16:creationId xmlns:a16="http://schemas.microsoft.com/office/drawing/2014/main" id="{9FA1DF2A-1330-CC73-6228-1A10587102E3}"/>
              </a:ext>
            </a:extLst>
          </p:cNvPr>
          <p:cNvCxnSpPr/>
          <p:nvPr/>
        </p:nvCxnSpPr>
        <p:spPr>
          <a:xfrm>
            <a:off x="720739" y="937278"/>
            <a:ext cx="3600000" cy="0"/>
          </a:xfrm>
          <a:prstGeom prst="line">
            <a:avLst/>
          </a:prstGeom>
          <a:ln w="19050">
            <a:prstDash val="lgDash"/>
          </a:ln>
        </p:spPr>
        <p:style>
          <a:lnRef idx="1">
            <a:schemeClr val="dk1"/>
          </a:lnRef>
          <a:fillRef idx="0">
            <a:schemeClr val="dk1"/>
          </a:fillRef>
          <a:effectRef idx="0">
            <a:schemeClr val="dk1"/>
          </a:effectRef>
          <a:fontRef idx="minor">
            <a:schemeClr val="tx1"/>
          </a:fontRef>
        </p:style>
      </p:cxnSp>
      <p:sp>
        <p:nvSpPr>
          <p:cNvPr id="28" name="Flowchart: Document 27">
            <a:extLst>
              <a:ext uri="{FF2B5EF4-FFF2-40B4-BE49-F238E27FC236}">
                <a16:creationId xmlns:a16="http://schemas.microsoft.com/office/drawing/2014/main" id="{F9F76CF5-C8B1-9BE8-9423-98EA05C4F105}"/>
              </a:ext>
            </a:extLst>
          </p:cNvPr>
          <p:cNvSpPr/>
          <p:nvPr/>
        </p:nvSpPr>
        <p:spPr>
          <a:xfrm>
            <a:off x="10636036" y="2787978"/>
            <a:ext cx="1308512" cy="1777545"/>
          </a:xfrm>
          <a:prstGeom prst="flowChartDocumen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lIns="0" tIns="36000" rIns="0" bIns="36000" rtlCol="0" anchor="ctr"/>
          <a:lstStyle/>
          <a:p>
            <a:pPr algn="ctr"/>
            <a:r>
              <a:rPr lang="en-US" sz="1400" b="1">
                <a:solidFill>
                  <a:schemeClr val="accent6"/>
                </a:solidFill>
              </a:rPr>
              <a:t>Assess </a:t>
            </a:r>
          </a:p>
          <a:p>
            <a:pPr algn="ctr"/>
            <a:r>
              <a:rPr lang="en-US" sz="1400" b="1">
                <a:solidFill>
                  <a:schemeClr val="tx1"/>
                </a:solidFill>
              </a:rPr>
              <a:t>Tool 1</a:t>
            </a:r>
          </a:p>
          <a:p>
            <a:pPr algn="ctr"/>
            <a:r>
              <a:rPr lang="en-US" sz="1400">
                <a:solidFill>
                  <a:schemeClr val="tx1"/>
                </a:solidFill>
              </a:rPr>
              <a:t>Leadership Competency Self-Assessment </a:t>
            </a:r>
            <a:r>
              <a:rPr lang="en-US" sz="1400" err="1">
                <a:solidFill>
                  <a:schemeClr val="tx1"/>
                </a:solidFill>
              </a:rPr>
              <a:t>eTool</a:t>
            </a:r>
            <a:r>
              <a:rPr lang="en-US" sz="1400">
                <a:solidFill>
                  <a:schemeClr val="tx1"/>
                </a:solidFill>
              </a:rPr>
              <a:t> (pre-work and end)</a:t>
            </a:r>
            <a:endParaRPr lang="en-GB" sz="1400">
              <a:solidFill>
                <a:schemeClr val="tx1"/>
              </a:solidFill>
            </a:endParaRPr>
          </a:p>
        </p:txBody>
      </p:sp>
      <p:sp>
        <p:nvSpPr>
          <p:cNvPr id="29" name="Flowchart: Document 28">
            <a:extLst>
              <a:ext uri="{FF2B5EF4-FFF2-40B4-BE49-F238E27FC236}">
                <a16:creationId xmlns:a16="http://schemas.microsoft.com/office/drawing/2014/main" id="{E7EE5064-4212-7EFF-C4BC-6F176799F3F6}"/>
              </a:ext>
            </a:extLst>
          </p:cNvPr>
          <p:cNvSpPr/>
          <p:nvPr/>
        </p:nvSpPr>
        <p:spPr>
          <a:xfrm>
            <a:off x="9268279" y="3119083"/>
            <a:ext cx="1365369" cy="1566867"/>
          </a:xfrm>
          <a:prstGeom prst="flowChartDocument">
            <a:avLst/>
          </a:prstGeom>
          <a:solidFill>
            <a:schemeClr val="accent4">
              <a:lumMod val="20000"/>
              <a:lumOff val="80000"/>
            </a:schemeClr>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lIns="0" tIns="36000" rIns="0" bIns="36000" rtlCol="0" anchor="ctr"/>
          <a:lstStyle/>
          <a:p>
            <a:pPr algn="ctr"/>
            <a:r>
              <a:rPr lang="en-US" sz="1400" b="1">
                <a:solidFill>
                  <a:schemeClr val="accent6"/>
                </a:solidFill>
              </a:rPr>
              <a:t>Assess</a:t>
            </a:r>
            <a:r>
              <a:rPr lang="en-US" sz="1400" b="1">
                <a:solidFill>
                  <a:schemeClr val="tx1"/>
                </a:solidFill>
              </a:rPr>
              <a:t> </a:t>
            </a:r>
          </a:p>
          <a:p>
            <a:pPr algn="ctr"/>
            <a:r>
              <a:rPr lang="en-US" sz="1400" b="1">
                <a:solidFill>
                  <a:schemeClr val="tx1"/>
                </a:solidFill>
              </a:rPr>
              <a:t>Tool 5</a:t>
            </a:r>
            <a:br>
              <a:rPr lang="en-US" sz="1400">
                <a:solidFill>
                  <a:schemeClr val="tx1"/>
                </a:solidFill>
              </a:rPr>
            </a:br>
            <a:r>
              <a:rPr lang="en-US" sz="1400">
                <a:solidFill>
                  <a:schemeClr val="tx1"/>
                </a:solidFill>
              </a:rPr>
              <a:t>Mentee learning plan template for progress made</a:t>
            </a:r>
            <a:endParaRPr lang="en-GB" sz="1400">
              <a:solidFill>
                <a:schemeClr val="tx1"/>
              </a:solidFill>
            </a:endParaRPr>
          </a:p>
        </p:txBody>
      </p:sp>
      <p:sp>
        <p:nvSpPr>
          <p:cNvPr id="30" name="TextBox 29">
            <a:extLst>
              <a:ext uri="{FF2B5EF4-FFF2-40B4-BE49-F238E27FC236}">
                <a16:creationId xmlns:a16="http://schemas.microsoft.com/office/drawing/2014/main" id="{89410C67-2B7E-2F1E-BA73-EA26470534BE}"/>
              </a:ext>
            </a:extLst>
          </p:cNvPr>
          <p:cNvSpPr txBox="1"/>
          <p:nvPr/>
        </p:nvSpPr>
        <p:spPr>
          <a:xfrm>
            <a:off x="10676246" y="330464"/>
            <a:ext cx="1285461" cy="584775"/>
          </a:xfrm>
          <a:prstGeom prst="rect">
            <a:avLst/>
          </a:prstGeom>
          <a:noFill/>
        </p:spPr>
        <p:txBody>
          <a:bodyPr wrap="square" rtlCol="0">
            <a:spAutoFit/>
          </a:bodyPr>
          <a:lstStyle/>
          <a:p>
            <a:pPr algn="ctr"/>
            <a:r>
              <a:rPr lang="en-GB" sz="1600" b="1"/>
              <a:t>End of programme</a:t>
            </a:r>
          </a:p>
        </p:txBody>
      </p:sp>
      <p:sp>
        <p:nvSpPr>
          <p:cNvPr id="31" name="TextBox 30">
            <a:extLst>
              <a:ext uri="{FF2B5EF4-FFF2-40B4-BE49-F238E27FC236}">
                <a16:creationId xmlns:a16="http://schemas.microsoft.com/office/drawing/2014/main" id="{11764D18-2523-BDDB-5FAB-8D8718CB2DFA}"/>
              </a:ext>
            </a:extLst>
          </p:cNvPr>
          <p:cNvSpPr txBox="1"/>
          <p:nvPr/>
        </p:nvSpPr>
        <p:spPr>
          <a:xfrm>
            <a:off x="7081026" y="589494"/>
            <a:ext cx="1285461" cy="338554"/>
          </a:xfrm>
          <a:prstGeom prst="rect">
            <a:avLst/>
          </a:prstGeom>
          <a:noFill/>
        </p:spPr>
        <p:txBody>
          <a:bodyPr wrap="square" rtlCol="0">
            <a:spAutoFit/>
          </a:bodyPr>
          <a:lstStyle/>
          <a:p>
            <a:pPr algn="ctr"/>
            <a:r>
              <a:rPr lang="en-GB" sz="1600" b="1"/>
              <a:t>Meeting n</a:t>
            </a:r>
          </a:p>
        </p:txBody>
      </p:sp>
      <p:sp>
        <p:nvSpPr>
          <p:cNvPr id="33" name="Flowchart: Document 32">
            <a:extLst>
              <a:ext uri="{FF2B5EF4-FFF2-40B4-BE49-F238E27FC236}">
                <a16:creationId xmlns:a16="http://schemas.microsoft.com/office/drawing/2014/main" id="{A257B92C-0EBA-DF92-37B2-5811FE925101}"/>
              </a:ext>
            </a:extLst>
          </p:cNvPr>
          <p:cNvSpPr/>
          <p:nvPr/>
        </p:nvSpPr>
        <p:spPr>
          <a:xfrm>
            <a:off x="7082932" y="4706831"/>
            <a:ext cx="1354694" cy="1257351"/>
          </a:xfrm>
          <a:prstGeom prst="flowChartDocument">
            <a:avLst/>
          </a:prstGeom>
          <a:solidFill>
            <a:schemeClr val="bg1">
              <a:lumMod val="75000"/>
            </a:schemeClr>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lIns="0" tIns="36000" rIns="0" bIns="36000" rtlCol="0" anchor="ctr"/>
          <a:lstStyle/>
          <a:p>
            <a:pPr algn="ctr"/>
            <a:r>
              <a:rPr lang="en-US" sz="1400" b="1">
                <a:solidFill>
                  <a:schemeClr val="tx2"/>
                </a:solidFill>
              </a:rPr>
              <a:t>Complete</a:t>
            </a:r>
          </a:p>
          <a:p>
            <a:pPr algn="ctr"/>
            <a:r>
              <a:rPr lang="en-US" sz="1400" b="1">
                <a:solidFill>
                  <a:schemeClr val="tx1"/>
                </a:solidFill>
              </a:rPr>
              <a:t>Tool 7</a:t>
            </a:r>
            <a:br>
              <a:rPr lang="en-US" sz="1400">
                <a:solidFill>
                  <a:schemeClr val="tx1"/>
                </a:solidFill>
              </a:rPr>
            </a:br>
            <a:r>
              <a:rPr lang="en-US" sz="1400">
                <a:solidFill>
                  <a:schemeClr val="tx1"/>
                </a:solidFill>
              </a:rPr>
              <a:t>Midway review form</a:t>
            </a:r>
            <a:endParaRPr lang="en-GB" sz="1400">
              <a:solidFill>
                <a:schemeClr val="tx1"/>
              </a:solidFill>
            </a:endParaRPr>
          </a:p>
        </p:txBody>
      </p:sp>
      <p:sp>
        <p:nvSpPr>
          <p:cNvPr id="34" name="Flowchart: Document 33">
            <a:extLst>
              <a:ext uri="{FF2B5EF4-FFF2-40B4-BE49-F238E27FC236}">
                <a16:creationId xmlns:a16="http://schemas.microsoft.com/office/drawing/2014/main" id="{016B8F14-CDC4-7309-C2E8-B406535DACFE}"/>
              </a:ext>
            </a:extLst>
          </p:cNvPr>
          <p:cNvSpPr/>
          <p:nvPr/>
        </p:nvSpPr>
        <p:spPr>
          <a:xfrm>
            <a:off x="10714624" y="4706831"/>
            <a:ext cx="1273875" cy="1268896"/>
          </a:xfrm>
          <a:prstGeom prst="flowChartDocument">
            <a:avLst/>
          </a:prstGeom>
          <a:solidFill>
            <a:schemeClr val="bg1">
              <a:lumMod val="75000"/>
            </a:schemeClr>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lIns="0" tIns="36000" rIns="0" bIns="36000" rtlCol="0" anchor="ctr"/>
          <a:lstStyle/>
          <a:p>
            <a:pPr algn="ctr"/>
            <a:r>
              <a:rPr lang="en-US" sz="1400" b="1">
                <a:solidFill>
                  <a:schemeClr val="tx2"/>
                </a:solidFill>
              </a:rPr>
              <a:t>Complete</a:t>
            </a:r>
          </a:p>
          <a:p>
            <a:pPr algn="ctr"/>
            <a:r>
              <a:rPr lang="en-US" sz="1400" b="1">
                <a:solidFill>
                  <a:schemeClr val="tx1"/>
                </a:solidFill>
              </a:rPr>
              <a:t>Tool 8</a:t>
            </a:r>
            <a:br>
              <a:rPr lang="en-US" sz="1400">
                <a:solidFill>
                  <a:schemeClr val="tx1"/>
                </a:solidFill>
              </a:rPr>
            </a:br>
            <a:r>
              <a:rPr lang="en-US" sz="1400">
                <a:solidFill>
                  <a:schemeClr val="tx1"/>
                </a:solidFill>
              </a:rPr>
              <a:t>Final review form</a:t>
            </a:r>
            <a:endParaRPr lang="en-GB" sz="1400">
              <a:solidFill>
                <a:schemeClr val="tx1"/>
              </a:solidFill>
            </a:endParaRPr>
          </a:p>
        </p:txBody>
      </p:sp>
      <p:sp>
        <p:nvSpPr>
          <p:cNvPr id="2" name="Flowchart: Document 1">
            <a:extLst>
              <a:ext uri="{FF2B5EF4-FFF2-40B4-BE49-F238E27FC236}">
                <a16:creationId xmlns:a16="http://schemas.microsoft.com/office/drawing/2014/main" id="{12B8B9F6-17CA-F17B-500D-391D271B359B}"/>
              </a:ext>
            </a:extLst>
          </p:cNvPr>
          <p:cNvSpPr/>
          <p:nvPr/>
        </p:nvSpPr>
        <p:spPr>
          <a:xfrm>
            <a:off x="9362647" y="1165326"/>
            <a:ext cx="1315666" cy="1751796"/>
          </a:xfrm>
          <a:prstGeom prst="flowChartDocument">
            <a:avLst/>
          </a:prstGeom>
          <a:solidFill>
            <a:schemeClr val="accent1">
              <a:lumMod val="20000"/>
              <a:lumOff val="80000"/>
            </a:schemeClr>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lIns="0" tIns="36000" rIns="0" bIns="36000" rtlCol="0" anchor="ctr"/>
          <a:lstStyle/>
          <a:p>
            <a:pPr algn="ctr"/>
            <a:endParaRPr lang="en-US" sz="1400" b="1">
              <a:solidFill>
                <a:schemeClr val="tx2"/>
              </a:solidFill>
            </a:endParaRPr>
          </a:p>
          <a:p>
            <a:pPr algn="ctr"/>
            <a:r>
              <a:rPr lang="en-US" sz="1400" b="1">
                <a:solidFill>
                  <a:schemeClr val="tx2"/>
                </a:solidFill>
              </a:rPr>
              <a:t>Complete</a:t>
            </a:r>
            <a:endParaRPr lang="en-US">
              <a:solidFill>
                <a:schemeClr val="tx2"/>
              </a:solidFill>
            </a:endParaRPr>
          </a:p>
          <a:p>
            <a:pPr algn="ctr"/>
            <a:r>
              <a:rPr lang="en-US" sz="1400" b="1">
                <a:solidFill>
                  <a:schemeClr val="tx1"/>
                </a:solidFill>
              </a:rPr>
              <a:t>Tool 1</a:t>
            </a:r>
            <a:br>
              <a:rPr lang="en-US" sz="1400">
                <a:solidFill>
                  <a:schemeClr val="tx1"/>
                </a:solidFill>
              </a:rPr>
            </a:br>
            <a:r>
              <a:rPr lang="en-US" sz="1400">
                <a:solidFill>
                  <a:schemeClr val="tx1"/>
                </a:solidFill>
              </a:rPr>
              <a:t>Leadership Competency Self-Assessment </a:t>
            </a:r>
            <a:r>
              <a:rPr lang="en-US" sz="1400" err="1">
                <a:solidFill>
                  <a:schemeClr val="tx1"/>
                </a:solidFill>
              </a:rPr>
              <a:t>eTool</a:t>
            </a:r>
            <a:r>
              <a:rPr lang="en-US" sz="1400">
                <a:solidFill>
                  <a:schemeClr val="tx1"/>
                </a:solidFill>
              </a:rPr>
              <a:t> for comparison</a:t>
            </a:r>
            <a:endParaRPr lang="en-GB" sz="1400">
              <a:solidFill>
                <a:schemeClr val="tx1"/>
              </a:solidFill>
            </a:endParaRPr>
          </a:p>
          <a:p>
            <a:pPr algn="ctr"/>
            <a:endParaRPr lang="en-GB" sz="1400">
              <a:solidFill>
                <a:schemeClr val="tx1"/>
              </a:solidFill>
            </a:endParaRPr>
          </a:p>
        </p:txBody>
      </p:sp>
      <p:sp>
        <p:nvSpPr>
          <p:cNvPr id="12" name="Flowchart: Document 11">
            <a:extLst>
              <a:ext uri="{FF2B5EF4-FFF2-40B4-BE49-F238E27FC236}">
                <a16:creationId xmlns:a16="http://schemas.microsoft.com/office/drawing/2014/main" id="{356B1570-6570-B50C-256B-EB9712C7159A}"/>
              </a:ext>
            </a:extLst>
          </p:cNvPr>
          <p:cNvSpPr/>
          <p:nvPr/>
        </p:nvSpPr>
        <p:spPr>
          <a:xfrm>
            <a:off x="3777358" y="3643747"/>
            <a:ext cx="1285598" cy="1468188"/>
          </a:xfrm>
          <a:prstGeom prst="flowChartDocument">
            <a:avLst/>
          </a:prstGeom>
          <a:solidFill>
            <a:schemeClr val="accent4">
              <a:lumMod val="20000"/>
              <a:lumOff val="80000"/>
            </a:schemeClr>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lIns="0" tIns="36000" rIns="0" bIns="36000" rtlCol="0" anchor="ctr"/>
          <a:lstStyle/>
          <a:p>
            <a:pPr algn="ctr"/>
            <a:r>
              <a:rPr lang="en-US" sz="1400" b="1">
                <a:solidFill>
                  <a:schemeClr val="tx2"/>
                </a:solidFill>
              </a:rPr>
              <a:t>Complete</a:t>
            </a:r>
          </a:p>
          <a:p>
            <a:pPr algn="ctr"/>
            <a:r>
              <a:rPr lang="en-US" sz="1400" b="1">
                <a:solidFill>
                  <a:schemeClr val="tx1"/>
                </a:solidFill>
              </a:rPr>
              <a:t>Tool 6</a:t>
            </a:r>
            <a:br>
              <a:rPr lang="en-US" sz="1400">
                <a:solidFill>
                  <a:schemeClr val="tx1"/>
                </a:solidFill>
              </a:rPr>
            </a:br>
            <a:r>
              <a:rPr lang="en-US" sz="1400">
                <a:solidFill>
                  <a:schemeClr val="tx1"/>
                </a:solidFill>
              </a:rPr>
              <a:t>Meeting agenda minutes (optional)</a:t>
            </a:r>
            <a:endParaRPr lang="en-GB" sz="1400">
              <a:solidFill>
                <a:schemeClr val="tx1"/>
              </a:solidFill>
            </a:endParaRPr>
          </a:p>
        </p:txBody>
      </p:sp>
      <p:sp>
        <p:nvSpPr>
          <p:cNvPr id="11" name="Flowchart: Document 10">
            <a:extLst>
              <a:ext uri="{FF2B5EF4-FFF2-40B4-BE49-F238E27FC236}">
                <a16:creationId xmlns:a16="http://schemas.microsoft.com/office/drawing/2014/main" id="{AC1D3040-0F40-3F61-1AC7-580C7A8CC6F3}"/>
              </a:ext>
            </a:extLst>
          </p:cNvPr>
          <p:cNvSpPr/>
          <p:nvPr/>
        </p:nvSpPr>
        <p:spPr>
          <a:xfrm>
            <a:off x="4956472" y="2593756"/>
            <a:ext cx="1273875" cy="1468188"/>
          </a:xfrm>
          <a:prstGeom prst="flowChartDocument">
            <a:avLst/>
          </a:prstGeom>
          <a:solidFill>
            <a:schemeClr val="accent4">
              <a:lumMod val="20000"/>
              <a:lumOff val="80000"/>
            </a:schemeClr>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lIns="0" tIns="36000" rIns="0" bIns="36000" rtlCol="0" anchor="ctr"/>
          <a:lstStyle/>
          <a:p>
            <a:pPr algn="ctr"/>
            <a:r>
              <a:rPr lang="en-US" sz="1400" b="1">
                <a:solidFill>
                  <a:schemeClr val="tx2"/>
                </a:solidFill>
              </a:rPr>
              <a:t>Complete</a:t>
            </a:r>
          </a:p>
          <a:p>
            <a:pPr algn="ctr"/>
            <a:r>
              <a:rPr lang="en-US" sz="1400" b="1">
                <a:solidFill>
                  <a:schemeClr val="tx1"/>
                </a:solidFill>
              </a:rPr>
              <a:t>Tool 5</a:t>
            </a:r>
            <a:br>
              <a:rPr lang="en-US" sz="1400">
                <a:solidFill>
                  <a:schemeClr val="tx1"/>
                </a:solidFill>
              </a:rPr>
            </a:br>
            <a:r>
              <a:rPr lang="en-US" sz="1400">
                <a:solidFill>
                  <a:schemeClr val="tx1"/>
                </a:solidFill>
              </a:rPr>
              <a:t>Mentee learning plan template</a:t>
            </a:r>
            <a:endParaRPr lang="en-GB" sz="1400">
              <a:solidFill>
                <a:schemeClr val="tx1"/>
              </a:solidFill>
            </a:endParaRPr>
          </a:p>
        </p:txBody>
      </p:sp>
      <p:sp>
        <p:nvSpPr>
          <p:cNvPr id="3" name="Oval 2">
            <a:extLst>
              <a:ext uri="{FF2B5EF4-FFF2-40B4-BE49-F238E27FC236}">
                <a16:creationId xmlns:a16="http://schemas.microsoft.com/office/drawing/2014/main" id="{FD4C52CB-152D-65A9-16FF-5DA9E906A0B4}"/>
              </a:ext>
            </a:extLst>
          </p:cNvPr>
          <p:cNvSpPr/>
          <p:nvPr/>
        </p:nvSpPr>
        <p:spPr>
          <a:xfrm>
            <a:off x="3435193" y="2341946"/>
            <a:ext cx="1756995" cy="1304892"/>
          </a:xfrm>
          <a:prstGeom prst="ellipse">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a:extLst>
              <a:ext uri="{FF2B5EF4-FFF2-40B4-BE49-F238E27FC236}">
                <a16:creationId xmlns:a16="http://schemas.microsoft.com/office/drawing/2014/main" id="{3AB26929-1C0B-FA4A-E695-2981A8B78024}"/>
              </a:ext>
            </a:extLst>
          </p:cNvPr>
          <p:cNvSpPr/>
          <p:nvPr/>
        </p:nvSpPr>
        <p:spPr>
          <a:xfrm>
            <a:off x="1042801" y="4938497"/>
            <a:ext cx="1756995" cy="1304892"/>
          </a:xfrm>
          <a:prstGeom prst="ellipse">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Footer Placeholder 4">
            <a:extLst>
              <a:ext uri="{FF2B5EF4-FFF2-40B4-BE49-F238E27FC236}">
                <a16:creationId xmlns:a16="http://schemas.microsoft.com/office/drawing/2014/main" id="{A6628848-7A5C-F9D6-67B7-E0057EEC3CB3}"/>
              </a:ext>
            </a:extLst>
          </p:cNvPr>
          <p:cNvSpPr>
            <a:spLocks noGrp="1"/>
          </p:cNvSpPr>
          <p:nvPr>
            <p:ph type="ftr" sz="quarter" idx="3"/>
          </p:nvPr>
        </p:nvSpPr>
        <p:spPr/>
        <p:txBody>
          <a:bodyPr/>
          <a:lstStyle/>
          <a:p>
            <a:pPr algn="r"/>
            <a:r>
              <a:rPr lang="nl-NL"/>
              <a:t>GLLP TOT&amp;M Unit 5 V1 2026</a:t>
            </a:r>
            <a:endParaRPr lang="en-US"/>
          </a:p>
        </p:txBody>
      </p:sp>
    </p:spTree>
    <p:custDataLst>
      <p:tags r:id="rId1"/>
    </p:custDataLst>
    <p:extLst>
      <p:ext uri="{BB962C8B-B14F-4D97-AF65-F5344CB8AC3E}">
        <p14:creationId xmlns:p14="http://schemas.microsoft.com/office/powerpoint/2010/main" val="7114011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Lst>
  </p:timing>
</p:sld>
</file>

<file path=ppt/slides/slide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B5DB4F48-2D04-4A41-9C16-36289D4DA41C}"/>
              </a:ext>
            </a:extLst>
          </p:cNvPr>
          <p:cNvSpPr>
            <a:spLocks noGrp="1"/>
          </p:cNvSpPr>
          <p:nvPr>
            <p:ph type="title"/>
          </p:nvPr>
        </p:nvSpPr>
        <p:spPr>
          <a:xfrm>
            <a:off x="586436" y="716436"/>
            <a:ext cx="10282997" cy="521833"/>
          </a:xfrm>
        </p:spPr>
        <p:txBody>
          <a:bodyPr/>
          <a:lstStyle/>
          <a:p>
            <a:r>
              <a:rPr lang="en-US">
                <a:latin typeface="Calibri"/>
                <a:ea typeface="Calibri"/>
                <a:cs typeface="Posterama"/>
              </a:rPr>
              <a:t>Zoom interface</a:t>
            </a:r>
          </a:p>
        </p:txBody>
      </p:sp>
      <p:grpSp>
        <p:nvGrpSpPr>
          <p:cNvPr id="25" name="Group 24">
            <a:extLst>
              <a:ext uri="{FF2B5EF4-FFF2-40B4-BE49-F238E27FC236}">
                <a16:creationId xmlns:a16="http://schemas.microsoft.com/office/drawing/2014/main" id="{B2CFCE0A-112E-5D4E-88FC-62AEDE91D426}"/>
              </a:ext>
            </a:extLst>
          </p:cNvPr>
          <p:cNvGrpSpPr/>
          <p:nvPr/>
        </p:nvGrpSpPr>
        <p:grpSpPr>
          <a:xfrm>
            <a:off x="0" y="3377268"/>
            <a:ext cx="12192000" cy="584080"/>
            <a:chOff x="0" y="3377268"/>
            <a:chExt cx="12192000" cy="584080"/>
          </a:xfrm>
        </p:grpSpPr>
        <p:pic>
          <p:nvPicPr>
            <p:cNvPr id="6" name="Picture 5">
              <a:extLst>
                <a:ext uri="{FF2B5EF4-FFF2-40B4-BE49-F238E27FC236}">
                  <a16:creationId xmlns:a16="http://schemas.microsoft.com/office/drawing/2014/main" id="{B69B9E4D-00E0-9145-B854-13792B33926F}"/>
                </a:ext>
              </a:extLst>
            </p:cNvPr>
            <p:cNvPicPr>
              <a:picLocks noChangeAspect="1"/>
            </p:cNvPicPr>
            <p:nvPr/>
          </p:nvPicPr>
          <p:blipFill rotWithShape="1">
            <a:blip r:embed="rId4">
              <a:extLst>
                <a:ext uri="{28A0092B-C50C-407E-A947-70E740481C1C}">
                  <a14:useLocalDpi xmlns:a14="http://schemas.microsoft.com/office/drawing/2010/main"/>
                </a:ext>
              </a:extLst>
            </a:blip>
            <a:srcRect r="87672"/>
            <a:stretch/>
          </p:blipFill>
          <p:spPr>
            <a:xfrm>
              <a:off x="0" y="3377269"/>
              <a:ext cx="1910795" cy="584079"/>
            </a:xfrm>
            <a:prstGeom prst="rect">
              <a:avLst/>
            </a:prstGeom>
          </p:spPr>
        </p:pic>
        <p:pic>
          <p:nvPicPr>
            <p:cNvPr id="8" name="Picture 7">
              <a:extLst>
                <a:ext uri="{FF2B5EF4-FFF2-40B4-BE49-F238E27FC236}">
                  <a16:creationId xmlns:a16="http://schemas.microsoft.com/office/drawing/2014/main" id="{EC2F8DE2-A3DC-F74C-B9B7-A265392AC03D}"/>
                </a:ext>
              </a:extLst>
            </p:cNvPr>
            <p:cNvPicPr>
              <a:picLocks noChangeAspect="1"/>
            </p:cNvPicPr>
            <p:nvPr/>
          </p:nvPicPr>
          <p:blipFill rotWithShape="1">
            <a:blip r:embed="rId4">
              <a:extLst>
                <a:ext uri="{28A0092B-C50C-407E-A947-70E740481C1C}">
                  <a14:useLocalDpi xmlns:a14="http://schemas.microsoft.com/office/drawing/2010/main"/>
                </a:ext>
              </a:extLst>
            </a:blip>
            <a:srcRect l="23443" r="17386"/>
            <a:stretch/>
          </p:blipFill>
          <p:spPr>
            <a:xfrm>
              <a:off x="1910795" y="3377269"/>
              <a:ext cx="9171212" cy="584079"/>
            </a:xfrm>
            <a:prstGeom prst="rect">
              <a:avLst/>
            </a:prstGeom>
          </p:spPr>
        </p:pic>
        <p:pic>
          <p:nvPicPr>
            <p:cNvPr id="9" name="Picture 8">
              <a:extLst>
                <a:ext uri="{FF2B5EF4-FFF2-40B4-BE49-F238E27FC236}">
                  <a16:creationId xmlns:a16="http://schemas.microsoft.com/office/drawing/2014/main" id="{85D6EFEC-FB08-0946-9B1B-0ADAD1165DC5}"/>
                </a:ext>
              </a:extLst>
            </p:cNvPr>
            <p:cNvPicPr>
              <a:picLocks noChangeAspect="1"/>
            </p:cNvPicPr>
            <p:nvPr/>
          </p:nvPicPr>
          <p:blipFill rotWithShape="1">
            <a:blip r:embed="rId4">
              <a:extLst>
                <a:ext uri="{28A0092B-C50C-407E-A947-70E740481C1C}">
                  <a14:useLocalDpi xmlns:a14="http://schemas.microsoft.com/office/drawing/2010/main"/>
                </a:ext>
              </a:extLst>
            </a:blip>
            <a:srcRect l="92660"/>
            <a:stretch/>
          </p:blipFill>
          <p:spPr>
            <a:xfrm>
              <a:off x="11054308" y="3377268"/>
              <a:ext cx="1137692" cy="584079"/>
            </a:xfrm>
            <a:prstGeom prst="rect">
              <a:avLst/>
            </a:prstGeom>
          </p:spPr>
        </p:pic>
      </p:grpSp>
      <p:sp>
        <p:nvSpPr>
          <p:cNvPr id="7" name="Rectangle: Rounded Corners 9">
            <a:extLst>
              <a:ext uri="{FF2B5EF4-FFF2-40B4-BE49-F238E27FC236}">
                <a16:creationId xmlns:a16="http://schemas.microsoft.com/office/drawing/2014/main" id="{1DCDD259-FE85-9746-8FA7-7A6EFDDD17EC}"/>
              </a:ext>
            </a:extLst>
          </p:cNvPr>
          <p:cNvSpPr/>
          <p:nvPr/>
        </p:nvSpPr>
        <p:spPr>
          <a:xfrm>
            <a:off x="4034310" y="3379342"/>
            <a:ext cx="632604" cy="546340"/>
          </a:xfrm>
          <a:prstGeom prst="roundRect">
            <a:avLst/>
          </a:prstGeom>
          <a:noFill/>
          <a:ln w="57150">
            <a:solidFill>
              <a:srgbClr val="F26C32"/>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a:p>
        </p:txBody>
      </p:sp>
      <p:sp>
        <p:nvSpPr>
          <p:cNvPr id="10" name="Rectangle: Rounded Corners 9">
            <a:extLst>
              <a:ext uri="{FF2B5EF4-FFF2-40B4-BE49-F238E27FC236}">
                <a16:creationId xmlns:a16="http://schemas.microsoft.com/office/drawing/2014/main" id="{8C6818AC-E1E9-0A44-9A9E-85A8BD4F1F66}"/>
              </a:ext>
            </a:extLst>
          </p:cNvPr>
          <p:cNvSpPr/>
          <p:nvPr/>
        </p:nvSpPr>
        <p:spPr>
          <a:xfrm>
            <a:off x="8556978" y="3396137"/>
            <a:ext cx="776208" cy="546340"/>
          </a:xfrm>
          <a:prstGeom prst="roundRect">
            <a:avLst/>
          </a:prstGeom>
          <a:noFill/>
          <a:ln w="57150">
            <a:solidFill>
              <a:srgbClr val="00B050"/>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a:p>
        </p:txBody>
      </p:sp>
      <p:grpSp>
        <p:nvGrpSpPr>
          <p:cNvPr id="21" name="Group 20">
            <a:extLst>
              <a:ext uri="{FF2B5EF4-FFF2-40B4-BE49-F238E27FC236}">
                <a16:creationId xmlns:a16="http://schemas.microsoft.com/office/drawing/2014/main" id="{9711EBAB-951A-0F4D-A162-7D1FB3B19B45}"/>
              </a:ext>
            </a:extLst>
          </p:cNvPr>
          <p:cNvGrpSpPr/>
          <p:nvPr/>
        </p:nvGrpSpPr>
        <p:grpSpPr>
          <a:xfrm>
            <a:off x="8231260" y="4243105"/>
            <a:ext cx="3003921" cy="1689065"/>
            <a:chOff x="8469133" y="4277615"/>
            <a:chExt cx="2528176" cy="1255604"/>
          </a:xfrm>
        </p:grpSpPr>
        <p:pic>
          <p:nvPicPr>
            <p:cNvPr id="12" name="Picture 11" descr="A picture containing text, electronics&#10;&#10;Description automatically generated">
              <a:extLst>
                <a:ext uri="{FF2B5EF4-FFF2-40B4-BE49-F238E27FC236}">
                  <a16:creationId xmlns:a16="http://schemas.microsoft.com/office/drawing/2014/main" id="{6B35D3ED-F0B8-1B45-93BE-1780FDE547CD}"/>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8469133" y="4277615"/>
              <a:ext cx="2528176" cy="1255604"/>
            </a:xfrm>
            <a:prstGeom prst="rect">
              <a:avLst/>
            </a:prstGeom>
          </p:spPr>
        </p:pic>
        <p:sp>
          <p:nvSpPr>
            <p:cNvPr id="14" name="Rectangle: Rounded Corners 9">
              <a:extLst>
                <a:ext uri="{FF2B5EF4-FFF2-40B4-BE49-F238E27FC236}">
                  <a16:creationId xmlns:a16="http://schemas.microsoft.com/office/drawing/2014/main" id="{5A81A1D6-29D1-FA49-9622-54ED301058FF}"/>
                </a:ext>
              </a:extLst>
            </p:cNvPr>
            <p:cNvSpPr/>
            <p:nvPr/>
          </p:nvSpPr>
          <p:spPr>
            <a:xfrm>
              <a:off x="8469133" y="5111709"/>
              <a:ext cx="2528176" cy="297180"/>
            </a:xfrm>
            <a:prstGeom prst="roundRect">
              <a:avLst/>
            </a:prstGeom>
            <a:noFill/>
            <a:ln w="57150">
              <a:solidFill>
                <a:srgbClr val="00B050"/>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a:p>
          </p:txBody>
        </p:sp>
      </p:grpSp>
      <p:sp>
        <p:nvSpPr>
          <p:cNvPr id="16" name="TextBox 15">
            <a:extLst>
              <a:ext uri="{FF2B5EF4-FFF2-40B4-BE49-F238E27FC236}">
                <a16:creationId xmlns:a16="http://schemas.microsoft.com/office/drawing/2014/main" id="{98D3DD0A-F7B6-F448-90EF-EDF0EDAC739A}"/>
              </a:ext>
            </a:extLst>
          </p:cNvPr>
          <p:cNvSpPr txBox="1"/>
          <p:nvPr/>
        </p:nvSpPr>
        <p:spPr>
          <a:xfrm>
            <a:off x="475823" y="1501943"/>
            <a:ext cx="6987968" cy="1370824"/>
          </a:xfrm>
          <a:prstGeom prst="rect">
            <a:avLst/>
          </a:prstGeom>
          <a:noFill/>
        </p:spPr>
        <p:txBody>
          <a:bodyPr wrap="square">
            <a:spAutoFit/>
          </a:bodyPr>
          <a:lstStyle/>
          <a:p>
            <a:pPr marL="342900" indent="-342900">
              <a:lnSpc>
                <a:spcPts val="3380"/>
              </a:lnSpc>
              <a:spcAft>
                <a:spcPts val="1200"/>
              </a:spcAft>
              <a:buSzPct val="85000"/>
              <a:buFont typeface="Arial" panose="020B0604020202020204" pitchFamily="34" charset="0"/>
              <a:buChar char="•"/>
            </a:pPr>
            <a:r>
              <a:rPr lang="en-US" sz="240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Send a message</a:t>
            </a:r>
            <a:r>
              <a:rPr lang="en-US" sz="2400" b="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a:t>
            </a:r>
            <a:r>
              <a:rPr lang="en-US" sz="2400" b="1">
                <a:solidFill>
                  <a:srgbClr val="F26C32"/>
                </a:solidFill>
                <a:latin typeface="Open Sans" panose="020B0606030504020204" pitchFamily="34" charset="0"/>
                <a:ea typeface="Open Sans" panose="020B0606030504020204" pitchFamily="34" charset="0"/>
                <a:cs typeface="Open Sans" panose="020B0606030504020204" pitchFamily="34" charset="0"/>
              </a:rPr>
              <a:t>To: Everyone </a:t>
            </a:r>
            <a:r>
              <a:rPr lang="en-US" sz="240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on the </a:t>
            </a:r>
            <a:r>
              <a:rPr lang="en-US" sz="2400" b="1">
                <a:solidFill>
                  <a:srgbClr val="F26C32"/>
                </a:solidFill>
                <a:latin typeface="Open Sans" panose="020B0606030504020204" pitchFamily="34" charset="0"/>
                <a:ea typeface="Open Sans" panose="020B0606030504020204" pitchFamily="34" charset="0"/>
                <a:cs typeface="Open Sans" panose="020B0606030504020204" pitchFamily="34" charset="0"/>
              </a:rPr>
              <a:t>chat</a:t>
            </a:r>
            <a:r>
              <a:rPr lang="en-US" sz="2400" b="1">
                <a:solidFill>
                  <a:srgbClr val="FFC000"/>
                </a:solidFill>
                <a:latin typeface="Open Sans" panose="020B0606030504020204" pitchFamily="34" charset="0"/>
                <a:ea typeface="Open Sans" panose="020B0606030504020204" pitchFamily="34" charset="0"/>
                <a:cs typeface="Open Sans" panose="020B0606030504020204" pitchFamily="34" charset="0"/>
              </a:rPr>
              <a:t> </a:t>
            </a:r>
            <a:r>
              <a:rPr lang="en-US" sz="2400" b="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for questions and comments</a:t>
            </a:r>
            <a:r>
              <a:rPr lang="en-US" sz="240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during plenary presentations and discussions. </a:t>
            </a:r>
            <a:endParaRPr lang="en-US" sz="2400" b="1">
              <a:solidFill>
                <a:srgbClr val="FFC000"/>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7" name="TextBox 16">
            <a:extLst>
              <a:ext uri="{FF2B5EF4-FFF2-40B4-BE49-F238E27FC236}">
                <a16:creationId xmlns:a16="http://schemas.microsoft.com/office/drawing/2014/main" id="{579E8AAF-E35D-8744-B750-CE956D347D4A}"/>
              </a:ext>
            </a:extLst>
          </p:cNvPr>
          <p:cNvSpPr txBox="1"/>
          <p:nvPr/>
        </p:nvSpPr>
        <p:spPr>
          <a:xfrm>
            <a:off x="475823" y="4365100"/>
            <a:ext cx="7456598" cy="1960730"/>
          </a:xfrm>
          <a:prstGeom prst="rect">
            <a:avLst/>
          </a:prstGeom>
          <a:noFill/>
        </p:spPr>
        <p:txBody>
          <a:bodyPr wrap="square">
            <a:spAutoFit/>
          </a:bodyPr>
          <a:lstStyle/>
          <a:p>
            <a:pPr marL="342900" indent="-342900">
              <a:lnSpc>
                <a:spcPts val="3380"/>
              </a:lnSpc>
              <a:spcAft>
                <a:spcPts val="1200"/>
              </a:spcAft>
              <a:buSzPct val="85000"/>
              <a:buFont typeface="Arial" panose="020B0604020202020204" pitchFamily="34" charset="0"/>
              <a:buChar char="•"/>
            </a:pPr>
            <a:r>
              <a:rPr lang="en-US" sz="240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To ask </a:t>
            </a:r>
            <a:r>
              <a:rPr lang="en-US" sz="2400" b="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for an intervention, </a:t>
            </a:r>
            <a:r>
              <a:rPr lang="en-US" sz="240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click </a:t>
            </a:r>
            <a:r>
              <a:rPr lang="en-US" sz="2400" b="1">
                <a:solidFill>
                  <a:srgbClr val="00B050"/>
                </a:solidFill>
                <a:latin typeface="Open Sans" panose="020B0606030504020204" pitchFamily="34" charset="0"/>
                <a:ea typeface="Open Sans" panose="020B0606030504020204" pitchFamily="34" charset="0"/>
                <a:cs typeface="Open Sans" panose="020B0606030504020204" pitchFamily="34" charset="0"/>
              </a:rPr>
              <a:t>reactions</a:t>
            </a:r>
            <a:r>
              <a:rPr lang="en-US" sz="240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and </a:t>
            </a:r>
            <a:r>
              <a:rPr lang="en-US" sz="2400" b="1">
                <a:solidFill>
                  <a:srgbClr val="00B050"/>
                </a:solidFill>
                <a:latin typeface="Open Sans" panose="020B0606030504020204" pitchFamily="34" charset="0"/>
                <a:ea typeface="Open Sans" panose="020B0606030504020204" pitchFamily="34" charset="0"/>
                <a:cs typeface="Open Sans" panose="020B0606030504020204" pitchFamily="34" charset="0"/>
              </a:rPr>
              <a:t>raise your hand</a:t>
            </a:r>
            <a:r>
              <a:rPr lang="en-US" sz="2400">
                <a:solidFill>
                  <a:srgbClr val="00B050"/>
                </a:solidFill>
                <a:latin typeface="Open Sans" panose="020B0606030504020204" pitchFamily="34" charset="0"/>
                <a:ea typeface="Open Sans" panose="020B0606030504020204" pitchFamily="34" charset="0"/>
                <a:cs typeface="Open Sans" panose="020B0606030504020204" pitchFamily="34" charset="0"/>
              </a:rPr>
              <a:t> </a:t>
            </a:r>
            <a:r>
              <a:rPr lang="en-US" sz="240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and wait for the facilitator to give you the floor.</a:t>
            </a:r>
          </a:p>
          <a:p>
            <a:pPr marL="342900" indent="-342900">
              <a:lnSpc>
                <a:spcPts val="3380"/>
              </a:lnSpc>
              <a:spcAft>
                <a:spcPts val="1200"/>
              </a:spcAft>
              <a:buSzPct val="85000"/>
              <a:buFont typeface="Arial" panose="020B0604020202020204" pitchFamily="34" charset="0"/>
              <a:buChar char="•"/>
            </a:pPr>
            <a:endParaRPr lang="en-US" sz="2400">
              <a:latin typeface="Open Sans" panose="020B0606030504020204" pitchFamily="34" charset="0"/>
              <a:ea typeface="Open Sans" panose="020B0606030504020204" pitchFamily="34" charset="0"/>
              <a:cs typeface="Open Sans" panose="020B0606030504020204" pitchFamily="34" charset="0"/>
            </a:endParaRPr>
          </a:p>
        </p:txBody>
      </p:sp>
      <p:grpSp>
        <p:nvGrpSpPr>
          <p:cNvPr id="24" name="Group 23">
            <a:extLst>
              <a:ext uri="{FF2B5EF4-FFF2-40B4-BE49-F238E27FC236}">
                <a16:creationId xmlns:a16="http://schemas.microsoft.com/office/drawing/2014/main" id="{0E62B492-FC67-5F4F-BA35-191BBFD1D3E5}"/>
              </a:ext>
            </a:extLst>
          </p:cNvPr>
          <p:cNvGrpSpPr/>
          <p:nvPr/>
        </p:nvGrpSpPr>
        <p:grpSpPr>
          <a:xfrm>
            <a:off x="7315200" y="1615214"/>
            <a:ext cx="4611127" cy="1370823"/>
            <a:chOff x="7762609" y="2141590"/>
            <a:chExt cx="4089032" cy="1145461"/>
          </a:xfrm>
        </p:grpSpPr>
        <p:pic>
          <p:nvPicPr>
            <p:cNvPr id="20" name="Picture 2" descr="Graphical user interface, text, application&#10;&#10;Description automatically generated">
              <a:extLst>
                <a:ext uri="{FF2B5EF4-FFF2-40B4-BE49-F238E27FC236}">
                  <a16:creationId xmlns:a16="http://schemas.microsoft.com/office/drawing/2014/main" id="{22BB5CC0-C60C-4F47-80E1-38123C3F6C3E}"/>
                </a:ext>
              </a:extLst>
            </p:cNvPr>
            <p:cNvPicPr>
              <a:picLocks noChangeAspect="1"/>
            </p:cNvPicPr>
            <p:nvPr/>
          </p:nvPicPr>
          <p:blipFill rotWithShape="1">
            <a:blip r:embed="rId6"/>
            <a:srcRect l="10278" t="60697" r="9868" b="15513"/>
            <a:stretch/>
          </p:blipFill>
          <p:spPr>
            <a:xfrm>
              <a:off x="7762609" y="2141590"/>
              <a:ext cx="4089032" cy="1145461"/>
            </a:xfrm>
            <a:prstGeom prst="rect">
              <a:avLst/>
            </a:prstGeom>
          </p:spPr>
        </p:pic>
        <p:sp>
          <p:nvSpPr>
            <p:cNvPr id="23" name="Rectangle: Rounded Corners 9">
              <a:extLst>
                <a:ext uri="{FF2B5EF4-FFF2-40B4-BE49-F238E27FC236}">
                  <a16:creationId xmlns:a16="http://schemas.microsoft.com/office/drawing/2014/main" id="{71EB9FDF-D59B-1B4E-BB37-400EABA79EBE}"/>
                </a:ext>
              </a:extLst>
            </p:cNvPr>
            <p:cNvSpPr/>
            <p:nvPr/>
          </p:nvSpPr>
          <p:spPr>
            <a:xfrm>
              <a:off x="7900534" y="2392781"/>
              <a:ext cx="1232036" cy="346640"/>
            </a:xfrm>
            <a:prstGeom prst="roundRect">
              <a:avLst/>
            </a:prstGeom>
            <a:noFill/>
            <a:ln w="57150">
              <a:solidFill>
                <a:srgbClr val="F26C32"/>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a:p>
          </p:txBody>
        </p:sp>
      </p:grpSp>
      <p:pic>
        <p:nvPicPr>
          <p:cNvPr id="3" name="Picture 2">
            <a:extLst>
              <a:ext uri="{FF2B5EF4-FFF2-40B4-BE49-F238E27FC236}">
                <a16:creationId xmlns:a16="http://schemas.microsoft.com/office/drawing/2014/main" id="{2CC308C6-094C-D5E3-70A0-6BA469397B9C}"/>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7520815" y="3349901"/>
            <a:ext cx="827848" cy="588894"/>
          </a:xfrm>
          <a:prstGeom prst="rect">
            <a:avLst/>
          </a:prstGeom>
          <a:ln>
            <a:solidFill>
              <a:srgbClr val="F26C32"/>
            </a:solidFill>
          </a:ln>
        </p:spPr>
      </p:pic>
      <p:sp>
        <p:nvSpPr>
          <p:cNvPr id="11" name="Rectangle: Rounded Corners 9">
            <a:extLst>
              <a:ext uri="{FF2B5EF4-FFF2-40B4-BE49-F238E27FC236}">
                <a16:creationId xmlns:a16="http://schemas.microsoft.com/office/drawing/2014/main" id="{B24E04C7-1043-0D0D-E493-D61466F5683B}"/>
              </a:ext>
            </a:extLst>
          </p:cNvPr>
          <p:cNvSpPr/>
          <p:nvPr/>
        </p:nvSpPr>
        <p:spPr>
          <a:xfrm>
            <a:off x="7621232" y="3377133"/>
            <a:ext cx="632604" cy="546340"/>
          </a:xfrm>
          <a:prstGeom prst="roundRect">
            <a:avLst/>
          </a:prstGeom>
          <a:noFill/>
          <a:ln w="57150">
            <a:solidFill>
              <a:srgbClr val="F26C32"/>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a:p>
        </p:txBody>
      </p:sp>
      <p:grpSp>
        <p:nvGrpSpPr>
          <p:cNvPr id="19" name="Agrupar 18">
            <a:extLst>
              <a:ext uri="{FF2B5EF4-FFF2-40B4-BE49-F238E27FC236}">
                <a16:creationId xmlns:a16="http://schemas.microsoft.com/office/drawing/2014/main" id="{59D0A5F1-AE3D-D124-335D-1B10F0A5AC5B}"/>
              </a:ext>
            </a:extLst>
          </p:cNvPr>
          <p:cNvGrpSpPr/>
          <p:nvPr/>
        </p:nvGrpSpPr>
        <p:grpSpPr>
          <a:xfrm>
            <a:off x="10849071" y="-15843"/>
            <a:ext cx="1335386" cy="851738"/>
            <a:chOff x="10622734" y="89781"/>
            <a:chExt cx="1335386" cy="851738"/>
          </a:xfrm>
        </p:grpSpPr>
        <p:sp>
          <p:nvSpPr>
            <p:cNvPr id="15" name="CaixaDeTexto 14">
              <a:extLst>
                <a:ext uri="{FF2B5EF4-FFF2-40B4-BE49-F238E27FC236}">
                  <a16:creationId xmlns:a16="http://schemas.microsoft.com/office/drawing/2014/main" id="{E1E04F04-F3AE-DC05-8A7B-ECF6037C7C19}"/>
                </a:ext>
              </a:extLst>
            </p:cNvPr>
            <p:cNvSpPr txBox="1"/>
            <p:nvPr/>
          </p:nvSpPr>
          <p:spPr>
            <a:xfrm>
              <a:off x="10622734" y="633742"/>
              <a:ext cx="1335386" cy="307777"/>
            </a:xfrm>
            <a:prstGeom prst="rect">
              <a:avLst/>
            </a:prstGeom>
            <a:noFill/>
            <a:ln>
              <a:solidFill>
                <a:schemeClr val="bg1"/>
              </a:solidFill>
            </a:ln>
          </p:spPr>
          <p:txBody>
            <a:bodyPr rot="0" spcFirstLastPara="0" vertOverflow="overflow" horzOverflow="overflow" vert="horz" wrap="square" lIns="0" tIns="45720" rIns="0" bIns="45720" numCol="1" spcCol="0" rtlCol="0" fromWordArt="0" anchor="t" anchorCtr="0" forceAA="0" compatLnSpc="1">
              <a:prstTxWarp prst="textNoShape">
                <a:avLst/>
              </a:prstTxWarp>
              <a:spAutoFit/>
            </a:bodyPr>
            <a:lstStyle/>
            <a:p>
              <a:r>
                <a:rPr lang="pt-PT" sz="1400" i="1">
                  <a:solidFill>
                    <a:srgbClr val="F26C32"/>
                  </a:solidFill>
                </a:rPr>
                <a:t>virtual </a:t>
              </a:r>
              <a:r>
                <a:rPr lang="pt-PT" sz="1400" i="1" err="1">
                  <a:solidFill>
                    <a:srgbClr val="F26C32"/>
                  </a:solidFill>
                </a:rPr>
                <a:t>delivery</a:t>
              </a:r>
            </a:p>
          </p:txBody>
        </p:sp>
        <p:pic>
          <p:nvPicPr>
            <p:cNvPr id="18" name="Gráfico 17" descr="Reunião online com preenchimento sólido">
              <a:extLst>
                <a:ext uri="{FF2B5EF4-FFF2-40B4-BE49-F238E27FC236}">
                  <a16:creationId xmlns:a16="http://schemas.microsoft.com/office/drawing/2014/main" id="{3F9C3E90-FCC5-AE22-FDE1-F15A090EDDE1}"/>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11018068" y="89781"/>
              <a:ext cx="642798" cy="641892"/>
            </a:xfrm>
            <a:prstGeom prst="rect">
              <a:avLst/>
            </a:prstGeom>
          </p:spPr>
        </p:pic>
      </p:grpSp>
      <p:sp>
        <p:nvSpPr>
          <p:cNvPr id="22" name="Footer Placeholder 21">
            <a:extLst>
              <a:ext uri="{FF2B5EF4-FFF2-40B4-BE49-F238E27FC236}">
                <a16:creationId xmlns:a16="http://schemas.microsoft.com/office/drawing/2014/main" id="{CDA8A481-882E-181F-8D9B-90B8170028C0}"/>
              </a:ext>
            </a:extLst>
          </p:cNvPr>
          <p:cNvSpPr>
            <a:spLocks noGrp="1"/>
          </p:cNvSpPr>
          <p:nvPr>
            <p:ph type="ftr" sz="quarter" idx="3"/>
          </p:nvPr>
        </p:nvSpPr>
        <p:spPr/>
        <p:txBody>
          <a:bodyPr/>
          <a:lstStyle/>
          <a:p>
            <a:r>
              <a:rPr lang="nl-NL"/>
              <a:t>GLLP TOT&amp;M Unit 5 V1 2026</a:t>
            </a:r>
            <a:endParaRPr lang="en-US"/>
          </a:p>
        </p:txBody>
      </p:sp>
      <p:sp>
        <p:nvSpPr>
          <p:cNvPr id="26" name="Slide Number Placeholder 25">
            <a:extLst>
              <a:ext uri="{FF2B5EF4-FFF2-40B4-BE49-F238E27FC236}">
                <a16:creationId xmlns:a16="http://schemas.microsoft.com/office/drawing/2014/main" id="{55E4833C-2AEF-81D2-C6AC-1F76053376C6}"/>
              </a:ext>
            </a:extLst>
          </p:cNvPr>
          <p:cNvSpPr>
            <a:spLocks noGrp="1"/>
          </p:cNvSpPr>
          <p:nvPr>
            <p:ph type="sldNum" sz="quarter" idx="4"/>
          </p:nvPr>
        </p:nvSpPr>
        <p:spPr/>
        <p:txBody>
          <a:bodyPr/>
          <a:lstStyle/>
          <a:p>
            <a:fld id="{7698B45C-09C7-497B-9261-07F290CB2D4C}" type="slidenum">
              <a:rPr lang="en-US" smtClean="0"/>
              <a:pPr/>
              <a:t>3</a:t>
            </a:fld>
            <a:endParaRPr lang="en-US"/>
          </a:p>
        </p:txBody>
      </p:sp>
      <p:sp>
        <p:nvSpPr>
          <p:cNvPr id="2" name="Footer Placeholder 7">
            <a:extLst>
              <a:ext uri="{FF2B5EF4-FFF2-40B4-BE49-F238E27FC236}">
                <a16:creationId xmlns:a16="http://schemas.microsoft.com/office/drawing/2014/main" id="{E6A12DAE-796C-45BF-F1FB-68319072C377}"/>
              </a:ext>
            </a:extLst>
          </p:cNvPr>
          <p:cNvSpPr txBox="1">
            <a:spLocks/>
          </p:cNvSpPr>
          <p:nvPr/>
        </p:nvSpPr>
        <p:spPr>
          <a:xfrm>
            <a:off x="8634845" y="6210968"/>
            <a:ext cx="2191651" cy="365125"/>
          </a:xfrm>
          <a:prstGeom prst="rect">
            <a:avLst/>
          </a:prstGeom>
        </p:spPr>
        <p:txBody>
          <a:bodyPr vert="horz" lIns="91440" tIns="45720" rIns="91440" bIns="45720" rtlCol="0" anchor="ctr" anchorCtr="0"/>
          <a:lstStyle>
            <a:defPPr>
              <a:defRPr lang="en-US"/>
            </a:defPPr>
            <a:lvl1pPr marL="0" algn="l" defTabSz="914400" rtl="0" eaLnBrk="1" latinLnBrk="0" hangingPunct="1">
              <a:defRPr sz="1000" b="0" i="0" kern="1200">
                <a:solidFill>
                  <a:schemeClr val="bg1"/>
                </a:solidFill>
                <a:latin typeface="Arial Bold"/>
                <a:ea typeface="+mn-ea"/>
                <a:cs typeface="Arial Bold"/>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nl-NL" sz="1200">
                <a:solidFill>
                  <a:srgbClr val="898989"/>
                </a:solidFill>
                <a:latin typeface="+mn-lt"/>
              </a:rPr>
              <a:t>GLLP TOT&amp;M Unit 5 V1 2026</a:t>
            </a:r>
            <a:endParaRPr lang="en-US" sz="1200">
              <a:solidFill>
                <a:srgbClr val="898989"/>
              </a:solidFill>
              <a:latin typeface="+mn-lt"/>
            </a:endParaRPr>
          </a:p>
        </p:txBody>
      </p:sp>
      <p:sp>
        <p:nvSpPr>
          <p:cNvPr id="5" name="Slide Number Placeholder 8">
            <a:extLst>
              <a:ext uri="{FF2B5EF4-FFF2-40B4-BE49-F238E27FC236}">
                <a16:creationId xmlns:a16="http://schemas.microsoft.com/office/drawing/2014/main" id="{B449FD21-BDF9-A4DA-E8CD-82E4A1FBE211}"/>
              </a:ext>
            </a:extLst>
          </p:cNvPr>
          <p:cNvSpPr txBox="1">
            <a:spLocks/>
          </p:cNvSpPr>
          <p:nvPr/>
        </p:nvSpPr>
        <p:spPr>
          <a:xfrm>
            <a:off x="10986974" y="6262923"/>
            <a:ext cx="574646"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15573E5C-EF74-034A-A019-612A408567C7}" type="slidenum">
              <a:rPr lang="en-US" sz="1200" smtClean="0">
                <a:solidFill>
                  <a:srgbClr val="898989"/>
                </a:solidFill>
              </a:rPr>
              <a:pPr/>
              <a:t>3</a:t>
            </a:fld>
            <a:endParaRPr lang="en-US" sz="1200">
              <a:solidFill>
                <a:srgbClr val="898989"/>
              </a:solidFill>
            </a:endParaRPr>
          </a:p>
        </p:txBody>
      </p:sp>
    </p:spTree>
    <p:custDataLst>
      <p:tags r:id="rId1"/>
    </p:custDataLst>
    <p:extLst>
      <p:ext uri="{BB962C8B-B14F-4D97-AF65-F5344CB8AC3E}">
        <p14:creationId xmlns:p14="http://schemas.microsoft.com/office/powerpoint/2010/main" val="15285140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4"/>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7"/>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0" grpId="0" animBg="1"/>
      <p:bldP spid="16" grpId="0"/>
      <p:bldP spid="17" grpId="0"/>
      <p:bldP spid="11" grpId="0" animBg="1"/>
    </p:bldLst>
  </p:timing>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AFBD8C-C0C7-29D4-7895-B728BDD9DA4E}"/>
              </a:ext>
            </a:extLst>
          </p:cNvPr>
          <p:cNvSpPr>
            <a:spLocks noGrp="1"/>
          </p:cNvSpPr>
          <p:nvPr>
            <p:ph type="title"/>
          </p:nvPr>
        </p:nvSpPr>
        <p:spPr/>
        <p:txBody>
          <a:bodyPr/>
          <a:lstStyle/>
          <a:p>
            <a:r>
              <a:rPr lang="en-US">
                <a:solidFill>
                  <a:schemeClr val="accent2"/>
                </a:solidFill>
              </a:rPr>
              <a:t>Activity:</a:t>
            </a:r>
            <a:br>
              <a:rPr lang="en-US"/>
            </a:br>
            <a:r>
              <a:rPr lang="en-US"/>
              <a:t>Review of tools</a:t>
            </a:r>
          </a:p>
        </p:txBody>
      </p:sp>
      <p:sp>
        <p:nvSpPr>
          <p:cNvPr id="3" name="Text Placeholder 2">
            <a:extLst>
              <a:ext uri="{FF2B5EF4-FFF2-40B4-BE49-F238E27FC236}">
                <a16:creationId xmlns:a16="http://schemas.microsoft.com/office/drawing/2014/main" id="{201F10C7-97C8-A04E-7243-A0E61C3583C6}"/>
              </a:ext>
            </a:extLst>
          </p:cNvPr>
          <p:cNvSpPr>
            <a:spLocks noGrp="1"/>
          </p:cNvSpPr>
          <p:nvPr>
            <p:ph idx="1"/>
          </p:nvPr>
        </p:nvSpPr>
        <p:spPr/>
        <p:txBody>
          <a:bodyPr vert="horz" lIns="0" tIns="0" rIns="0" bIns="0" rtlCol="0" anchor="t">
            <a:normAutofit fontScale="92500"/>
          </a:bodyPr>
          <a:lstStyle/>
          <a:p>
            <a:r>
              <a:rPr lang="en-US" dirty="0"/>
              <a:t>Go to WHO HSLP GLLP website or APHL </a:t>
            </a:r>
            <a:r>
              <a:rPr lang="en-US"/>
              <a:t>Learning Center</a:t>
            </a:r>
          </a:p>
          <a:p>
            <a:r>
              <a:rPr lang="en-US" dirty="0"/>
              <a:t>Find Mentoring Tools under Implementation Toolbox</a:t>
            </a:r>
          </a:p>
          <a:p>
            <a:pPr lvl="1">
              <a:buFont typeface="Courier New" panose="05000000000000000000" pitchFamily="2" charset="2"/>
              <a:buChar char="o"/>
            </a:pPr>
            <a:r>
              <a:rPr lang="en-US" dirty="0"/>
              <a:t>Mentorship Tool 3 – </a:t>
            </a:r>
            <a:r>
              <a:rPr lang="en-US" dirty="0" err="1"/>
              <a:t>ToR</a:t>
            </a:r>
            <a:endParaRPr lang="en-US" dirty="0"/>
          </a:p>
          <a:p>
            <a:pPr lvl="1">
              <a:buFont typeface="Courier New" panose="05000000000000000000" pitchFamily="2" charset="2"/>
              <a:buChar char="o"/>
            </a:pPr>
            <a:r>
              <a:rPr lang="en-US" dirty="0"/>
              <a:t>Mentorship Tool 4 – Mentorship agreement</a:t>
            </a:r>
          </a:p>
          <a:p>
            <a:r>
              <a:rPr lang="en-US" dirty="0"/>
              <a:t>Any other questions on tools?</a:t>
            </a:r>
          </a:p>
          <a:p>
            <a:pPr lvl="1">
              <a:buFont typeface="Courier New" panose="05000000000000000000" pitchFamily="2" charset="2"/>
              <a:buChar char="o"/>
            </a:pPr>
            <a:endParaRPr lang="en-US" dirty="0"/>
          </a:p>
          <a:p>
            <a:endParaRPr lang="en-US" dirty="0"/>
          </a:p>
          <a:p>
            <a:endParaRPr lang="en-US" dirty="0"/>
          </a:p>
        </p:txBody>
      </p:sp>
      <p:sp>
        <p:nvSpPr>
          <p:cNvPr id="4" name="Slide Number Placeholder 3">
            <a:extLst>
              <a:ext uri="{FF2B5EF4-FFF2-40B4-BE49-F238E27FC236}">
                <a16:creationId xmlns:a16="http://schemas.microsoft.com/office/drawing/2014/main" id="{007EFA14-BBE5-2053-8606-1D930A6F5DF8}"/>
              </a:ext>
            </a:extLst>
          </p:cNvPr>
          <p:cNvSpPr>
            <a:spLocks noGrp="1"/>
          </p:cNvSpPr>
          <p:nvPr>
            <p:ph type="sldNum" sz="quarter" idx="12"/>
          </p:nvPr>
        </p:nvSpPr>
        <p:spPr/>
        <p:txBody>
          <a:bodyPr/>
          <a:lstStyle/>
          <a:p>
            <a:fld id="{5F7BECBE-D6CC-413E-AA43-2D0C4F1A49BE}" type="slidenum">
              <a:rPr lang="en-US" sz="1200" smtClean="0"/>
              <a:pPr/>
              <a:t>30</a:t>
            </a:fld>
            <a:endParaRPr lang="en-US" sz="1200"/>
          </a:p>
        </p:txBody>
      </p:sp>
      <p:sp>
        <p:nvSpPr>
          <p:cNvPr id="5" name="Footer Placeholder 4">
            <a:extLst>
              <a:ext uri="{FF2B5EF4-FFF2-40B4-BE49-F238E27FC236}">
                <a16:creationId xmlns:a16="http://schemas.microsoft.com/office/drawing/2014/main" id="{1AE04D89-C0EC-F6E2-D41B-6F50A872362D}"/>
              </a:ext>
            </a:extLst>
          </p:cNvPr>
          <p:cNvSpPr>
            <a:spLocks noGrp="1"/>
          </p:cNvSpPr>
          <p:nvPr>
            <p:ph type="ftr" sz="quarter" idx="3"/>
          </p:nvPr>
        </p:nvSpPr>
        <p:spPr/>
        <p:txBody>
          <a:bodyPr/>
          <a:lstStyle/>
          <a:p>
            <a:pPr algn="r"/>
            <a:r>
              <a:rPr lang="nl-NL"/>
              <a:t>GLLP TOT&amp;M Unit 5 V1 2026</a:t>
            </a:r>
            <a:endParaRPr lang="nl-NL" sz="1200"/>
          </a:p>
        </p:txBody>
      </p:sp>
    </p:spTree>
    <p:custDataLst>
      <p:tags r:id="rId1"/>
    </p:custDataLst>
    <p:extLst>
      <p:ext uri="{BB962C8B-B14F-4D97-AF65-F5344CB8AC3E}">
        <p14:creationId xmlns:p14="http://schemas.microsoft.com/office/powerpoint/2010/main" val="26799349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8C9074-A268-491A-B15C-6BD1931EF3BE}"/>
              </a:ext>
            </a:extLst>
          </p:cNvPr>
          <p:cNvSpPr>
            <a:spLocks noGrp="1"/>
          </p:cNvSpPr>
          <p:nvPr>
            <p:ph type="title"/>
          </p:nvPr>
        </p:nvSpPr>
        <p:spPr>
          <a:xfrm>
            <a:off x="914400" y="499731"/>
            <a:ext cx="10515600" cy="709862"/>
          </a:xfrm>
        </p:spPr>
        <p:txBody>
          <a:bodyPr>
            <a:normAutofit/>
          </a:bodyPr>
          <a:lstStyle/>
          <a:p>
            <a:r>
              <a:rPr lang="fr-FR" sz="4000"/>
              <a:t>Key messages</a:t>
            </a:r>
            <a:endParaRPr lang="en-NL" sz="4000"/>
          </a:p>
        </p:txBody>
      </p:sp>
      <p:sp>
        <p:nvSpPr>
          <p:cNvPr id="3" name="Text Placeholder 2">
            <a:extLst>
              <a:ext uri="{FF2B5EF4-FFF2-40B4-BE49-F238E27FC236}">
                <a16:creationId xmlns:a16="http://schemas.microsoft.com/office/drawing/2014/main" id="{27ABBB6F-1099-40A2-BD25-269515A99EAD}"/>
              </a:ext>
            </a:extLst>
          </p:cNvPr>
          <p:cNvSpPr>
            <a:spLocks noGrp="1"/>
          </p:cNvSpPr>
          <p:nvPr>
            <p:ph type="body" sz="quarter" idx="11"/>
          </p:nvPr>
        </p:nvSpPr>
        <p:spPr>
          <a:xfrm>
            <a:off x="914400" y="1209593"/>
            <a:ext cx="10515600" cy="4183552"/>
          </a:xfrm>
        </p:spPr>
        <p:txBody>
          <a:bodyPr>
            <a:noAutofit/>
          </a:bodyPr>
          <a:lstStyle/>
          <a:p>
            <a:r>
              <a:rPr lang="en-US" sz="2200"/>
              <a:t>Mentoring allows for skills development through a mutual exchange of experience between a skilled or experienced person and a person seeking to enhance those skills.</a:t>
            </a:r>
          </a:p>
          <a:p>
            <a:r>
              <a:rPr lang="en-US" sz="2200"/>
              <a:t>Both mentors and mentees need to demonstrate/acquire a set of skills for a successful mentoring relationship.</a:t>
            </a:r>
          </a:p>
          <a:p>
            <a:r>
              <a:rPr lang="en-US" sz="2200"/>
              <a:t>In the context of the GLLP, it is recommended that mentorship is formalized through a Mentoring Agreement indicating the expectations and duties of each party and defining practical modalities.</a:t>
            </a:r>
          </a:p>
          <a:p>
            <a:r>
              <a:rPr lang="en-US" sz="2200"/>
              <a:t>The mentoring component needs to be evaluated on regular basis to ensure that mentoring is reaching its objectives and provide opportunities to address any arising issue.</a:t>
            </a:r>
            <a:endParaRPr lang="en-NL" sz="2200"/>
          </a:p>
        </p:txBody>
      </p:sp>
      <p:sp>
        <p:nvSpPr>
          <p:cNvPr id="4" name="Slide Number Placeholder 3">
            <a:extLst>
              <a:ext uri="{FF2B5EF4-FFF2-40B4-BE49-F238E27FC236}">
                <a16:creationId xmlns:a16="http://schemas.microsoft.com/office/drawing/2014/main" id="{878F933D-49DE-4D12-8CC3-6F819847CAB8}"/>
              </a:ext>
            </a:extLst>
          </p:cNvPr>
          <p:cNvSpPr>
            <a:spLocks noGrp="1"/>
          </p:cNvSpPr>
          <p:nvPr>
            <p:ph type="sldNum" sz="quarter" idx="12"/>
          </p:nvPr>
        </p:nvSpPr>
        <p:spPr/>
        <p:txBody>
          <a:bodyPr/>
          <a:lstStyle/>
          <a:p>
            <a:fld id="{15573E5C-EF74-034A-A019-612A408567C7}" type="slidenum">
              <a:rPr lang="en-US" sz="1200" smtClean="0"/>
              <a:pPr/>
              <a:t>31</a:t>
            </a:fld>
            <a:endParaRPr lang="en-US" sz="1200"/>
          </a:p>
        </p:txBody>
      </p:sp>
      <p:sp>
        <p:nvSpPr>
          <p:cNvPr id="5" name="Footer Placeholder 4">
            <a:extLst>
              <a:ext uri="{FF2B5EF4-FFF2-40B4-BE49-F238E27FC236}">
                <a16:creationId xmlns:a16="http://schemas.microsoft.com/office/drawing/2014/main" id="{E3F0EE95-F155-C64B-D15C-5713AF8D3716}"/>
              </a:ext>
            </a:extLst>
          </p:cNvPr>
          <p:cNvSpPr>
            <a:spLocks noGrp="1"/>
          </p:cNvSpPr>
          <p:nvPr>
            <p:ph type="ftr" sz="quarter" idx="3"/>
          </p:nvPr>
        </p:nvSpPr>
        <p:spPr/>
        <p:txBody>
          <a:bodyPr/>
          <a:lstStyle/>
          <a:p>
            <a:pPr algn="r"/>
            <a:r>
              <a:rPr lang="nl-NL"/>
              <a:t>GLLP TOT&amp;M Unit 5 V1 2026</a:t>
            </a:r>
            <a:endParaRPr lang="en-US"/>
          </a:p>
        </p:txBody>
      </p:sp>
    </p:spTree>
    <p:custDataLst>
      <p:tags r:id="rId1"/>
    </p:custDataLst>
    <p:extLst>
      <p:ext uri="{BB962C8B-B14F-4D97-AF65-F5344CB8AC3E}">
        <p14:creationId xmlns:p14="http://schemas.microsoft.com/office/powerpoint/2010/main" val="269610499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C5F2B3-E2C0-4630-8713-62B4D518D55D}"/>
              </a:ext>
            </a:extLst>
          </p:cNvPr>
          <p:cNvSpPr>
            <a:spLocks noGrp="1"/>
          </p:cNvSpPr>
          <p:nvPr>
            <p:ph type="title"/>
          </p:nvPr>
        </p:nvSpPr>
        <p:spPr/>
        <p:txBody>
          <a:bodyPr>
            <a:normAutofit/>
          </a:bodyPr>
          <a:lstStyle/>
          <a:p>
            <a:r>
              <a:rPr lang="fr-FR"/>
              <a:t>Questions?</a:t>
            </a:r>
            <a:endParaRPr lang="en-NL"/>
          </a:p>
        </p:txBody>
      </p:sp>
      <p:sp>
        <p:nvSpPr>
          <p:cNvPr id="4" name="Slide Number Placeholder 3">
            <a:extLst>
              <a:ext uri="{FF2B5EF4-FFF2-40B4-BE49-F238E27FC236}">
                <a16:creationId xmlns:a16="http://schemas.microsoft.com/office/drawing/2014/main" id="{4BA06C54-BD53-4E9B-A59B-E7B0A5AB75BC}"/>
              </a:ext>
            </a:extLst>
          </p:cNvPr>
          <p:cNvSpPr>
            <a:spLocks noGrp="1"/>
          </p:cNvSpPr>
          <p:nvPr>
            <p:ph type="sldNum" sz="quarter" idx="10"/>
          </p:nvPr>
        </p:nvSpPr>
        <p:spPr/>
        <p:txBody>
          <a:bodyPr/>
          <a:lstStyle/>
          <a:p>
            <a:fld id="{15573E5C-EF74-034A-A019-612A408567C7}" type="slidenum">
              <a:rPr lang="en-US" sz="1200" smtClean="0"/>
              <a:pPr/>
              <a:t>32</a:t>
            </a:fld>
            <a:endParaRPr lang="en-US" sz="1200"/>
          </a:p>
        </p:txBody>
      </p:sp>
      <p:sp>
        <p:nvSpPr>
          <p:cNvPr id="3" name="Footer Placeholder 2">
            <a:extLst>
              <a:ext uri="{FF2B5EF4-FFF2-40B4-BE49-F238E27FC236}">
                <a16:creationId xmlns:a16="http://schemas.microsoft.com/office/drawing/2014/main" id="{1B5B1E5B-D018-C859-72A9-4A38102738C4}"/>
              </a:ext>
            </a:extLst>
          </p:cNvPr>
          <p:cNvSpPr>
            <a:spLocks noGrp="1"/>
          </p:cNvSpPr>
          <p:nvPr>
            <p:ph type="ftr" sz="quarter" idx="3"/>
          </p:nvPr>
        </p:nvSpPr>
        <p:spPr/>
        <p:txBody>
          <a:bodyPr/>
          <a:lstStyle/>
          <a:p>
            <a:pPr algn="r"/>
            <a:r>
              <a:rPr lang="nl-NL" sz="1200"/>
              <a:t>GLLP TOT&amp;M Unit 5 V1 2026</a:t>
            </a:r>
            <a:endParaRPr lang="en-US" sz="1200"/>
          </a:p>
        </p:txBody>
      </p:sp>
    </p:spTree>
    <p:custDataLst>
      <p:tags r:id="rId1"/>
    </p:custDataLst>
    <p:extLst>
      <p:ext uri="{BB962C8B-B14F-4D97-AF65-F5344CB8AC3E}">
        <p14:creationId xmlns:p14="http://schemas.microsoft.com/office/powerpoint/2010/main" val="11791097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22B6B24-4D39-65DA-98E8-A095161FF42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CC86028-A3DB-65E7-9CFD-7125C4BC03C1}"/>
              </a:ext>
            </a:extLst>
          </p:cNvPr>
          <p:cNvSpPr>
            <a:spLocks noGrp="1"/>
          </p:cNvSpPr>
          <p:nvPr>
            <p:ph type="title"/>
          </p:nvPr>
        </p:nvSpPr>
        <p:spPr/>
        <p:txBody>
          <a:bodyPr>
            <a:normAutofit/>
          </a:bodyPr>
          <a:lstStyle/>
          <a:p>
            <a:r>
              <a:rPr lang="fr-FR"/>
              <a:t>Mentoring scenarios</a:t>
            </a:r>
          </a:p>
          <a:p>
            <a:endParaRPr lang="fr-FR" sz="4000"/>
          </a:p>
        </p:txBody>
      </p:sp>
      <p:sp>
        <p:nvSpPr>
          <p:cNvPr id="4" name="Slide Number Placeholder 3">
            <a:extLst>
              <a:ext uri="{FF2B5EF4-FFF2-40B4-BE49-F238E27FC236}">
                <a16:creationId xmlns:a16="http://schemas.microsoft.com/office/drawing/2014/main" id="{D9F98FD5-47F4-1573-1E63-F2AB5EC27957}"/>
              </a:ext>
            </a:extLst>
          </p:cNvPr>
          <p:cNvSpPr>
            <a:spLocks noGrp="1"/>
          </p:cNvSpPr>
          <p:nvPr>
            <p:ph type="sldNum" sz="quarter" idx="14"/>
          </p:nvPr>
        </p:nvSpPr>
        <p:spPr/>
        <p:txBody>
          <a:bodyPr/>
          <a:lstStyle/>
          <a:p>
            <a:fld id="{15573E5C-EF74-034A-A019-612A408567C7}" type="slidenum">
              <a:rPr lang="en-US" sz="1200" smtClean="0"/>
              <a:pPr/>
              <a:t>33</a:t>
            </a:fld>
            <a:endParaRPr lang="en-US" sz="1200"/>
          </a:p>
        </p:txBody>
      </p:sp>
      <p:sp>
        <p:nvSpPr>
          <p:cNvPr id="3" name="Footer Placeholder 2">
            <a:extLst>
              <a:ext uri="{FF2B5EF4-FFF2-40B4-BE49-F238E27FC236}">
                <a16:creationId xmlns:a16="http://schemas.microsoft.com/office/drawing/2014/main" id="{71775848-A2EF-04E7-9FC0-35CFA2DA1EFE}"/>
              </a:ext>
            </a:extLst>
          </p:cNvPr>
          <p:cNvSpPr>
            <a:spLocks noGrp="1"/>
          </p:cNvSpPr>
          <p:nvPr>
            <p:ph type="ftr" sz="quarter" idx="3"/>
          </p:nvPr>
        </p:nvSpPr>
        <p:spPr/>
        <p:txBody>
          <a:bodyPr/>
          <a:lstStyle/>
          <a:p>
            <a:pPr algn="r"/>
            <a:r>
              <a:rPr lang="nl-NL" sz="1200"/>
              <a:t>GLLP TOT&amp;M Unit 5 V1 2026</a:t>
            </a:r>
            <a:endParaRPr lang="en-US" sz="1200"/>
          </a:p>
        </p:txBody>
      </p:sp>
    </p:spTree>
    <p:custDataLst>
      <p:tags r:id="rId1"/>
    </p:custDataLst>
    <p:extLst>
      <p:ext uri="{BB962C8B-B14F-4D97-AF65-F5344CB8AC3E}">
        <p14:creationId xmlns:p14="http://schemas.microsoft.com/office/powerpoint/2010/main" val="404091135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ECCF49-0E59-1D16-C745-AD381967E42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44D660C-02E3-239B-B342-7FF0FD5E2831}"/>
              </a:ext>
            </a:extLst>
          </p:cNvPr>
          <p:cNvSpPr>
            <a:spLocks noGrp="1"/>
          </p:cNvSpPr>
          <p:nvPr>
            <p:ph type="title"/>
          </p:nvPr>
        </p:nvSpPr>
        <p:spPr/>
        <p:txBody>
          <a:bodyPr>
            <a:noAutofit/>
          </a:bodyPr>
          <a:lstStyle/>
          <a:p>
            <a:r>
              <a:rPr lang="en-US">
                <a:solidFill>
                  <a:srgbClr val="F26C32"/>
                </a:solidFill>
              </a:rPr>
              <a:t>Activity: </a:t>
            </a:r>
            <a:br>
              <a:rPr lang="en-US"/>
            </a:br>
            <a:r>
              <a:rPr lang="en-US"/>
              <a:t>Role-play scenarios</a:t>
            </a:r>
          </a:p>
        </p:txBody>
      </p:sp>
      <p:sp>
        <p:nvSpPr>
          <p:cNvPr id="14" name="Slide Number Placeholder 13">
            <a:extLst>
              <a:ext uri="{FF2B5EF4-FFF2-40B4-BE49-F238E27FC236}">
                <a16:creationId xmlns:a16="http://schemas.microsoft.com/office/drawing/2014/main" id="{574F9B46-CE05-A482-A390-1B1744CEA7A0}"/>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5573E5C-EF74-034A-A019-612A408567C7}" type="slidenum">
              <a:rPr kumimoji="0" lang="en-US" sz="1200" b="0" i="0" u="none" strike="noStrike" kern="1200" cap="none" spc="0" normalizeH="0" baseline="0" noProof="0" smtClean="0">
                <a:ln>
                  <a:noFill/>
                </a:ln>
                <a:solidFill>
                  <a:srgbClr val="000000">
                    <a:tint val="75000"/>
                  </a:srgbClr>
                </a:solidFill>
                <a:effectLst/>
                <a:uLnTx/>
                <a:uFillTx/>
                <a:latin typeface="Trebuchet MS"/>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34</a:t>
            </a:fld>
            <a:endParaRPr kumimoji="0" lang="en-US" sz="1200" b="0" i="0" u="none" strike="noStrike" kern="1200" cap="none" spc="0" normalizeH="0" baseline="0" noProof="0">
              <a:ln>
                <a:noFill/>
              </a:ln>
              <a:solidFill>
                <a:srgbClr val="000000">
                  <a:tint val="75000"/>
                </a:srgbClr>
              </a:solidFill>
              <a:effectLst/>
              <a:uLnTx/>
              <a:uFillTx/>
              <a:latin typeface="Trebuchet MS"/>
              <a:ea typeface="+mn-ea"/>
              <a:cs typeface="+mn-cs"/>
            </a:endParaRPr>
          </a:p>
        </p:txBody>
      </p:sp>
      <p:sp>
        <p:nvSpPr>
          <p:cNvPr id="4" name="Content Placeholder 3">
            <a:extLst>
              <a:ext uri="{FF2B5EF4-FFF2-40B4-BE49-F238E27FC236}">
                <a16:creationId xmlns:a16="http://schemas.microsoft.com/office/drawing/2014/main" id="{A8B13BBB-C997-3B66-B920-395098AD2436}"/>
              </a:ext>
            </a:extLst>
          </p:cNvPr>
          <p:cNvSpPr>
            <a:spLocks noGrp="1"/>
          </p:cNvSpPr>
          <p:nvPr>
            <p:ph idx="1"/>
          </p:nvPr>
        </p:nvSpPr>
        <p:spPr>
          <a:xfrm>
            <a:off x="4949915" y="926123"/>
            <a:ext cx="6555148" cy="5017476"/>
          </a:xfrm>
        </p:spPr>
        <p:txBody>
          <a:bodyPr vert="horz" lIns="0" tIns="0" rIns="0" bIns="0" rtlCol="0" anchor="t">
            <a:noAutofit/>
          </a:bodyPr>
          <a:lstStyle/>
          <a:p>
            <a:pPr>
              <a:lnSpc>
                <a:spcPct val="120000"/>
              </a:lnSpc>
              <a:spcAft>
                <a:spcPts val="600"/>
              </a:spcAft>
            </a:pPr>
            <a:r>
              <a:rPr lang="en-GB" sz="2400"/>
              <a:t>Divide into groups of 2 people</a:t>
            </a:r>
          </a:p>
          <a:p>
            <a:pPr lvl="1">
              <a:lnSpc>
                <a:spcPct val="120000"/>
              </a:lnSpc>
              <a:spcAft>
                <a:spcPts val="600"/>
              </a:spcAft>
            </a:pPr>
            <a:r>
              <a:rPr lang="en-GB" sz="2400"/>
              <a:t>Review the scenario assigned to your group</a:t>
            </a:r>
          </a:p>
          <a:p>
            <a:pPr lvl="1">
              <a:lnSpc>
                <a:spcPct val="120000"/>
              </a:lnSpc>
              <a:spcAft>
                <a:spcPts val="600"/>
              </a:spcAft>
            </a:pPr>
            <a:r>
              <a:rPr lang="en-GB" sz="2400"/>
              <a:t>Discuss the scenario and take turns being the mentor and the mentee</a:t>
            </a:r>
          </a:p>
          <a:p>
            <a:pPr>
              <a:lnSpc>
                <a:spcPct val="120000"/>
              </a:lnSpc>
              <a:spcAft>
                <a:spcPts val="600"/>
              </a:spcAft>
            </a:pPr>
            <a:r>
              <a:rPr lang="en-GB" sz="2400"/>
              <a:t>Deliver role play of scenario to whole group (5 minutes each)</a:t>
            </a:r>
          </a:p>
          <a:p>
            <a:pPr>
              <a:lnSpc>
                <a:spcPct val="120000"/>
              </a:lnSpc>
              <a:spcAft>
                <a:spcPts val="600"/>
              </a:spcAft>
            </a:pPr>
            <a:r>
              <a:rPr lang="en-GB" sz="2400"/>
              <a:t>Discussion 10 minutes per group</a:t>
            </a:r>
          </a:p>
          <a:p>
            <a:pPr lvl="1">
              <a:lnSpc>
                <a:spcPct val="120000"/>
              </a:lnSpc>
              <a:spcAft>
                <a:spcPts val="600"/>
              </a:spcAft>
            </a:pPr>
            <a:r>
              <a:rPr lang="en-GB" sz="2400"/>
              <a:t>The audience should provide feedback on how the mentor handled the situation </a:t>
            </a:r>
          </a:p>
        </p:txBody>
      </p:sp>
      <p:sp>
        <p:nvSpPr>
          <p:cNvPr id="3" name="Footer Placeholder 2">
            <a:extLst>
              <a:ext uri="{FF2B5EF4-FFF2-40B4-BE49-F238E27FC236}">
                <a16:creationId xmlns:a16="http://schemas.microsoft.com/office/drawing/2014/main" id="{D84F551C-53C4-2FCD-8622-FDC5FA823036}"/>
              </a:ext>
            </a:extLst>
          </p:cNvPr>
          <p:cNvSpPr>
            <a:spLocks noGrp="1"/>
          </p:cNvSpPr>
          <p:nvPr>
            <p:ph type="ftr" sz="quarter" idx="3"/>
          </p:nvPr>
        </p:nvSpPr>
        <p:spPr/>
        <p:txBody>
          <a:bodyPr/>
          <a:lstStyle/>
          <a:p>
            <a:pPr algn="r"/>
            <a:r>
              <a:rPr lang="nl-NL"/>
              <a:t>GLLP TOT&amp;M Unit 5 V1 2026</a:t>
            </a:r>
            <a:endParaRPr lang="nl-NL" sz="1200"/>
          </a:p>
        </p:txBody>
      </p:sp>
    </p:spTree>
    <p:custDataLst>
      <p:tags r:id="rId1"/>
    </p:custDataLst>
    <p:extLst>
      <p:ext uri="{BB962C8B-B14F-4D97-AF65-F5344CB8AC3E}">
        <p14:creationId xmlns:p14="http://schemas.microsoft.com/office/powerpoint/2010/main" val="397855892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220581-2E28-4624-B740-5F48D8EDB06E}"/>
              </a:ext>
            </a:extLst>
          </p:cNvPr>
          <p:cNvSpPr>
            <a:spLocks noGrp="1"/>
          </p:cNvSpPr>
          <p:nvPr>
            <p:ph type="title"/>
          </p:nvPr>
        </p:nvSpPr>
        <p:spPr/>
        <p:txBody>
          <a:bodyPr>
            <a:normAutofit/>
          </a:bodyPr>
          <a:lstStyle/>
          <a:p>
            <a:r>
              <a:rPr lang="en-US" sz="4000"/>
              <a:t>References</a:t>
            </a:r>
            <a:endParaRPr lang="en-NL" sz="4000"/>
          </a:p>
        </p:txBody>
      </p:sp>
      <p:sp>
        <p:nvSpPr>
          <p:cNvPr id="3" name="Text Placeholder 2">
            <a:extLst>
              <a:ext uri="{FF2B5EF4-FFF2-40B4-BE49-F238E27FC236}">
                <a16:creationId xmlns:a16="http://schemas.microsoft.com/office/drawing/2014/main" id="{4E51B47C-F0C8-4953-8442-1A5D1AC7E24E}"/>
              </a:ext>
            </a:extLst>
          </p:cNvPr>
          <p:cNvSpPr>
            <a:spLocks noGrp="1"/>
          </p:cNvSpPr>
          <p:nvPr>
            <p:ph type="body" sz="quarter" idx="11"/>
          </p:nvPr>
        </p:nvSpPr>
        <p:spPr/>
        <p:txBody>
          <a:bodyPr>
            <a:normAutofit/>
          </a:bodyPr>
          <a:lstStyle/>
          <a:p>
            <a:r>
              <a:rPr lang="en-US" sz="2000"/>
              <a:t>Global Laboratory Leadership Programme, Mentorship Guide, Interim 2021, available at: </a:t>
            </a:r>
            <a:r>
              <a:rPr lang="en-US" sz="2000">
                <a:hlinkClick r:id="rId3"/>
              </a:rPr>
              <a:t>https://extranet.who.int/hslp/content/gllp-training-package</a:t>
            </a:r>
            <a:r>
              <a:rPr lang="en-US" sz="2000"/>
              <a:t> </a:t>
            </a:r>
          </a:p>
          <a:p>
            <a:r>
              <a:rPr lang="en-US" sz="2000"/>
              <a:t>Phillips-Jones, L. (2003) Skills for successful mentoring: competencies of outstanding mentors and mentees. CCC/The Mentoring Group, Grass Valley, C </a:t>
            </a:r>
            <a:r>
              <a:rPr lang="en-US" sz="2000" u="sng">
                <a:solidFill>
                  <a:srgbClr val="0000FF"/>
                </a:solidFill>
                <a:cs typeface="Helvetica" panose="020B0604020202020204" pitchFamily="34" charset="0"/>
                <a:hlinkClick r:id="rId4"/>
              </a:rPr>
              <a:t>https://my.lerner.udel.edu/wp-content/uploads/Skills_for_Sucessful_Mentoring.pdf</a:t>
            </a:r>
            <a:r>
              <a:rPr lang="en-US" sz="2000">
                <a:solidFill>
                  <a:srgbClr val="000000"/>
                </a:solidFill>
                <a:cs typeface="Helvetica" panose="020B0604020202020204" pitchFamily="34" charset="0"/>
              </a:rPr>
              <a:t>  </a:t>
            </a:r>
          </a:p>
          <a:p>
            <a:r>
              <a:rPr lang="en-US" sz="2000">
                <a:cs typeface="Helvetica" panose="020B0604020202020204" pitchFamily="34" charset="0"/>
              </a:rPr>
              <a:t>WHO MENTOR-VIP Programme </a:t>
            </a:r>
            <a:r>
              <a:rPr lang="en-US" sz="2000">
                <a:cs typeface="Helvetica" panose="020B0604020202020204" pitchFamily="34" charset="0"/>
                <a:hlinkClick r:id="rId5"/>
              </a:rPr>
              <a:t>https://www.who.int/violence_injury_prevention/capacitybuilding/mentor_vip/en/</a:t>
            </a:r>
            <a:r>
              <a:rPr lang="en-US" sz="2000">
                <a:cs typeface="Helvetica" panose="020B0604020202020204" pitchFamily="34" charset="0"/>
              </a:rPr>
              <a:t>  </a:t>
            </a:r>
            <a:endParaRPr lang="en-NL" sz="2000">
              <a:cs typeface="Helvetica" panose="020B0604020202020204" pitchFamily="34" charset="0"/>
            </a:endParaRPr>
          </a:p>
        </p:txBody>
      </p:sp>
      <p:sp>
        <p:nvSpPr>
          <p:cNvPr id="4" name="Slide Number Placeholder 3">
            <a:extLst>
              <a:ext uri="{FF2B5EF4-FFF2-40B4-BE49-F238E27FC236}">
                <a16:creationId xmlns:a16="http://schemas.microsoft.com/office/drawing/2014/main" id="{D27721CB-35A5-425E-94B0-9F966FED0663}"/>
              </a:ext>
            </a:extLst>
          </p:cNvPr>
          <p:cNvSpPr>
            <a:spLocks noGrp="1"/>
          </p:cNvSpPr>
          <p:nvPr>
            <p:ph type="sldNum" sz="quarter" idx="12"/>
          </p:nvPr>
        </p:nvSpPr>
        <p:spPr/>
        <p:txBody>
          <a:bodyPr/>
          <a:lstStyle/>
          <a:p>
            <a:fld id="{15573E5C-EF74-034A-A019-612A408567C7}" type="slidenum">
              <a:rPr lang="en-US" smtClean="0"/>
              <a:pPr/>
              <a:t>35</a:t>
            </a:fld>
            <a:endParaRPr lang="en-US"/>
          </a:p>
        </p:txBody>
      </p:sp>
      <p:sp>
        <p:nvSpPr>
          <p:cNvPr id="5" name="Footer Placeholder 4">
            <a:extLst>
              <a:ext uri="{FF2B5EF4-FFF2-40B4-BE49-F238E27FC236}">
                <a16:creationId xmlns:a16="http://schemas.microsoft.com/office/drawing/2014/main" id="{7E903BA7-9A21-C290-1940-707A5889BB69}"/>
              </a:ext>
            </a:extLst>
          </p:cNvPr>
          <p:cNvSpPr>
            <a:spLocks noGrp="1"/>
          </p:cNvSpPr>
          <p:nvPr>
            <p:ph type="ftr" sz="quarter" idx="3"/>
          </p:nvPr>
        </p:nvSpPr>
        <p:spPr/>
        <p:txBody>
          <a:bodyPr/>
          <a:lstStyle/>
          <a:p>
            <a:pPr algn="r"/>
            <a:r>
              <a:rPr lang="nl-NL"/>
              <a:t>GLLP TOT&amp;M Unit 5 V1 2026</a:t>
            </a:r>
            <a:endParaRPr lang="en-US"/>
          </a:p>
        </p:txBody>
      </p:sp>
    </p:spTree>
    <p:custDataLst>
      <p:tags r:id="rId1"/>
    </p:custDataLst>
    <p:extLst>
      <p:ext uri="{BB962C8B-B14F-4D97-AF65-F5344CB8AC3E}">
        <p14:creationId xmlns:p14="http://schemas.microsoft.com/office/powerpoint/2010/main" val="223240083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1"/>
          </p:nvPr>
        </p:nvSpPr>
        <p:spPr>
          <a:xfrm>
            <a:off x="914400" y="3070162"/>
            <a:ext cx="6503195" cy="715366"/>
          </a:xfrm>
        </p:spPr>
        <p:txBody>
          <a:bodyPr vert="horz" lIns="0" tIns="0" rIns="0" bIns="0" rtlCol="0" anchor="t">
            <a:noAutofit/>
          </a:bodyPr>
          <a:lstStyle/>
          <a:p>
            <a:pPr marL="0" indent="0">
              <a:buNone/>
            </a:pPr>
            <a:r>
              <a:rPr lang="en-US" sz="2200" b="1">
                <a:solidFill>
                  <a:schemeClr val="tx2"/>
                </a:solidFill>
              </a:rPr>
              <a:t>Click the link below or scan the QR code:</a:t>
            </a:r>
          </a:p>
          <a:p>
            <a:pPr marL="0" indent="0">
              <a:buNone/>
            </a:pPr>
            <a:r>
              <a:rPr lang="en-US" u="sng">
                <a:highlight>
                  <a:srgbClr val="FFFF00"/>
                </a:highlight>
                <a:ea typeface="+mn-lt"/>
                <a:cs typeface="+mn-lt"/>
              </a:rPr>
              <a:t>Insert link</a:t>
            </a:r>
          </a:p>
        </p:txBody>
      </p:sp>
      <p:sp>
        <p:nvSpPr>
          <p:cNvPr id="13" name="Slide Number Placeholder 12"/>
          <p:cNvSpPr>
            <a:spLocks noGrp="1"/>
          </p:cNvSpPr>
          <p:nvPr>
            <p:ph type="sldNum" sz="quarter" idx="12"/>
          </p:nvPr>
        </p:nvSpPr>
        <p:spPr/>
        <p:txBody>
          <a:bodyPr/>
          <a:lstStyle/>
          <a:p>
            <a:fld id="{15573E5C-EF74-034A-A019-612A408567C7}" type="slidenum">
              <a:rPr lang="en-US" smtClean="0"/>
              <a:pPr/>
              <a:t>36</a:t>
            </a:fld>
            <a:endParaRPr lang="en-US"/>
          </a:p>
        </p:txBody>
      </p:sp>
      <p:sp>
        <p:nvSpPr>
          <p:cNvPr id="3" name="Rectangle 2">
            <a:extLst>
              <a:ext uri="{FF2B5EF4-FFF2-40B4-BE49-F238E27FC236}">
                <a16:creationId xmlns:a16="http://schemas.microsoft.com/office/drawing/2014/main" id="{4F30A929-3BE4-E991-600D-C8A3E47E7EB7}"/>
              </a:ext>
            </a:extLst>
          </p:cNvPr>
          <p:cNvSpPr/>
          <p:nvPr/>
        </p:nvSpPr>
        <p:spPr>
          <a:xfrm>
            <a:off x="7830000" y="1510747"/>
            <a:ext cx="3600000" cy="3600000"/>
          </a:xfrm>
          <a:prstGeom prst="rect">
            <a:avLst/>
          </a:prstGeom>
          <a:solidFill>
            <a:srgbClr val="FFFF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a:solidFill>
                  <a:schemeClr val="tx1"/>
                </a:solidFill>
              </a:rPr>
              <a:t>Insert QR code</a:t>
            </a:r>
          </a:p>
        </p:txBody>
      </p:sp>
      <p:sp>
        <p:nvSpPr>
          <p:cNvPr id="6" name="Title 1">
            <a:extLst>
              <a:ext uri="{FF2B5EF4-FFF2-40B4-BE49-F238E27FC236}">
                <a16:creationId xmlns:a16="http://schemas.microsoft.com/office/drawing/2014/main" id="{79C253F3-3BFA-FD92-1259-955DEC0EC874}"/>
              </a:ext>
            </a:extLst>
          </p:cNvPr>
          <p:cNvSpPr txBox="1">
            <a:spLocks/>
          </p:cNvSpPr>
          <p:nvPr/>
        </p:nvSpPr>
        <p:spPr>
          <a:xfrm>
            <a:off x="914400" y="956406"/>
            <a:ext cx="10515600" cy="709862"/>
          </a:xfrm>
          <a:prstGeom prst="rect">
            <a:avLst/>
          </a:prstGeom>
        </p:spPr>
        <p:txBody>
          <a:bodyPr vert="horz" lIns="0" tIns="0" rIns="0" bIns="0" rtlCol="0" anchor="t" anchorCtr="0">
            <a:noAutofit/>
          </a:bodyPr>
          <a:lstStyle>
            <a:lvl1pPr algn="l" defTabSz="914400" rtl="0" eaLnBrk="1" latinLnBrk="0" hangingPunct="1">
              <a:lnSpc>
                <a:spcPct val="90000"/>
              </a:lnSpc>
              <a:spcBef>
                <a:spcPct val="0"/>
              </a:spcBef>
              <a:buNone/>
              <a:defRPr sz="4000" b="1" kern="1200">
                <a:solidFill>
                  <a:schemeClr val="tx2"/>
                </a:solidFill>
                <a:latin typeface="+mj-lt"/>
                <a:ea typeface="+mj-ea"/>
                <a:cs typeface="+mj-cs"/>
              </a:defRPr>
            </a:lvl1pPr>
          </a:lstStyle>
          <a:p>
            <a:r>
              <a:rPr lang="en-US" sz="3200"/>
              <a:t>Daily or final evaluation</a:t>
            </a:r>
            <a:endParaRPr lang="en-US" sz="3200">
              <a:solidFill>
                <a:schemeClr val="accent2"/>
              </a:solidFill>
            </a:endParaRPr>
          </a:p>
        </p:txBody>
      </p:sp>
      <p:sp>
        <p:nvSpPr>
          <p:cNvPr id="7" name="CaixaDeTexto 4">
            <a:extLst>
              <a:ext uri="{FF2B5EF4-FFF2-40B4-BE49-F238E27FC236}">
                <a16:creationId xmlns:a16="http://schemas.microsoft.com/office/drawing/2014/main" id="{F1632706-4834-5E6D-4890-C19B2D55F9A2}"/>
              </a:ext>
            </a:extLst>
          </p:cNvPr>
          <p:cNvSpPr txBox="1"/>
          <p:nvPr/>
        </p:nvSpPr>
        <p:spPr>
          <a:xfrm>
            <a:off x="4769479" y="382616"/>
            <a:ext cx="4141958" cy="584775"/>
          </a:xfrm>
          <a:prstGeom prst="rect">
            <a:avLst/>
          </a:prstGeom>
          <a:noFill/>
          <a:ln>
            <a:solidFill>
              <a:schemeClr val="bg1"/>
            </a:solidFill>
          </a:ln>
        </p:spPr>
        <p:txBody>
          <a:bodyPr rot="0" spcFirstLastPara="0" vert="horz" wrap="square" lIns="0" tIns="45720" rIns="0" bIns="45720" numCol="1" spcCol="0" rtlCol="0" fromWordArt="0" anchor="t" anchorCtr="0" forceAA="0" compatLnSpc="1">
            <a:prstTxWarp prst="textNoShape">
              <a:avLst/>
            </a:prstTxWarp>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pt-PT" sz="3200">
                <a:solidFill>
                  <a:srgbClr val="FF0000"/>
                </a:solidFill>
              </a:rPr>
              <a:t>[PLACEHOLDER SLIDE]</a:t>
            </a:r>
          </a:p>
        </p:txBody>
      </p:sp>
      <p:sp>
        <p:nvSpPr>
          <p:cNvPr id="2" name="Footer Placeholder 1">
            <a:extLst>
              <a:ext uri="{FF2B5EF4-FFF2-40B4-BE49-F238E27FC236}">
                <a16:creationId xmlns:a16="http://schemas.microsoft.com/office/drawing/2014/main" id="{BF9B5001-C584-5C47-CE59-93CDA5193517}"/>
              </a:ext>
            </a:extLst>
          </p:cNvPr>
          <p:cNvSpPr>
            <a:spLocks noGrp="1"/>
          </p:cNvSpPr>
          <p:nvPr>
            <p:ph type="ftr" sz="quarter" idx="3"/>
          </p:nvPr>
        </p:nvSpPr>
        <p:spPr/>
        <p:txBody>
          <a:bodyPr/>
          <a:lstStyle/>
          <a:p>
            <a:pPr algn="r"/>
            <a:r>
              <a:rPr lang="nl-NL"/>
              <a:t>GLLP TOT&amp;M Unit 5 V1 2026</a:t>
            </a:r>
            <a:endParaRPr lang="en-US"/>
          </a:p>
        </p:txBody>
      </p:sp>
    </p:spTree>
    <p:custDataLst>
      <p:tags r:id="rId1"/>
    </p:custDataLst>
    <p:extLst>
      <p:ext uri="{BB962C8B-B14F-4D97-AF65-F5344CB8AC3E}">
        <p14:creationId xmlns:p14="http://schemas.microsoft.com/office/powerpoint/2010/main" val="125078177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85E321-9211-1DD6-B7FC-F65B7EB251F8}"/>
              </a:ext>
            </a:extLst>
          </p:cNvPr>
          <p:cNvSpPr>
            <a:spLocks noGrp="1"/>
          </p:cNvSpPr>
          <p:nvPr>
            <p:ph type="title"/>
          </p:nvPr>
        </p:nvSpPr>
        <p:spPr/>
        <p:txBody>
          <a:bodyPr/>
          <a:lstStyle/>
          <a:p>
            <a:r>
              <a:rPr lang="fr-FR"/>
              <a:t>For TOT&amp;M </a:t>
            </a:r>
            <a:r>
              <a:rPr lang="fr-FR" err="1"/>
              <a:t>facilitators</a:t>
            </a:r>
            <a:r>
              <a:rPr lang="fr-FR"/>
              <a:t> </a:t>
            </a:r>
            <a:r>
              <a:rPr lang="fr-FR" err="1"/>
              <a:t>only</a:t>
            </a:r>
            <a:endParaRPr lang="fr-FR"/>
          </a:p>
        </p:txBody>
      </p:sp>
      <p:sp>
        <p:nvSpPr>
          <p:cNvPr id="3" name="Content Placeholder 2">
            <a:extLst>
              <a:ext uri="{FF2B5EF4-FFF2-40B4-BE49-F238E27FC236}">
                <a16:creationId xmlns:a16="http://schemas.microsoft.com/office/drawing/2014/main" id="{EA2FFF49-8C62-3910-C78C-217C5189AAE9}"/>
              </a:ext>
            </a:extLst>
          </p:cNvPr>
          <p:cNvSpPr>
            <a:spLocks noGrp="1"/>
          </p:cNvSpPr>
          <p:nvPr>
            <p:ph idx="1"/>
          </p:nvPr>
        </p:nvSpPr>
        <p:spPr>
          <a:xfrm>
            <a:off x="4924697" y="812394"/>
            <a:ext cx="6831873" cy="5233212"/>
          </a:xfrm>
        </p:spPr>
        <p:txBody>
          <a:bodyPr vert="horz" lIns="0" tIns="0" rIns="0" bIns="0" rtlCol="0" anchor="t">
            <a:normAutofit fontScale="92500" lnSpcReduction="20000"/>
          </a:bodyPr>
          <a:lstStyle/>
          <a:p>
            <a:pPr marL="0" indent="0">
              <a:lnSpc>
                <a:spcPct val="120000"/>
              </a:lnSpc>
              <a:buNone/>
            </a:pPr>
            <a:r>
              <a:rPr lang="en-US" sz="2400"/>
              <a:t>To facilitate some of the activities included in this presentation you may want to use applications that enhance virtual interactivity. If you have the possibility to subscribe to a paid account, </a:t>
            </a:r>
            <a:r>
              <a:rPr lang="en-US" sz="2400" err="1">
                <a:hlinkClick r:id="rId4"/>
              </a:rPr>
              <a:t>Slido</a:t>
            </a:r>
            <a:r>
              <a:rPr lang="en-US" sz="2400"/>
              <a:t> offers many ways to enhance the learners’ experience. The ones listed below are either completely or partially free of charge:</a:t>
            </a:r>
          </a:p>
          <a:p>
            <a:pPr>
              <a:lnSpc>
                <a:spcPct val="120000"/>
              </a:lnSpc>
            </a:pPr>
            <a:r>
              <a:rPr lang="en-US" sz="2400"/>
              <a:t> </a:t>
            </a:r>
            <a:r>
              <a:rPr lang="en-US" sz="2400" err="1"/>
              <a:t>Mentimeter</a:t>
            </a:r>
            <a:r>
              <a:rPr lang="en-US" sz="2400"/>
              <a:t>, more information available at: </a:t>
            </a:r>
            <a:r>
              <a:rPr lang="en-US" sz="2400">
                <a:hlinkClick r:id="rId5"/>
              </a:rPr>
              <a:t>https://www.mentimeter.com/</a:t>
            </a:r>
            <a:endParaRPr lang="en-US" sz="2400"/>
          </a:p>
          <a:p>
            <a:pPr>
              <a:lnSpc>
                <a:spcPct val="120000"/>
              </a:lnSpc>
            </a:pPr>
            <a:r>
              <a:rPr lang="en-US" sz="2400"/>
              <a:t> Miro, more information available at: </a:t>
            </a:r>
            <a:r>
              <a:rPr lang="en-US" sz="2400">
                <a:hlinkClick r:id="rId6"/>
              </a:rPr>
              <a:t>https://miro.com/</a:t>
            </a:r>
            <a:endParaRPr lang="en-US" sz="2400"/>
          </a:p>
          <a:p>
            <a:pPr>
              <a:lnSpc>
                <a:spcPct val="120000"/>
              </a:lnSpc>
            </a:pPr>
            <a:r>
              <a:rPr lang="en-US" sz="2400"/>
              <a:t>Kahoot!, more information available at: </a:t>
            </a:r>
            <a:r>
              <a:rPr lang="en-US" sz="2400">
                <a:hlinkClick r:id="rId7"/>
              </a:rPr>
              <a:t>https://kahoot.com/</a:t>
            </a:r>
            <a:r>
              <a:rPr lang="en-US" sz="2400"/>
              <a:t> </a:t>
            </a:r>
          </a:p>
        </p:txBody>
      </p:sp>
      <p:grpSp>
        <p:nvGrpSpPr>
          <p:cNvPr id="5" name="Agrupar 4">
            <a:extLst>
              <a:ext uri="{FF2B5EF4-FFF2-40B4-BE49-F238E27FC236}">
                <a16:creationId xmlns:a16="http://schemas.microsoft.com/office/drawing/2014/main" id="{A07E275A-8FB8-4F4E-59E3-C0E96E560F20}"/>
              </a:ext>
            </a:extLst>
          </p:cNvPr>
          <p:cNvGrpSpPr/>
          <p:nvPr/>
        </p:nvGrpSpPr>
        <p:grpSpPr>
          <a:xfrm>
            <a:off x="10849071" y="-15843"/>
            <a:ext cx="1335386" cy="851738"/>
            <a:chOff x="10849071" y="-15843"/>
            <a:chExt cx="1335386" cy="851738"/>
          </a:xfrm>
        </p:grpSpPr>
        <p:sp>
          <p:nvSpPr>
            <p:cNvPr id="6" name="CaixaDeTexto 1">
              <a:extLst>
                <a:ext uri="{FF2B5EF4-FFF2-40B4-BE49-F238E27FC236}">
                  <a16:creationId xmlns:a16="http://schemas.microsoft.com/office/drawing/2014/main" id="{6EB9E737-5079-991B-EECE-4107516B2C5D}"/>
                </a:ext>
              </a:extLst>
            </p:cNvPr>
            <p:cNvSpPr txBox="1"/>
            <p:nvPr/>
          </p:nvSpPr>
          <p:spPr>
            <a:xfrm>
              <a:off x="10849071" y="528118"/>
              <a:ext cx="1335386" cy="307777"/>
            </a:xfrm>
            <a:prstGeom prst="rect">
              <a:avLst/>
            </a:prstGeom>
            <a:solidFill>
              <a:schemeClr val="bg1"/>
            </a:solidFill>
            <a:ln>
              <a:solidFill>
                <a:schemeClr val="bg1"/>
              </a:solidFill>
            </a:ln>
          </p:spPr>
          <p:txBody>
            <a:bodyPr rot="0" spcFirstLastPara="0" vert="horz" wrap="square" lIns="0" tIns="45720" rIns="0" bIns="45720" numCol="1" spcCol="0" rtlCol="0" fromWordArt="0" anchor="t" anchorCtr="0" forceAA="0" compatLnSpc="1">
              <a:prstTxWarp prst="textNoShape">
                <a:avLst/>
              </a:prstTxWarp>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pt-PT" sz="1400" i="1">
                  <a:solidFill>
                    <a:srgbClr val="F26C32"/>
                  </a:solidFill>
                </a:rPr>
                <a:t>virtual </a:t>
              </a:r>
              <a:r>
                <a:rPr lang="pt-PT" sz="1400" i="1" err="1">
                  <a:solidFill>
                    <a:srgbClr val="F26C32"/>
                  </a:solidFill>
                </a:rPr>
                <a:t>delivery</a:t>
              </a:r>
              <a:endParaRPr lang="pt-PT" sz="1400" i="1">
                <a:solidFill>
                  <a:srgbClr val="F26C32"/>
                </a:solidFill>
              </a:endParaRPr>
            </a:p>
          </p:txBody>
        </p:sp>
        <p:pic>
          <p:nvPicPr>
            <p:cNvPr id="7" name="Gráfico 2" descr="Reunião online com preenchimento sólido">
              <a:extLst>
                <a:ext uri="{FF2B5EF4-FFF2-40B4-BE49-F238E27FC236}">
                  <a16:creationId xmlns:a16="http://schemas.microsoft.com/office/drawing/2014/main" id="{B18071BD-536A-AEAE-933A-952AC235A9A1}"/>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11244405" y="-15843"/>
              <a:ext cx="642798" cy="641892"/>
            </a:xfrm>
            <a:prstGeom prst="rect">
              <a:avLst/>
            </a:prstGeom>
          </p:spPr>
        </p:pic>
      </p:grpSp>
      <p:sp>
        <p:nvSpPr>
          <p:cNvPr id="8" name="Footer Placeholder 7">
            <a:extLst>
              <a:ext uri="{FF2B5EF4-FFF2-40B4-BE49-F238E27FC236}">
                <a16:creationId xmlns:a16="http://schemas.microsoft.com/office/drawing/2014/main" id="{8DCE0221-2511-578D-F693-4E1FB1B1358B}"/>
              </a:ext>
            </a:extLst>
          </p:cNvPr>
          <p:cNvSpPr>
            <a:spLocks noGrp="1"/>
          </p:cNvSpPr>
          <p:nvPr>
            <p:ph type="ftr" sz="quarter" idx="3"/>
          </p:nvPr>
        </p:nvSpPr>
        <p:spPr/>
        <p:txBody>
          <a:bodyPr/>
          <a:lstStyle/>
          <a:p>
            <a:r>
              <a:rPr lang="nl-NL"/>
              <a:t>GLLP TOT&amp;M Unit 5 V1 2026</a:t>
            </a:r>
            <a:endParaRPr lang="en-US"/>
          </a:p>
        </p:txBody>
      </p:sp>
      <p:sp>
        <p:nvSpPr>
          <p:cNvPr id="9" name="Slide Number Placeholder 8">
            <a:extLst>
              <a:ext uri="{FF2B5EF4-FFF2-40B4-BE49-F238E27FC236}">
                <a16:creationId xmlns:a16="http://schemas.microsoft.com/office/drawing/2014/main" id="{A3F14648-5FCF-80A9-9AAE-70EB80497557}"/>
              </a:ext>
            </a:extLst>
          </p:cNvPr>
          <p:cNvSpPr>
            <a:spLocks noGrp="1"/>
          </p:cNvSpPr>
          <p:nvPr>
            <p:ph type="sldNum" sz="quarter" idx="12"/>
          </p:nvPr>
        </p:nvSpPr>
        <p:spPr/>
        <p:txBody>
          <a:bodyPr/>
          <a:lstStyle/>
          <a:p>
            <a:fld id="{15573E5C-EF74-034A-A019-612A408567C7}" type="slidenum">
              <a:rPr lang="en-US" sz="1200" smtClean="0"/>
              <a:pPr/>
              <a:t>4</a:t>
            </a:fld>
            <a:endParaRPr lang="en-US" sz="1200"/>
          </a:p>
        </p:txBody>
      </p:sp>
    </p:spTree>
    <p:custDataLst>
      <p:tags r:id="rId1"/>
    </p:custDataLst>
    <p:extLst>
      <p:ext uri="{BB962C8B-B14F-4D97-AF65-F5344CB8AC3E}">
        <p14:creationId xmlns:p14="http://schemas.microsoft.com/office/powerpoint/2010/main" val="2150565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85E321-9211-1DD6-B7FC-F65B7EB251F8}"/>
              </a:ext>
            </a:extLst>
          </p:cNvPr>
          <p:cNvSpPr>
            <a:spLocks noGrp="1"/>
          </p:cNvSpPr>
          <p:nvPr>
            <p:ph type="title"/>
          </p:nvPr>
        </p:nvSpPr>
        <p:spPr/>
        <p:txBody>
          <a:bodyPr/>
          <a:lstStyle/>
          <a:p>
            <a:r>
              <a:rPr lang="fr-FR"/>
              <a:t>For </a:t>
            </a:r>
            <a:r>
              <a:rPr lang="fr-FR" err="1"/>
              <a:t>facilitators</a:t>
            </a:r>
            <a:r>
              <a:rPr lang="fr-FR"/>
              <a:t> </a:t>
            </a:r>
            <a:r>
              <a:rPr lang="fr-FR" err="1"/>
              <a:t>only</a:t>
            </a:r>
            <a:endParaRPr lang="fr-FR"/>
          </a:p>
        </p:txBody>
      </p:sp>
      <p:sp>
        <p:nvSpPr>
          <p:cNvPr id="3" name="Content Placeholder 2">
            <a:extLst>
              <a:ext uri="{FF2B5EF4-FFF2-40B4-BE49-F238E27FC236}">
                <a16:creationId xmlns:a16="http://schemas.microsoft.com/office/drawing/2014/main" id="{EA2FFF49-8C62-3910-C78C-217C5189AAE9}"/>
              </a:ext>
            </a:extLst>
          </p:cNvPr>
          <p:cNvSpPr>
            <a:spLocks noGrp="1"/>
          </p:cNvSpPr>
          <p:nvPr>
            <p:ph idx="1"/>
          </p:nvPr>
        </p:nvSpPr>
        <p:spPr>
          <a:xfrm>
            <a:off x="5137484" y="811657"/>
            <a:ext cx="6334079" cy="5764435"/>
          </a:xfrm>
        </p:spPr>
        <p:txBody>
          <a:bodyPr vert="horz" lIns="0" tIns="0" rIns="0" bIns="0" rtlCol="0" anchor="t">
            <a:normAutofit fontScale="55000" lnSpcReduction="20000"/>
          </a:bodyPr>
          <a:lstStyle/>
          <a:p>
            <a:pPr>
              <a:lnSpc>
                <a:spcPct val="120000"/>
              </a:lnSpc>
            </a:pPr>
            <a:r>
              <a:rPr lang="en-US"/>
              <a:t>This presentation is a ‘standard’ overview of the GLLP TOT&amp;M, that you are invited to adapt to your specific training.</a:t>
            </a:r>
          </a:p>
          <a:p>
            <a:pPr>
              <a:lnSpc>
                <a:spcPct val="120000"/>
              </a:lnSpc>
            </a:pPr>
            <a:r>
              <a:rPr lang="en-US"/>
              <a:t>When adapting it you are encouraged to take into consideration:</a:t>
            </a:r>
          </a:p>
          <a:p>
            <a:pPr lvl="1">
              <a:buFont typeface="Arial" panose="020B0604020202020204" pitchFamily="34" charset="0"/>
              <a:buChar char="•"/>
            </a:pPr>
            <a:r>
              <a:rPr lang="en-US"/>
              <a:t>The TOT&amp;M ‘model’ or design</a:t>
            </a:r>
          </a:p>
          <a:p>
            <a:pPr lvl="1">
              <a:buFont typeface="Arial" panose="020B0604020202020204" pitchFamily="34" charset="0"/>
              <a:buChar char="•"/>
            </a:pPr>
            <a:r>
              <a:rPr lang="en-US"/>
              <a:t>The time allotted to cover this unit in your final agenda</a:t>
            </a:r>
          </a:p>
          <a:p>
            <a:pPr lvl="1">
              <a:buFont typeface="Arial" panose="020B0604020202020204" pitchFamily="34" charset="0"/>
              <a:buChar char="•"/>
            </a:pPr>
            <a:r>
              <a:rPr lang="en-US"/>
              <a:t>The country/regional context, including from a cultural point of view</a:t>
            </a:r>
          </a:p>
          <a:p>
            <a:pPr lvl="1">
              <a:buFont typeface="Arial" panose="020B0604020202020204" pitchFamily="34" charset="0"/>
              <a:buChar char="•"/>
            </a:pPr>
            <a:r>
              <a:rPr lang="en-US"/>
              <a:t>The level of knowledge/awareness of your audience on the topic covered in this presentation</a:t>
            </a:r>
          </a:p>
          <a:p>
            <a:pPr lvl="1">
              <a:buFont typeface="Arial" panose="020B0604020202020204" pitchFamily="34" charset="0"/>
              <a:buChar char="•"/>
            </a:pPr>
            <a:r>
              <a:rPr lang="en-US"/>
              <a:t>The specific aspects you want to highlight</a:t>
            </a:r>
          </a:p>
          <a:p>
            <a:pPr lvl="1">
              <a:buFont typeface="Arial" panose="020B0604020202020204" pitchFamily="34" charset="0"/>
              <a:buChar char="•"/>
            </a:pPr>
            <a:r>
              <a:rPr lang="en-US"/>
              <a:t>The text highlighted in yellow is to be replaced/completed</a:t>
            </a:r>
          </a:p>
          <a:p>
            <a:pPr lvl="1">
              <a:buFont typeface="Arial" panose="020B0604020202020204" pitchFamily="34" charset="0"/>
              <a:buChar char="•"/>
            </a:pPr>
            <a:r>
              <a:rPr lang="en-US"/>
              <a:t>Proposed images/graphics may be replaced by images/graphics that better reflect your country/regional context. Please be sure to give the appropriate recognition to the source of any photographs and ensure they are free of copyright (or copyright permission has been obtained.)</a:t>
            </a:r>
          </a:p>
        </p:txBody>
      </p:sp>
      <p:sp>
        <p:nvSpPr>
          <p:cNvPr id="5" name="Footer Placeholder 4">
            <a:extLst>
              <a:ext uri="{FF2B5EF4-FFF2-40B4-BE49-F238E27FC236}">
                <a16:creationId xmlns:a16="http://schemas.microsoft.com/office/drawing/2014/main" id="{C938C5D2-A374-AAD1-925E-190556E7A418}"/>
              </a:ext>
            </a:extLst>
          </p:cNvPr>
          <p:cNvSpPr>
            <a:spLocks noGrp="1"/>
          </p:cNvSpPr>
          <p:nvPr>
            <p:ph type="ftr" sz="quarter" idx="3"/>
          </p:nvPr>
        </p:nvSpPr>
        <p:spPr/>
        <p:txBody>
          <a:bodyPr/>
          <a:lstStyle/>
          <a:p>
            <a:r>
              <a:rPr lang="nl-NL"/>
              <a:t>GLLP TOT&amp;M Unit 5 V1 2026</a:t>
            </a:r>
            <a:endParaRPr lang="en-US"/>
          </a:p>
        </p:txBody>
      </p:sp>
      <p:sp>
        <p:nvSpPr>
          <p:cNvPr id="6" name="Slide Number Placeholder 5">
            <a:extLst>
              <a:ext uri="{FF2B5EF4-FFF2-40B4-BE49-F238E27FC236}">
                <a16:creationId xmlns:a16="http://schemas.microsoft.com/office/drawing/2014/main" id="{52FF56F1-6A75-4980-6D29-C9BD4839CFC3}"/>
              </a:ext>
            </a:extLst>
          </p:cNvPr>
          <p:cNvSpPr>
            <a:spLocks noGrp="1"/>
          </p:cNvSpPr>
          <p:nvPr>
            <p:ph type="sldNum" sz="quarter" idx="12"/>
          </p:nvPr>
        </p:nvSpPr>
        <p:spPr/>
        <p:txBody>
          <a:bodyPr/>
          <a:lstStyle/>
          <a:p>
            <a:fld id="{15573E5C-EF74-034A-A019-612A408567C7}" type="slidenum">
              <a:rPr lang="en-US" sz="1200" smtClean="0"/>
              <a:pPr/>
              <a:t>5</a:t>
            </a:fld>
            <a:endParaRPr lang="en-US" sz="1200"/>
          </a:p>
        </p:txBody>
      </p:sp>
    </p:spTree>
    <p:custDataLst>
      <p:tags r:id="rId1"/>
    </p:custDataLst>
    <p:extLst>
      <p:ext uri="{BB962C8B-B14F-4D97-AF65-F5344CB8AC3E}">
        <p14:creationId xmlns:p14="http://schemas.microsoft.com/office/powerpoint/2010/main" val="206280224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1BED12-0A8E-47D5-A5BA-FB2CCD248928}"/>
              </a:ext>
            </a:extLst>
          </p:cNvPr>
          <p:cNvSpPr>
            <a:spLocks noGrp="1"/>
          </p:cNvSpPr>
          <p:nvPr>
            <p:ph type="title"/>
          </p:nvPr>
        </p:nvSpPr>
        <p:spPr/>
        <p:txBody>
          <a:bodyPr>
            <a:normAutofit/>
          </a:bodyPr>
          <a:lstStyle/>
          <a:p>
            <a:r>
              <a:rPr lang="en-US" sz="4000"/>
              <a:t>Learning objectives</a:t>
            </a:r>
          </a:p>
        </p:txBody>
      </p:sp>
      <p:sp>
        <p:nvSpPr>
          <p:cNvPr id="6" name="Content Placeholder 5"/>
          <p:cNvSpPr>
            <a:spLocks noGrp="1"/>
          </p:cNvSpPr>
          <p:nvPr>
            <p:ph idx="1"/>
          </p:nvPr>
        </p:nvSpPr>
        <p:spPr>
          <a:xfrm>
            <a:off x="5008600" y="1731961"/>
            <a:ext cx="6628600" cy="4014011"/>
          </a:xfrm>
        </p:spPr>
        <p:txBody>
          <a:bodyPr vert="horz" lIns="0" tIns="0" rIns="0" bIns="0" rtlCol="0" anchor="t">
            <a:noAutofit/>
          </a:bodyPr>
          <a:lstStyle/>
          <a:p>
            <a:pPr>
              <a:lnSpc>
                <a:spcPct val="90000"/>
              </a:lnSpc>
              <a:spcAft>
                <a:spcPts val="1200"/>
              </a:spcAft>
              <a:buClr>
                <a:srgbClr val="F26C32"/>
              </a:buClr>
            </a:pPr>
            <a:r>
              <a:rPr lang="en-US" sz="2400">
                <a:ea typeface="Times New Roman" panose="02020603050405020304" pitchFamily="18" charset="0"/>
              </a:rPr>
              <a:t>List the criteria for pairing mentors and mentees</a:t>
            </a:r>
            <a:endParaRPr lang="en-US" sz="2400">
              <a:cs typeface="Calibri"/>
            </a:endParaRPr>
          </a:p>
          <a:p>
            <a:pPr>
              <a:lnSpc>
                <a:spcPct val="90000"/>
              </a:lnSpc>
              <a:spcAft>
                <a:spcPts val="1200"/>
              </a:spcAft>
              <a:buClr>
                <a:srgbClr val="F26C32"/>
              </a:buClr>
            </a:pPr>
            <a:r>
              <a:rPr lang="en-US" sz="2400">
                <a:cs typeface="Calibri"/>
              </a:rPr>
              <a:t>Explain mentor’s role in support of mentees throughout the GLLP</a:t>
            </a:r>
          </a:p>
          <a:p>
            <a:pPr>
              <a:lnSpc>
                <a:spcPct val="90000"/>
              </a:lnSpc>
              <a:spcAft>
                <a:spcPts val="1200"/>
              </a:spcAft>
              <a:buClr>
                <a:srgbClr val="F26C32"/>
              </a:buClr>
            </a:pPr>
            <a:r>
              <a:rPr lang="en-US" sz="2400">
                <a:cs typeface="Calibri"/>
              </a:rPr>
              <a:t>Identify and use tools needed for formalizing the mentor/mentee relationship in the context of the GLLP</a:t>
            </a:r>
          </a:p>
          <a:p>
            <a:pPr>
              <a:lnSpc>
                <a:spcPct val="90000"/>
              </a:lnSpc>
              <a:spcAft>
                <a:spcPts val="1200"/>
              </a:spcAft>
              <a:buClr>
                <a:srgbClr val="F26C32"/>
              </a:buClr>
            </a:pPr>
            <a:r>
              <a:rPr lang="en-US" sz="2400">
                <a:cs typeface="Calibri"/>
              </a:rPr>
              <a:t>Explain how to evaluate the mentoring component of the GLLP</a:t>
            </a:r>
          </a:p>
          <a:p>
            <a:pPr marL="356870" indent="-356870">
              <a:lnSpc>
                <a:spcPct val="90000"/>
              </a:lnSpc>
              <a:spcAft>
                <a:spcPts val="1200"/>
              </a:spcAft>
            </a:pPr>
            <a:endParaRPr lang="en-US" sz="2400">
              <a:cs typeface="Calibri"/>
            </a:endParaRPr>
          </a:p>
          <a:p>
            <a:pPr marL="0" indent="0">
              <a:buNone/>
            </a:pPr>
            <a:endParaRPr lang="en-US" sz="2000"/>
          </a:p>
        </p:txBody>
      </p:sp>
      <p:sp>
        <p:nvSpPr>
          <p:cNvPr id="5" name="Content Placeholder 4">
            <a:extLst>
              <a:ext uri="{FF2B5EF4-FFF2-40B4-BE49-F238E27FC236}">
                <a16:creationId xmlns:a16="http://schemas.microsoft.com/office/drawing/2014/main" id="{4F593FE5-C225-4372-B4F3-0A8C6ACA487A}"/>
              </a:ext>
            </a:extLst>
          </p:cNvPr>
          <p:cNvSpPr>
            <a:spLocks noGrp="1"/>
          </p:cNvSpPr>
          <p:nvPr>
            <p:ph type="body" sz="quarter" idx="13"/>
          </p:nvPr>
        </p:nvSpPr>
        <p:spPr>
          <a:xfrm>
            <a:off x="4810006" y="528803"/>
            <a:ext cx="6597651" cy="1203158"/>
          </a:xfrm>
        </p:spPr>
        <p:txBody>
          <a:bodyPr vert="horz" lIns="0" tIns="0" rIns="0" bIns="0" rtlCol="0" anchor="t">
            <a:normAutofit/>
          </a:bodyPr>
          <a:lstStyle/>
          <a:p>
            <a:pPr marL="342900" lvl="1" indent="0">
              <a:buNone/>
            </a:pPr>
            <a:r>
              <a:rPr lang="en-US" b="1">
                <a:solidFill>
                  <a:schemeClr val="accent2"/>
                </a:solidFill>
              </a:rPr>
              <a:t>After completing this session, participants will be able to:</a:t>
            </a:r>
          </a:p>
        </p:txBody>
      </p:sp>
      <p:sp>
        <p:nvSpPr>
          <p:cNvPr id="3" name="Slide Number Placeholder 2">
            <a:extLst>
              <a:ext uri="{FF2B5EF4-FFF2-40B4-BE49-F238E27FC236}">
                <a16:creationId xmlns:a16="http://schemas.microsoft.com/office/drawing/2014/main" id="{0744B073-8401-4C8D-8D8A-3752237537AD}"/>
              </a:ext>
            </a:extLst>
          </p:cNvPr>
          <p:cNvSpPr>
            <a:spLocks noGrp="1"/>
          </p:cNvSpPr>
          <p:nvPr>
            <p:ph type="sldNum" sz="quarter" idx="14"/>
          </p:nvPr>
        </p:nvSpPr>
        <p:spPr/>
        <p:txBody>
          <a:bodyPr/>
          <a:lstStyle/>
          <a:p>
            <a:fld id="{15573E5C-EF74-034A-A019-612A408567C7}" type="slidenum">
              <a:rPr lang="en-US" sz="1200" smtClean="0"/>
              <a:pPr/>
              <a:t>6</a:t>
            </a:fld>
            <a:endParaRPr lang="en-US" sz="1200"/>
          </a:p>
        </p:txBody>
      </p:sp>
      <p:pic>
        <p:nvPicPr>
          <p:cNvPr id="7" name="Picture 6" descr="A close up of a sign&#10;&#10;Description automatically generated">
            <a:extLst>
              <a:ext uri="{FF2B5EF4-FFF2-40B4-BE49-F238E27FC236}">
                <a16:creationId xmlns:a16="http://schemas.microsoft.com/office/drawing/2014/main" id="{EF95DBD1-990B-6F4F-81A2-F8D578031285}"/>
              </a:ext>
            </a:extLst>
          </p:cNvPr>
          <p:cNvPicPr>
            <a:picLocks noChangeAspect="1"/>
          </p:cNvPicPr>
          <p:nvPr/>
        </p:nvPicPr>
        <p:blipFill>
          <a:blip r:embed="rId4" cstate="screen">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650549" y="2410720"/>
            <a:ext cx="3141861" cy="3141861"/>
          </a:xfrm>
          <a:prstGeom prst="rect">
            <a:avLst/>
          </a:prstGeom>
        </p:spPr>
      </p:pic>
      <p:sp>
        <p:nvSpPr>
          <p:cNvPr id="4" name="Footer Placeholder 3">
            <a:extLst>
              <a:ext uri="{FF2B5EF4-FFF2-40B4-BE49-F238E27FC236}">
                <a16:creationId xmlns:a16="http://schemas.microsoft.com/office/drawing/2014/main" id="{1B50C2B7-5749-2872-2176-603BDC50B3B8}"/>
              </a:ext>
            </a:extLst>
          </p:cNvPr>
          <p:cNvSpPr>
            <a:spLocks noGrp="1"/>
          </p:cNvSpPr>
          <p:nvPr>
            <p:ph type="ftr" sz="quarter" idx="3"/>
          </p:nvPr>
        </p:nvSpPr>
        <p:spPr/>
        <p:txBody>
          <a:bodyPr/>
          <a:lstStyle/>
          <a:p>
            <a:pPr algn="r"/>
            <a:r>
              <a:rPr lang="nl-NL"/>
              <a:t>GLLP TOT&amp;M Unit 5 V1 2026</a:t>
            </a:r>
            <a:endParaRPr lang="en-US"/>
          </a:p>
        </p:txBody>
      </p:sp>
    </p:spTree>
    <p:custDataLst>
      <p:tags r:id="rId1"/>
    </p:custDataLst>
    <p:extLst>
      <p:ext uri="{BB962C8B-B14F-4D97-AF65-F5344CB8AC3E}">
        <p14:creationId xmlns:p14="http://schemas.microsoft.com/office/powerpoint/2010/main" val="169601766"/>
      </p:ext>
    </p:extLst>
  </p:cSld>
  <p:clrMapOvr>
    <a:masterClrMapping/>
  </p:clrMapOvr>
  <mc:AlternateContent xmlns:mc="http://schemas.openxmlformats.org/markup-compatibility/2006" xmlns:p14="http://schemas.microsoft.com/office/powerpoint/2010/main">
    <mc:Choice Requires="p14">
      <p:transition spd="slow" p14:dur="2000" advTm="4410"/>
    </mc:Choice>
    <mc:Fallback xmlns="">
      <p:transition spd="slow" advTm="4410"/>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8305B4-3F3B-4369-978F-01C638E788B2}"/>
              </a:ext>
            </a:extLst>
          </p:cNvPr>
          <p:cNvSpPr>
            <a:spLocks noGrp="1"/>
          </p:cNvSpPr>
          <p:nvPr>
            <p:ph type="title"/>
          </p:nvPr>
        </p:nvSpPr>
        <p:spPr/>
        <p:txBody>
          <a:bodyPr>
            <a:normAutofit/>
          </a:bodyPr>
          <a:lstStyle/>
          <a:p>
            <a:r>
              <a:rPr lang="fr-FR" sz="4000"/>
              <a:t>Agenda</a:t>
            </a:r>
            <a:endParaRPr lang="en-NL" sz="4000"/>
          </a:p>
        </p:txBody>
      </p:sp>
      <p:sp>
        <p:nvSpPr>
          <p:cNvPr id="5" name="Content Placeholder 4">
            <a:extLst>
              <a:ext uri="{FF2B5EF4-FFF2-40B4-BE49-F238E27FC236}">
                <a16:creationId xmlns:a16="http://schemas.microsoft.com/office/drawing/2014/main" id="{9C90233C-BBC1-482B-9B91-D29D65BDE47F}"/>
              </a:ext>
            </a:extLst>
          </p:cNvPr>
          <p:cNvSpPr>
            <a:spLocks noGrp="1"/>
          </p:cNvSpPr>
          <p:nvPr>
            <p:ph idx="1"/>
          </p:nvPr>
        </p:nvSpPr>
        <p:spPr/>
        <p:txBody>
          <a:bodyPr vert="horz" lIns="0" tIns="0" rIns="0" bIns="0" rtlCol="0" anchor="t">
            <a:normAutofit/>
          </a:bodyPr>
          <a:lstStyle/>
          <a:p>
            <a:r>
              <a:rPr lang="en-US" sz="2400"/>
              <a:t>Preparing, initiating and formalizing the mentoring relationship</a:t>
            </a:r>
            <a:endParaRPr lang="en-US"/>
          </a:p>
          <a:p>
            <a:r>
              <a:rPr lang="en-US" sz="2400"/>
              <a:t>Monitoring and evaluating mentoring</a:t>
            </a:r>
            <a:endParaRPr lang="en-US"/>
          </a:p>
          <a:p>
            <a:r>
              <a:rPr lang="en-US" sz="2400"/>
              <a:t>Mentoring scenarios</a:t>
            </a:r>
          </a:p>
          <a:p>
            <a:endParaRPr lang="en-US" sz="2000"/>
          </a:p>
        </p:txBody>
      </p:sp>
      <p:sp>
        <p:nvSpPr>
          <p:cNvPr id="3" name="Slide Number Placeholder 2">
            <a:extLst>
              <a:ext uri="{FF2B5EF4-FFF2-40B4-BE49-F238E27FC236}">
                <a16:creationId xmlns:a16="http://schemas.microsoft.com/office/drawing/2014/main" id="{9F770F1E-25DA-424A-A424-C8A2A5B3F729}"/>
              </a:ext>
            </a:extLst>
          </p:cNvPr>
          <p:cNvSpPr>
            <a:spLocks noGrp="1"/>
          </p:cNvSpPr>
          <p:nvPr>
            <p:ph type="sldNum" sz="quarter" idx="12"/>
          </p:nvPr>
        </p:nvSpPr>
        <p:spPr/>
        <p:txBody>
          <a:bodyPr/>
          <a:lstStyle/>
          <a:p>
            <a:fld id="{15573E5C-EF74-034A-A019-612A408567C7}" type="slidenum">
              <a:rPr lang="en-US" smtClean="0"/>
              <a:pPr/>
              <a:t>7</a:t>
            </a:fld>
            <a:endParaRPr lang="en-US"/>
          </a:p>
        </p:txBody>
      </p:sp>
      <p:sp>
        <p:nvSpPr>
          <p:cNvPr id="4" name="Footer Placeholder 3">
            <a:extLst>
              <a:ext uri="{FF2B5EF4-FFF2-40B4-BE49-F238E27FC236}">
                <a16:creationId xmlns:a16="http://schemas.microsoft.com/office/drawing/2014/main" id="{DB1B429E-F9A8-6ACE-1214-A09848F04CE7}"/>
              </a:ext>
            </a:extLst>
          </p:cNvPr>
          <p:cNvSpPr>
            <a:spLocks noGrp="1"/>
          </p:cNvSpPr>
          <p:nvPr>
            <p:ph type="ftr" sz="quarter" idx="3"/>
          </p:nvPr>
        </p:nvSpPr>
        <p:spPr/>
        <p:txBody>
          <a:bodyPr/>
          <a:lstStyle/>
          <a:p>
            <a:pPr algn="r"/>
            <a:r>
              <a:rPr lang="nl-NL"/>
              <a:t>GLLP TOT&amp;M Unit 5 V1 2026</a:t>
            </a:r>
            <a:endParaRPr lang="nl-NL" sz="1200"/>
          </a:p>
        </p:txBody>
      </p:sp>
    </p:spTree>
    <p:custDataLst>
      <p:tags r:id="rId1"/>
    </p:custDataLst>
    <p:extLst>
      <p:ext uri="{BB962C8B-B14F-4D97-AF65-F5344CB8AC3E}">
        <p14:creationId xmlns:p14="http://schemas.microsoft.com/office/powerpoint/2010/main" val="258494921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C5F2B3-E2C0-4630-8713-62B4D518D55D}"/>
              </a:ext>
            </a:extLst>
          </p:cNvPr>
          <p:cNvSpPr>
            <a:spLocks noGrp="1"/>
          </p:cNvSpPr>
          <p:nvPr>
            <p:ph type="title"/>
          </p:nvPr>
        </p:nvSpPr>
        <p:spPr/>
        <p:txBody>
          <a:bodyPr>
            <a:noAutofit/>
          </a:bodyPr>
          <a:lstStyle/>
          <a:p>
            <a:r>
              <a:rPr lang="en-US" sz="4000"/>
              <a:t>Preparing, initiating and formalizing the relationship
</a:t>
            </a:r>
            <a:endParaRPr lang="en-NL" sz="4000"/>
          </a:p>
        </p:txBody>
      </p:sp>
      <p:sp>
        <p:nvSpPr>
          <p:cNvPr id="4" name="Slide Number Placeholder 3">
            <a:extLst>
              <a:ext uri="{FF2B5EF4-FFF2-40B4-BE49-F238E27FC236}">
                <a16:creationId xmlns:a16="http://schemas.microsoft.com/office/drawing/2014/main" id="{4BA06C54-BD53-4E9B-A59B-E7B0A5AB75BC}"/>
              </a:ext>
            </a:extLst>
          </p:cNvPr>
          <p:cNvSpPr>
            <a:spLocks noGrp="1"/>
          </p:cNvSpPr>
          <p:nvPr>
            <p:ph type="sldNum" sz="quarter" idx="14"/>
          </p:nvPr>
        </p:nvSpPr>
        <p:spPr/>
        <p:txBody>
          <a:bodyPr/>
          <a:lstStyle/>
          <a:p>
            <a:fld id="{15573E5C-EF74-034A-A019-612A408567C7}" type="slidenum">
              <a:rPr lang="en-US" sz="1200" smtClean="0"/>
              <a:pPr/>
              <a:t>8</a:t>
            </a:fld>
            <a:endParaRPr lang="en-US" sz="1200"/>
          </a:p>
        </p:txBody>
      </p:sp>
      <p:sp>
        <p:nvSpPr>
          <p:cNvPr id="3" name="Footer Placeholder 2">
            <a:extLst>
              <a:ext uri="{FF2B5EF4-FFF2-40B4-BE49-F238E27FC236}">
                <a16:creationId xmlns:a16="http://schemas.microsoft.com/office/drawing/2014/main" id="{203B18B5-7C14-9F48-2AE5-516CA1D70DDA}"/>
              </a:ext>
            </a:extLst>
          </p:cNvPr>
          <p:cNvSpPr>
            <a:spLocks noGrp="1"/>
          </p:cNvSpPr>
          <p:nvPr>
            <p:ph type="ftr" sz="quarter" idx="3"/>
          </p:nvPr>
        </p:nvSpPr>
        <p:spPr/>
        <p:txBody>
          <a:bodyPr/>
          <a:lstStyle/>
          <a:p>
            <a:pPr algn="r"/>
            <a:r>
              <a:rPr lang="nl-NL" sz="1200"/>
              <a:t>GLLP TOT&amp;M Unit 5 V1 2026</a:t>
            </a:r>
            <a:endParaRPr lang="en-US" sz="1200"/>
          </a:p>
        </p:txBody>
      </p:sp>
    </p:spTree>
    <p:custDataLst>
      <p:tags r:id="rId1"/>
    </p:custDataLst>
    <p:extLst>
      <p:ext uri="{BB962C8B-B14F-4D97-AF65-F5344CB8AC3E}">
        <p14:creationId xmlns:p14="http://schemas.microsoft.com/office/powerpoint/2010/main" val="108480637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E88853-1D9D-48E8-AB7A-0CDEAC8B7ED6}"/>
              </a:ext>
            </a:extLst>
          </p:cNvPr>
          <p:cNvSpPr>
            <a:spLocks noGrp="1"/>
          </p:cNvSpPr>
          <p:nvPr>
            <p:ph type="title"/>
          </p:nvPr>
        </p:nvSpPr>
        <p:spPr>
          <a:xfrm>
            <a:off x="717634" y="549584"/>
            <a:ext cx="10636166" cy="709862"/>
          </a:xfrm>
        </p:spPr>
        <p:txBody>
          <a:bodyPr anchor="t">
            <a:normAutofit fontScale="90000"/>
          </a:bodyPr>
          <a:lstStyle/>
          <a:p>
            <a:r>
              <a:rPr lang="en-US"/>
              <a:t>Mentor and mentee can be matched according to</a:t>
            </a:r>
            <a:endParaRPr lang="en-NL"/>
          </a:p>
        </p:txBody>
      </p:sp>
      <p:sp>
        <p:nvSpPr>
          <p:cNvPr id="4" name="Slide Number Placeholder 3">
            <a:extLst>
              <a:ext uri="{FF2B5EF4-FFF2-40B4-BE49-F238E27FC236}">
                <a16:creationId xmlns:a16="http://schemas.microsoft.com/office/drawing/2014/main" id="{4A458C6F-95FE-4CD4-9310-A47363ECE91F}"/>
              </a:ext>
            </a:extLst>
          </p:cNvPr>
          <p:cNvSpPr>
            <a:spLocks noGrp="1"/>
          </p:cNvSpPr>
          <p:nvPr>
            <p:ph type="sldNum" sz="quarter" idx="12"/>
          </p:nvPr>
        </p:nvSpPr>
        <p:spPr>
          <a:xfrm>
            <a:off x="10821546" y="6210968"/>
            <a:ext cx="532254" cy="365125"/>
          </a:xfrm>
        </p:spPr>
        <p:txBody>
          <a:bodyPr anchor="b">
            <a:normAutofit/>
          </a:bodyPr>
          <a:lstStyle/>
          <a:p>
            <a:pPr>
              <a:spcAft>
                <a:spcPts val="600"/>
              </a:spcAft>
            </a:pPr>
            <a:fld id="{15573E5C-EF74-034A-A019-612A408567C7}" type="slidenum">
              <a:rPr lang="en-US" sz="1200" smtClean="0"/>
              <a:pPr>
                <a:spcAft>
                  <a:spcPts val="600"/>
                </a:spcAft>
              </a:pPr>
              <a:t>9</a:t>
            </a:fld>
            <a:endParaRPr lang="en-US" sz="1200"/>
          </a:p>
        </p:txBody>
      </p:sp>
      <p:sp>
        <p:nvSpPr>
          <p:cNvPr id="129" name="TextBox 128">
            <a:extLst>
              <a:ext uri="{FF2B5EF4-FFF2-40B4-BE49-F238E27FC236}">
                <a16:creationId xmlns:a16="http://schemas.microsoft.com/office/drawing/2014/main" id="{79506A91-4D73-08F6-15AF-A4489D762491}"/>
              </a:ext>
            </a:extLst>
          </p:cNvPr>
          <p:cNvSpPr txBox="1"/>
          <p:nvPr/>
        </p:nvSpPr>
        <p:spPr>
          <a:xfrm>
            <a:off x="8799581" y="4353047"/>
            <a:ext cx="2485713" cy="1600438"/>
          </a:xfrm>
          <a:prstGeom prst="rect">
            <a:avLst/>
          </a:prstGeom>
          <a:solidFill>
            <a:srgbClr val="ED7D31"/>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a:solidFill>
                  <a:srgbClr val="FFFFFF"/>
                </a:solidFill>
              </a:rPr>
              <a:t>Professional role</a:t>
            </a:r>
          </a:p>
          <a:p>
            <a:pPr algn="ctr"/>
            <a:r>
              <a:rPr lang="en-US" sz="1600">
                <a:solidFill>
                  <a:srgbClr val="FFFFFF"/>
                </a:solidFill>
                <a:ea typeface="Calibri"/>
                <a:cs typeface="Calibri"/>
              </a:rPr>
              <a:t>Added value of mentor/mentee having the same function (i.e., supervisor or manager) </a:t>
            </a:r>
          </a:p>
          <a:p>
            <a:pPr algn="ctr"/>
            <a:endParaRPr lang="en-US" sz="1600">
              <a:solidFill>
                <a:srgbClr val="FFFFFF"/>
              </a:solidFill>
              <a:ea typeface="Calibri"/>
              <a:cs typeface="Calibri"/>
            </a:endParaRPr>
          </a:p>
        </p:txBody>
      </p:sp>
      <p:pic>
        <p:nvPicPr>
          <p:cNvPr id="130" name="Picture 129" descr="A person and person holding pens&#10;&#10;AI-generated content may be incorrect.">
            <a:extLst>
              <a:ext uri="{FF2B5EF4-FFF2-40B4-BE49-F238E27FC236}">
                <a16:creationId xmlns:a16="http://schemas.microsoft.com/office/drawing/2014/main" id="{DABAA693-7643-FDC5-D64B-44F4CBC75322}"/>
              </a:ext>
            </a:extLst>
          </p:cNvPr>
          <p:cNvPicPr>
            <a:picLocks noChangeAspect="1"/>
          </p:cNvPicPr>
          <p:nvPr/>
        </p:nvPicPr>
        <p:blipFill>
          <a:blip r:embed="rId4"/>
          <a:stretch>
            <a:fillRect/>
          </a:stretch>
        </p:blipFill>
        <p:spPr>
          <a:xfrm>
            <a:off x="735168" y="1481651"/>
            <a:ext cx="2495048" cy="3307681"/>
          </a:xfrm>
          <a:prstGeom prst="rect">
            <a:avLst/>
          </a:prstGeom>
        </p:spPr>
      </p:pic>
      <p:sp>
        <p:nvSpPr>
          <p:cNvPr id="116" name="TextBox 115">
            <a:extLst>
              <a:ext uri="{FF2B5EF4-FFF2-40B4-BE49-F238E27FC236}">
                <a16:creationId xmlns:a16="http://schemas.microsoft.com/office/drawing/2014/main" id="{FC7EA93D-813C-2018-3B42-2A80A0C7C6C2}"/>
              </a:ext>
            </a:extLst>
          </p:cNvPr>
          <p:cNvSpPr txBox="1"/>
          <p:nvPr/>
        </p:nvSpPr>
        <p:spPr>
          <a:xfrm>
            <a:off x="718372" y="4353047"/>
            <a:ext cx="2485713" cy="1600438"/>
          </a:xfrm>
          <a:prstGeom prst="rect">
            <a:avLst/>
          </a:prstGeom>
          <a:solidFill>
            <a:srgbClr val="ED7D31"/>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a:solidFill>
                  <a:srgbClr val="FFFFFF"/>
                </a:solidFill>
              </a:rPr>
              <a:t>Skills</a:t>
            </a:r>
          </a:p>
          <a:p>
            <a:pPr algn="ctr"/>
            <a:r>
              <a:rPr lang="en-US" sz="1600">
                <a:solidFill>
                  <a:srgbClr val="FFFFFF"/>
                </a:solidFill>
                <a:ea typeface="Calibri"/>
                <a:cs typeface="Calibri"/>
              </a:rPr>
              <a:t>The match between a mentor’s skills and a mentee’s gaps/needs </a:t>
            </a:r>
          </a:p>
          <a:p>
            <a:pPr algn="ctr"/>
            <a:endParaRPr lang="en-US" sz="1600">
              <a:solidFill>
                <a:srgbClr val="FFFFFF"/>
              </a:solidFill>
              <a:latin typeface="Calibri"/>
              <a:ea typeface="Calibri"/>
              <a:cs typeface="Calibri"/>
            </a:endParaRPr>
          </a:p>
          <a:p>
            <a:pPr algn="ctr"/>
            <a:endParaRPr lang="en-US" sz="1600">
              <a:solidFill>
                <a:srgbClr val="FFFFFF"/>
              </a:solidFill>
              <a:latin typeface="Calibri"/>
              <a:ea typeface="Calibri"/>
              <a:cs typeface="Calibri"/>
            </a:endParaRPr>
          </a:p>
        </p:txBody>
      </p:sp>
      <p:pic>
        <p:nvPicPr>
          <p:cNvPr id="131" name="Picture 130" descr="A person holding a monkey&#10;&#10;AI-generated content may be incorrect.">
            <a:extLst>
              <a:ext uri="{FF2B5EF4-FFF2-40B4-BE49-F238E27FC236}">
                <a16:creationId xmlns:a16="http://schemas.microsoft.com/office/drawing/2014/main" id="{FF2CA020-D133-3110-A09D-407F4B53A975}"/>
              </a:ext>
            </a:extLst>
          </p:cNvPr>
          <p:cNvPicPr>
            <a:picLocks noChangeAspect="1"/>
          </p:cNvPicPr>
          <p:nvPr/>
        </p:nvPicPr>
        <p:blipFill>
          <a:blip r:embed="rId5"/>
          <a:srcRect l="68" t="92" r="-394" b="-262"/>
          <a:stretch>
            <a:fillRect/>
          </a:stretch>
        </p:blipFill>
        <p:spPr>
          <a:xfrm>
            <a:off x="3335240" y="1451811"/>
            <a:ext cx="2555475" cy="3837576"/>
          </a:xfrm>
          <a:prstGeom prst="rect">
            <a:avLst/>
          </a:prstGeom>
        </p:spPr>
      </p:pic>
      <p:sp>
        <p:nvSpPr>
          <p:cNvPr id="126" name="TextBox 125">
            <a:extLst>
              <a:ext uri="{FF2B5EF4-FFF2-40B4-BE49-F238E27FC236}">
                <a16:creationId xmlns:a16="http://schemas.microsoft.com/office/drawing/2014/main" id="{595F80C6-C95A-54DE-1AC5-8F8AF0C84981}"/>
              </a:ext>
            </a:extLst>
          </p:cNvPr>
          <p:cNvSpPr txBox="1"/>
          <p:nvPr/>
        </p:nvSpPr>
        <p:spPr>
          <a:xfrm>
            <a:off x="3335240" y="4363073"/>
            <a:ext cx="2555897" cy="1600438"/>
          </a:xfrm>
          <a:prstGeom prst="rect">
            <a:avLst/>
          </a:prstGeom>
          <a:solidFill>
            <a:srgbClr val="ED7D31"/>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a:solidFill>
                  <a:srgbClr val="FFFFFF"/>
                </a:solidFill>
              </a:rPr>
              <a:t>Sector</a:t>
            </a:r>
          </a:p>
          <a:p>
            <a:pPr algn="ctr"/>
            <a:r>
              <a:rPr lang="en-US" sz="1600">
                <a:solidFill>
                  <a:srgbClr val="FFFFFF"/>
                </a:solidFill>
                <a:ea typeface="Calibri"/>
                <a:cs typeface="Calibri"/>
              </a:rPr>
              <a:t>Both mentor and mentee working in the same sector (i.e., human, animal, environmental health)  </a:t>
            </a:r>
            <a:endParaRPr lang="en-US" sz="1600">
              <a:solidFill>
                <a:srgbClr val="FFFFFF"/>
              </a:solidFill>
            </a:endParaRPr>
          </a:p>
        </p:txBody>
      </p:sp>
      <p:pic>
        <p:nvPicPr>
          <p:cNvPr id="132" name="Picture 131" descr="Two men working on a table&#10;&#10;AI-generated content may be incorrect.">
            <a:extLst>
              <a:ext uri="{FF2B5EF4-FFF2-40B4-BE49-F238E27FC236}">
                <a16:creationId xmlns:a16="http://schemas.microsoft.com/office/drawing/2014/main" id="{7A2437CE-2749-E501-82AF-DE95A70DA3A6}"/>
              </a:ext>
            </a:extLst>
          </p:cNvPr>
          <p:cNvPicPr>
            <a:picLocks noChangeAspect="1"/>
          </p:cNvPicPr>
          <p:nvPr/>
        </p:nvPicPr>
        <p:blipFill>
          <a:blip r:embed="rId6"/>
          <a:stretch>
            <a:fillRect/>
          </a:stretch>
        </p:blipFill>
        <p:spPr>
          <a:xfrm>
            <a:off x="6101188" y="1460058"/>
            <a:ext cx="2547185" cy="2994984"/>
          </a:xfrm>
          <a:prstGeom prst="rect">
            <a:avLst/>
          </a:prstGeom>
        </p:spPr>
      </p:pic>
      <p:pic>
        <p:nvPicPr>
          <p:cNvPr id="133" name="Picture 132" descr="A group of people wearing surgical caps and scrubs&#10;&#10;AI-generated content may be incorrect.">
            <a:extLst>
              <a:ext uri="{FF2B5EF4-FFF2-40B4-BE49-F238E27FC236}">
                <a16:creationId xmlns:a16="http://schemas.microsoft.com/office/drawing/2014/main" id="{273CF774-3D40-B10A-0192-0E91CC321AC2}"/>
              </a:ext>
            </a:extLst>
          </p:cNvPr>
          <p:cNvPicPr>
            <a:picLocks noChangeAspect="1"/>
          </p:cNvPicPr>
          <p:nvPr/>
        </p:nvPicPr>
        <p:blipFill>
          <a:blip r:embed="rId7"/>
          <a:stretch>
            <a:fillRect/>
          </a:stretch>
        </p:blipFill>
        <p:spPr>
          <a:xfrm>
            <a:off x="8797842" y="1456071"/>
            <a:ext cx="2477000" cy="2903119"/>
          </a:xfrm>
          <a:prstGeom prst="rect">
            <a:avLst/>
          </a:prstGeom>
        </p:spPr>
      </p:pic>
      <p:sp>
        <p:nvSpPr>
          <p:cNvPr id="3" name="TextBox 2">
            <a:extLst>
              <a:ext uri="{FF2B5EF4-FFF2-40B4-BE49-F238E27FC236}">
                <a16:creationId xmlns:a16="http://schemas.microsoft.com/office/drawing/2014/main" id="{611638A7-3727-CB77-ABBA-6CDB9181043E}"/>
              </a:ext>
            </a:extLst>
          </p:cNvPr>
          <p:cNvSpPr txBox="1"/>
          <p:nvPr/>
        </p:nvSpPr>
        <p:spPr>
          <a:xfrm>
            <a:off x="721894" y="4130842"/>
            <a:ext cx="2105526" cy="2308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900">
                <a:solidFill>
                  <a:srgbClr val="FFFFFF"/>
                </a:solidFill>
              </a:rPr>
              <a:t>©WHO/Fabeha Monir</a:t>
            </a:r>
          </a:p>
        </p:txBody>
      </p:sp>
      <p:sp>
        <p:nvSpPr>
          <p:cNvPr id="5" name="TextBox 4">
            <a:extLst>
              <a:ext uri="{FF2B5EF4-FFF2-40B4-BE49-F238E27FC236}">
                <a16:creationId xmlns:a16="http://schemas.microsoft.com/office/drawing/2014/main" id="{02CF3121-BE18-4EDC-DE64-576765FFD165}"/>
              </a:ext>
            </a:extLst>
          </p:cNvPr>
          <p:cNvSpPr txBox="1"/>
          <p:nvPr/>
        </p:nvSpPr>
        <p:spPr>
          <a:xfrm>
            <a:off x="8803104" y="4130841"/>
            <a:ext cx="2105526" cy="2308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900">
                <a:solidFill>
                  <a:srgbClr val="FFFFFF"/>
                </a:solidFill>
              </a:rPr>
              <a:t>©WHO/P. </a:t>
            </a:r>
            <a:r>
              <a:rPr lang="en-US" sz="900" err="1">
                <a:solidFill>
                  <a:srgbClr val="FFFFFF"/>
                </a:solidFill>
              </a:rPr>
              <a:t>Phutpheng</a:t>
            </a:r>
          </a:p>
        </p:txBody>
      </p:sp>
      <p:sp>
        <p:nvSpPr>
          <p:cNvPr id="6" name="TextBox 5">
            <a:extLst>
              <a:ext uri="{FF2B5EF4-FFF2-40B4-BE49-F238E27FC236}">
                <a16:creationId xmlns:a16="http://schemas.microsoft.com/office/drawing/2014/main" id="{2527612E-765A-26DC-0118-F9630D18DBE7}"/>
              </a:ext>
            </a:extLst>
          </p:cNvPr>
          <p:cNvSpPr txBox="1"/>
          <p:nvPr/>
        </p:nvSpPr>
        <p:spPr>
          <a:xfrm>
            <a:off x="6095998" y="4130841"/>
            <a:ext cx="2105526" cy="2308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900">
                <a:solidFill>
                  <a:srgbClr val="FFFFFF"/>
                </a:solidFill>
              </a:rPr>
              <a:t>©WHO/Nicolo Filippo Rosso</a:t>
            </a:r>
          </a:p>
        </p:txBody>
      </p:sp>
      <p:sp>
        <p:nvSpPr>
          <p:cNvPr id="7" name="TextBox 6">
            <a:extLst>
              <a:ext uri="{FF2B5EF4-FFF2-40B4-BE49-F238E27FC236}">
                <a16:creationId xmlns:a16="http://schemas.microsoft.com/office/drawing/2014/main" id="{FF24768C-DB07-BBCD-5740-4F850AA236A3}"/>
              </a:ext>
            </a:extLst>
          </p:cNvPr>
          <p:cNvSpPr txBox="1"/>
          <p:nvPr/>
        </p:nvSpPr>
        <p:spPr>
          <a:xfrm>
            <a:off x="3338762" y="4130842"/>
            <a:ext cx="2105526" cy="2308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900">
                <a:solidFill>
                  <a:srgbClr val="FFFFFF"/>
                </a:solidFill>
              </a:rPr>
              <a:t>©WHO</a:t>
            </a:r>
          </a:p>
        </p:txBody>
      </p:sp>
      <p:sp>
        <p:nvSpPr>
          <p:cNvPr id="8" name="Footer Placeholder 7">
            <a:extLst>
              <a:ext uri="{FF2B5EF4-FFF2-40B4-BE49-F238E27FC236}">
                <a16:creationId xmlns:a16="http://schemas.microsoft.com/office/drawing/2014/main" id="{6A8A5B9C-4D49-621A-8575-BB4C587120D8}"/>
              </a:ext>
            </a:extLst>
          </p:cNvPr>
          <p:cNvSpPr>
            <a:spLocks noGrp="1"/>
          </p:cNvSpPr>
          <p:nvPr>
            <p:ph type="ftr" sz="quarter" idx="3"/>
          </p:nvPr>
        </p:nvSpPr>
        <p:spPr/>
        <p:txBody>
          <a:bodyPr/>
          <a:lstStyle/>
          <a:p>
            <a:pPr algn="r"/>
            <a:r>
              <a:rPr lang="nl-NL"/>
              <a:t>GLLP TOT&amp;M Unit 5 V1 2026</a:t>
            </a:r>
            <a:endParaRPr lang="en-US"/>
          </a:p>
        </p:txBody>
      </p:sp>
      <p:sp>
        <p:nvSpPr>
          <p:cNvPr id="128" name="TextBox 127">
            <a:extLst>
              <a:ext uri="{FF2B5EF4-FFF2-40B4-BE49-F238E27FC236}">
                <a16:creationId xmlns:a16="http://schemas.microsoft.com/office/drawing/2014/main" id="{EABC0932-3A21-D8D1-652D-04176D186C20}"/>
              </a:ext>
            </a:extLst>
          </p:cNvPr>
          <p:cNvSpPr txBox="1"/>
          <p:nvPr/>
        </p:nvSpPr>
        <p:spPr>
          <a:xfrm>
            <a:off x="6092476" y="4363073"/>
            <a:ext cx="2555897" cy="1600438"/>
          </a:xfrm>
          <a:prstGeom prst="rect">
            <a:avLst/>
          </a:prstGeom>
          <a:solidFill>
            <a:srgbClr val="ED7D31"/>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a:solidFill>
                  <a:srgbClr val="FFFFFF"/>
                </a:solidFill>
                <a:latin typeface="+mj-lt"/>
              </a:rPr>
              <a:t>Expertise</a:t>
            </a:r>
          </a:p>
          <a:p>
            <a:pPr algn="ctr"/>
            <a:r>
              <a:rPr lang="en-US" sz="1600">
                <a:solidFill>
                  <a:srgbClr val="FFFFFF"/>
                </a:solidFill>
                <a:latin typeface="+mj-lt"/>
                <a:ea typeface="Calibri"/>
                <a:cs typeface="Calibri"/>
              </a:rPr>
              <a:t>Mentor and mentee possessing similar or complementary areas of expertise</a:t>
            </a:r>
          </a:p>
          <a:p>
            <a:pPr algn="ctr"/>
            <a:endParaRPr lang="en-US" sz="1600">
              <a:solidFill>
                <a:srgbClr val="FFFFFF"/>
              </a:solidFill>
              <a:latin typeface="+mj-lt"/>
              <a:ea typeface="Calibri"/>
              <a:cs typeface="Calibri"/>
            </a:endParaRPr>
          </a:p>
        </p:txBody>
      </p:sp>
    </p:spTree>
    <p:custDataLst>
      <p:tags r:id="rId1"/>
    </p:custDataLst>
    <p:extLst>
      <p:ext uri="{BB962C8B-B14F-4D97-AF65-F5344CB8AC3E}">
        <p14:creationId xmlns:p14="http://schemas.microsoft.com/office/powerpoint/2010/main" val="490756440"/>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SLIDE_COUNT" val="36"/>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ffice Theme">
  <a:themeElements>
    <a:clrScheme name="Custom 1">
      <a:dk1>
        <a:srgbClr val="000000"/>
      </a:dk1>
      <a:lt1>
        <a:srgbClr val="FFFFFF"/>
      </a:lt1>
      <a:dk2>
        <a:srgbClr val="114C83"/>
      </a:dk2>
      <a:lt2>
        <a:srgbClr val="E7E6E6"/>
      </a:lt2>
      <a:accent1>
        <a:srgbClr val="07729C"/>
      </a:accent1>
      <a:accent2>
        <a:srgbClr val="F26C32"/>
      </a:accent2>
      <a:accent3>
        <a:srgbClr val="A1A09F"/>
      </a:accent3>
      <a:accent4>
        <a:srgbClr val="F1AF3D"/>
      </a:accent4>
      <a:accent5>
        <a:srgbClr val="114C83"/>
      </a:accent5>
      <a:accent6>
        <a:srgbClr val="AF3920"/>
      </a:accent6>
      <a:hlink>
        <a:srgbClr val="07729C"/>
      </a:hlink>
      <a:folHlink>
        <a:srgbClr val="727170"/>
      </a:folHlink>
    </a:clrScheme>
    <a:fontScheme name="GLLP">
      <a:majorFont>
        <a:latin typeface="Trebuchet MS"/>
        <a:ea typeface=""/>
        <a:cs typeface=""/>
      </a:majorFont>
      <a:minorFont>
        <a:latin typeface="Trebuchet MS"/>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5" id="{1A055E8F-465B-4841-A77B-A70258DF683C}" vid="{035D67F9-7EBA-FF41-A782-E1A2CFE7D0C6}"/>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9805538183E13A4D91A4BD666C52FC81" ma:contentTypeVersion="19" ma:contentTypeDescription="Create a new document." ma:contentTypeScope="" ma:versionID="37119bfc041c8681f97d3b0080710bb5">
  <xsd:schema xmlns:xsd="http://www.w3.org/2001/XMLSchema" xmlns:xs="http://www.w3.org/2001/XMLSchema" xmlns:p="http://schemas.microsoft.com/office/2006/metadata/properties" xmlns:ns2="e6f0be81-9d97-4737-97b2-7789c5062d58" xmlns:ns3="129451d6-aa90-46b8-8fd9-fbe75a80caf6" targetNamespace="http://schemas.microsoft.com/office/2006/metadata/properties" ma:root="true" ma:fieldsID="1a02c8957b1750eac46c5e00cffccf54" ns2:_="" ns3:_="">
    <xsd:import namespace="e6f0be81-9d97-4737-97b2-7789c5062d58"/>
    <xsd:import namespace="129451d6-aa90-46b8-8fd9-fbe75a80caf6"/>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GenerationTime" minOccurs="0"/>
                <xsd:element ref="ns2:MediaServiceEventHashCode" minOccurs="0"/>
                <xsd:element ref="ns2:MediaServiceDateTaken" minOccurs="0"/>
                <xsd:element ref="ns2:MediaServiceOCR" minOccurs="0"/>
                <xsd:element ref="ns2:MediaServiceLocation" minOccurs="0"/>
                <xsd:element ref="ns2:MediaLengthInSeconds" minOccurs="0"/>
                <xsd:element ref="ns2:lcf76f155ced4ddcb4097134ff3c332f" minOccurs="0"/>
                <xsd:element ref="ns3:TaxCatchAll" minOccurs="0"/>
                <xsd:element ref="ns3:SharedWithUsers" minOccurs="0"/>
                <xsd:element ref="ns3:SharedWithDetails" minOccurs="0"/>
                <xsd:element ref="ns2:MediaServiceObjectDetectorVersion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6f0be81-9d97-4737-97b2-7789c5062d5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DateTaken" ma:index="15" nillable="true" ma:displayName="MediaServiceDateTaken" ma:hidden="true" ma:internalName="MediaServiceDateTake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Location" ma:index="17" nillable="true" ma:displayName="Location" ma:internalName="MediaServiceLocation" ma:readOnly="true">
      <xsd:simpleType>
        <xsd:restriction base="dms:Text"/>
      </xsd:simpleType>
    </xsd:element>
    <xsd:element name="MediaLengthInSeconds" ma:index="18" nillable="true" ma:displayName="MediaLengthInSeconds" ma:hidden="true" ma:internalName="MediaLengthInSeconds" ma:readOnly="true">
      <xsd:simpleType>
        <xsd:restriction base="dms:Unknown"/>
      </xsd:simpleType>
    </xsd:element>
    <xsd:element name="lcf76f155ced4ddcb4097134ff3c332f" ma:index="20" nillable="true" ma:taxonomy="true" ma:internalName="lcf76f155ced4ddcb4097134ff3c332f" ma:taxonomyFieldName="MediaServiceImageTags" ma:displayName="Image Tags" ma:readOnly="false" ma:fieldId="{5cf76f15-5ced-4ddc-b409-7134ff3c332f}" ma:taxonomyMulti="true" ma:sspId="aa4eac88-8ae6-4a96-90c7-97bc93c844ef"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element name="MediaServiceBillingMetadata" ma:index="26"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129451d6-aa90-46b8-8fd9-fbe75a80caf6" elementFormDefault="qualified">
    <xsd:import namespace="http://schemas.microsoft.com/office/2006/documentManagement/types"/>
    <xsd:import namespace="http://schemas.microsoft.com/office/infopath/2007/PartnerControls"/>
    <xsd:element name="TaxCatchAll" ma:index="21" nillable="true" ma:displayName="Taxonomy Catch All Column" ma:hidden="true" ma:list="{764056d1-5fb6-453f-a253-4e72b727c606}" ma:internalName="TaxCatchAll" ma:showField="CatchAllData" ma:web="129451d6-aa90-46b8-8fd9-fbe75a80caf6">
      <xsd:complexType>
        <xsd:complexContent>
          <xsd:extension base="dms:MultiChoiceLookup">
            <xsd:sequence>
              <xsd:element name="Value" type="dms:Lookup" maxOccurs="unbounded" minOccurs="0" nillable="true"/>
            </xsd:sequence>
          </xsd:extension>
        </xsd:complexContent>
      </xsd:complexType>
    </xsd:element>
    <xsd:element name="SharedWithUsers" ma:index="2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3"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e6f0be81-9d97-4737-97b2-7789c5062d58">
      <Terms xmlns="http://schemas.microsoft.com/office/infopath/2007/PartnerControls"/>
    </lcf76f155ced4ddcb4097134ff3c332f>
    <TaxCatchAll xmlns="129451d6-aa90-46b8-8fd9-fbe75a80caf6" xsi:nil="true"/>
  </documentManagement>
</p:properties>
</file>

<file path=customXml/itemProps1.xml><?xml version="1.0" encoding="utf-8"?>
<ds:datastoreItem xmlns:ds="http://schemas.openxmlformats.org/officeDocument/2006/customXml" ds:itemID="{60877FF2-4A92-4BF7-A3A5-290817FC2619}">
  <ds:schemaRefs>
    <ds:schemaRef ds:uri="http://schemas.microsoft.com/sharepoint/v3/contenttype/forms"/>
  </ds:schemaRefs>
</ds:datastoreItem>
</file>

<file path=customXml/itemProps2.xml><?xml version="1.0" encoding="utf-8"?>
<ds:datastoreItem xmlns:ds="http://schemas.openxmlformats.org/officeDocument/2006/customXml" ds:itemID="{311F230B-2405-47C2-8B8D-556EF3E92992}">
  <ds:schemaRefs>
    <ds:schemaRef ds:uri="129451d6-aa90-46b8-8fd9-fbe75a80caf6"/>
    <ds:schemaRef ds:uri="e6f0be81-9d97-4737-97b2-7789c5062d58"/>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D8EF5DC4-D66F-4EA2-A898-E489CBE4BE60}">
  <ds:schemaRefs>
    <ds:schemaRef ds:uri="http://schemas.openxmlformats.org/package/2006/metadata/core-properties"/>
    <ds:schemaRef ds:uri="http://schemas.microsoft.com/office/2006/metadata/properties"/>
    <ds:schemaRef ds:uri="http://www.w3.org/XML/1998/namespace"/>
    <ds:schemaRef ds:uri="129451d6-aa90-46b8-8fd9-fbe75a80caf6"/>
    <ds:schemaRef ds:uri="http://purl.org/dc/dcmitype/"/>
    <ds:schemaRef ds:uri="http://purl.org/dc/terms/"/>
    <ds:schemaRef ds:uri="e6f0be81-9d97-4737-97b2-7789c5062d58"/>
    <ds:schemaRef ds:uri="http://schemas.microsoft.com/office/2006/documentManagement/types"/>
    <ds:schemaRef ds:uri="http://schemas.microsoft.com/office/infopath/2007/PartnerControls"/>
    <ds:schemaRef ds:uri="http://purl.org/dc/elements/1.1/"/>
  </ds:schemaRefs>
</ds:datastoreItem>
</file>

<file path=docProps/app.xml><?xml version="1.0" encoding="utf-8"?>
<Properties xmlns="http://schemas.openxmlformats.org/officeDocument/2006/extended-properties" xmlns:vt="http://schemas.openxmlformats.org/officeDocument/2006/docPropsVTypes">
  <Template>GLLP PPT template July 2020</Template>
  <TotalTime>16</TotalTime>
  <Words>4858</Words>
  <Application>Microsoft Office PowerPoint</Application>
  <PresentationFormat>Widescreen</PresentationFormat>
  <Paragraphs>535</Paragraphs>
  <Slides>36</Slides>
  <Notes>33</Notes>
  <HiddenSlides>5</HiddenSlides>
  <MMClips>0</MMClips>
  <ScaleCrop>false</ScaleCrop>
  <HeadingPairs>
    <vt:vector size="6" baseType="variant">
      <vt:variant>
        <vt:lpstr>Fonts Used</vt:lpstr>
      </vt:variant>
      <vt:variant>
        <vt:i4>14</vt:i4>
      </vt:variant>
      <vt:variant>
        <vt:lpstr>Theme</vt:lpstr>
      </vt:variant>
      <vt:variant>
        <vt:i4>1</vt:i4>
      </vt:variant>
      <vt:variant>
        <vt:lpstr>Slide Titles</vt:lpstr>
      </vt:variant>
      <vt:variant>
        <vt:i4>36</vt:i4>
      </vt:variant>
    </vt:vector>
  </HeadingPairs>
  <TitlesOfParts>
    <vt:vector size="51" baseType="lpstr">
      <vt:lpstr>Arial</vt:lpstr>
      <vt:lpstr>Arial Bold</vt:lpstr>
      <vt:lpstr>Arial,Sans-Serif</vt:lpstr>
      <vt:lpstr>Calibri</vt:lpstr>
      <vt:lpstr>Courier New</vt:lpstr>
      <vt:lpstr>Franklin Gothic Book</vt:lpstr>
      <vt:lpstr>Franklin Gothic Medium</vt:lpstr>
      <vt:lpstr>Helvetica</vt:lpstr>
      <vt:lpstr>Open Sans</vt:lpstr>
      <vt:lpstr>Segoe UI</vt:lpstr>
      <vt:lpstr>Source Sans Pro Regular</vt:lpstr>
      <vt:lpstr>Times New Roman</vt:lpstr>
      <vt:lpstr>Trebuchet MS</vt:lpstr>
      <vt:lpstr>Wingdings</vt:lpstr>
      <vt:lpstr>Office Theme</vt:lpstr>
      <vt:lpstr>Global Laboratory  Leadership Programme   Training of Trainers and Mentors  Unit 8: Preparing for  mentoring</vt:lpstr>
      <vt:lpstr>Zoom interface</vt:lpstr>
      <vt:lpstr>Zoom interface</vt:lpstr>
      <vt:lpstr>For TOT&amp;M facilitators only</vt:lpstr>
      <vt:lpstr>For facilitators only</vt:lpstr>
      <vt:lpstr>Learning objectives</vt:lpstr>
      <vt:lpstr>Agenda</vt:lpstr>
      <vt:lpstr>Preparing, initiating and formalizing the relationship
</vt:lpstr>
      <vt:lpstr>Mentor and mentee can be matched according to</vt:lpstr>
      <vt:lpstr>Mentor’s role</vt:lpstr>
      <vt:lpstr>Review of projects </vt:lpstr>
      <vt:lpstr>Roles in projects</vt:lpstr>
      <vt:lpstr>Mentorship tools</vt:lpstr>
      <vt:lpstr>GLLP Learning Package: Mentorship tools </vt:lpstr>
      <vt:lpstr>GLLP Mentorship Guide</vt:lpstr>
      <vt:lpstr>PowerPoint Presentation</vt:lpstr>
      <vt:lpstr>GLLP Mentorship tool 1: Leadership Competency Self-Assessment eTool</vt:lpstr>
      <vt:lpstr>GLLP Mentorship tool 2: Information sharing template</vt:lpstr>
      <vt:lpstr>GLLP Mentorship tool 3: Mentors ToRs</vt:lpstr>
      <vt:lpstr>GLLP Mentorship tool 4: Template for Mentoring Agreement</vt:lpstr>
      <vt:lpstr>GLLP Mentorship tool 5: Mentee learning plan template</vt:lpstr>
      <vt:lpstr>GLLP Mentorship tool 6: Meeting agenda minutes</vt:lpstr>
      <vt:lpstr>Activity: Get to know tools (20 mins)</vt:lpstr>
      <vt:lpstr>Monitoring and evaluation of mentoring</vt:lpstr>
      <vt:lpstr>PowerPoint Presentation</vt:lpstr>
      <vt:lpstr>GLLP Mentorship tool 7: Midway review form</vt:lpstr>
      <vt:lpstr>GLLP Mentorship tool 8 Final review form</vt:lpstr>
      <vt:lpstr>Ad hoc review</vt:lpstr>
      <vt:lpstr>PowerPoint Presentation</vt:lpstr>
      <vt:lpstr>Activity: Review of tools</vt:lpstr>
      <vt:lpstr>Key messages</vt:lpstr>
      <vt:lpstr>Questions?</vt:lpstr>
      <vt:lpstr>Mentoring scenarios </vt:lpstr>
      <vt:lpstr>Activity:  Role-play scenarios</vt:lpstr>
      <vt:lpstr>References</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Isadore, Jocelyn | APHL</dc:creator>
  <cp:lastModifiedBy>VAZ DRAGO, Rita Catarina</cp:lastModifiedBy>
  <cp:revision>2</cp:revision>
  <dcterms:created xsi:type="dcterms:W3CDTF">2022-09-26T12:34:29Z</dcterms:created>
  <dcterms:modified xsi:type="dcterms:W3CDTF">2026-05-06T15:54:54Z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0x0101009805538183E13A4D91A4BD666C52FC81</vt:lpwstr>
  </property>
  <property fmtid="{D5CDD505-2E9C-101B-9397-08002B2CF9AE}" pid="3" name="ArticulateGUID">
    <vt:lpwstr>419C44EC-B256-4272-994A-D2E99F309192</vt:lpwstr>
  </property>
  <property fmtid="{D5CDD505-2E9C-101B-9397-08002B2CF9AE}" pid="4" name="ArticulatePath">
    <vt:lpwstr>https://aphl8515-my.sharepoint.com/personal/jocelyn_isadore_aphl_org/Documents/Desktop/GLLP_TOT&amp;TOM_RPHLN_unit _8_Preparing for mentoring</vt:lpwstr>
  </property>
  <property fmtid="{D5CDD505-2E9C-101B-9397-08002B2CF9AE}" pid="5" name="MediaServiceImageTags">
    <vt:lpwstr/>
  </property>
</Properties>
</file>