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 algn="r" rtl="1"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9"/>
    <a:srgbClr val="B9C6CF"/>
    <a:srgbClr val="12949F"/>
    <a:srgbClr val="4B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662"/>
  </p:normalViewPr>
  <p:slideViewPr>
    <p:cSldViewPr>
      <p:cViewPr varScale="1">
        <p:scale>
          <a:sx n="80" d="100"/>
          <a:sy n="80" d="100"/>
        </p:scale>
        <p:origin x="1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1"/>
          <a:lstStyle/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1"/>
          <a:lstStyle>
            <a:lvl1pPr marL="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1"/>
            <a:r>
              <a:rPr lang="ar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A44CD7F8-0159-4D59-9FF8-5FD87DDF5A33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6C8E3E22-D826-442A-94F3-80588561F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1"/>
          <a:lstStyle/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EC87C9A9-4FD9-40A3-AB3F-7E708C87BD41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4D54B0A0-D4E1-404E-8F9B-D6915EE1B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1"/>
          <a:lstStyle/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1"/>
          <a:lstStyle/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264AF5A5-2F6F-4723-B9CB-4B3A8BED828D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E25D4471-92F0-4983-9AAC-60E768C1E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DC0C7EEA-BA01-43E9-A785-68EBDC9C85F3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BBD1034F-2EBB-4D04-A455-6B4EF1CD3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1" anchor="t"/>
          <a:lstStyle>
            <a:lvl1pPr algn="r" rtl="1">
              <a:defRPr sz="4000" b="1" cap="all"/>
            </a:lvl1pPr>
          </a:lstStyle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1" anchor="b"/>
          <a:lstStyle>
            <a:lvl1pPr marL="0" indent="0" algn="r" rtl="1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a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827FD7D9-9556-42D7-863E-86BA414156CF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BBC38472-6806-4DE0-920D-14830A72A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6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1"/>
          <a:lstStyle>
            <a:lvl1pPr algn="r" rtl="1">
              <a:defRPr sz="28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  <a:lvl6pPr algn="r" rtl="1">
              <a:defRPr sz="1800"/>
            </a:lvl6pPr>
            <a:lvl7pPr algn="r" rtl="1">
              <a:defRPr sz="1800"/>
            </a:lvl7pPr>
            <a:lvl8pPr algn="r" rtl="1">
              <a:defRPr sz="1800"/>
            </a:lvl8pPr>
            <a:lvl9pPr algn="r" rtl="1">
              <a:defRPr sz="1800"/>
            </a:lvl9pPr>
          </a:lstStyle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1"/>
          <a:lstStyle>
            <a:lvl1pPr algn="r" rtl="1">
              <a:defRPr sz="28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  <a:lvl6pPr algn="r" rtl="1">
              <a:defRPr sz="1800"/>
            </a:lvl6pPr>
            <a:lvl7pPr algn="r" rtl="1">
              <a:defRPr sz="1800"/>
            </a:lvl7pPr>
            <a:lvl8pPr algn="r" rtl="1">
              <a:defRPr sz="1800"/>
            </a:lvl8pPr>
            <a:lvl9pPr algn="r" rtl="1">
              <a:defRPr sz="1800"/>
            </a:lvl9pPr>
          </a:lstStyle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8C8927DD-9260-4A6C-B87C-4F4292957481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D2C24815-A344-438A-B571-D75522C5A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9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1" anchor="b"/>
          <a:lstStyle>
            <a:lvl1pPr marL="0" indent="0" algn="r" rtl="1">
              <a:buNone/>
              <a:defRPr sz="2400" b="1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1" anchor="b"/>
          <a:lstStyle>
            <a:lvl1pPr marL="0" indent="0" algn="r" rtl="1">
              <a:buNone/>
              <a:defRPr sz="2400" b="1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8655A21D-D7FA-4A39-96B3-3D501B777E19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ECBD0805-17C1-4BDC-ACE7-2F1C665AF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ADE4A662-0B9D-43AB-915C-C7220A2E7B10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99218E2F-04F2-4526-B9DF-F853BD643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B7D87E7A-F999-4CC0-A152-9D43A1672B1B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B8CF383F-03C3-44AC-B617-3D3F8B78C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1" anchor="b"/>
          <a:lstStyle>
            <a:lvl1pPr algn="r" rtl="1">
              <a:defRPr sz="2000" b="1"/>
            </a:lvl1pPr>
          </a:lstStyle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1"/>
          <a:lstStyle>
            <a:lvl1pPr algn="r" rtl="1">
              <a:defRPr sz="3200"/>
            </a:lvl1pPr>
            <a:lvl2pPr algn="r" rtl="1">
              <a:defRPr sz="2800"/>
            </a:lvl2pPr>
            <a:lvl3pPr algn="r" rtl="1">
              <a:defRPr sz="2400"/>
            </a:lvl3pPr>
            <a:lvl4pPr algn="r" rtl="1">
              <a:defRPr sz="2000"/>
            </a:lvl4pPr>
            <a:lvl5pPr algn="r" rtl="1">
              <a:defRPr sz="2000"/>
            </a:lvl5pPr>
            <a:lvl6pPr algn="r" rtl="1">
              <a:defRPr sz="2000"/>
            </a:lvl6pPr>
            <a:lvl7pPr algn="r" rtl="1">
              <a:defRPr sz="2000"/>
            </a:lvl7pPr>
            <a:lvl8pPr algn="r" rtl="1">
              <a:defRPr sz="2000"/>
            </a:lvl8pPr>
            <a:lvl9pPr algn="r" rtl="1">
              <a:defRPr sz="2000"/>
            </a:lvl9pPr>
          </a:lstStyle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1"/>
          <a:lstStyle>
            <a:lvl1pPr marL="0" indent="0" algn="r" rtl="1">
              <a:buNone/>
              <a:defRPr sz="14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ar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19334917-41A5-4F5E-914F-5070D4A84235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17141063-4E69-4E0D-9969-C9C8AFE90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1" anchor="b"/>
          <a:lstStyle>
            <a:lvl1pPr algn="r" rtl="1">
              <a:defRPr sz="2000" b="1"/>
            </a:lvl1pPr>
          </a:lstStyle>
          <a:p>
            <a:pPr rtl="1"/>
            <a:r>
              <a:rPr lang="ar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 algn="r" rtl="1">
              <a:buNone/>
              <a:defRPr sz="3200"/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lvl="0" rtl="1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1"/>
          <a:lstStyle>
            <a:lvl1pPr marL="0" indent="0" algn="r" rtl="1">
              <a:buNone/>
              <a:defRPr sz="14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ar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9A9A6264-F9E2-40A1-A595-8D27502E8178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r" rtl="1">
              <a:defRPr/>
            </a:lvl1pPr>
          </a:lstStyle>
          <a:p>
            <a:pPr rtl="1">
              <a:defRPr/>
            </a:pPr>
            <a:fld id="{0008EB77-26BF-4724-BD4E-FD4DFFE0B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lvl="0" rtl="1"/>
            <a:r>
              <a:rPr lang="a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lvl="0" rtl="1"/>
            <a:r>
              <a:rPr lang="ar"/>
              <a:t>Click to edit Master text styles</a:t>
            </a:r>
          </a:p>
          <a:p>
            <a:pPr lvl="1" rtl="1"/>
            <a:r>
              <a:rPr lang="ar"/>
              <a:t>Second level</a:t>
            </a:r>
          </a:p>
          <a:p>
            <a:pPr lvl="2" rtl="1"/>
            <a:r>
              <a:rPr lang="ar"/>
              <a:t>Third level</a:t>
            </a:r>
          </a:p>
          <a:p>
            <a:pPr lvl="3" rtl="1"/>
            <a:r>
              <a:rPr lang="ar"/>
              <a:t>Fourth level</a:t>
            </a:r>
          </a:p>
          <a:p>
            <a:pPr lvl="4" rtl="1"/>
            <a:r>
              <a:rPr lang="a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1">
              <a:defRPr/>
            </a:pPr>
            <a:fld id="{CA4EAFCF-C579-4DFE-83EF-9B394A0060BE}" type="datetimeFigureOut">
              <a:rPr lang="en-US"/>
              <a:pPr rtl="1">
                <a:defRPr/>
              </a:pPr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1">
              <a:defRPr/>
            </a:pPr>
            <a:fld id="{C385AD1C-ECDA-4539-92FE-19E58BF12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6"/>
          <p:cNvSpPr>
            <a:spLocks noChangeShapeType="1"/>
          </p:cNvSpPr>
          <p:nvPr/>
        </p:nvSpPr>
        <p:spPr bwMode="auto">
          <a:xfrm>
            <a:off x="900113" y="5709805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rtlCol="1"/>
          <a:lstStyle/>
          <a:p>
            <a:pPr rtl="1"/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461000" y="5105400"/>
            <a:ext cx="3657600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1"/>
          <a:lstStyle/>
          <a:p>
            <a:pPr algn="ctr" rtl="1"/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832334" y="752991"/>
            <a:ext cx="7245350" cy="145680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rtlCol="1"/>
          <a:lstStyle>
            <a:lvl1pPr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ar" sz="3600">
                <a:solidFill>
                  <a:srgbClr val="009AC9"/>
                </a:solidFill>
                <a:latin typeface="Arial Rounded MT Bold"/>
                <a:cs typeface="Arial Rounded MT Bold"/>
              </a:rPr>
              <a:t>شهادة إتمام دورة تدريبية بنجاح </a:t>
            </a: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6140425" y="5880398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1"/>
          <a:lstStyle>
            <a:lvl1pPr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ar" sz="1400" dirty="0">
                <a:solidFill>
                  <a:srgbClr val="333333"/>
                </a:solidFill>
                <a:latin typeface="Arial"/>
                <a:cs typeface="Arial"/>
              </a:rPr>
              <a:t>الاسم (1)</a:t>
            </a:r>
          </a:p>
        </p:txBody>
      </p:sp>
      <p:sp>
        <p:nvSpPr>
          <p:cNvPr id="2058" name="Text Box 3"/>
          <p:cNvSpPr txBox="1">
            <a:spLocks noChangeArrowheads="1"/>
          </p:cNvSpPr>
          <p:nvPr/>
        </p:nvSpPr>
        <p:spPr bwMode="auto">
          <a:xfrm>
            <a:off x="446675" y="3214687"/>
            <a:ext cx="83137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1"/>
          <a:lstStyle>
            <a:lvl1pPr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defTabSz="809625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defTabSz="809625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1" eaLnBrk="1" hangingPunct="1">
              <a:spcBef>
                <a:spcPct val="20000"/>
              </a:spcBef>
            </a:pPr>
            <a:r>
              <a:rPr lang="ar-SA" dirty="0"/>
              <a:t>      </a:t>
            </a:r>
            <a:r>
              <a:rPr dirty="0" err="1"/>
              <a:t>بنجاح</a:t>
            </a:r>
            <a:r>
              <a:rPr dirty="0"/>
              <a:t> </a:t>
            </a:r>
            <a:r>
              <a:rPr dirty="0" err="1"/>
              <a:t>الحلقة</a:t>
            </a:r>
            <a:r>
              <a:rPr dirty="0"/>
              <a:t> </a:t>
            </a:r>
            <a:r>
              <a:rPr dirty="0" err="1"/>
              <a:t>العملية</a:t>
            </a:r>
            <a:r>
              <a:rPr dirty="0"/>
              <a:t> </a:t>
            </a:r>
            <a:r>
              <a:rPr dirty="0" err="1"/>
              <a:t>التدريبية</a:t>
            </a:r>
            <a:r>
              <a:rPr dirty="0"/>
              <a:t> </a:t>
            </a:r>
            <a:r>
              <a:rPr dirty="0" err="1"/>
              <a:t>حول</a:t>
            </a:r>
            <a:r>
              <a:rPr dirty="0"/>
              <a:t> </a:t>
            </a:r>
            <a:r>
              <a:rPr dirty="0" err="1"/>
              <a:t>الاختبار</a:t>
            </a:r>
            <a:r>
              <a:rPr dirty="0"/>
              <a:t> </a:t>
            </a:r>
            <a:r>
              <a:rPr dirty="0" err="1"/>
              <a:t>التشخيصي</a:t>
            </a:r>
            <a:r>
              <a:rPr dirty="0"/>
              <a:t> </a:t>
            </a:r>
            <a:r>
              <a:rPr dirty="0" err="1"/>
              <a:t>السريع</a:t>
            </a:r>
            <a:r>
              <a:rPr dirty="0"/>
              <a:t> </a:t>
            </a:r>
            <a:r>
              <a:rPr dirty="0" err="1"/>
              <a:t>للكشف</a:t>
            </a:r>
            <a:r>
              <a:rPr dirty="0"/>
              <a:t> </a:t>
            </a:r>
            <a:r>
              <a:rPr dirty="0" err="1"/>
              <a:t>عن</a:t>
            </a:r>
            <a:r>
              <a:rPr dirty="0"/>
              <a:t> </a:t>
            </a:r>
            <a:r>
              <a:rPr dirty="0" err="1"/>
              <a:t>فيروس</a:t>
            </a:r>
            <a:r>
              <a:rPr dirty="0"/>
              <a:t> كورونا-سارس-2 </a:t>
            </a:r>
          </a:p>
          <a:p>
            <a:pPr algn="ctr" rtl="1" eaLnBrk="1" hangingPunct="1">
              <a:spcBef>
                <a:spcPct val="20000"/>
              </a:spcBef>
            </a:pPr>
            <a:endParaRPr dirty="0"/>
          </a:p>
          <a:p>
            <a:pPr algn="ctr" rtl="1" eaLnBrk="1" hangingPunct="1">
              <a:spcBef>
                <a:spcPct val="20000"/>
              </a:spcBef>
            </a:pPr>
            <a:r>
              <a:rPr lang="ar" sz="1600" dirty="0">
                <a:latin typeface="Arial"/>
                <a:cs typeface="Arial"/>
              </a:rPr>
              <a:t>__________________ </a:t>
            </a:r>
          </a:p>
          <a:p>
            <a:pPr algn="ctr" rtl="1" eaLnBrk="1" hangingPunct="1">
              <a:spcBef>
                <a:spcPct val="20000"/>
              </a:spcBef>
            </a:pPr>
            <a:r>
              <a:rPr lang="ar" sz="1600" i="1" dirty="0">
                <a:latin typeface="Arial"/>
                <a:cs typeface="Arial"/>
              </a:rPr>
              <a:t>(مستخدم نهائي أو تدريب المدربين)</a:t>
            </a:r>
          </a:p>
          <a:p>
            <a:pPr algn="ctr" rtl="1" eaLnBrk="1" hangingPunct="1">
              <a:spcBef>
                <a:spcPct val="20000"/>
              </a:spcBef>
            </a:pPr>
            <a:endParaRPr lang="en-US" sz="1600" dirty="0">
              <a:latin typeface="Arial"/>
              <a:cs typeface="Arial"/>
            </a:endParaRPr>
          </a:p>
          <a:p>
            <a:pPr algn="ctr" rtl="1" eaLnBrk="1" hangingPunct="1">
              <a:spcBef>
                <a:spcPct val="20000"/>
              </a:spcBef>
            </a:pPr>
            <a:r>
              <a:rPr lang="ar" sz="1600" dirty="0">
                <a:latin typeface="Arial"/>
                <a:cs typeface="Arial"/>
              </a:rPr>
              <a:t>_______________ ( </a:t>
            </a:r>
            <a:r>
              <a:rPr lang="ar" sz="1600" i="1" dirty="0">
                <a:latin typeface="Arial"/>
                <a:cs typeface="Arial"/>
              </a:rPr>
              <a:t>التاريخ</a:t>
            </a:r>
            <a:r>
              <a:rPr lang="ar" sz="1600" dirty="0">
                <a:latin typeface="Arial"/>
                <a:cs typeface="Arial"/>
              </a:rPr>
              <a:t> )</a:t>
            </a:r>
          </a:p>
          <a:p>
            <a:pPr algn="ctr" rtl="1" eaLnBrk="1" hangingPunct="1">
              <a:spcBef>
                <a:spcPct val="20000"/>
              </a:spcBef>
            </a:pPr>
            <a:r>
              <a:rPr lang="ar" sz="1600" dirty="0">
                <a:latin typeface="Arial"/>
                <a:cs typeface="Arial"/>
              </a:rPr>
              <a:t>_________________________ ( </a:t>
            </a:r>
            <a:r>
              <a:rPr lang="ar" sz="1600" i="1" dirty="0">
                <a:latin typeface="Arial"/>
                <a:cs typeface="Arial"/>
              </a:rPr>
              <a:t>المكان</a:t>
            </a:r>
            <a:r>
              <a:rPr lang="ar" sz="1600" dirty="0">
                <a:latin typeface="Arial"/>
                <a:cs typeface="Arial"/>
              </a:rPr>
              <a:t> )</a:t>
            </a:r>
          </a:p>
          <a:p>
            <a:pPr rtl="1"/>
            <a:endParaRPr lang="en-US" dirty="0"/>
          </a:p>
        </p:txBody>
      </p:sp>
      <p:sp>
        <p:nvSpPr>
          <p:cNvPr id="2063" name="Rectangle 24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rtlCol="1" anchor="ctr">
            <a:spAutoFit/>
          </a:bodyPr>
          <a:lstStyle/>
          <a:p>
            <a:pPr rtl="1"/>
            <a:br>
              <a:rPr lang="en-US"/>
            </a:br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rtl="1" eaLnBrk="0" hangingPunct="0"/>
            <a:endParaRPr lang="en-US"/>
          </a:p>
        </p:txBody>
      </p:sp>
      <p:sp>
        <p:nvSpPr>
          <p:cNvPr id="2064" name="Rectangle 25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1" anchor="ctr">
            <a:spAutoFit/>
          </a:bodyPr>
          <a:lstStyle/>
          <a:p>
            <a:pPr rtl="1"/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rtl="1" eaLnBrk="0" hangingPunct="0"/>
            <a:endParaRPr lang="en-US"/>
          </a:p>
        </p:txBody>
      </p:sp>
      <p:sp>
        <p:nvSpPr>
          <p:cNvPr id="2065" name="TextBox 24"/>
          <p:cNvSpPr txBox="1">
            <a:spLocks noChangeArrowheads="1"/>
          </p:cNvSpPr>
          <p:nvPr/>
        </p:nvSpPr>
        <p:spPr bwMode="auto">
          <a:xfrm>
            <a:off x="3048000" y="1992868"/>
            <a:ext cx="2438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1">
            <a:spAutoFit/>
          </a:bodyPr>
          <a:lstStyle>
            <a:lvl1pPr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1" eaLnBrk="1" hangingPunct="1"/>
            <a:r>
              <a:rPr lang="ar">
                <a:latin typeface="Calibri" pitchFamily="34" charset="0"/>
              </a:rPr>
              <a:t>     تؤكد هذه الشهادة إتمام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094079" y="2103884"/>
            <a:ext cx="6689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988" tIns="40494" rIns="80988" bIns="40494" rtlCol="1"/>
          <a:lstStyle/>
          <a:p>
            <a:pPr algn="ctr" defTabSz="809625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" sz="5000" i="1" dirty="0">
                <a:latin typeface="Cambria" pitchFamily="18" charset="0"/>
              </a:rPr>
              <a:t>__________________</a:t>
            </a:r>
            <a:endParaRPr lang="en-US" sz="5000" i="1" dirty="0">
              <a:latin typeface="Cambria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0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4000" y="0"/>
            <a:ext cx="0" cy="6858000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1"/>
            <a:ext cx="0" cy="6857999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6857999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6113844" y="5660891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rtlCol="1"/>
          <a:lstStyle/>
          <a:p>
            <a:pPr rtl="1"/>
            <a:endParaRPr 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388764" y="5929313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1"/>
          <a:lstStyle>
            <a:lvl1pPr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rtl="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ar" sz="1400" dirty="0">
                <a:solidFill>
                  <a:srgbClr val="333333"/>
                </a:solidFill>
                <a:latin typeface="Arial"/>
                <a:cs typeface="Arial"/>
              </a:rPr>
              <a:t>الاسم (2)</a:t>
            </a:r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id="{D168504F-087B-5F44-9EEF-3158933A9189}"/>
              </a:ext>
            </a:extLst>
          </p:cNvPr>
          <p:cNvSpPr/>
          <p:nvPr/>
        </p:nvSpPr>
        <p:spPr>
          <a:xfrm>
            <a:off x="228600" y="159564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41C04-2EA3-8643-99CA-8A7BAA3E15EF}"/>
              </a:ext>
            </a:extLst>
          </p:cNvPr>
          <p:cNvSpPr txBox="1"/>
          <p:nvPr/>
        </p:nvSpPr>
        <p:spPr>
          <a:xfrm>
            <a:off x="298886" y="205040"/>
            <a:ext cx="69762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rtl="1"/>
            <a:r>
              <a:rPr lang="ar"/>
              <a:t>شعار</a:t>
            </a: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0BB409E7-D73C-8047-8778-5F2E58A47ACD}"/>
              </a:ext>
            </a:extLst>
          </p:cNvPr>
          <p:cNvSpPr/>
          <p:nvPr/>
        </p:nvSpPr>
        <p:spPr>
          <a:xfrm>
            <a:off x="8107016" y="131808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FD096C-B794-2649-A0CC-6A6ED0F8F4AA}"/>
              </a:ext>
            </a:extLst>
          </p:cNvPr>
          <p:cNvSpPr txBox="1"/>
          <p:nvPr/>
        </p:nvSpPr>
        <p:spPr>
          <a:xfrm>
            <a:off x="8177302" y="177284"/>
            <a:ext cx="69762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rtl="1"/>
            <a:r>
              <a:rPr lang="ar"/>
              <a:t>شعار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EB33F0B292F044865AC5360FB5C193" ma:contentTypeVersion="10" ma:contentTypeDescription="Create a new document." ma:contentTypeScope="" ma:versionID="53c510b663eb44cb7498f28392d4cd33">
  <xsd:schema xmlns:xsd="http://www.w3.org/2001/XMLSchema" xmlns:xs="http://www.w3.org/2001/XMLSchema" xmlns:p="http://schemas.microsoft.com/office/2006/metadata/properties" xmlns:ns3="0b20a213-df17-4e56-abb9-25e675dfe243" targetNamespace="http://schemas.microsoft.com/office/2006/metadata/properties" ma:root="true" ma:fieldsID="c63f0433e488edd6047613ecd864541d" ns3:_="">
    <xsd:import namespace="0b20a213-df17-4e56-abb9-25e675dfe2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0a213-df17-4e56-abb9-25e675dfe2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13DA85-51E8-4FDF-BA01-2066358C43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20a213-df17-4e56-abb9-25e675dfe2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51A630-4218-4C87-BD8F-BFDF0A67D4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85B778-A870-424C-A82E-25739A96EAE1}">
  <ds:schemaRefs>
    <ds:schemaRef ds:uri="0b20a213-df17-4e56-abb9-25e675dfe243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50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Cambria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OXENFORD, Christopher John</cp:lastModifiedBy>
  <cp:revision>50</cp:revision>
  <cp:lastPrinted>2014-09-17T07:20:56Z</cp:lastPrinted>
  <dcterms:created xsi:type="dcterms:W3CDTF">2012-02-13T07:10:42Z</dcterms:created>
  <dcterms:modified xsi:type="dcterms:W3CDTF">2021-01-14T17:18:33Z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0x01010032EB33F0B292F044865AC5360FB5C193</vt:lpwstr>
  </property>
</Properties>
</file>