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>
  <p:sldMasterIdLst>
    <p:sldMasterId id="2147483648" r:id="rId4"/>
  </p:sldMasterIdLst>
  <p:sldIdLst>
    <p:sldId id="256" r:id="rId5"/>
  </p:sldIdLst>
  <p:sldSz cx="7556500" cy="10693400"/>
  <p:notesSz cx="7556500" cy="10693400"/>
  <p:defaultTextStyle>
    <a:defPPr algn="r" rtl="1"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2" d="100"/>
          <a:sy n="32" d="100"/>
        </p:scale>
        <p:origin x="1483" y="53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 rtlCol="1"/>
          <a:lstStyle>
            <a:lvl1pPr algn="ct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D8BD707-D9CF-40AE-B4C6-C98DA3205C09}" type="datetimeFigureOut">
              <a:rPr lang="en-US"/>
              <a:t>9/29/2022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 rtlCol="1"/>
          <a:lstStyle>
            <a:lvl1pPr algn="ct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D8BD707-D9CF-40AE-B4C6-C98DA3205C09}" type="datetimeFigureOut">
              <a:rPr lang="en-US"/>
              <a:t>9/29/2022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 rtlCol="1"/>
          <a:lstStyle>
            <a:lvl1pPr algn="ct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D8BD707-D9CF-40AE-B4C6-C98DA3205C09}" type="datetimeFigureOut">
              <a:rPr lang="en-US"/>
              <a:t>9/29/2022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 rtlCol="1"/>
          <a:lstStyle>
            <a:lvl1pPr algn="ct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D8BD707-D9CF-40AE-B4C6-C98DA3205C09}" type="datetimeFigureOut">
              <a:rPr lang="en-US"/>
              <a:t>9/29/2022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 rtlCol="1"/>
          <a:lstStyle>
            <a:lvl1pPr algn="ct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D8BD707-D9CF-40AE-B4C6-C98DA3205C09}" type="datetimeFigureOut">
              <a:rPr lang="en-US"/>
              <a:t>9/29/2022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ct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D8BD707-D9CF-40AE-B4C6-C98DA3205C09}" type="datetimeFigureOut">
              <a:rPr lang="en-US"/>
              <a:t>9/29/2022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r" rtl="1">
        <a:defRPr>
          <a:latin typeface="+mj-lt"/>
          <a:ea typeface="+mj-ea"/>
          <a:cs typeface="+mj-cs"/>
        </a:defRPr>
      </a:lvl1pPr>
    </p:titleStyle>
    <p:bodyStyle>
      <a:lvl1pPr marL="0" algn="r" rtl="1">
        <a:defRPr>
          <a:latin typeface="+mn-lt"/>
          <a:ea typeface="+mn-ea"/>
          <a:cs typeface="+mn-cs"/>
        </a:defRPr>
      </a:lvl1pPr>
      <a:lvl2pPr marL="457200" algn="r" rtl="1">
        <a:defRPr>
          <a:latin typeface="+mn-lt"/>
          <a:ea typeface="+mn-ea"/>
          <a:cs typeface="+mn-cs"/>
        </a:defRPr>
      </a:lvl2pPr>
      <a:lvl3pPr marL="914400" algn="r" rtl="1">
        <a:defRPr>
          <a:latin typeface="+mn-lt"/>
          <a:ea typeface="+mn-ea"/>
          <a:cs typeface="+mn-cs"/>
        </a:defRPr>
      </a:lvl3pPr>
      <a:lvl4pPr marL="1371600" algn="r" rtl="1">
        <a:defRPr>
          <a:latin typeface="+mn-lt"/>
          <a:ea typeface="+mn-ea"/>
          <a:cs typeface="+mn-cs"/>
        </a:defRPr>
      </a:lvl4pPr>
      <a:lvl5pPr marL="1828800" algn="r" rtl="1">
        <a:defRPr>
          <a:latin typeface="+mn-lt"/>
          <a:ea typeface="+mn-ea"/>
          <a:cs typeface="+mn-cs"/>
        </a:defRPr>
      </a:lvl5pPr>
      <a:lvl6pPr marL="2286000" algn="r" rtl="1">
        <a:defRPr>
          <a:latin typeface="+mn-lt"/>
          <a:ea typeface="+mn-ea"/>
          <a:cs typeface="+mn-cs"/>
        </a:defRPr>
      </a:lvl6pPr>
      <a:lvl7pPr marL="2743200" algn="r" rtl="1">
        <a:defRPr>
          <a:latin typeface="+mn-lt"/>
          <a:ea typeface="+mn-ea"/>
          <a:cs typeface="+mn-cs"/>
        </a:defRPr>
      </a:lvl7pPr>
      <a:lvl8pPr marL="3200400" algn="r" rtl="1">
        <a:defRPr>
          <a:latin typeface="+mn-lt"/>
          <a:ea typeface="+mn-ea"/>
          <a:cs typeface="+mn-cs"/>
        </a:defRPr>
      </a:lvl8pPr>
      <a:lvl9pPr marL="3657600" algn="r" rtl="1">
        <a:defRPr>
          <a:latin typeface="+mn-lt"/>
          <a:ea typeface="+mn-ea"/>
          <a:cs typeface="+mn-cs"/>
        </a:defRPr>
      </a:lvl9pPr>
    </p:bodyStyle>
    <p:otherStyle>
      <a:lvl1pPr marL="0" algn="r" rtl="1">
        <a:defRPr>
          <a:latin typeface="+mn-lt"/>
          <a:ea typeface="+mn-ea"/>
          <a:cs typeface="+mn-cs"/>
        </a:defRPr>
      </a:lvl1pPr>
      <a:lvl2pPr marL="457200" algn="r" rtl="1">
        <a:defRPr>
          <a:latin typeface="+mn-lt"/>
          <a:ea typeface="+mn-ea"/>
          <a:cs typeface="+mn-cs"/>
        </a:defRPr>
      </a:lvl2pPr>
      <a:lvl3pPr marL="914400" algn="r" rtl="1">
        <a:defRPr>
          <a:latin typeface="+mn-lt"/>
          <a:ea typeface="+mn-ea"/>
          <a:cs typeface="+mn-cs"/>
        </a:defRPr>
      </a:lvl3pPr>
      <a:lvl4pPr marL="1371600" algn="r" rtl="1">
        <a:defRPr>
          <a:latin typeface="+mn-lt"/>
          <a:ea typeface="+mn-ea"/>
          <a:cs typeface="+mn-cs"/>
        </a:defRPr>
      </a:lvl4pPr>
      <a:lvl5pPr marL="1828800" algn="r" rtl="1">
        <a:defRPr>
          <a:latin typeface="+mn-lt"/>
          <a:ea typeface="+mn-ea"/>
          <a:cs typeface="+mn-cs"/>
        </a:defRPr>
      </a:lvl5pPr>
      <a:lvl6pPr marL="2286000" algn="r" rtl="1">
        <a:defRPr>
          <a:latin typeface="+mn-lt"/>
          <a:ea typeface="+mn-ea"/>
          <a:cs typeface="+mn-cs"/>
        </a:defRPr>
      </a:lvl6pPr>
      <a:lvl7pPr marL="2743200" algn="r" rtl="1">
        <a:defRPr>
          <a:latin typeface="+mn-lt"/>
          <a:ea typeface="+mn-ea"/>
          <a:cs typeface="+mn-cs"/>
        </a:defRPr>
      </a:lvl7pPr>
      <a:lvl8pPr marL="3200400" algn="r" rtl="1">
        <a:defRPr>
          <a:latin typeface="+mn-lt"/>
          <a:ea typeface="+mn-ea"/>
          <a:cs typeface="+mn-cs"/>
        </a:defRPr>
      </a:lvl8pPr>
      <a:lvl9pPr marL="3657600" algn="r" rtl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7299" y="422297"/>
            <a:ext cx="6160770" cy="578172"/>
          </a:xfrm>
          <a:prstGeom prst="rect">
            <a:avLst/>
          </a:prstGeom>
        </p:spPr>
        <p:txBody>
          <a:bodyPr vert="horz" wrap="square" lIns="0" tIns="13970" rIns="0" bIns="0" rtlCol="1">
            <a:spAutoFit/>
          </a:bodyPr>
          <a:lstStyle/>
          <a:p>
            <a:pPr marL="12700" algn="ctr" rtl="1">
              <a:lnSpc>
                <a:spcPts val="2255"/>
              </a:lnSpc>
              <a:spcBef>
                <a:spcPts val="110"/>
              </a:spcBef>
            </a:pPr>
            <a:r>
              <a:rPr lang="ar" sz="1600" b="1" i="0" u="none" strike="noStrike" dirty="0">
                <a:solidFill>
                  <a:srgbClr val="0087BD"/>
                </a:solidFill>
                <a:latin typeface="ProximaNova-Bold"/>
              </a:rPr>
              <a:t>كيف تجري اختبار تشخيصي سريع للكشف عن مستضدات فيروس كورونا-سارس-2؟</a:t>
            </a:r>
          </a:p>
          <a:p>
            <a:pPr marL="12700" algn="ctr" rtl="1">
              <a:lnSpc>
                <a:spcPts val="2255"/>
              </a:lnSpc>
              <a:spcBef>
                <a:spcPts val="110"/>
              </a:spcBef>
            </a:pPr>
            <a:r>
              <a:rPr lang="ar" sz="1200" b="0" i="0" u="none" strike="noStrike" dirty="0">
                <a:solidFill>
                  <a:srgbClr val="3C4245"/>
                </a:solidFill>
                <a:latin typeface="ProximaNova-Regular"/>
              </a:rPr>
              <a:t>جمع العينات للاختبار التشخيصي السريع للكشف عن مستضدات فيروس كورونا-سارس-2، واختبارها، وتفسيرها 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20001" y="1603387"/>
            <a:ext cx="2196465" cy="180340"/>
          </a:xfrm>
          <a:prstGeom prst="rect">
            <a:avLst/>
          </a:prstGeom>
          <a:solidFill>
            <a:srgbClr val="3C4245"/>
          </a:solidFill>
        </p:spPr>
        <p:txBody>
          <a:bodyPr vert="horz" wrap="square" lIns="0" tIns="0" rIns="0" bIns="0" rtlCol="1">
            <a:spAutoFit/>
          </a:bodyPr>
          <a:lstStyle/>
          <a:p>
            <a:pPr marL="50800" rtl="1">
              <a:lnSpc>
                <a:spcPts val="1220"/>
              </a:lnSpc>
            </a:pPr>
            <a:r>
              <a:rPr lang="ar" sz="1100" b="1" spc="-25">
                <a:solidFill>
                  <a:srgbClr val="FFFFFF"/>
                </a:solidFill>
                <a:latin typeface="Arial"/>
                <a:cs typeface="Arial"/>
              </a:rPr>
              <a:t>الاستعداد لجمع العينة</a:t>
            </a:r>
            <a:endParaRPr sz="11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59999" y="1603387"/>
            <a:ext cx="2880360" cy="180340"/>
          </a:xfrm>
          <a:prstGeom prst="rect">
            <a:avLst/>
          </a:prstGeom>
          <a:solidFill>
            <a:srgbClr val="3C4245"/>
          </a:solidFill>
        </p:spPr>
        <p:txBody>
          <a:bodyPr vert="horz" wrap="square" lIns="0" tIns="0" rIns="0" bIns="0" rtlCol="1">
            <a:spAutoFit/>
          </a:bodyPr>
          <a:lstStyle/>
          <a:p>
            <a:pPr marL="50800" rtl="1">
              <a:lnSpc>
                <a:spcPts val="1220"/>
              </a:lnSpc>
            </a:pPr>
            <a:r>
              <a:rPr lang="ar" sz="1100" b="1" spc="-25">
                <a:solidFill>
                  <a:srgbClr val="FFFFFF"/>
                </a:solidFill>
                <a:latin typeface="Arial"/>
                <a:cs typeface="Arial"/>
              </a:rPr>
              <a:t>الاستعداد للاختبار التشخيصي السريع للكشف عن مستضدات فيروس كورونا-سارس-2</a:t>
            </a:r>
            <a:endParaRPr sz="11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47323" y="1839354"/>
            <a:ext cx="2449195" cy="63881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92405" indent="-180340" rtl="1">
              <a:lnSpc>
                <a:spcPct val="100000"/>
              </a:lnSpc>
              <a:spcBef>
                <a:spcPts val="100"/>
              </a:spcBef>
              <a:buAutoNum type="alphaUcPeriod"/>
              <a:tabLst>
                <a:tab pos="193040" algn="l"/>
              </a:tabLst>
            </a:pPr>
            <a:r>
              <a:rPr lang="ar" sz="800" spc="-10" dirty="0">
                <a:solidFill>
                  <a:srgbClr val="3C4245"/>
                </a:solidFill>
                <a:latin typeface="Arial"/>
                <a:cs typeface="Arial"/>
              </a:rPr>
              <a:t>جهاز اختبار مستضدات فيروس كورونا-سارس-2 جديد (غير مفتوح)</a:t>
            </a:r>
            <a:endParaRPr sz="800" dirty="0">
              <a:latin typeface="Arial"/>
              <a:cs typeface="Arial"/>
            </a:endParaRPr>
          </a:p>
          <a:p>
            <a:pPr marL="192405" indent="-180340" rtl="1">
              <a:lnSpc>
                <a:spcPct val="100000"/>
              </a:lnSpc>
              <a:buAutoNum type="alphaUcPeriod"/>
              <a:tabLst>
                <a:tab pos="193040" algn="l"/>
              </a:tabLst>
            </a:pPr>
            <a:r>
              <a:rPr lang="ar" sz="800" spc="-10" dirty="0">
                <a:solidFill>
                  <a:srgbClr val="3C4245"/>
                </a:solidFill>
                <a:latin typeface="Arial"/>
                <a:cs typeface="Arial"/>
              </a:rPr>
              <a:t>مقياس الوقت</a:t>
            </a:r>
            <a:endParaRPr sz="800" dirty="0">
              <a:latin typeface="Arial"/>
              <a:cs typeface="Arial"/>
            </a:endParaRPr>
          </a:p>
          <a:p>
            <a:pPr marL="192405" indent="-180340" rtl="1">
              <a:lnSpc>
                <a:spcPct val="100000"/>
              </a:lnSpc>
              <a:buAutoNum type="alphaUcPeriod"/>
              <a:tabLst>
                <a:tab pos="193040" algn="l"/>
              </a:tabLst>
            </a:pPr>
            <a:r>
              <a:rPr lang="ar" sz="800" spc="-10" dirty="0">
                <a:solidFill>
                  <a:srgbClr val="3C4245"/>
                </a:solidFill>
                <a:latin typeface="Arial"/>
                <a:cs typeface="Arial"/>
              </a:rPr>
              <a:t>أنبوب محلول تحلل وفوهة</a:t>
            </a:r>
            <a:endParaRPr sz="800" dirty="0">
              <a:latin typeface="Arial"/>
              <a:cs typeface="Arial"/>
            </a:endParaRPr>
          </a:p>
          <a:p>
            <a:pPr marL="192405" indent="-180340" rtl="1">
              <a:lnSpc>
                <a:spcPct val="100000"/>
              </a:lnSpc>
              <a:buAutoNum type="alphaUcPeriod"/>
              <a:tabLst>
                <a:tab pos="193040" algn="l"/>
              </a:tabLst>
            </a:pPr>
            <a:r>
              <a:rPr lang="ar" sz="800" spc="-5" dirty="0">
                <a:solidFill>
                  <a:srgbClr val="3C4245"/>
                </a:solidFill>
                <a:latin typeface="Arial"/>
                <a:cs typeface="Arial"/>
              </a:rPr>
              <a:t>حاوية نفايات طبية</a:t>
            </a:r>
            <a:endParaRPr sz="800" dirty="0">
              <a:latin typeface="Arial"/>
              <a:cs typeface="Arial"/>
            </a:endParaRPr>
          </a:p>
          <a:p>
            <a:pPr marL="192405" indent="-180340" rtl="1">
              <a:lnSpc>
                <a:spcPct val="100000"/>
              </a:lnSpc>
              <a:spcBef>
                <a:spcPts val="25"/>
              </a:spcBef>
              <a:buAutoNum type="alphaUcPeriod"/>
              <a:tabLst>
                <a:tab pos="193040" algn="l"/>
              </a:tabLst>
            </a:pPr>
            <a:r>
              <a:rPr lang="ar" sz="800" spc="-5" dirty="0">
                <a:solidFill>
                  <a:srgbClr val="3C4245"/>
                </a:solidFill>
                <a:latin typeface="Arial"/>
                <a:cs typeface="Arial"/>
              </a:rPr>
              <a:t>مطهر (مُبيِّض وكحول)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79999" y="1603390"/>
            <a:ext cx="0" cy="1590040"/>
          </a:xfrm>
          <a:custGeom>
            <a:avLst/>
            <a:gdLst/>
            <a:ahLst/>
            <a:cxnLst/>
            <a:rect l="l" t="t" r="r" b="b"/>
            <a:pathLst>
              <a:path h="1590039">
                <a:moveTo>
                  <a:pt x="0" y="0"/>
                </a:moveTo>
                <a:lnTo>
                  <a:pt x="0" y="1589697"/>
                </a:lnTo>
              </a:path>
            </a:pathLst>
          </a:custGeom>
          <a:ln w="6350">
            <a:solidFill>
              <a:srgbClr val="3C4245"/>
            </a:solidFill>
          </a:ln>
        </p:spPr>
        <p:txBody>
          <a:bodyPr wrap="square" lIns="0" tIns="0" rIns="0" bIns="0" rtlCol="1"/>
          <a:lstStyle/>
          <a:p>
            <a:pPr rtl="1"/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1178305" y="2656403"/>
            <a:ext cx="478790" cy="509270"/>
            <a:chOff x="1178305" y="2656403"/>
            <a:chExt cx="478790" cy="509270"/>
          </a:xfrm>
        </p:grpSpPr>
        <p:sp>
          <p:nvSpPr>
            <p:cNvPr id="8" name="object 8"/>
            <p:cNvSpPr/>
            <p:nvPr/>
          </p:nvSpPr>
          <p:spPr>
            <a:xfrm>
              <a:off x="1184941" y="2662820"/>
              <a:ext cx="465455" cy="496570"/>
            </a:xfrm>
            <a:custGeom>
              <a:avLst/>
              <a:gdLst/>
              <a:ahLst/>
              <a:cxnLst/>
              <a:rect l="l" t="t" r="r" b="b"/>
              <a:pathLst>
                <a:path w="465455" h="496569">
                  <a:moveTo>
                    <a:pt x="240093" y="0"/>
                  </a:moveTo>
                  <a:lnTo>
                    <a:pt x="193230" y="12528"/>
                  </a:lnTo>
                  <a:lnTo>
                    <a:pt x="163626" y="50431"/>
                  </a:lnTo>
                  <a:lnTo>
                    <a:pt x="158679" y="85746"/>
                  </a:lnTo>
                  <a:lnTo>
                    <a:pt x="159740" y="97637"/>
                  </a:lnTo>
                  <a:lnTo>
                    <a:pt x="173075" y="137198"/>
                  </a:lnTo>
                  <a:lnTo>
                    <a:pt x="177495" y="141135"/>
                  </a:lnTo>
                  <a:lnTo>
                    <a:pt x="173888" y="151345"/>
                  </a:lnTo>
                  <a:lnTo>
                    <a:pt x="163296" y="153225"/>
                  </a:lnTo>
                  <a:lnTo>
                    <a:pt x="118968" y="164032"/>
                  </a:lnTo>
                  <a:lnTo>
                    <a:pt x="79308" y="172389"/>
                  </a:lnTo>
                  <a:lnTo>
                    <a:pt x="39586" y="180470"/>
                  </a:lnTo>
                  <a:lnTo>
                    <a:pt x="0" y="189153"/>
                  </a:lnTo>
                  <a:lnTo>
                    <a:pt x="1965" y="203647"/>
                  </a:lnTo>
                  <a:lnTo>
                    <a:pt x="3630" y="217838"/>
                  </a:lnTo>
                  <a:lnTo>
                    <a:pt x="5902" y="231421"/>
                  </a:lnTo>
                  <a:lnTo>
                    <a:pt x="9690" y="244094"/>
                  </a:lnTo>
                  <a:lnTo>
                    <a:pt x="47056" y="234853"/>
                  </a:lnTo>
                  <a:lnTo>
                    <a:pt x="85634" y="225917"/>
                  </a:lnTo>
                  <a:lnTo>
                    <a:pt x="124209" y="216376"/>
                  </a:lnTo>
                  <a:lnTo>
                    <a:pt x="161569" y="205320"/>
                  </a:lnTo>
                  <a:lnTo>
                    <a:pt x="162687" y="200875"/>
                  </a:lnTo>
                  <a:lnTo>
                    <a:pt x="153284" y="249224"/>
                  </a:lnTo>
                  <a:lnTo>
                    <a:pt x="139763" y="296117"/>
                  </a:lnTo>
                  <a:lnTo>
                    <a:pt x="123613" y="342098"/>
                  </a:lnTo>
                  <a:lnTo>
                    <a:pt x="106329" y="387709"/>
                  </a:lnTo>
                  <a:lnTo>
                    <a:pt x="89400" y="433494"/>
                  </a:lnTo>
                  <a:lnTo>
                    <a:pt x="74320" y="479996"/>
                  </a:lnTo>
                  <a:lnTo>
                    <a:pt x="96638" y="482518"/>
                  </a:lnTo>
                  <a:lnTo>
                    <a:pt x="119564" y="485649"/>
                  </a:lnTo>
                  <a:lnTo>
                    <a:pt x="142489" y="489992"/>
                  </a:lnTo>
                  <a:lnTo>
                    <a:pt x="164807" y="496150"/>
                  </a:lnTo>
                  <a:lnTo>
                    <a:pt x="164071" y="495909"/>
                  </a:lnTo>
                  <a:lnTo>
                    <a:pt x="167728" y="484416"/>
                  </a:lnTo>
                  <a:lnTo>
                    <a:pt x="170611" y="478409"/>
                  </a:lnTo>
                  <a:lnTo>
                    <a:pt x="172516" y="473481"/>
                  </a:lnTo>
                  <a:lnTo>
                    <a:pt x="212031" y="452948"/>
                  </a:lnTo>
                  <a:lnTo>
                    <a:pt x="233337" y="451866"/>
                  </a:lnTo>
                  <a:lnTo>
                    <a:pt x="243443" y="452275"/>
                  </a:lnTo>
                  <a:lnTo>
                    <a:pt x="284494" y="464723"/>
                  </a:lnTo>
                  <a:lnTo>
                    <a:pt x="300634" y="496112"/>
                  </a:lnTo>
                  <a:lnTo>
                    <a:pt x="311831" y="492728"/>
                  </a:lnTo>
                  <a:lnTo>
                    <a:pt x="354724" y="484252"/>
                  </a:lnTo>
                  <a:lnTo>
                    <a:pt x="391007" y="479996"/>
                  </a:lnTo>
                  <a:lnTo>
                    <a:pt x="379718" y="444543"/>
                  </a:lnTo>
                  <a:lnTo>
                    <a:pt x="367071" y="409562"/>
                  </a:lnTo>
                  <a:lnTo>
                    <a:pt x="340448" y="340080"/>
                  </a:lnTo>
                  <a:lnTo>
                    <a:pt x="333453" y="321049"/>
                  </a:lnTo>
                  <a:lnTo>
                    <a:pt x="320528" y="282616"/>
                  </a:lnTo>
                  <a:lnTo>
                    <a:pt x="309776" y="243382"/>
                  </a:lnTo>
                  <a:lnTo>
                    <a:pt x="304203" y="217474"/>
                  </a:lnTo>
                  <a:lnTo>
                    <a:pt x="302463" y="212382"/>
                  </a:lnTo>
                  <a:lnTo>
                    <a:pt x="301142" y="211175"/>
                  </a:lnTo>
                  <a:lnTo>
                    <a:pt x="305244" y="203695"/>
                  </a:lnTo>
                  <a:lnTo>
                    <a:pt x="311315" y="207695"/>
                  </a:lnTo>
                  <a:lnTo>
                    <a:pt x="321589" y="211099"/>
                  </a:lnTo>
                  <a:lnTo>
                    <a:pt x="355114" y="219979"/>
                  </a:lnTo>
                  <a:lnTo>
                    <a:pt x="435666" y="238997"/>
                  </a:lnTo>
                  <a:lnTo>
                    <a:pt x="455637" y="244094"/>
                  </a:lnTo>
                  <a:lnTo>
                    <a:pt x="459425" y="231421"/>
                  </a:lnTo>
                  <a:lnTo>
                    <a:pt x="461697" y="217838"/>
                  </a:lnTo>
                  <a:lnTo>
                    <a:pt x="463362" y="203647"/>
                  </a:lnTo>
                  <a:lnTo>
                    <a:pt x="465328" y="189153"/>
                  </a:lnTo>
                  <a:lnTo>
                    <a:pt x="430822" y="181508"/>
                  </a:lnTo>
                  <a:lnTo>
                    <a:pt x="334965" y="161234"/>
                  </a:lnTo>
                  <a:lnTo>
                    <a:pt x="303961" y="153784"/>
                  </a:lnTo>
                  <a:lnTo>
                    <a:pt x="294284" y="151206"/>
                  </a:lnTo>
                  <a:lnTo>
                    <a:pt x="286905" y="150507"/>
                  </a:lnTo>
                  <a:lnTo>
                    <a:pt x="284911" y="146862"/>
                  </a:lnTo>
                  <a:lnTo>
                    <a:pt x="283727" y="140690"/>
                  </a:lnTo>
                  <a:lnTo>
                    <a:pt x="285667" y="134510"/>
                  </a:lnTo>
                  <a:lnTo>
                    <a:pt x="292328" y="123444"/>
                  </a:lnTo>
                  <a:lnTo>
                    <a:pt x="298186" y="111980"/>
                  </a:lnTo>
                  <a:lnTo>
                    <a:pt x="311977" y="66330"/>
                  </a:lnTo>
                  <a:lnTo>
                    <a:pt x="312267" y="54686"/>
                  </a:lnTo>
                  <a:lnTo>
                    <a:pt x="305732" y="31360"/>
                  </a:lnTo>
                  <a:lnTo>
                    <a:pt x="290625" y="14776"/>
                  </a:lnTo>
                  <a:lnTo>
                    <a:pt x="269724" y="4526"/>
                  </a:lnTo>
                  <a:lnTo>
                    <a:pt x="245808" y="203"/>
                  </a:lnTo>
                  <a:lnTo>
                    <a:pt x="240093" y="0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178305" y="2656403"/>
              <a:ext cx="324188" cy="25599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253510" y="2832385"/>
              <a:ext cx="170815" cy="332740"/>
            </a:xfrm>
            <a:custGeom>
              <a:avLst/>
              <a:gdLst/>
              <a:ahLst/>
              <a:cxnLst/>
              <a:rect l="l" t="t" r="r" b="b"/>
              <a:pathLst>
                <a:path w="170815" h="332739">
                  <a:moveTo>
                    <a:pt x="92151" y="2438"/>
                  </a:moveTo>
                  <a:lnTo>
                    <a:pt x="84220" y="56265"/>
                  </a:lnTo>
                  <a:lnTo>
                    <a:pt x="72191" y="103257"/>
                  </a:lnTo>
                  <a:lnTo>
                    <a:pt x="56993" y="149414"/>
                  </a:lnTo>
                  <a:lnTo>
                    <a:pt x="40087" y="195084"/>
                  </a:lnTo>
                  <a:lnTo>
                    <a:pt x="22936" y="240614"/>
                  </a:lnTo>
                  <a:lnTo>
                    <a:pt x="17115" y="256706"/>
                  </a:lnTo>
                  <a:lnTo>
                    <a:pt x="11520" y="272876"/>
                  </a:lnTo>
                  <a:lnTo>
                    <a:pt x="6203" y="289139"/>
                  </a:lnTo>
                  <a:lnTo>
                    <a:pt x="1136" y="305793"/>
                  </a:lnTo>
                  <a:lnTo>
                    <a:pt x="0" y="309651"/>
                  </a:lnTo>
                  <a:lnTo>
                    <a:pt x="4902" y="315848"/>
                  </a:lnTo>
                  <a:lnTo>
                    <a:pt x="31597" y="318876"/>
                  </a:lnTo>
                  <a:lnTo>
                    <a:pt x="54151" y="322011"/>
                  </a:lnTo>
                  <a:lnTo>
                    <a:pt x="76483" y="326294"/>
                  </a:lnTo>
                  <a:lnTo>
                    <a:pt x="98450" y="332320"/>
                  </a:lnTo>
                  <a:lnTo>
                    <a:pt x="99225" y="332574"/>
                  </a:lnTo>
                  <a:lnTo>
                    <a:pt x="100482" y="332460"/>
                  </a:lnTo>
                  <a:lnTo>
                    <a:pt x="100774" y="331495"/>
                  </a:lnTo>
                  <a:lnTo>
                    <a:pt x="103534" y="321665"/>
                  </a:lnTo>
                  <a:lnTo>
                    <a:pt x="91693" y="321665"/>
                  </a:lnTo>
                  <a:lnTo>
                    <a:pt x="92094" y="320326"/>
                  </a:lnTo>
                  <a:lnTo>
                    <a:pt x="73874" y="315340"/>
                  </a:lnTo>
                  <a:lnTo>
                    <a:pt x="10299" y="315340"/>
                  </a:lnTo>
                  <a:lnTo>
                    <a:pt x="2539" y="304558"/>
                  </a:lnTo>
                  <a:lnTo>
                    <a:pt x="13810" y="304558"/>
                  </a:lnTo>
                  <a:lnTo>
                    <a:pt x="25442" y="268834"/>
                  </a:lnTo>
                  <a:lnTo>
                    <a:pt x="42423" y="222940"/>
                  </a:lnTo>
                  <a:lnTo>
                    <a:pt x="59744" y="177163"/>
                  </a:lnTo>
                  <a:lnTo>
                    <a:pt x="75905" y="131009"/>
                  </a:lnTo>
                  <a:lnTo>
                    <a:pt x="89407" y="83985"/>
                  </a:lnTo>
                  <a:lnTo>
                    <a:pt x="99116" y="33105"/>
                  </a:lnTo>
                  <a:lnTo>
                    <a:pt x="101447" y="12014"/>
                  </a:lnTo>
                  <a:lnTo>
                    <a:pt x="92151" y="2438"/>
                  </a:lnTo>
                  <a:close/>
                </a:path>
                <a:path w="170815" h="332739">
                  <a:moveTo>
                    <a:pt x="92094" y="320326"/>
                  </a:moveTo>
                  <a:lnTo>
                    <a:pt x="91693" y="321665"/>
                  </a:lnTo>
                  <a:lnTo>
                    <a:pt x="94018" y="320852"/>
                  </a:lnTo>
                  <a:lnTo>
                    <a:pt x="92094" y="320326"/>
                  </a:lnTo>
                  <a:close/>
                </a:path>
                <a:path w="170815" h="332739">
                  <a:moveTo>
                    <a:pt x="161429" y="0"/>
                  </a:moveTo>
                  <a:lnTo>
                    <a:pt x="160781" y="2857"/>
                  </a:lnTo>
                  <a:lnTo>
                    <a:pt x="149870" y="54209"/>
                  </a:lnTo>
                  <a:lnTo>
                    <a:pt x="139783" y="105735"/>
                  </a:lnTo>
                  <a:lnTo>
                    <a:pt x="129903" y="157304"/>
                  </a:lnTo>
                  <a:lnTo>
                    <a:pt x="119612" y="208784"/>
                  </a:lnTo>
                  <a:lnTo>
                    <a:pt x="108292" y="260045"/>
                  </a:lnTo>
                  <a:lnTo>
                    <a:pt x="96262" y="306377"/>
                  </a:lnTo>
                  <a:lnTo>
                    <a:pt x="92094" y="320326"/>
                  </a:lnTo>
                  <a:lnTo>
                    <a:pt x="94018" y="320852"/>
                  </a:lnTo>
                  <a:lnTo>
                    <a:pt x="91693" y="321665"/>
                  </a:lnTo>
                  <a:lnTo>
                    <a:pt x="103534" y="321665"/>
                  </a:lnTo>
                  <a:lnTo>
                    <a:pt x="114112" y="283986"/>
                  </a:lnTo>
                  <a:lnTo>
                    <a:pt x="125316" y="235890"/>
                  </a:lnTo>
                  <a:lnTo>
                    <a:pt x="135127" y="187438"/>
                  </a:lnTo>
                  <a:lnTo>
                    <a:pt x="144288" y="138864"/>
                  </a:lnTo>
                  <a:lnTo>
                    <a:pt x="153543" y="90398"/>
                  </a:lnTo>
                  <a:lnTo>
                    <a:pt x="161450" y="51485"/>
                  </a:lnTo>
                  <a:lnTo>
                    <a:pt x="169862" y="12687"/>
                  </a:lnTo>
                  <a:lnTo>
                    <a:pt x="170522" y="9766"/>
                  </a:lnTo>
                  <a:lnTo>
                    <a:pt x="168617" y="6616"/>
                  </a:lnTo>
                  <a:lnTo>
                    <a:pt x="165938" y="3797"/>
                  </a:lnTo>
                  <a:lnTo>
                    <a:pt x="161429" y="0"/>
                  </a:lnTo>
                  <a:close/>
                </a:path>
                <a:path w="170815" h="332739">
                  <a:moveTo>
                    <a:pt x="2539" y="304558"/>
                  </a:moveTo>
                  <a:lnTo>
                    <a:pt x="10299" y="315340"/>
                  </a:lnTo>
                  <a:lnTo>
                    <a:pt x="13408" y="305793"/>
                  </a:lnTo>
                  <a:lnTo>
                    <a:pt x="2539" y="304558"/>
                  </a:lnTo>
                  <a:close/>
                </a:path>
                <a:path w="170815" h="332739">
                  <a:moveTo>
                    <a:pt x="13408" y="305793"/>
                  </a:moveTo>
                  <a:lnTo>
                    <a:pt x="10299" y="315340"/>
                  </a:lnTo>
                  <a:lnTo>
                    <a:pt x="73874" y="315340"/>
                  </a:lnTo>
                  <a:lnTo>
                    <a:pt x="71568" y="314709"/>
                  </a:lnTo>
                  <a:lnTo>
                    <a:pt x="48731" y="310362"/>
                  </a:lnTo>
                  <a:lnTo>
                    <a:pt x="25668" y="307186"/>
                  </a:lnTo>
                  <a:lnTo>
                    <a:pt x="13408" y="305793"/>
                  </a:lnTo>
                  <a:close/>
                </a:path>
                <a:path w="170815" h="332739">
                  <a:moveTo>
                    <a:pt x="13810" y="304558"/>
                  </a:moveTo>
                  <a:lnTo>
                    <a:pt x="2539" y="304558"/>
                  </a:lnTo>
                  <a:lnTo>
                    <a:pt x="13408" y="305793"/>
                  </a:lnTo>
                  <a:lnTo>
                    <a:pt x="13810" y="30455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459035" y="2804679"/>
              <a:ext cx="198056" cy="10845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348447" y="2832798"/>
              <a:ext cx="235585" cy="332740"/>
            </a:xfrm>
            <a:custGeom>
              <a:avLst/>
              <a:gdLst/>
              <a:ahLst/>
              <a:cxnLst/>
              <a:rect l="l" t="t" r="r" b="b"/>
              <a:pathLst>
                <a:path w="235584" h="332739">
                  <a:moveTo>
                    <a:pt x="235064" y="311683"/>
                  </a:moveTo>
                  <a:lnTo>
                    <a:pt x="235000" y="311467"/>
                  </a:lnTo>
                  <a:lnTo>
                    <a:pt x="234149" y="308559"/>
                  </a:lnTo>
                  <a:lnTo>
                    <a:pt x="232841" y="304584"/>
                  </a:lnTo>
                  <a:lnTo>
                    <a:pt x="219214" y="262877"/>
                  </a:lnTo>
                  <a:lnTo>
                    <a:pt x="202387" y="217843"/>
                  </a:lnTo>
                  <a:lnTo>
                    <a:pt x="185140" y="172948"/>
                  </a:lnTo>
                  <a:lnTo>
                    <a:pt x="168948" y="127711"/>
                  </a:lnTo>
                  <a:lnTo>
                    <a:pt x="155270" y="81622"/>
                  </a:lnTo>
                  <a:lnTo>
                    <a:pt x="145072" y="30124"/>
                  </a:lnTo>
                  <a:lnTo>
                    <a:pt x="142367" y="5334"/>
                  </a:lnTo>
                  <a:lnTo>
                    <a:pt x="128600" y="5295"/>
                  </a:lnTo>
                  <a:lnTo>
                    <a:pt x="136728" y="60960"/>
                  </a:lnTo>
                  <a:lnTo>
                    <a:pt x="148831" y="108038"/>
                  </a:lnTo>
                  <a:lnTo>
                    <a:pt x="164160" y="154254"/>
                  </a:lnTo>
                  <a:lnTo>
                    <a:pt x="181241" y="199974"/>
                  </a:lnTo>
                  <a:lnTo>
                    <a:pt x="198615" y="245579"/>
                  </a:lnTo>
                  <a:lnTo>
                    <a:pt x="204584" y="261912"/>
                  </a:lnTo>
                  <a:lnTo>
                    <a:pt x="210324" y="278333"/>
                  </a:lnTo>
                  <a:lnTo>
                    <a:pt x="215773" y="294843"/>
                  </a:lnTo>
                  <a:lnTo>
                    <a:pt x="218986" y="305358"/>
                  </a:lnTo>
                  <a:lnTo>
                    <a:pt x="202819" y="307187"/>
                  </a:lnTo>
                  <a:lnTo>
                    <a:pt x="180009" y="310349"/>
                  </a:lnTo>
                  <a:lnTo>
                    <a:pt x="157429" y="314655"/>
                  </a:lnTo>
                  <a:lnTo>
                    <a:pt x="142062" y="318871"/>
                  </a:lnTo>
                  <a:lnTo>
                    <a:pt x="130187" y="275717"/>
                  </a:lnTo>
                  <a:lnTo>
                    <a:pt x="119354" y="226110"/>
                  </a:lnTo>
                  <a:lnTo>
                    <a:pt x="110261" y="176110"/>
                  </a:lnTo>
                  <a:lnTo>
                    <a:pt x="102006" y="125945"/>
                  </a:lnTo>
                  <a:lnTo>
                    <a:pt x="93675" y="75831"/>
                  </a:lnTo>
                  <a:lnTo>
                    <a:pt x="83921" y="24117"/>
                  </a:lnTo>
                  <a:lnTo>
                    <a:pt x="78651" y="0"/>
                  </a:lnTo>
                  <a:lnTo>
                    <a:pt x="65201" y="2235"/>
                  </a:lnTo>
                  <a:lnTo>
                    <a:pt x="66916" y="9880"/>
                  </a:lnTo>
                  <a:lnTo>
                    <a:pt x="76898" y="59131"/>
                  </a:lnTo>
                  <a:lnTo>
                    <a:pt x="85471" y="108648"/>
                  </a:lnTo>
                  <a:lnTo>
                    <a:pt x="93535" y="158267"/>
                  </a:lnTo>
                  <a:lnTo>
                    <a:pt x="102031" y="207810"/>
                  </a:lnTo>
                  <a:lnTo>
                    <a:pt x="111874" y="257098"/>
                  </a:lnTo>
                  <a:lnTo>
                    <a:pt x="115951" y="274866"/>
                  </a:lnTo>
                  <a:lnTo>
                    <a:pt x="118948" y="286918"/>
                  </a:lnTo>
                  <a:lnTo>
                    <a:pt x="94132" y="281889"/>
                  </a:lnTo>
                  <a:lnTo>
                    <a:pt x="60934" y="277520"/>
                  </a:lnTo>
                  <a:lnTo>
                    <a:pt x="29324" y="280949"/>
                  </a:lnTo>
                  <a:lnTo>
                    <a:pt x="3619" y="298234"/>
                  </a:lnTo>
                  <a:lnTo>
                    <a:pt x="0" y="302691"/>
                  </a:lnTo>
                  <a:lnTo>
                    <a:pt x="12179" y="308787"/>
                  </a:lnTo>
                  <a:lnTo>
                    <a:pt x="15125" y="305168"/>
                  </a:lnTo>
                  <a:lnTo>
                    <a:pt x="38569" y="289306"/>
                  </a:lnTo>
                  <a:lnTo>
                    <a:pt x="67221" y="286194"/>
                  </a:lnTo>
                  <a:lnTo>
                    <a:pt x="97358" y="290283"/>
                  </a:lnTo>
                  <a:lnTo>
                    <a:pt x="121056" y="295122"/>
                  </a:lnTo>
                  <a:lnTo>
                    <a:pt x="125222" y="310349"/>
                  </a:lnTo>
                  <a:lnTo>
                    <a:pt x="130365" y="327621"/>
                  </a:lnTo>
                  <a:lnTo>
                    <a:pt x="131343" y="330771"/>
                  </a:lnTo>
                  <a:lnTo>
                    <a:pt x="135801" y="332600"/>
                  </a:lnTo>
                  <a:lnTo>
                    <a:pt x="138811" y="331609"/>
                  </a:lnTo>
                  <a:lnTo>
                    <a:pt x="161023" y="325526"/>
                  </a:lnTo>
                  <a:lnTo>
                    <a:pt x="165214" y="324726"/>
                  </a:lnTo>
                  <a:lnTo>
                    <a:pt x="183603" y="321221"/>
                  </a:lnTo>
                  <a:lnTo>
                    <a:pt x="206413" y="318058"/>
                  </a:lnTo>
                  <a:lnTo>
                    <a:pt x="232511" y="315099"/>
                  </a:lnTo>
                  <a:lnTo>
                    <a:pt x="235064" y="31168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  <p:sp>
        <p:nvSpPr>
          <p:cNvPr id="13" name="object 13"/>
          <p:cNvSpPr/>
          <p:nvPr/>
        </p:nvSpPr>
        <p:spPr>
          <a:xfrm>
            <a:off x="1792260" y="2732677"/>
            <a:ext cx="330733" cy="3691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20199" y="2718969"/>
            <a:ext cx="322625" cy="38729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257422" y="2631108"/>
            <a:ext cx="522949" cy="56198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grpSp>
        <p:nvGrpSpPr>
          <p:cNvPr id="16" name="object 16"/>
          <p:cNvGrpSpPr/>
          <p:nvPr/>
        </p:nvGrpSpPr>
        <p:grpSpPr>
          <a:xfrm>
            <a:off x="2916002" y="2701601"/>
            <a:ext cx="434340" cy="418465"/>
            <a:chOff x="2916002" y="2701601"/>
            <a:chExt cx="434340" cy="418465"/>
          </a:xfrm>
        </p:grpSpPr>
        <p:sp>
          <p:nvSpPr>
            <p:cNvPr id="17" name="object 17"/>
            <p:cNvSpPr/>
            <p:nvPr/>
          </p:nvSpPr>
          <p:spPr>
            <a:xfrm>
              <a:off x="2934770" y="2734641"/>
              <a:ext cx="401320" cy="381635"/>
            </a:xfrm>
            <a:custGeom>
              <a:avLst/>
              <a:gdLst/>
              <a:ahLst/>
              <a:cxnLst/>
              <a:rect l="l" t="t" r="r" b="b"/>
              <a:pathLst>
                <a:path w="401320" h="381635">
                  <a:moveTo>
                    <a:pt x="43637" y="0"/>
                  </a:moveTo>
                  <a:lnTo>
                    <a:pt x="29928" y="5046"/>
                  </a:lnTo>
                  <a:lnTo>
                    <a:pt x="13490" y="18208"/>
                  </a:lnTo>
                  <a:lnTo>
                    <a:pt x="1891" y="33039"/>
                  </a:lnTo>
                  <a:lnTo>
                    <a:pt x="0" y="47104"/>
                  </a:lnTo>
                  <a:lnTo>
                    <a:pt x="7543" y="60363"/>
                  </a:lnTo>
                  <a:lnTo>
                    <a:pt x="24247" y="72780"/>
                  </a:lnTo>
                  <a:lnTo>
                    <a:pt x="22901" y="72780"/>
                  </a:lnTo>
                  <a:lnTo>
                    <a:pt x="324424" y="349615"/>
                  </a:lnTo>
                  <a:lnTo>
                    <a:pt x="401145" y="381555"/>
                  </a:lnTo>
                  <a:lnTo>
                    <a:pt x="366144" y="307019"/>
                  </a:lnTo>
                  <a:lnTo>
                    <a:pt x="367490" y="307019"/>
                  </a:lnTo>
                  <a:lnTo>
                    <a:pt x="66919" y="12475"/>
                  </a:lnTo>
                  <a:lnTo>
                    <a:pt x="56788" y="3635"/>
                  </a:lnTo>
                  <a:lnTo>
                    <a:pt x="43637" y="0"/>
                  </a:lnTo>
                  <a:close/>
                </a:path>
                <a:path w="401320" h="381635">
                  <a:moveTo>
                    <a:pt x="65979" y="11553"/>
                  </a:moveTo>
                  <a:lnTo>
                    <a:pt x="66919" y="12475"/>
                  </a:lnTo>
                  <a:lnTo>
                    <a:pt x="71554" y="16519"/>
                  </a:lnTo>
                  <a:lnTo>
                    <a:pt x="65979" y="11553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934778" y="2704508"/>
              <a:ext cx="409575" cy="393700"/>
            </a:xfrm>
            <a:custGeom>
              <a:avLst/>
              <a:gdLst/>
              <a:ahLst/>
              <a:cxnLst/>
              <a:rect l="l" t="t" r="r" b="b"/>
              <a:pathLst>
                <a:path w="409575" h="393700">
                  <a:moveTo>
                    <a:pt x="44511" y="0"/>
                  </a:moveTo>
                  <a:lnTo>
                    <a:pt x="30525" y="5207"/>
                  </a:lnTo>
                  <a:lnTo>
                    <a:pt x="13757" y="18788"/>
                  </a:lnTo>
                  <a:lnTo>
                    <a:pt x="1929" y="34085"/>
                  </a:lnTo>
                  <a:lnTo>
                    <a:pt x="0" y="48593"/>
                  </a:lnTo>
                  <a:lnTo>
                    <a:pt x="7695" y="62270"/>
                  </a:lnTo>
                  <a:lnTo>
                    <a:pt x="24742" y="75074"/>
                  </a:lnTo>
                  <a:lnTo>
                    <a:pt x="23371" y="75074"/>
                  </a:lnTo>
                  <a:lnTo>
                    <a:pt x="330914" y="360659"/>
                  </a:lnTo>
                  <a:lnTo>
                    <a:pt x="409171" y="393603"/>
                  </a:lnTo>
                  <a:lnTo>
                    <a:pt x="373472" y="316717"/>
                  </a:lnTo>
                  <a:lnTo>
                    <a:pt x="374843" y="316717"/>
                  </a:lnTo>
                  <a:lnTo>
                    <a:pt x="68207" y="12816"/>
                  </a:lnTo>
                  <a:lnTo>
                    <a:pt x="57928" y="3748"/>
                  </a:lnTo>
                  <a:lnTo>
                    <a:pt x="44511" y="0"/>
                  </a:lnTo>
                  <a:close/>
                </a:path>
                <a:path w="409575" h="393700">
                  <a:moveTo>
                    <a:pt x="67300" y="11917"/>
                  </a:moveTo>
                  <a:lnTo>
                    <a:pt x="68207" y="12816"/>
                  </a:lnTo>
                  <a:lnTo>
                    <a:pt x="72990" y="17035"/>
                  </a:lnTo>
                  <a:lnTo>
                    <a:pt x="67300" y="1191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929573" y="2701601"/>
              <a:ext cx="421005" cy="400050"/>
            </a:xfrm>
            <a:custGeom>
              <a:avLst/>
              <a:gdLst/>
              <a:ahLst/>
              <a:cxnLst/>
              <a:rect l="l" t="t" r="r" b="b"/>
              <a:pathLst>
                <a:path w="421004" h="400050">
                  <a:moveTo>
                    <a:pt x="21723" y="77735"/>
                  </a:moveTo>
                  <a:lnTo>
                    <a:pt x="287537" y="325387"/>
                  </a:lnTo>
                  <a:lnTo>
                    <a:pt x="328866" y="363118"/>
                  </a:lnTo>
                  <a:lnTo>
                    <a:pt x="353847" y="375234"/>
                  </a:lnTo>
                  <a:lnTo>
                    <a:pt x="412661" y="399999"/>
                  </a:lnTo>
                  <a:lnTo>
                    <a:pt x="419928" y="398208"/>
                  </a:lnTo>
                  <a:lnTo>
                    <a:pt x="409651" y="398208"/>
                  </a:lnTo>
                  <a:lnTo>
                    <a:pt x="405095" y="388396"/>
                  </a:lnTo>
                  <a:lnTo>
                    <a:pt x="341537" y="361632"/>
                  </a:lnTo>
                  <a:lnTo>
                    <a:pt x="341083" y="361632"/>
                  </a:lnTo>
                  <a:lnTo>
                    <a:pt x="340540" y="361222"/>
                  </a:lnTo>
                  <a:lnTo>
                    <a:pt x="339343" y="360260"/>
                  </a:lnTo>
                  <a:lnTo>
                    <a:pt x="325577" y="348593"/>
                  </a:lnTo>
                  <a:lnTo>
                    <a:pt x="312292" y="336132"/>
                  </a:lnTo>
                  <a:lnTo>
                    <a:pt x="299246" y="323397"/>
                  </a:lnTo>
                  <a:lnTo>
                    <a:pt x="286194" y="310908"/>
                  </a:lnTo>
                  <a:lnTo>
                    <a:pt x="38513" y="80911"/>
                  </a:lnTo>
                  <a:lnTo>
                    <a:pt x="26923" y="80911"/>
                  </a:lnTo>
                  <a:lnTo>
                    <a:pt x="27682" y="80251"/>
                  </a:lnTo>
                  <a:lnTo>
                    <a:pt x="25615" y="80251"/>
                  </a:lnTo>
                  <a:lnTo>
                    <a:pt x="21723" y="77735"/>
                  </a:lnTo>
                  <a:close/>
                </a:path>
                <a:path w="421004" h="400050">
                  <a:moveTo>
                    <a:pt x="405095" y="388396"/>
                  </a:moveTo>
                  <a:lnTo>
                    <a:pt x="409651" y="398208"/>
                  </a:lnTo>
                  <a:lnTo>
                    <a:pt x="418020" y="393839"/>
                  </a:lnTo>
                  <a:lnTo>
                    <a:pt x="405095" y="388396"/>
                  </a:lnTo>
                  <a:close/>
                </a:path>
                <a:path w="421004" h="400050">
                  <a:moveTo>
                    <a:pt x="372939" y="319141"/>
                  </a:moveTo>
                  <a:lnTo>
                    <a:pt x="405095" y="388396"/>
                  </a:lnTo>
                  <a:lnTo>
                    <a:pt x="418020" y="393839"/>
                  </a:lnTo>
                  <a:lnTo>
                    <a:pt x="409651" y="398208"/>
                  </a:lnTo>
                  <a:lnTo>
                    <a:pt x="419928" y="398208"/>
                  </a:lnTo>
                  <a:lnTo>
                    <a:pt x="420598" y="398043"/>
                  </a:lnTo>
                  <a:lnTo>
                    <a:pt x="385558" y="322554"/>
                  </a:lnTo>
                  <a:lnTo>
                    <a:pt x="377037" y="322554"/>
                  </a:lnTo>
                  <a:lnTo>
                    <a:pt x="377948" y="321894"/>
                  </a:lnTo>
                  <a:lnTo>
                    <a:pt x="375716" y="321894"/>
                  </a:lnTo>
                  <a:lnTo>
                    <a:pt x="372939" y="319141"/>
                  </a:lnTo>
                  <a:close/>
                </a:path>
                <a:path w="421004" h="400050">
                  <a:moveTo>
                    <a:pt x="340512" y="361200"/>
                  </a:moveTo>
                  <a:lnTo>
                    <a:pt x="341083" y="361632"/>
                  </a:lnTo>
                  <a:lnTo>
                    <a:pt x="340563" y="361222"/>
                  </a:lnTo>
                  <a:close/>
                </a:path>
                <a:path w="421004" h="400050">
                  <a:moveTo>
                    <a:pt x="340563" y="361222"/>
                  </a:moveTo>
                  <a:lnTo>
                    <a:pt x="341083" y="361632"/>
                  </a:lnTo>
                  <a:lnTo>
                    <a:pt x="341537" y="361632"/>
                  </a:lnTo>
                  <a:lnTo>
                    <a:pt x="340563" y="361222"/>
                  </a:lnTo>
                  <a:close/>
                </a:path>
                <a:path w="421004" h="400050">
                  <a:moveTo>
                    <a:pt x="340536" y="361200"/>
                  </a:moveTo>
                  <a:close/>
                </a:path>
                <a:path w="421004" h="400050">
                  <a:moveTo>
                    <a:pt x="383412" y="317931"/>
                  </a:moveTo>
                  <a:lnTo>
                    <a:pt x="377037" y="322554"/>
                  </a:lnTo>
                  <a:lnTo>
                    <a:pt x="380123" y="322554"/>
                  </a:lnTo>
                  <a:lnTo>
                    <a:pt x="384727" y="320762"/>
                  </a:lnTo>
                  <a:lnTo>
                    <a:pt x="383412" y="317931"/>
                  </a:lnTo>
                  <a:close/>
                </a:path>
                <a:path w="421004" h="400050">
                  <a:moveTo>
                    <a:pt x="384727" y="320762"/>
                  </a:moveTo>
                  <a:lnTo>
                    <a:pt x="380123" y="322554"/>
                  </a:lnTo>
                  <a:lnTo>
                    <a:pt x="385558" y="322554"/>
                  </a:lnTo>
                  <a:lnTo>
                    <a:pt x="384727" y="320762"/>
                  </a:lnTo>
                  <a:close/>
                </a:path>
                <a:path w="421004" h="400050">
                  <a:moveTo>
                    <a:pt x="381698" y="316699"/>
                  </a:moveTo>
                  <a:lnTo>
                    <a:pt x="378713" y="316699"/>
                  </a:lnTo>
                  <a:lnTo>
                    <a:pt x="372719" y="318668"/>
                  </a:lnTo>
                  <a:lnTo>
                    <a:pt x="372939" y="319141"/>
                  </a:lnTo>
                  <a:lnTo>
                    <a:pt x="375716" y="321894"/>
                  </a:lnTo>
                  <a:lnTo>
                    <a:pt x="381698" y="316699"/>
                  </a:lnTo>
                  <a:close/>
                </a:path>
                <a:path w="421004" h="400050">
                  <a:moveTo>
                    <a:pt x="383714" y="316699"/>
                  </a:moveTo>
                  <a:lnTo>
                    <a:pt x="381698" y="316699"/>
                  </a:lnTo>
                  <a:lnTo>
                    <a:pt x="375716" y="321894"/>
                  </a:lnTo>
                  <a:lnTo>
                    <a:pt x="377948" y="321894"/>
                  </a:lnTo>
                  <a:lnTo>
                    <a:pt x="383412" y="317931"/>
                  </a:lnTo>
                  <a:lnTo>
                    <a:pt x="384957" y="317931"/>
                  </a:lnTo>
                  <a:lnTo>
                    <a:pt x="383714" y="316699"/>
                  </a:lnTo>
                  <a:close/>
                </a:path>
                <a:path w="421004" h="400050">
                  <a:moveTo>
                    <a:pt x="384957" y="317931"/>
                  </a:moveTo>
                  <a:lnTo>
                    <a:pt x="383412" y="317931"/>
                  </a:lnTo>
                  <a:lnTo>
                    <a:pt x="384727" y="320762"/>
                  </a:lnTo>
                  <a:lnTo>
                    <a:pt x="386943" y="319900"/>
                  </a:lnTo>
                  <a:lnTo>
                    <a:pt x="384957" y="317931"/>
                  </a:lnTo>
                  <a:close/>
                </a:path>
                <a:path w="421004" h="400050">
                  <a:moveTo>
                    <a:pt x="65799" y="14222"/>
                  </a:moveTo>
                  <a:lnTo>
                    <a:pt x="65443" y="14389"/>
                  </a:lnTo>
                  <a:lnTo>
                    <a:pt x="372939" y="319141"/>
                  </a:lnTo>
                  <a:lnTo>
                    <a:pt x="372719" y="318668"/>
                  </a:lnTo>
                  <a:lnTo>
                    <a:pt x="378713" y="316699"/>
                  </a:lnTo>
                  <a:lnTo>
                    <a:pt x="383714" y="316699"/>
                  </a:lnTo>
                  <a:lnTo>
                    <a:pt x="89055" y="24663"/>
                  </a:lnTo>
                  <a:lnTo>
                    <a:pt x="76149" y="24663"/>
                  </a:lnTo>
                  <a:lnTo>
                    <a:pt x="73863" y="22212"/>
                  </a:lnTo>
                  <a:lnTo>
                    <a:pt x="68234" y="16332"/>
                  </a:lnTo>
                  <a:lnTo>
                    <a:pt x="65799" y="14222"/>
                  </a:lnTo>
                  <a:close/>
                </a:path>
                <a:path w="421004" h="400050">
                  <a:moveTo>
                    <a:pt x="32905" y="75704"/>
                  </a:moveTo>
                  <a:lnTo>
                    <a:pt x="26923" y="80911"/>
                  </a:lnTo>
                  <a:lnTo>
                    <a:pt x="29629" y="80911"/>
                  </a:lnTo>
                  <a:lnTo>
                    <a:pt x="35654" y="78257"/>
                  </a:lnTo>
                  <a:lnTo>
                    <a:pt x="32905" y="75704"/>
                  </a:lnTo>
                  <a:close/>
                </a:path>
                <a:path w="421004" h="400050">
                  <a:moveTo>
                    <a:pt x="35654" y="78257"/>
                  </a:moveTo>
                  <a:lnTo>
                    <a:pt x="29629" y="80911"/>
                  </a:lnTo>
                  <a:lnTo>
                    <a:pt x="38513" y="80911"/>
                  </a:lnTo>
                  <a:lnTo>
                    <a:pt x="35654" y="78257"/>
                  </a:lnTo>
                  <a:close/>
                </a:path>
                <a:path w="421004" h="400050">
                  <a:moveTo>
                    <a:pt x="31584" y="75057"/>
                  </a:moveTo>
                  <a:lnTo>
                    <a:pt x="28574" y="75057"/>
                  </a:lnTo>
                  <a:lnTo>
                    <a:pt x="21723" y="77735"/>
                  </a:lnTo>
                  <a:lnTo>
                    <a:pt x="25615" y="80251"/>
                  </a:lnTo>
                  <a:lnTo>
                    <a:pt x="31584" y="75057"/>
                  </a:lnTo>
                  <a:close/>
                </a:path>
                <a:path w="421004" h="400050">
                  <a:moveTo>
                    <a:pt x="33237" y="75057"/>
                  </a:moveTo>
                  <a:lnTo>
                    <a:pt x="31584" y="75057"/>
                  </a:lnTo>
                  <a:lnTo>
                    <a:pt x="25615" y="80251"/>
                  </a:lnTo>
                  <a:lnTo>
                    <a:pt x="27682" y="80251"/>
                  </a:lnTo>
                  <a:lnTo>
                    <a:pt x="32905" y="75704"/>
                  </a:lnTo>
                  <a:lnTo>
                    <a:pt x="34277" y="75704"/>
                  </a:lnTo>
                  <a:lnTo>
                    <a:pt x="33237" y="75057"/>
                  </a:lnTo>
                  <a:close/>
                </a:path>
                <a:path w="421004" h="400050">
                  <a:moveTo>
                    <a:pt x="34277" y="75704"/>
                  </a:moveTo>
                  <a:lnTo>
                    <a:pt x="32905" y="75704"/>
                  </a:lnTo>
                  <a:lnTo>
                    <a:pt x="35654" y="78257"/>
                  </a:lnTo>
                  <a:lnTo>
                    <a:pt x="37325" y="77520"/>
                  </a:lnTo>
                  <a:lnTo>
                    <a:pt x="34277" y="75704"/>
                  </a:lnTo>
                  <a:close/>
                </a:path>
                <a:path w="421004" h="400050">
                  <a:moveTo>
                    <a:pt x="51358" y="0"/>
                  </a:moveTo>
                  <a:lnTo>
                    <a:pt x="13112" y="23054"/>
                  </a:lnTo>
                  <a:lnTo>
                    <a:pt x="0" y="49339"/>
                  </a:lnTo>
                  <a:lnTo>
                    <a:pt x="2679" y="59361"/>
                  </a:lnTo>
                  <a:lnTo>
                    <a:pt x="8802" y="67733"/>
                  </a:lnTo>
                  <a:lnTo>
                    <a:pt x="16928" y="74637"/>
                  </a:lnTo>
                  <a:lnTo>
                    <a:pt x="21723" y="77735"/>
                  </a:lnTo>
                  <a:lnTo>
                    <a:pt x="28574" y="75057"/>
                  </a:lnTo>
                  <a:lnTo>
                    <a:pt x="33237" y="75057"/>
                  </a:lnTo>
                  <a:lnTo>
                    <a:pt x="9679" y="46558"/>
                  </a:lnTo>
                  <a:lnTo>
                    <a:pt x="10755" y="39485"/>
                  </a:lnTo>
                  <a:lnTo>
                    <a:pt x="38548" y="9041"/>
                  </a:lnTo>
                  <a:lnTo>
                    <a:pt x="46304" y="6070"/>
                  </a:lnTo>
                  <a:lnTo>
                    <a:pt x="69763" y="6070"/>
                  </a:lnTo>
                  <a:lnTo>
                    <a:pt x="68732" y="5243"/>
                  </a:lnTo>
                  <a:lnTo>
                    <a:pt x="60564" y="1206"/>
                  </a:lnTo>
                  <a:lnTo>
                    <a:pt x="51358" y="0"/>
                  </a:lnTo>
                  <a:close/>
                </a:path>
                <a:path w="421004" h="400050">
                  <a:moveTo>
                    <a:pt x="74434" y="10172"/>
                  </a:moveTo>
                  <a:lnTo>
                    <a:pt x="65799" y="14222"/>
                  </a:lnTo>
                  <a:lnTo>
                    <a:pt x="68276" y="16368"/>
                  </a:lnTo>
                  <a:lnTo>
                    <a:pt x="73863" y="22212"/>
                  </a:lnTo>
                  <a:lnTo>
                    <a:pt x="76149" y="24663"/>
                  </a:lnTo>
                  <a:lnTo>
                    <a:pt x="84977" y="20621"/>
                  </a:lnTo>
                  <a:lnTo>
                    <a:pt x="74434" y="10172"/>
                  </a:lnTo>
                  <a:close/>
                </a:path>
                <a:path w="421004" h="400050">
                  <a:moveTo>
                    <a:pt x="84977" y="20621"/>
                  </a:moveTo>
                  <a:lnTo>
                    <a:pt x="76149" y="24663"/>
                  </a:lnTo>
                  <a:lnTo>
                    <a:pt x="89055" y="24663"/>
                  </a:lnTo>
                  <a:lnTo>
                    <a:pt x="84977" y="20621"/>
                  </a:lnTo>
                  <a:close/>
                </a:path>
                <a:path w="421004" h="400050">
                  <a:moveTo>
                    <a:pt x="74876" y="10172"/>
                  </a:moveTo>
                  <a:lnTo>
                    <a:pt x="74434" y="10172"/>
                  </a:lnTo>
                  <a:lnTo>
                    <a:pt x="84977" y="20621"/>
                  </a:lnTo>
                  <a:lnTo>
                    <a:pt x="85191" y="20523"/>
                  </a:lnTo>
                  <a:lnTo>
                    <a:pt x="82524" y="17678"/>
                  </a:lnTo>
                  <a:lnTo>
                    <a:pt x="76004" y="11078"/>
                  </a:lnTo>
                  <a:lnTo>
                    <a:pt x="74876" y="10172"/>
                  </a:lnTo>
                  <a:close/>
                </a:path>
                <a:path w="421004" h="400050">
                  <a:moveTo>
                    <a:pt x="69763" y="6070"/>
                  </a:moveTo>
                  <a:lnTo>
                    <a:pt x="46304" y="6070"/>
                  </a:lnTo>
                  <a:lnTo>
                    <a:pt x="54355" y="6742"/>
                  </a:lnTo>
                  <a:lnTo>
                    <a:pt x="61726" y="10693"/>
                  </a:lnTo>
                  <a:lnTo>
                    <a:pt x="65799" y="14222"/>
                  </a:lnTo>
                  <a:lnTo>
                    <a:pt x="74434" y="10172"/>
                  </a:lnTo>
                  <a:lnTo>
                    <a:pt x="74876" y="10172"/>
                  </a:lnTo>
                  <a:lnTo>
                    <a:pt x="69763" y="607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304527" y="3059707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17691" y="0"/>
                  </a:moveTo>
                  <a:lnTo>
                    <a:pt x="6553" y="10007"/>
                  </a:lnTo>
                  <a:lnTo>
                    <a:pt x="0" y="18770"/>
                  </a:lnTo>
                  <a:lnTo>
                    <a:pt x="30149" y="30035"/>
                  </a:lnTo>
                  <a:lnTo>
                    <a:pt x="17691" y="0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945533" y="2716841"/>
              <a:ext cx="72969" cy="6887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916707" y="2748597"/>
              <a:ext cx="428625" cy="371475"/>
            </a:xfrm>
            <a:custGeom>
              <a:avLst/>
              <a:gdLst/>
              <a:ahLst/>
              <a:cxnLst/>
              <a:rect l="l" t="t" r="r" b="b"/>
              <a:pathLst>
                <a:path w="428625" h="371475">
                  <a:moveTo>
                    <a:pt x="305841" y="368173"/>
                  </a:moveTo>
                  <a:lnTo>
                    <a:pt x="301078" y="364845"/>
                  </a:lnTo>
                  <a:lnTo>
                    <a:pt x="304152" y="368160"/>
                  </a:lnTo>
                  <a:lnTo>
                    <a:pt x="305841" y="368173"/>
                  </a:lnTo>
                  <a:close/>
                </a:path>
                <a:path w="428625" h="371475">
                  <a:moveTo>
                    <a:pt x="317068" y="343039"/>
                  </a:moveTo>
                  <a:lnTo>
                    <a:pt x="312356" y="337769"/>
                  </a:lnTo>
                  <a:lnTo>
                    <a:pt x="299897" y="331901"/>
                  </a:lnTo>
                  <a:lnTo>
                    <a:pt x="294627" y="330809"/>
                  </a:lnTo>
                  <a:lnTo>
                    <a:pt x="286296" y="329057"/>
                  </a:lnTo>
                  <a:lnTo>
                    <a:pt x="272262" y="328244"/>
                  </a:lnTo>
                  <a:lnTo>
                    <a:pt x="258508" y="328434"/>
                  </a:lnTo>
                  <a:lnTo>
                    <a:pt x="230695" y="331508"/>
                  </a:lnTo>
                  <a:lnTo>
                    <a:pt x="203187" y="337019"/>
                  </a:lnTo>
                  <a:lnTo>
                    <a:pt x="175577" y="341744"/>
                  </a:lnTo>
                  <a:lnTo>
                    <a:pt x="147472" y="342468"/>
                  </a:lnTo>
                  <a:lnTo>
                    <a:pt x="140449" y="341871"/>
                  </a:lnTo>
                  <a:lnTo>
                    <a:pt x="132829" y="340461"/>
                  </a:lnTo>
                  <a:lnTo>
                    <a:pt x="126847" y="337197"/>
                  </a:lnTo>
                  <a:lnTo>
                    <a:pt x="125285" y="331431"/>
                  </a:lnTo>
                  <a:lnTo>
                    <a:pt x="125272" y="330809"/>
                  </a:lnTo>
                  <a:lnTo>
                    <a:pt x="126492" y="324053"/>
                  </a:lnTo>
                  <a:lnTo>
                    <a:pt x="132943" y="317068"/>
                  </a:lnTo>
                  <a:lnTo>
                    <a:pt x="140754" y="306095"/>
                  </a:lnTo>
                  <a:lnTo>
                    <a:pt x="146291" y="299745"/>
                  </a:lnTo>
                  <a:lnTo>
                    <a:pt x="147269" y="285330"/>
                  </a:lnTo>
                  <a:lnTo>
                    <a:pt x="141833" y="278942"/>
                  </a:lnTo>
                  <a:lnTo>
                    <a:pt x="91401" y="263410"/>
                  </a:lnTo>
                  <a:lnTo>
                    <a:pt x="75996" y="264680"/>
                  </a:lnTo>
                  <a:lnTo>
                    <a:pt x="56400" y="268224"/>
                  </a:lnTo>
                  <a:lnTo>
                    <a:pt x="37147" y="273304"/>
                  </a:lnTo>
                  <a:lnTo>
                    <a:pt x="18135" y="279349"/>
                  </a:lnTo>
                  <a:lnTo>
                    <a:pt x="0" y="285534"/>
                  </a:lnTo>
                  <a:lnTo>
                    <a:pt x="2362" y="288709"/>
                  </a:lnTo>
                  <a:lnTo>
                    <a:pt x="11684" y="285534"/>
                  </a:lnTo>
                  <a:lnTo>
                    <a:pt x="20967" y="282371"/>
                  </a:lnTo>
                  <a:lnTo>
                    <a:pt x="38404" y="276745"/>
                  </a:lnTo>
                  <a:lnTo>
                    <a:pt x="83070" y="266852"/>
                  </a:lnTo>
                  <a:lnTo>
                    <a:pt x="101498" y="265963"/>
                  </a:lnTo>
                  <a:lnTo>
                    <a:pt x="110680" y="266636"/>
                  </a:lnTo>
                  <a:lnTo>
                    <a:pt x="121666" y="268986"/>
                  </a:lnTo>
                  <a:lnTo>
                    <a:pt x="132778" y="273913"/>
                  </a:lnTo>
                  <a:lnTo>
                    <a:pt x="140665" y="281787"/>
                  </a:lnTo>
                  <a:lnTo>
                    <a:pt x="141986" y="292976"/>
                  </a:lnTo>
                  <a:lnTo>
                    <a:pt x="137414" y="302501"/>
                  </a:lnTo>
                  <a:lnTo>
                    <a:pt x="130454" y="311264"/>
                  </a:lnTo>
                  <a:lnTo>
                    <a:pt x="123901" y="320141"/>
                  </a:lnTo>
                  <a:lnTo>
                    <a:pt x="120573" y="329996"/>
                  </a:lnTo>
                  <a:lnTo>
                    <a:pt x="119926" y="338810"/>
                  </a:lnTo>
                  <a:lnTo>
                    <a:pt x="133959" y="341896"/>
                  </a:lnTo>
                  <a:lnTo>
                    <a:pt x="139509" y="343179"/>
                  </a:lnTo>
                  <a:lnTo>
                    <a:pt x="167754" y="345541"/>
                  </a:lnTo>
                  <a:lnTo>
                    <a:pt x="191135" y="342468"/>
                  </a:lnTo>
                  <a:lnTo>
                    <a:pt x="195681" y="341871"/>
                  </a:lnTo>
                  <a:lnTo>
                    <a:pt x="223469" y="335927"/>
                  </a:lnTo>
                  <a:lnTo>
                    <a:pt x="251307" y="331431"/>
                  </a:lnTo>
                  <a:lnTo>
                    <a:pt x="265620" y="330809"/>
                  </a:lnTo>
                  <a:lnTo>
                    <a:pt x="287426" y="331444"/>
                  </a:lnTo>
                  <a:lnTo>
                    <a:pt x="306616" y="335178"/>
                  </a:lnTo>
                  <a:lnTo>
                    <a:pt x="313067" y="343814"/>
                  </a:lnTo>
                  <a:lnTo>
                    <a:pt x="309346" y="348691"/>
                  </a:lnTo>
                  <a:lnTo>
                    <a:pt x="303517" y="353314"/>
                  </a:lnTo>
                  <a:lnTo>
                    <a:pt x="299199" y="358267"/>
                  </a:lnTo>
                  <a:lnTo>
                    <a:pt x="300024" y="364109"/>
                  </a:lnTo>
                  <a:lnTo>
                    <a:pt x="301078" y="364845"/>
                  </a:lnTo>
                  <a:lnTo>
                    <a:pt x="300088" y="363778"/>
                  </a:lnTo>
                  <a:lnTo>
                    <a:pt x="306501" y="357174"/>
                  </a:lnTo>
                  <a:lnTo>
                    <a:pt x="311632" y="352488"/>
                  </a:lnTo>
                  <a:lnTo>
                    <a:pt x="315988" y="347853"/>
                  </a:lnTo>
                  <a:lnTo>
                    <a:pt x="317068" y="343039"/>
                  </a:lnTo>
                  <a:close/>
                </a:path>
                <a:path w="428625" h="371475">
                  <a:moveTo>
                    <a:pt x="339610" y="368223"/>
                  </a:moveTo>
                  <a:lnTo>
                    <a:pt x="313067" y="368223"/>
                  </a:lnTo>
                  <a:lnTo>
                    <a:pt x="305917" y="368223"/>
                  </a:lnTo>
                  <a:lnTo>
                    <a:pt x="308330" y="369912"/>
                  </a:lnTo>
                  <a:lnTo>
                    <a:pt x="319239" y="371017"/>
                  </a:lnTo>
                  <a:lnTo>
                    <a:pt x="330644" y="369658"/>
                  </a:lnTo>
                  <a:lnTo>
                    <a:pt x="339610" y="368223"/>
                  </a:lnTo>
                  <a:close/>
                </a:path>
                <a:path w="428625" h="371475">
                  <a:moveTo>
                    <a:pt x="395566" y="276199"/>
                  </a:moveTo>
                  <a:lnTo>
                    <a:pt x="389077" y="268605"/>
                  </a:lnTo>
                  <a:lnTo>
                    <a:pt x="386715" y="270357"/>
                  </a:lnTo>
                  <a:lnTo>
                    <a:pt x="375932" y="279158"/>
                  </a:lnTo>
                  <a:lnTo>
                    <a:pt x="369544" y="285381"/>
                  </a:lnTo>
                  <a:lnTo>
                    <a:pt x="73088" y="0"/>
                  </a:lnTo>
                  <a:lnTo>
                    <a:pt x="64846" y="2019"/>
                  </a:lnTo>
                  <a:lnTo>
                    <a:pt x="69583" y="6578"/>
                  </a:lnTo>
                  <a:lnTo>
                    <a:pt x="364515" y="290499"/>
                  </a:lnTo>
                  <a:lnTo>
                    <a:pt x="356819" y="299186"/>
                  </a:lnTo>
                  <a:lnTo>
                    <a:pt x="348272" y="310172"/>
                  </a:lnTo>
                  <a:lnTo>
                    <a:pt x="346494" y="312597"/>
                  </a:lnTo>
                  <a:lnTo>
                    <a:pt x="353796" y="319341"/>
                  </a:lnTo>
                  <a:lnTo>
                    <a:pt x="355168" y="317474"/>
                  </a:lnTo>
                  <a:lnTo>
                    <a:pt x="363715" y="306489"/>
                  </a:lnTo>
                  <a:lnTo>
                    <a:pt x="372910" y="296113"/>
                  </a:lnTo>
                  <a:lnTo>
                    <a:pt x="382828" y="286461"/>
                  </a:lnTo>
                  <a:lnTo>
                    <a:pt x="393611" y="277660"/>
                  </a:lnTo>
                  <a:lnTo>
                    <a:pt x="395566" y="276199"/>
                  </a:lnTo>
                  <a:close/>
                </a:path>
                <a:path w="428625" h="371475">
                  <a:moveTo>
                    <a:pt x="412369" y="309841"/>
                  </a:moveTo>
                  <a:lnTo>
                    <a:pt x="406717" y="301625"/>
                  </a:lnTo>
                  <a:lnTo>
                    <a:pt x="405447" y="302641"/>
                  </a:lnTo>
                  <a:lnTo>
                    <a:pt x="398945" y="308127"/>
                  </a:lnTo>
                  <a:lnTo>
                    <a:pt x="392696" y="313905"/>
                  </a:lnTo>
                  <a:lnTo>
                    <a:pt x="386638" y="319887"/>
                  </a:lnTo>
                  <a:lnTo>
                    <a:pt x="378968" y="327825"/>
                  </a:lnTo>
                  <a:lnTo>
                    <a:pt x="385013" y="335521"/>
                  </a:lnTo>
                  <a:lnTo>
                    <a:pt x="391782" y="328510"/>
                  </a:lnTo>
                  <a:lnTo>
                    <a:pt x="397852" y="322529"/>
                  </a:lnTo>
                  <a:lnTo>
                    <a:pt x="404101" y="316750"/>
                  </a:lnTo>
                  <a:lnTo>
                    <a:pt x="410591" y="311264"/>
                  </a:lnTo>
                  <a:lnTo>
                    <a:pt x="412369" y="309841"/>
                  </a:lnTo>
                  <a:close/>
                </a:path>
                <a:path w="428625" h="371475">
                  <a:moveTo>
                    <a:pt x="428053" y="351282"/>
                  </a:moveTo>
                  <a:lnTo>
                    <a:pt x="427532" y="351269"/>
                  </a:lnTo>
                  <a:lnTo>
                    <a:pt x="425437" y="348742"/>
                  </a:lnTo>
                  <a:lnTo>
                    <a:pt x="424053" y="348742"/>
                  </a:lnTo>
                  <a:lnTo>
                    <a:pt x="403948" y="350761"/>
                  </a:lnTo>
                  <a:lnTo>
                    <a:pt x="384416" y="355422"/>
                  </a:lnTo>
                  <a:lnTo>
                    <a:pt x="364985" y="360730"/>
                  </a:lnTo>
                  <a:lnTo>
                    <a:pt x="345198" y="364680"/>
                  </a:lnTo>
                  <a:lnTo>
                    <a:pt x="329171" y="366991"/>
                  </a:lnTo>
                  <a:lnTo>
                    <a:pt x="321068" y="367906"/>
                  </a:lnTo>
                  <a:lnTo>
                    <a:pt x="313067" y="368223"/>
                  </a:lnTo>
                  <a:lnTo>
                    <a:pt x="340004" y="368160"/>
                  </a:lnTo>
                  <a:lnTo>
                    <a:pt x="362470" y="364058"/>
                  </a:lnTo>
                  <a:lnTo>
                    <a:pt x="384213" y="358444"/>
                  </a:lnTo>
                  <a:lnTo>
                    <a:pt x="406006" y="353453"/>
                  </a:lnTo>
                  <a:lnTo>
                    <a:pt x="428053" y="35128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  <p:grpSp>
        <p:nvGrpSpPr>
          <p:cNvPr id="23" name="object 23"/>
          <p:cNvGrpSpPr/>
          <p:nvPr/>
        </p:nvGrpSpPr>
        <p:grpSpPr>
          <a:xfrm>
            <a:off x="3958766" y="2714623"/>
            <a:ext cx="299085" cy="409575"/>
            <a:chOff x="3958766" y="2714623"/>
            <a:chExt cx="299085" cy="409575"/>
          </a:xfrm>
        </p:grpSpPr>
        <p:sp>
          <p:nvSpPr>
            <p:cNvPr id="24" name="object 24"/>
            <p:cNvSpPr/>
            <p:nvPr/>
          </p:nvSpPr>
          <p:spPr>
            <a:xfrm>
              <a:off x="3979581" y="2714623"/>
              <a:ext cx="278765" cy="407670"/>
            </a:xfrm>
            <a:custGeom>
              <a:avLst/>
              <a:gdLst/>
              <a:ahLst/>
              <a:cxnLst/>
              <a:rect l="l" t="t" r="r" b="b"/>
              <a:pathLst>
                <a:path w="278764" h="407669">
                  <a:moveTo>
                    <a:pt x="180479" y="0"/>
                  </a:moveTo>
                  <a:lnTo>
                    <a:pt x="171315" y="10644"/>
                  </a:lnTo>
                  <a:lnTo>
                    <a:pt x="162294" y="27522"/>
                  </a:lnTo>
                  <a:lnTo>
                    <a:pt x="154267" y="45135"/>
                  </a:lnTo>
                  <a:lnTo>
                    <a:pt x="148081" y="57988"/>
                  </a:lnTo>
                  <a:lnTo>
                    <a:pt x="137291" y="78881"/>
                  </a:lnTo>
                  <a:lnTo>
                    <a:pt x="126736" y="99893"/>
                  </a:lnTo>
                  <a:lnTo>
                    <a:pt x="116338" y="120983"/>
                  </a:lnTo>
                  <a:lnTo>
                    <a:pt x="106019" y="142112"/>
                  </a:lnTo>
                  <a:lnTo>
                    <a:pt x="87651" y="178302"/>
                  </a:lnTo>
                  <a:lnTo>
                    <a:pt x="68905" y="214107"/>
                  </a:lnTo>
                  <a:lnTo>
                    <a:pt x="50771" y="250167"/>
                  </a:lnTo>
                  <a:lnTo>
                    <a:pt x="34239" y="287121"/>
                  </a:lnTo>
                  <a:lnTo>
                    <a:pt x="25672" y="306944"/>
                  </a:lnTo>
                  <a:lnTo>
                    <a:pt x="16648" y="326807"/>
                  </a:lnTo>
                  <a:lnTo>
                    <a:pt x="7859" y="346705"/>
                  </a:lnTo>
                  <a:lnTo>
                    <a:pt x="0" y="366636"/>
                  </a:lnTo>
                  <a:lnTo>
                    <a:pt x="2984" y="367868"/>
                  </a:lnTo>
                  <a:lnTo>
                    <a:pt x="6172" y="368947"/>
                  </a:lnTo>
                  <a:lnTo>
                    <a:pt x="14858" y="372681"/>
                  </a:lnTo>
                  <a:lnTo>
                    <a:pt x="20751" y="375653"/>
                  </a:lnTo>
                  <a:lnTo>
                    <a:pt x="35001" y="382473"/>
                  </a:lnTo>
                  <a:lnTo>
                    <a:pt x="49676" y="388440"/>
                  </a:lnTo>
                  <a:lnTo>
                    <a:pt x="64492" y="394100"/>
                  </a:lnTo>
                  <a:lnTo>
                    <a:pt x="79171" y="399999"/>
                  </a:lnTo>
                  <a:lnTo>
                    <a:pt x="93071" y="405836"/>
                  </a:lnTo>
                  <a:lnTo>
                    <a:pt x="103016" y="407104"/>
                  </a:lnTo>
                  <a:lnTo>
                    <a:pt x="111265" y="400752"/>
                  </a:lnTo>
                  <a:lnTo>
                    <a:pt x="120078" y="383730"/>
                  </a:lnTo>
                  <a:lnTo>
                    <a:pt x="136004" y="350251"/>
                  </a:lnTo>
                  <a:lnTo>
                    <a:pt x="153101" y="317339"/>
                  </a:lnTo>
                  <a:lnTo>
                    <a:pt x="170356" y="284502"/>
                  </a:lnTo>
                  <a:lnTo>
                    <a:pt x="186753" y="251244"/>
                  </a:lnTo>
                  <a:lnTo>
                    <a:pt x="205972" y="208087"/>
                  </a:lnTo>
                  <a:lnTo>
                    <a:pt x="225129" y="164649"/>
                  </a:lnTo>
                  <a:lnTo>
                    <a:pt x="244596" y="121363"/>
                  </a:lnTo>
                  <a:lnTo>
                    <a:pt x="264744" y="78663"/>
                  </a:lnTo>
                  <a:lnTo>
                    <a:pt x="269799" y="69324"/>
                  </a:lnTo>
                  <a:lnTo>
                    <a:pt x="274926" y="59643"/>
                  </a:lnTo>
                  <a:lnTo>
                    <a:pt x="278153" y="50294"/>
                  </a:lnTo>
                  <a:lnTo>
                    <a:pt x="277507" y="41948"/>
                  </a:lnTo>
                  <a:lnTo>
                    <a:pt x="262438" y="30159"/>
                  </a:lnTo>
                  <a:lnTo>
                    <a:pt x="232875" y="13816"/>
                  </a:lnTo>
                  <a:lnTo>
                    <a:pt x="201371" y="1051"/>
                  </a:lnTo>
                  <a:lnTo>
                    <a:pt x="180479" y="0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3961625" y="2726011"/>
              <a:ext cx="266700" cy="387350"/>
            </a:xfrm>
            <a:custGeom>
              <a:avLst/>
              <a:gdLst/>
              <a:ahLst/>
              <a:cxnLst/>
              <a:rect l="l" t="t" r="r" b="b"/>
              <a:pathLst>
                <a:path w="266700" h="387350">
                  <a:moveTo>
                    <a:pt x="171005" y="0"/>
                  </a:moveTo>
                  <a:lnTo>
                    <a:pt x="162223" y="10031"/>
                  </a:lnTo>
                  <a:lnTo>
                    <a:pt x="153658" y="26009"/>
                  </a:lnTo>
                  <a:lnTo>
                    <a:pt x="146068" y="42701"/>
                  </a:lnTo>
                  <a:lnTo>
                    <a:pt x="140208" y="54876"/>
                  </a:lnTo>
                  <a:lnTo>
                    <a:pt x="129974" y="74663"/>
                  </a:lnTo>
                  <a:lnTo>
                    <a:pt x="119970" y="94564"/>
                  </a:lnTo>
                  <a:lnTo>
                    <a:pt x="110118" y="114541"/>
                  </a:lnTo>
                  <a:lnTo>
                    <a:pt x="100342" y="134556"/>
                  </a:lnTo>
                  <a:lnTo>
                    <a:pt x="82926" y="168826"/>
                  </a:lnTo>
                  <a:lnTo>
                    <a:pt x="65136" y="202726"/>
                  </a:lnTo>
                  <a:lnTo>
                    <a:pt x="47945" y="236880"/>
                  </a:lnTo>
                  <a:lnTo>
                    <a:pt x="32321" y="271907"/>
                  </a:lnTo>
                  <a:lnTo>
                    <a:pt x="24229" y="290695"/>
                  </a:lnTo>
                  <a:lnTo>
                    <a:pt x="15698" y="309518"/>
                  </a:lnTo>
                  <a:lnTo>
                    <a:pt x="7398" y="328378"/>
                  </a:lnTo>
                  <a:lnTo>
                    <a:pt x="0" y="347281"/>
                  </a:lnTo>
                  <a:lnTo>
                    <a:pt x="2908" y="348488"/>
                  </a:lnTo>
                  <a:lnTo>
                    <a:pt x="6019" y="349554"/>
                  </a:lnTo>
                  <a:lnTo>
                    <a:pt x="14490" y="353212"/>
                  </a:lnTo>
                  <a:lnTo>
                    <a:pt x="20256" y="356120"/>
                  </a:lnTo>
                  <a:lnTo>
                    <a:pt x="34170" y="362783"/>
                  </a:lnTo>
                  <a:lnTo>
                    <a:pt x="48490" y="368639"/>
                  </a:lnTo>
                  <a:lnTo>
                    <a:pt x="62945" y="374205"/>
                  </a:lnTo>
                  <a:lnTo>
                    <a:pt x="77266" y="379996"/>
                  </a:lnTo>
                  <a:lnTo>
                    <a:pt x="90830" y="385719"/>
                  </a:lnTo>
                  <a:lnTo>
                    <a:pt x="100501" y="387043"/>
                  </a:lnTo>
                  <a:lnTo>
                    <a:pt x="108438" y="381087"/>
                  </a:lnTo>
                  <a:lnTo>
                    <a:pt x="116801" y="364972"/>
                  </a:lnTo>
                  <a:lnTo>
                    <a:pt x="131884" y="333247"/>
                  </a:lnTo>
                  <a:lnTo>
                    <a:pt x="148107" y="302082"/>
                  </a:lnTo>
                  <a:lnTo>
                    <a:pt x="164482" y="270992"/>
                  </a:lnTo>
                  <a:lnTo>
                    <a:pt x="180022" y="239496"/>
                  </a:lnTo>
                  <a:lnTo>
                    <a:pt x="198178" y="198591"/>
                  </a:lnTo>
                  <a:lnTo>
                    <a:pt x="216274" y="157419"/>
                  </a:lnTo>
                  <a:lnTo>
                    <a:pt x="234675" y="116395"/>
                  </a:lnTo>
                  <a:lnTo>
                    <a:pt x="253746" y="75933"/>
                  </a:lnTo>
                  <a:lnTo>
                    <a:pt x="258546" y="67097"/>
                  </a:lnTo>
                  <a:lnTo>
                    <a:pt x="263409" y="57935"/>
                  </a:lnTo>
                  <a:lnTo>
                    <a:pt x="266431" y="49067"/>
                  </a:lnTo>
                  <a:lnTo>
                    <a:pt x="265709" y="41109"/>
                  </a:lnTo>
                  <a:lnTo>
                    <a:pt x="250940" y="29691"/>
                  </a:lnTo>
                  <a:lnTo>
                    <a:pt x="222043" y="13768"/>
                  </a:lnTo>
                  <a:lnTo>
                    <a:pt x="191303" y="1238"/>
                  </a:lnTo>
                  <a:lnTo>
                    <a:pt x="1710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3958766" y="2715636"/>
              <a:ext cx="272415" cy="408305"/>
            </a:xfrm>
            <a:custGeom>
              <a:avLst/>
              <a:gdLst/>
              <a:ahLst/>
              <a:cxnLst/>
              <a:rect l="l" t="t" r="r" b="b"/>
              <a:pathLst>
                <a:path w="272414" h="408305">
                  <a:moveTo>
                    <a:pt x="15423" y="353106"/>
                  </a:moveTo>
                  <a:lnTo>
                    <a:pt x="11463" y="370013"/>
                  </a:lnTo>
                  <a:lnTo>
                    <a:pt x="11366" y="370699"/>
                  </a:lnTo>
                  <a:lnTo>
                    <a:pt x="37514" y="382480"/>
                  </a:lnTo>
                  <a:lnTo>
                    <a:pt x="50341" y="388070"/>
                  </a:lnTo>
                  <a:lnTo>
                    <a:pt x="63360" y="393356"/>
                  </a:lnTo>
                  <a:lnTo>
                    <a:pt x="69303" y="395692"/>
                  </a:lnTo>
                  <a:lnTo>
                    <a:pt x="75212" y="398099"/>
                  </a:lnTo>
                  <a:lnTo>
                    <a:pt x="90893" y="404761"/>
                  </a:lnTo>
                  <a:lnTo>
                    <a:pt x="95135" y="406907"/>
                  </a:lnTo>
                  <a:lnTo>
                    <a:pt x="108496" y="408152"/>
                  </a:lnTo>
                  <a:lnTo>
                    <a:pt x="113220" y="399401"/>
                  </a:lnTo>
                  <a:lnTo>
                    <a:pt x="116662" y="392378"/>
                  </a:lnTo>
                  <a:lnTo>
                    <a:pt x="118816" y="387895"/>
                  </a:lnTo>
                  <a:lnTo>
                    <a:pt x="101574" y="387895"/>
                  </a:lnTo>
                  <a:lnTo>
                    <a:pt x="93247" y="386874"/>
                  </a:lnTo>
                  <a:lnTo>
                    <a:pt x="84448" y="383537"/>
                  </a:lnTo>
                  <a:lnTo>
                    <a:pt x="75878" y="379360"/>
                  </a:lnTo>
                  <a:lnTo>
                    <a:pt x="68237" y="375817"/>
                  </a:lnTo>
                  <a:lnTo>
                    <a:pt x="53954" y="370013"/>
                  </a:lnTo>
                  <a:lnTo>
                    <a:pt x="39843" y="363957"/>
                  </a:lnTo>
                  <a:lnTo>
                    <a:pt x="15423" y="353106"/>
                  </a:lnTo>
                  <a:close/>
                </a:path>
                <a:path w="272414" h="408305">
                  <a:moveTo>
                    <a:pt x="265347" y="57803"/>
                  </a:moveTo>
                  <a:lnTo>
                    <a:pt x="265087" y="58025"/>
                  </a:lnTo>
                  <a:lnTo>
                    <a:pt x="263207" y="64070"/>
                  </a:lnTo>
                  <a:lnTo>
                    <a:pt x="260032" y="69798"/>
                  </a:lnTo>
                  <a:lnTo>
                    <a:pt x="235041" y="120893"/>
                  </a:lnTo>
                  <a:lnTo>
                    <a:pt x="215071" y="165399"/>
                  </a:lnTo>
                  <a:lnTo>
                    <a:pt x="195376" y="210026"/>
                  </a:lnTo>
                  <a:lnTo>
                    <a:pt x="175056" y="254370"/>
                  </a:lnTo>
                  <a:lnTo>
                    <a:pt x="153074" y="298291"/>
                  </a:lnTo>
                  <a:lnTo>
                    <a:pt x="145217" y="313131"/>
                  </a:lnTo>
                  <a:lnTo>
                    <a:pt x="137329" y="328294"/>
                  </a:lnTo>
                  <a:lnTo>
                    <a:pt x="129668" y="343571"/>
                  </a:lnTo>
                  <a:lnTo>
                    <a:pt x="122351" y="359015"/>
                  </a:lnTo>
                  <a:lnTo>
                    <a:pt x="119107" y="367062"/>
                  </a:lnTo>
                  <a:lnTo>
                    <a:pt x="114958" y="376355"/>
                  </a:lnTo>
                  <a:lnTo>
                    <a:pt x="109312" y="384199"/>
                  </a:lnTo>
                  <a:lnTo>
                    <a:pt x="101574" y="387895"/>
                  </a:lnTo>
                  <a:lnTo>
                    <a:pt x="118816" y="387895"/>
                  </a:lnTo>
                  <a:lnTo>
                    <a:pt x="123325" y="378509"/>
                  </a:lnTo>
                  <a:lnTo>
                    <a:pt x="129870" y="364598"/>
                  </a:lnTo>
                  <a:lnTo>
                    <a:pt x="136544" y="350640"/>
                  </a:lnTo>
                  <a:lnTo>
                    <a:pt x="143421" y="336981"/>
                  </a:lnTo>
                  <a:lnTo>
                    <a:pt x="158306" y="308265"/>
                  </a:lnTo>
                  <a:lnTo>
                    <a:pt x="172843" y="279467"/>
                  </a:lnTo>
                  <a:lnTo>
                    <a:pt x="186890" y="250429"/>
                  </a:lnTo>
                  <a:lnTo>
                    <a:pt x="200304" y="220992"/>
                  </a:lnTo>
                  <a:lnTo>
                    <a:pt x="213363" y="191245"/>
                  </a:lnTo>
                  <a:lnTo>
                    <a:pt x="226504" y="161533"/>
                  </a:lnTo>
                  <a:lnTo>
                    <a:pt x="239902" y="131941"/>
                  </a:lnTo>
                  <a:lnTo>
                    <a:pt x="253733" y="102551"/>
                  </a:lnTo>
                  <a:lnTo>
                    <a:pt x="258835" y="92950"/>
                  </a:lnTo>
                  <a:lnTo>
                    <a:pt x="264096" y="83273"/>
                  </a:lnTo>
                  <a:lnTo>
                    <a:pt x="268383" y="73291"/>
                  </a:lnTo>
                  <a:lnTo>
                    <a:pt x="270611" y="62661"/>
                  </a:lnTo>
                  <a:lnTo>
                    <a:pt x="270707" y="61327"/>
                  </a:lnTo>
                  <a:lnTo>
                    <a:pt x="265811" y="61327"/>
                  </a:lnTo>
                  <a:lnTo>
                    <a:pt x="266847" y="59584"/>
                  </a:lnTo>
                  <a:lnTo>
                    <a:pt x="265709" y="58114"/>
                  </a:lnTo>
                  <a:lnTo>
                    <a:pt x="265347" y="57803"/>
                  </a:lnTo>
                  <a:close/>
                </a:path>
                <a:path w="272414" h="408305">
                  <a:moveTo>
                    <a:pt x="177784" y="0"/>
                  </a:moveTo>
                  <a:lnTo>
                    <a:pt x="153554" y="32222"/>
                  </a:lnTo>
                  <a:lnTo>
                    <a:pt x="149631" y="41147"/>
                  </a:lnTo>
                  <a:lnTo>
                    <a:pt x="144605" y="51848"/>
                  </a:lnTo>
                  <a:lnTo>
                    <a:pt x="139295" y="62404"/>
                  </a:lnTo>
                  <a:lnTo>
                    <a:pt x="133661" y="73291"/>
                  </a:lnTo>
                  <a:lnTo>
                    <a:pt x="128473" y="83413"/>
                  </a:lnTo>
                  <a:lnTo>
                    <a:pt x="111775" y="116496"/>
                  </a:lnTo>
                  <a:lnTo>
                    <a:pt x="61429" y="215594"/>
                  </a:lnTo>
                  <a:lnTo>
                    <a:pt x="53398" y="231855"/>
                  </a:lnTo>
                  <a:lnTo>
                    <a:pt x="45750" y="248259"/>
                  </a:lnTo>
                  <a:lnTo>
                    <a:pt x="38375" y="264786"/>
                  </a:lnTo>
                  <a:lnTo>
                    <a:pt x="31165" y="281418"/>
                  </a:lnTo>
                  <a:lnTo>
                    <a:pt x="23692" y="298291"/>
                  </a:lnTo>
                  <a:lnTo>
                    <a:pt x="2425" y="348258"/>
                  </a:lnTo>
                  <a:lnTo>
                    <a:pt x="0" y="366229"/>
                  </a:lnTo>
                  <a:lnTo>
                    <a:pt x="5969" y="368591"/>
                  </a:lnTo>
                  <a:lnTo>
                    <a:pt x="8978" y="369747"/>
                  </a:lnTo>
                  <a:lnTo>
                    <a:pt x="11303" y="370696"/>
                  </a:lnTo>
                  <a:lnTo>
                    <a:pt x="8153" y="369264"/>
                  </a:lnTo>
                  <a:lnTo>
                    <a:pt x="8713" y="367054"/>
                  </a:lnTo>
                  <a:lnTo>
                    <a:pt x="3289" y="367054"/>
                  </a:lnTo>
                  <a:lnTo>
                    <a:pt x="2743" y="347903"/>
                  </a:lnTo>
                  <a:lnTo>
                    <a:pt x="10898" y="347903"/>
                  </a:lnTo>
                  <a:lnTo>
                    <a:pt x="14508" y="339408"/>
                  </a:lnTo>
                  <a:lnTo>
                    <a:pt x="20596" y="325787"/>
                  </a:lnTo>
                  <a:lnTo>
                    <a:pt x="26746" y="312190"/>
                  </a:lnTo>
                  <a:lnTo>
                    <a:pt x="32948" y="298030"/>
                  </a:lnTo>
                  <a:lnTo>
                    <a:pt x="51231" y="256666"/>
                  </a:lnTo>
                  <a:lnTo>
                    <a:pt x="93231" y="174772"/>
                  </a:lnTo>
                  <a:lnTo>
                    <a:pt x="107035" y="147370"/>
                  </a:lnTo>
                  <a:lnTo>
                    <a:pt x="118457" y="124505"/>
                  </a:lnTo>
                  <a:lnTo>
                    <a:pt x="130071" y="101715"/>
                  </a:lnTo>
                  <a:lnTo>
                    <a:pt x="141502" y="78841"/>
                  </a:lnTo>
                  <a:lnTo>
                    <a:pt x="152374" y="55727"/>
                  </a:lnTo>
                  <a:lnTo>
                    <a:pt x="156014" y="47489"/>
                  </a:lnTo>
                  <a:lnTo>
                    <a:pt x="159923" y="39126"/>
                  </a:lnTo>
                  <a:lnTo>
                    <a:pt x="164410" y="31104"/>
                  </a:lnTo>
                  <a:lnTo>
                    <a:pt x="169786" y="23888"/>
                  </a:lnTo>
                  <a:lnTo>
                    <a:pt x="175018" y="17995"/>
                  </a:lnTo>
                  <a:lnTo>
                    <a:pt x="232701" y="17995"/>
                  </a:lnTo>
                  <a:lnTo>
                    <a:pt x="227024" y="15197"/>
                  </a:lnTo>
                  <a:lnTo>
                    <a:pt x="202257" y="4246"/>
                  </a:lnTo>
                  <a:lnTo>
                    <a:pt x="189812" y="216"/>
                  </a:lnTo>
                  <a:lnTo>
                    <a:pt x="177784" y="0"/>
                  </a:lnTo>
                  <a:close/>
                </a:path>
                <a:path w="272414" h="408305">
                  <a:moveTo>
                    <a:pt x="12571" y="351832"/>
                  </a:moveTo>
                  <a:lnTo>
                    <a:pt x="8153" y="369264"/>
                  </a:lnTo>
                  <a:lnTo>
                    <a:pt x="11308" y="370674"/>
                  </a:lnTo>
                  <a:lnTo>
                    <a:pt x="15423" y="353106"/>
                  </a:lnTo>
                  <a:lnTo>
                    <a:pt x="12571" y="351832"/>
                  </a:lnTo>
                  <a:close/>
                </a:path>
                <a:path w="272414" h="408305">
                  <a:moveTo>
                    <a:pt x="2743" y="347903"/>
                  </a:moveTo>
                  <a:lnTo>
                    <a:pt x="3289" y="367054"/>
                  </a:lnTo>
                  <a:lnTo>
                    <a:pt x="8745" y="352970"/>
                  </a:lnTo>
                  <a:lnTo>
                    <a:pt x="9734" y="350640"/>
                  </a:lnTo>
                  <a:lnTo>
                    <a:pt x="8750" y="350240"/>
                  </a:lnTo>
                  <a:lnTo>
                    <a:pt x="5740" y="349084"/>
                  </a:lnTo>
                  <a:lnTo>
                    <a:pt x="2743" y="347903"/>
                  </a:lnTo>
                  <a:close/>
                </a:path>
                <a:path w="272414" h="408305">
                  <a:moveTo>
                    <a:pt x="9734" y="350640"/>
                  </a:moveTo>
                  <a:lnTo>
                    <a:pt x="8674" y="353136"/>
                  </a:lnTo>
                  <a:lnTo>
                    <a:pt x="3289" y="367054"/>
                  </a:lnTo>
                  <a:lnTo>
                    <a:pt x="8713" y="367054"/>
                  </a:lnTo>
                  <a:lnTo>
                    <a:pt x="12571" y="351832"/>
                  </a:lnTo>
                  <a:lnTo>
                    <a:pt x="11734" y="351459"/>
                  </a:lnTo>
                  <a:lnTo>
                    <a:pt x="9734" y="350640"/>
                  </a:lnTo>
                  <a:close/>
                </a:path>
                <a:path w="272414" h="408305">
                  <a:moveTo>
                    <a:pt x="11744" y="351459"/>
                  </a:moveTo>
                  <a:lnTo>
                    <a:pt x="15423" y="353106"/>
                  </a:lnTo>
                  <a:lnTo>
                    <a:pt x="15455" y="352970"/>
                  </a:lnTo>
                  <a:lnTo>
                    <a:pt x="11744" y="351459"/>
                  </a:lnTo>
                  <a:close/>
                </a:path>
                <a:path w="272414" h="408305">
                  <a:moveTo>
                    <a:pt x="10898" y="347903"/>
                  </a:moveTo>
                  <a:lnTo>
                    <a:pt x="2743" y="347903"/>
                  </a:lnTo>
                  <a:lnTo>
                    <a:pt x="5740" y="349084"/>
                  </a:lnTo>
                  <a:lnTo>
                    <a:pt x="8750" y="350240"/>
                  </a:lnTo>
                  <a:lnTo>
                    <a:pt x="9734" y="350640"/>
                  </a:lnTo>
                  <a:lnTo>
                    <a:pt x="10898" y="347903"/>
                  </a:lnTo>
                  <a:close/>
                </a:path>
                <a:path w="272414" h="408305">
                  <a:moveTo>
                    <a:pt x="270739" y="60883"/>
                  </a:moveTo>
                  <a:lnTo>
                    <a:pt x="268351" y="60883"/>
                  </a:lnTo>
                  <a:lnTo>
                    <a:pt x="265811" y="61327"/>
                  </a:lnTo>
                  <a:lnTo>
                    <a:pt x="270707" y="61327"/>
                  </a:lnTo>
                  <a:lnTo>
                    <a:pt x="270739" y="60883"/>
                  </a:lnTo>
                  <a:close/>
                </a:path>
                <a:path w="272414" h="408305">
                  <a:moveTo>
                    <a:pt x="268246" y="60901"/>
                  </a:moveTo>
                  <a:close/>
                </a:path>
                <a:path w="272414" h="408305">
                  <a:moveTo>
                    <a:pt x="271293" y="53364"/>
                  </a:moveTo>
                  <a:lnTo>
                    <a:pt x="270548" y="53364"/>
                  </a:lnTo>
                  <a:lnTo>
                    <a:pt x="266847" y="59584"/>
                  </a:lnTo>
                  <a:lnTo>
                    <a:pt x="267017" y="59803"/>
                  </a:lnTo>
                  <a:lnTo>
                    <a:pt x="267919" y="60095"/>
                  </a:lnTo>
                  <a:lnTo>
                    <a:pt x="268246" y="60901"/>
                  </a:lnTo>
                  <a:lnTo>
                    <a:pt x="270739" y="60883"/>
                  </a:lnTo>
                  <a:lnTo>
                    <a:pt x="271293" y="53364"/>
                  </a:lnTo>
                  <a:close/>
                </a:path>
                <a:path w="272414" h="408305">
                  <a:moveTo>
                    <a:pt x="270548" y="53364"/>
                  </a:moveTo>
                  <a:lnTo>
                    <a:pt x="265347" y="57803"/>
                  </a:lnTo>
                  <a:lnTo>
                    <a:pt x="265709" y="58114"/>
                  </a:lnTo>
                  <a:lnTo>
                    <a:pt x="266847" y="59584"/>
                  </a:lnTo>
                  <a:lnTo>
                    <a:pt x="270548" y="53364"/>
                  </a:lnTo>
                  <a:close/>
                </a:path>
                <a:path w="272414" h="408305">
                  <a:moveTo>
                    <a:pt x="232701" y="17995"/>
                  </a:moveTo>
                  <a:lnTo>
                    <a:pt x="175018" y="17995"/>
                  </a:lnTo>
                  <a:lnTo>
                    <a:pt x="180809" y="18236"/>
                  </a:lnTo>
                  <a:lnTo>
                    <a:pt x="188099" y="19773"/>
                  </a:lnTo>
                  <a:lnTo>
                    <a:pt x="231278" y="36845"/>
                  </a:lnTo>
                  <a:lnTo>
                    <a:pt x="251625" y="48272"/>
                  </a:lnTo>
                  <a:lnTo>
                    <a:pt x="259016" y="52348"/>
                  </a:lnTo>
                  <a:lnTo>
                    <a:pt x="265347" y="57803"/>
                  </a:lnTo>
                  <a:lnTo>
                    <a:pt x="270548" y="53364"/>
                  </a:lnTo>
                  <a:lnTo>
                    <a:pt x="271293" y="53364"/>
                  </a:lnTo>
                  <a:lnTo>
                    <a:pt x="272021" y="44449"/>
                  </a:lnTo>
                  <a:lnTo>
                    <a:pt x="265620" y="38709"/>
                  </a:lnTo>
                  <a:lnTo>
                    <a:pt x="253872" y="29714"/>
                  </a:lnTo>
                  <a:lnTo>
                    <a:pt x="240742" y="21959"/>
                  </a:lnTo>
                  <a:lnTo>
                    <a:pt x="232701" y="1799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4105666" y="2774939"/>
              <a:ext cx="71627" cy="10038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4072677" y="2900700"/>
              <a:ext cx="42545" cy="41910"/>
            </a:xfrm>
            <a:custGeom>
              <a:avLst/>
              <a:gdLst/>
              <a:ahLst/>
              <a:cxnLst/>
              <a:rect l="l" t="t" r="r" b="b"/>
              <a:pathLst>
                <a:path w="42545" h="41910">
                  <a:moveTo>
                    <a:pt x="26981" y="0"/>
                  </a:moveTo>
                  <a:lnTo>
                    <a:pt x="0" y="23718"/>
                  </a:lnTo>
                  <a:lnTo>
                    <a:pt x="2617" y="31720"/>
                  </a:lnTo>
                  <a:lnTo>
                    <a:pt x="8223" y="38240"/>
                  </a:lnTo>
                  <a:lnTo>
                    <a:pt x="15654" y="41698"/>
                  </a:lnTo>
                  <a:lnTo>
                    <a:pt x="23341" y="41633"/>
                  </a:lnTo>
                  <a:lnTo>
                    <a:pt x="30692" y="38760"/>
                  </a:lnTo>
                  <a:lnTo>
                    <a:pt x="32950" y="37014"/>
                  </a:lnTo>
                  <a:lnTo>
                    <a:pt x="25330" y="35281"/>
                  </a:lnTo>
                  <a:lnTo>
                    <a:pt x="26201" y="34235"/>
                  </a:lnTo>
                  <a:lnTo>
                    <a:pt x="20038" y="34235"/>
                  </a:lnTo>
                  <a:lnTo>
                    <a:pt x="12584" y="29395"/>
                  </a:lnTo>
                  <a:lnTo>
                    <a:pt x="9318" y="20287"/>
                  </a:lnTo>
                  <a:lnTo>
                    <a:pt x="12731" y="11075"/>
                  </a:lnTo>
                  <a:lnTo>
                    <a:pt x="21982" y="6969"/>
                  </a:lnTo>
                  <a:lnTo>
                    <a:pt x="37571" y="6969"/>
                  </a:lnTo>
                  <a:lnTo>
                    <a:pt x="34347" y="3201"/>
                  </a:lnTo>
                  <a:lnTo>
                    <a:pt x="26981" y="0"/>
                  </a:lnTo>
                  <a:close/>
                </a:path>
                <a:path w="42545" h="41910">
                  <a:moveTo>
                    <a:pt x="37115" y="33795"/>
                  </a:moveTo>
                  <a:lnTo>
                    <a:pt x="32950" y="37014"/>
                  </a:lnTo>
                  <a:lnTo>
                    <a:pt x="34207" y="37300"/>
                  </a:lnTo>
                  <a:lnTo>
                    <a:pt x="37115" y="33795"/>
                  </a:lnTo>
                  <a:close/>
                </a:path>
                <a:path w="42545" h="41910">
                  <a:moveTo>
                    <a:pt x="32353" y="27483"/>
                  </a:moveTo>
                  <a:lnTo>
                    <a:pt x="29190" y="30646"/>
                  </a:lnTo>
                  <a:lnTo>
                    <a:pt x="25330" y="35281"/>
                  </a:lnTo>
                  <a:lnTo>
                    <a:pt x="32950" y="37014"/>
                  </a:lnTo>
                  <a:lnTo>
                    <a:pt x="37115" y="33795"/>
                  </a:lnTo>
                  <a:lnTo>
                    <a:pt x="39667" y="29193"/>
                  </a:lnTo>
                  <a:lnTo>
                    <a:pt x="32353" y="27483"/>
                  </a:lnTo>
                  <a:close/>
                </a:path>
                <a:path w="42545" h="41910">
                  <a:moveTo>
                    <a:pt x="29190" y="30646"/>
                  </a:moveTo>
                  <a:lnTo>
                    <a:pt x="20038" y="34235"/>
                  </a:lnTo>
                  <a:lnTo>
                    <a:pt x="26201" y="34235"/>
                  </a:lnTo>
                  <a:lnTo>
                    <a:pt x="29190" y="30646"/>
                  </a:lnTo>
                  <a:close/>
                </a:path>
                <a:path w="42545" h="41910">
                  <a:moveTo>
                    <a:pt x="39667" y="29193"/>
                  </a:moveTo>
                  <a:lnTo>
                    <a:pt x="37115" y="33795"/>
                  </a:lnTo>
                  <a:lnTo>
                    <a:pt x="41319" y="29579"/>
                  </a:lnTo>
                  <a:lnTo>
                    <a:pt x="39667" y="29193"/>
                  </a:lnTo>
                  <a:close/>
                </a:path>
                <a:path w="42545" h="41910">
                  <a:moveTo>
                    <a:pt x="37571" y="6969"/>
                  </a:moveTo>
                  <a:lnTo>
                    <a:pt x="21982" y="6969"/>
                  </a:lnTo>
                  <a:lnTo>
                    <a:pt x="29324" y="11578"/>
                  </a:lnTo>
                  <a:lnTo>
                    <a:pt x="32484" y="20828"/>
                  </a:lnTo>
                  <a:lnTo>
                    <a:pt x="29190" y="30646"/>
                  </a:lnTo>
                  <a:lnTo>
                    <a:pt x="32353" y="27483"/>
                  </a:lnTo>
                  <a:lnTo>
                    <a:pt x="40614" y="27483"/>
                  </a:lnTo>
                  <a:lnTo>
                    <a:pt x="41342" y="26170"/>
                  </a:lnTo>
                  <a:lnTo>
                    <a:pt x="42365" y="17874"/>
                  </a:lnTo>
                  <a:lnTo>
                    <a:pt x="40071" y="9890"/>
                  </a:lnTo>
                  <a:lnTo>
                    <a:pt x="37571" y="6969"/>
                  </a:lnTo>
                  <a:close/>
                </a:path>
                <a:path w="42545" h="41910">
                  <a:moveTo>
                    <a:pt x="40614" y="27483"/>
                  </a:moveTo>
                  <a:lnTo>
                    <a:pt x="32353" y="27483"/>
                  </a:lnTo>
                  <a:lnTo>
                    <a:pt x="39667" y="29193"/>
                  </a:lnTo>
                  <a:lnTo>
                    <a:pt x="40614" y="2748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  <p:grpSp>
        <p:nvGrpSpPr>
          <p:cNvPr id="29" name="object 29"/>
          <p:cNvGrpSpPr/>
          <p:nvPr/>
        </p:nvGrpSpPr>
        <p:grpSpPr>
          <a:xfrm>
            <a:off x="4643939" y="2884641"/>
            <a:ext cx="167640" cy="255270"/>
            <a:chOff x="4643939" y="2884641"/>
            <a:chExt cx="167640" cy="255270"/>
          </a:xfrm>
        </p:grpSpPr>
        <p:sp>
          <p:nvSpPr>
            <p:cNvPr id="30" name="object 30"/>
            <p:cNvSpPr/>
            <p:nvPr/>
          </p:nvSpPr>
          <p:spPr>
            <a:xfrm>
              <a:off x="4665432" y="2905831"/>
              <a:ext cx="145891" cy="23396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4643939" y="2884641"/>
              <a:ext cx="155498" cy="24035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  <p:grpSp>
        <p:nvGrpSpPr>
          <p:cNvPr id="32" name="object 32"/>
          <p:cNvGrpSpPr/>
          <p:nvPr/>
        </p:nvGrpSpPr>
        <p:grpSpPr>
          <a:xfrm>
            <a:off x="4382452" y="2696293"/>
            <a:ext cx="173355" cy="443865"/>
            <a:chOff x="4382452" y="2696293"/>
            <a:chExt cx="173355" cy="443865"/>
          </a:xfrm>
        </p:grpSpPr>
        <p:sp>
          <p:nvSpPr>
            <p:cNvPr id="33" name="object 33"/>
            <p:cNvSpPr/>
            <p:nvPr/>
          </p:nvSpPr>
          <p:spPr>
            <a:xfrm>
              <a:off x="4417156" y="2719098"/>
              <a:ext cx="139065" cy="421005"/>
            </a:xfrm>
            <a:custGeom>
              <a:avLst/>
              <a:gdLst/>
              <a:ahLst/>
              <a:cxnLst/>
              <a:rect l="l" t="t" r="r" b="b"/>
              <a:pathLst>
                <a:path w="139064" h="421005">
                  <a:moveTo>
                    <a:pt x="65900" y="0"/>
                  </a:moveTo>
                  <a:lnTo>
                    <a:pt x="27184" y="4117"/>
                  </a:lnTo>
                  <a:lnTo>
                    <a:pt x="0" y="20889"/>
                  </a:lnTo>
                  <a:lnTo>
                    <a:pt x="5594" y="27893"/>
                  </a:lnTo>
                  <a:lnTo>
                    <a:pt x="18240" y="33698"/>
                  </a:lnTo>
                  <a:lnTo>
                    <a:pt x="33266" y="38009"/>
                  </a:lnTo>
                  <a:lnTo>
                    <a:pt x="13327" y="37539"/>
                  </a:lnTo>
                  <a:lnTo>
                    <a:pt x="13327" y="112596"/>
                  </a:lnTo>
                  <a:lnTo>
                    <a:pt x="32758" y="145261"/>
                  </a:lnTo>
                  <a:lnTo>
                    <a:pt x="44226" y="420724"/>
                  </a:lnTo>
                  <a:lnTo>
                    <a:pt x="106913" y="419835"/>
                  </a:lnTo>
                  <a:lnTo>
                    <a:pt x="113098" y="147902"/>
                  </a:lnTo>
                  <a:lnTo>
                    <a:pt x="129875" y="114361"/>
                  </a:lnTo>
                  <a:lnTo>
                    <a:pt x="127221" y="40193"/>
                  </a:lnTo>
                  <a:lnTo>
                    <a:pt x="119855" y="40016"/>
                  </a:lnTo>
                  <a:lnTo>
                    <a:pt x="128186" y="38403"/>
                  </a:lnTo>
                  <a:lnTo>
                    <a:pt x="134612" y="35710"/>
                  </a:lnTo>
                  <a:lnTo>
                    <a:pt x="137114" y="31367"/>
                  </a:lnTo>
                  <a:lnTo>
                    <a:pt x="138596" y="16744"/>
                  </a:lnTo>
                  <a:lnTo>
                    <a:pt x="127141" y="7750"/>
                  </a:lnTo>
                  <a:lnTo>
                    <a:pt x="110700" y="3058"/>
                  </a:lnTo>
                  <a:lnTo>
                    <a:pt x="97223" y="1344"/>
                  </a:lnTo>
                  <a:lnTo>
                    <a:pt x="81598" y="452"/>
                  </a:lnTo>
                  <a:lnTo>
                    <a:pt x="65900" y="0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4404891" y="2739580"/>
              <a:ext cx="116839" cy="383540"/>
            </a:xfrm>
            <a:custGeom>
              <a:avLst/>
              <a:gdLst/>
              <a:ahLst/>
              <a:cxnLst/>
              <a:rect l="l" t="t" r="r" b="b"/>
              <a:pathLst>
                <a:path w="116839" h="383539">
                  <a:moveTo>
                    <a:pt x="0" y="0"/>
                  </a:moveTo>
                  <a:lnTo>
                    <a:pt x="0" y="75044"/>
                  </a:lnTo>
                  <a:lnTo>
                    <a:pt x="19431" y="107708"/>
                  </a:lnTo>
                  <a:lnTo>
                    <a:pt x="30899" y="383184"/>
                  </a:lnTo>
                  <a:lnTo>
                    <a:pt x="93586" y="382295"/>
                  </a:lnTo>
                  <a:lnTo>
                    <a:pt x="99771" y="110363"/>
                  </a:lnTo>
                  <a:lnTo>
                    <a:pt x="116547" y="76809"/>
                  </a:lnTo>
                  <a:lnTo>
                    <a:pt x="113893" y="26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4396726" y="2733083"/>
              <a:ext cx="132080" cy="394335"/>
            </a:xfrm>
            <a:custGeom>
              <a:avLst/>
              <a:gdLst/>
              <a:ahLst/>
              <a:cxnLst/>
              <a:rect l="l" t="t" r="r" b="b"/>
              <a:pathLst>
                <a:path w="132079" h="394335">
                  <a:moveTo>
                    <a:pt x="15209" y="0"/>
                  </a:moveTo>
                  <a:lnTo>
                    <a:pt x="1125" y="1536"/>
                  </a:lnTo>
                  <a:lnTo>
                    <a:pt x="1088" y="47218"/>
                  </a:lnTo>
                  <a:lnTo>
                    <a:pt x="724" y="55242"/>
                  </a:lnTo>
                  <a:lnTo>
                    <a:pt x="74" y="64889"/>
                  </a:lnTo>
                  <a:lnTo>
                    <a:pt x="0" y="74466"/>
                  </a:lnTo>
                  <a:lnTo>
                    <a:pt x="1328" y="83083"/>
                  </a:lnTo>
                  <a:lnTo>
                    <a:pt x="5358" y="91590"/>
                  </a:lnTo>
                  <a:lnTo>
                    <a:pt x="16790" y="107572"/>
                  </a:lnTo>
                  <a:lnTo>
                    <a:pt x="20818" y="116052"/>
                  </a:lnTo>
                  <a:lnTo>
                    <a:pt x="20918" y="120408"/>
                  </a:lnTo>
                  <a:lnTo>
                    <a:pt x="21013" y="126263"/>
                  </a:lnTo>
                  <a:lnTo>
                    <a:pt x="32125" y="393090"/>
                  </a:lnTo>
                  <a:lnTo>
                    <a:pt x="35948" y="394004"/>
                  </a:lnTo>
                  <a:lnTo>
                    <a:pt x="103652" y="393052"/>
                  </a:lnTo>
                  <a:lnTo>
                    <a:pt x="108706" y="391795"/>
                  </a:lnTo>
                  <a:lnTo>
                    <a:pt x="108752" y="389788"/>
                  </a:lnTo>
                  <a:lnTo>
                    <a:pt x="94711" y="389788"/>
                  </a:lnTo>
                  <a:lnTo>
                    <a:pt x="94736" y="388683"/>
                  </a:lnTo>
                  <a:lnTo>
                    <a:pt x="46108" y="388683"/>
                  </a:lnTo>
                  <a:lnTo>
                    <a:pt x="40368" y="385368"/>
                  </a:lnTo>
                  <a:lnTo>
                    <a:pt x="45967" y="385290"/>
                  </a:lnTo>
                  <a:lnTo>
                    <a:pt x="35376" y="131025"/>
                  </a:lnTo>
                  <a:lnTo>
                    <a:pt x="35339" y="127622"/>
                  </a:lnTo>
                  <a:lnTo>
                    <a:pt x="36177" y="120408"/>
                  </a:lnTo>
                  <a:lnTo>
                    <a:pt x="34665" y="114160"/>
                  </a:lnTo>
                  <a:lnTo>
                    <a:pt x="32096" y="107378"/>
                  </a:lnTo>
                  <a:lnTo>
                    <a:pt x="28158" y="100580"/>
                  </a:lnTo>
                  <a:lnTo>
                    <a:pt x="23837" y="94123"/>
                  </a:lnTo>
                  <a:lnTo>
                    <a:pt x="19832" y="87934"/>
                  </a:lnTo>
                  <a:lnTo>
                    <a:pt x="16118" y="81686"/>
                  </a:lnTo>
                  <a:lnTo>
                    <a:pt x="15260" y="81686"/>
                  </a:lnTo>
                  <a:lnTo>
                    <a:pt x="15147" y="70485"/>
                  </a:lnTo>
                  <a:lnTo>
                    <a:pt x="15209" y="0"/>
                  </a:lnTo>
                  <a:close/>
                </a:path>
                <a:path w="132079" h="394335">
                  <a:moveTo>
                    <a:pt x="103055" y="384492"/>
                  </a:moveTo>
                  <a:lnTo>
                    <a:pt x="94829" y="384607"/>
                  </a:lnTo>
                  <a:lnTo>
                    <a:pt x="94711" y="389788"/>
                  </a:lnTo>
                  <a:lnTo>
                    <a:pt x="103055" y="384492"/>
                  </a:lnTo>
                  <a:close/>
                </a:path>
                <a:path w="132079" h="394335">
                  <a:moveTo>
                    <a:pt x="108872" y="384492"/>
                  </a:moveTo>
                  <a:lnTo>
                    <a:pt x="103055" y="384492"/>
                  </a:lnTo>
                  <a:lnTo>
                    <a:pt x="94711" y="389788"/>
                  </a:lnTo>
                  <a:lnTo>
                    <a:pt x="108752" y="389788"/>
                  </a:lnTo>
                  <a:lnTo>
                    <a:pt x="108872" y="384492"/>
                  </a:lnTo>
                  <a:close/>
                </a:path>
                <a:path w="132079" h="394335">
                  <a:moveTo>
                    <a:pt x="45967" y="385290"/>
                  </a:moveTo>
                  <a:lnTo>
                    <a:pt x="40368" y="385368"/>
                  </a:lnTo>
                  <a:lnTo>
                    <a:pt x="46108" y="388683"/>
                  </a:lnTo>
                  <a:lnTo>
                    <a:pt x="45967" y="385290"/>
                  </a:lnTo>
                  <a:close/>
                </a:path>
                <a:path w="132079" h="394335">
                  <a:moveTo>
                    <a:pt x="94829" y="384607"/>
                  </a:moveTo>
                  <a:lnTo>
                    <a:pt x="45967" y="385290"/>
                  </a:lnTo>
                  <a:lnTo>
                    <a:pt x="46108" y="388683"/>
                  </a:lnTo>
                  <a:lnTo>
                    <a:pt x="94736" y="388683"/>
                  </a:lnTo>
                  <a:lnTo>
                    <a:pt x="94829" y="384607"/>
                  </a:lnTo>
                  <a:close/>
                </a:path>
                <a:path w="132079" h="394335">
                  <a:moveTo>
                    <a:pt x="128899" y="2578"/>
                  </a:moveTo>
                  <a:lnTo>
                    <a:pt x="114802" y="4216"/>
                  </a:lnTo>
                  <a:lnTo>
                    <a:pt x="116339" y="47218"/>
                  </a:lnTo>
                  <a:lnTo>
                    <a:pt x="116938" y="56117"/>
                  </a:lnTo>
                  <a:lnTo>
                    <a:pt x="117768" y="66371"/>
                  </a:lnTo>
                  <a:lnTo>
                    <a:pt x="118207" y="76095"/>
                  </a:lnTo>
                  <a:lnTo>
                    <a:pt x="117634" y="83400"/>
                  </a:lnTo>
                  <a:lnTo>
                    <a:pt x="114165" y="92174"/>
                  </a:lnTo>
                  <a:lnTo>
                    <a:pt x="109071" y="100652"/>
                  </a:lnTo>
                  <a:lnTo>
                    <a:pt x="104136" y="109011"/>
                  </a:lnTo>
                  <a:lnTo>
                    <a:pt x="100896" y="117856"/>
                  </a:lnTo>
                  <a:lnTo>
                    <a:pt x="100007" y="122301"/>
                  </a:lnTo>
                  <a:lnTo>
                    <a:pt x="100499" y="126263"/>
                  </a:lnTo>
                  <a:lnTo>
                    <a:pt x="100590" y="131025"/>
                  </a:lnTo>
                  <a:lnTo>
                    <a:pt x="94829" y="384607"/>
                  </a:lnTo>
                  <a:lnTo>
                    <a:pt x="103055" y="384492"/>
                  </a:lnTo>
                  <a:lnTo>
                    <a:pt x="108872" y="384492"/>
                  </a:lnTo>
                  <a:lnTo>
                    <a:pt x="114625" y="131025"/>
                  </a:lnTo>
                  <a:lnTo>
                    <a:pt x="113697" y="123317"/>
                  </a:lnTo>
                  <a:lnTo>
                    <a:pt x="115094" y="116052"/>
                  </a:lnTo>
                  <a:lnTo>
                    <a:pt x="116999" y="112763"/>
                  </a:lnTo>
                  <a:lnTo>
                    <a:pt x="118498" y="109766"/>
                  </a:lnTo>
                  <a:lnTo>
                    <a:pt x="121432" y="104132"/>
                  </a:lnTo>
                  <a:lnTo>
                    <a:pt x="131943" y="70485"/>
                  </a:lnTo>
                  <a:lnTo>
                    <a:pt x="130715" y="53517"/>
                  </a:lnTo>
                  <a:lnTo>
                    <a:pt x="128899" y="2578"/>
                  </a:lnTo>
                  <a:close/>
                </a:path>
                <a:path w="132079" h="394335">
                  <a:moveTo>
                    <a:pt x="16073" y="81610"/>
                  </a:moveTo>
                  <a:lnTo>
                    <a:pt x="15260" y="81686"/>
                  </a:lnTo>
                  <a:lnTo>
                    <a:pt x="16118" y="8168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4392674" y="2702035"/>
              <a:ext cx="137795" cy="42545"/>
            </a:xfrm>
            <a:custGeom>
              <a:avLst/>
              <a:gdLst/>
              <a:ahLst/>
              <a:cxnLst/>
              <a:rect l="l" t="t" r="r" b="b"/>
              <a:pathLst>
                <a:path w="137795" h="42544">
                  <a:moveTo>
                    <a:pt x="64785" y="0"/>
                  </a:moveTo>
                  <a:lnTo>
                    <a:pt x="26069" y="4120"/>
                  </a:lnTo>
                  <a:lnTo>
                    <a:pt x="0" y="23846"/>
                  </a:lnTo>
                  <a:lnTo>
                    <a:pt x="14362" y="32691"/>
                  </a:lnTo>
                  <a:lnTo>
                    <a:pt x="35186" y="38705"/>
                  </a:lnTo>
                  <a:lnTo>
                    <a:pt x="49563" y="41074"/>
                  </a:lnTo>
                  <a:lnTo>
                    <a:pt x="68450" y="41792"/>
                  </a:lnTo>
                  <a:lnTo>
                    <a:pt x="95281" y="42179"/>
                  </a:lnTo>
                  <a:lnTo>
                    <a:pt x="120863" y="39585"/>
                  </a:lnTo>
                  <a:lnTo>
                    <a:pt x="135999" y="31359"/>
                  </a:lnTo>
                  <a:lnTo>
                    <a:pt x="137483" y="16737"/>
                  </a:lnTo>
                  <a:lnTo>
                    <a:pt x="126031" y="7743"/>
                  </a:lnTo>
                  <a:lnTo>
                    <a:pt x="109590" y="3055"/>
                  </a:lnTo>
                  <a:lnTo>
                    <a:pt x="96108" y="1349"/>
                  </a:lnTo>
                  <a:lnTo>
                    <a:pt x="80483" y="452"/>
                  </a:lnTo>
                  <a:lnTo>
                    <a:pt x="6478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4382452" y="2696298"/>
              <a:ext cx="156210" cy="399415"/>
            </a:xfrm>
            <a:custGeom>
              <a:avLst/>
              <a:gdLst/>
              <a:ahLst/>
              <a:cxnLst/>
              <a:rect l="l" t="t" r="r" b="b"/>
              <a:pathLst>
                <a:path w="156210" h="399414">
                  <a:moveTo>
                    <a:pt x="126225" y="392760"/>
                  </a:moveTo>
                  <a:lnTo>
                    <a:pt x="116001" y="383590"/>
                  </a:lnTo>
                  <a:lnTo>
                    <a:pt x="111861" y="384568"/>
                  </a:lnTo>
                  <a:lnTo>
                    <a:pt x="98958" y="387553"/>
                  </a:lnTo>
                  <a:lnTo>
                    <a:pt x="85432" y="389636"/>
                  </a:lnTo>
                  <a:lnTo>
                    <a:pt x="72059" y="389255"/>
                  </a:lnTo>
                  <a:lnTo>
                    <a:pt x="59601" y="384873"/>
                  </a:lnTo>
                  <a:lnTo>
                    <a:pt x="52400" y="380644"/>
                  </a:lnTo>
                  <a:lnTo>
                    <a:pt x="48475" y="385991"/>
                  </a:lnTo>
                  <a:lnTo>
                    <a:pt x="55905" y="390359"/>
                  </a:lnTo>
                  <a:lnTo>
                    <a:pt x="71526" y="396849"/>
                  </a:lnTo>
                  <a:lnTo>
                    <a:pt x="87376" y="398843"/>
                  </a:lnTo>
                  <a:lnTo>
                    <a:pt x="103555" y="397560"/>
                  </a:lnTo>
                  <a:lnTo>
                    <a:pt x="120180" y="394195"/>
                  </a:lnTo>
                  <a:lnTo>
                    <a:pt x="126225" y="392760"/>
                  </a:lnTo>
                  <a:close/>
                </a:path>
                <a:path w="156210" h="399414">
                  <a:moveTo>
                    <a:pt x="132867" y="144551"/>
                  </a:moveTo>
                  <a:lnTo>
                    <a:pt x="121500" y="138391"/>
                  </a:lnTo>
                  <a:lnTo>
                    <a:pt x="118846" y="141300"/>
                  </a:lnTo>
                  <a:lnTo>
                    <a:pt x="104775" y="150583"/>
                  </a:lnTo>
                  <a:lnTo>
                    <a:pt x="86969" y="154393"/>
                  </a:lnTo>
                  <a:lnTo>
                    <a:pt x="68465" y="153441"/>
                  </a:lnTo>
                  <a:lnTo>
                    <a:pt x="52324" y="148450"/>
                  </a:lnTo>
                  <a:lnTo>
                    <a:pt x="50076" y="147358"/>
                  </a:lnTo>
                  <a:lnTo>
                    <a:pt x="36474" y="145567"/>
                  </a:lnTo>
                  <a:lnTo>
                    <a:pt x="41998" y="148247"/>
                  </a:lnTo>
                  <a:lnTo>
                    <a:pt x="63639" y="155943"/>
                  </a:lnTo>
                  <a:lnTo>
                    <a:pt x="88785" y="159524"/>
                  </a:lnTo>
                  <a:lnTo>
                    <a:pt x="113195" y="156603"/>
                  </a:lnTo>
                  <a:lnTo>
                    <a:pt x="132867" y="144551"/>
                  </a:lnTo>
                  <a:close/>
                </a:path>
                <a:path w="156210" h="399414">
                  <a:moveTo>
                    <a:pt x="138760" y="118021"/>
                  </a:moveTo>
                  <a:lnTo>
                    <a:pt x="128511" y="114795"/>
                  </a:lnTo>
                  <a:lnTo>
                    <a:pt x="125069" y="116865"/>
                  </a:lnTo>
                  <a:lnTo>
                    <a:pt x="114312" y="121627"/>
                  </a:lnTo>
                  <a:lnTo>
                    <a:pt x="102514" y="124307"/>
                  </a:lnTo>
                  <a:lnTo>
                    <a:pt x="90385" y="125450"/>
                  </a:lnTo>
                  <a:lnTo>
                    <a:pt x="78638" y="125590"/>
                  </a:lnTo>
                  <a:lnTo>
                    <a:pt x="66763" y="125056"/>
                  </a:lnTo>
                  <a:lnTo>
                    <a:pt x="54597" y="123329"/>
                  </a:lnTo>
                  <a:lnTo>
                    <a:pt x="43002" y="119735"/>
                  </a:lnTo>
                  <a:lnTo>
                    <a:pt x="32829" y="113601"/>
                  </a:lnTo>
                  <a:lnTo>
                    <a:pt x="29883" y="111163"/>
                  </a:lnTo>
                  <a:lnTo>
                    <a:pt x="18656" y="113855"/>
                  </a:lnTo>
                  <a:lnTo>
                    <a:pt x="63309" y="128333"/>
                  </a:lnTo>
                  <a:lnTo>
                    <a:pt x="78574" y="128930"/>
                  </a:lnTo>
                  <a:lnTo>
                    <a:pt x="93814" y="128816"/>
                  </a:lnTo>
                  <a:lnTo>
                    <a:pt x="109524" y="127482"/>
                  </a:lnTo>
                  <a:lnTo>
                    <a:pt x="124815" y="124142"/>
                  </a:lnTo>
                  <a:lnTo>
                    <a:pt x="138760" y="118021"/>
                  </a:lnTo>
                  <a:close/>
                </a:path>
                <a:path w="156210" h="399414">
                  <a:moveTo>
                    <a:pt x="156210" y="25222"/>
                  </a:moveTo>
                  <a:lnTo>
                    <a:pt x="148590" y="13347"/>
                  </a:lnTo>
                  <a:lnTo>
                    <a:pt x="144030" y="11074"/>
                  </a:lnTo>
                  <a:lnTo>
                    <a:pt x="142278" y="10198"/>
                  </a:lnTo>
                  <a:lnTo>
                    <a:pt x="142278" y="29413"/>
                  </a:lnTo>
                  <a:lnTo>
                    <a:pt x="139547" y="34937"/>
                  </a:lnTo>
                  <a:lnTo>
                    <a:pt x="133184" y="38811"/>
                  </a:lnTo>
                  <a:lnTo>
                    <a:pt x="125945" y="40881"/>
                  </a:lnTo>
                  <a:lnTo>
                    <a:pt x="109982" y="42481"/>
                  </a:lnTo>
                  <a:lnTo>
                    <a:pt x="93941" y="42545"/>
                  </a:lnTo>
                  <a:lnTo>
                    <a:pt x="61861" y="41376"/>
                  </a:lnTo>
                  <a:lnTo>
                    <a:pt x="60718" y="41300"/>
                  </a:lnTo>
                  <a:lnTo>
                    <a:pt x="54635" y="40881"/>
                  </a:lnTo>
                  <a:lnTo>
                    <a:pt x="47485" y="39166"/>
                  </a:lnTo>
                  <a:lnTo>
                    <a:pt x="40576" y="37287"/>
                  </a:lnTo>
                  <a:lnTo>
                    <a:pt x="35153" y="35941"/>
                  </a:lnTo>
                  <a:lnTo>
                    <a:pt x="27520" y="33705"/>
                  </a:lnTo>
                  <a:lnTo>
                    <a:pt x="20459" y="30657"/>
                  </a:lnTo>
                  <a:lnTo>
                    <a:pt x="16789" y="26797"/>
                  </a:lnTo>
                  <a:lnTo>
                    <a:pt x="21437" y="20307"/>
                  </a:lnTo>
                  <a:lnTo>
                    <a:pt x="34582" y="15697"/>
                  </a:lnTo>
                  <a:lnTo>
                    <a:pt x="49390" y="12852"/>
                  </a:lnTo>
                  <a:lnTo>
                    <a:pt x="59042" y="11671"/>
                  </a:lnTo>
                  <a:lnTo>
                    <a:pt x="71882" y="11074"/>
                  </a:lnTo>
                  <a:lnTo>
                    <a:pt x="84874" y="11163"/>
                  </a:lnTo>
                  <a:lnTo>
                    <a:pt x="125501" y="15697"/>
                  </a:lnTo>
                  <a:lnTo>
                    <a:pt x="142278" y="29413"/>
                  </a:lnTo>
                  <a:lnTo>
                    <a:pt x="142278" y="10198"/>
                  </a:lnTo>
                  <a:lnTo>
                    <a:pt x="131330" y="4724"/>
                  </a:lnTo>
                  <a:lnTo>
                    <a:pt x="110540" y="863"/>
                  </a:lnTo>
                  <a:lnTo>
                    <a:pt x="89154" y="0"/>
                  </a:lnTo>
                  <a:lnTo>
                    <a:pt x="70078" y="330"/>
                  </a:lnTo>
                  <a:lnTo>
                    <a:pt x="27038" y="7200"/>
                  </a:lnTo>
                  <a:lnTo>
                    <a:pt x="0" y="22466"/>
                  </a:lnTo>
                  <a:lnTo>
                    <a:pt x="2794" y="30480"/>
                  </a:lnTo>
                  <a:lnTo>
                    <a:pt x="11709" y="40411"/>
                  </a:lnTo>
                  <a:lnTo>
                    <a:pt x="27025" y="46926"/>
                  </a:lnTo>
                  <a:lnTo>
                    <a:pt x="43942" y="50673"/>
                  </a:lnTo>
                  <a:lnTo>
                    <a:pt x="48983" y="51244"/>
                  </a:lnTo>
                  <a:lnTo>
                    <a:pt x="48463" y="52146"/>
                  </a:lnTo>
                  <a:lnTo>
                    <a:pt x="57708" y="52247"/>
                  </a:lnTo>
                  <a:lnTo>
                    <a:pt x="94157" y="53530"/>
                  </a:lnTo>
                  <a:lnTo>
                    <a:pt x="112369" y="53225"/>
                  </a:lnTo>
                  <a:lnTo>
                    <a:pt x="130416" y="50863"/>
                  </a:lnTo>
                  <a:lnTo>
                    <a:pt x="142989" y="45694"/>
                  </a:lnTo>
                  <a:lnTo>
                    <a:pt x="146443" y="42545"/>
                  </a:lnTo>
                  <a:lnTo>
                    <a:pt x="152971" y="36576"/>
                  </a:lnTo>
                  <a:lnTo>
                    <a:pt x="156210" y="2522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  <p:grpSp>
        <p:nvGrpSpPr>
          <p:cNvPr id="38" name="object 38"/>
          <p:cNvGrpSpPr/>
          <p:nvPr/>
        </p:nvGrpSpPr>
        <p:grpSpPr>
          <a:xfrm>
            <a:off x="4938272" y="2676866"/>
            <a:ext cx="973455" cy="481330"/>
            <a:chOff x="4938272" y="2676866"/>
            <a:chExt cx="973455" cy="481330"/>
          </a:xfrm>
        </p:grpSpPr>
        <p:sp>
          <p:nvSpPr>
            <p:cNvPr id="39" name="object 39"/>
            <p:cNvSpPr/>
            <p:nvPr/>
          </p:nvSpPr>
          <p:spPr>
            <a:xfrm>
              <a:off x="4938272" y="2676866"/>
              <a:ext cx="973176" cy="481316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5866217" y="2784085"/>
              <a:ext cx="31750" cy="2540"/>
            </a:xfrm>
            <a:custGeom>
              <a:avLst/>
              <a:gdLst/>
              <a:ahLst/>
              <a:cxnLst/>
              <a:rect l="l" t="t" r="r" b="b"/>
              <a:pathLst>
                <a:path w="31750" h="2539">
                  <a:moveTo>
                    <a:pt x="30124" y="0"/>
                  </a:moveTo>
                  <a:lnTo>
                    <a:pt x="0" y="0"/>
                  </a:lnTo>
                  <a:lnTo>
                    <a:pt x="1612" y="1943"/>
                  </a:lnTo>
                  <a:lnTo>
                    <a:pt x="3467" y="1943"/>
                  </a:lnTo>
                  <a:lnTo>
                    <a:pt x="31724" y="1943"/>
                  </a:lnTo>
                  <a:lnTo>
                    <a:pt x="30124" y="0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  <p:grpSp>
        <p:nvGrpSpPr>
          <p:cNvPr id="41" name="object 41"/>
          <p:cNvGrpSpPr/>
          <p:nvPr/>
        </p:nvGrpSpPr>
        <p:grpSpPr>
          <a:xfrm>
            <a:off x="6036600" y="2771249"/>
            <a:ext cx="309880" cy="294005"/>
            <a:chOff x="6036600" y="2771249"/>
            <a:chExt cx="309880" cy="294005"/>
          </a:xfrm>
        </p:grpSpPr>
        <p:sp>
          <p:nvSpPr>
            <p:cNvPr id="42" name="object 42"/>
            <p:cNvSpPr/>
            <p:nvPr/>
          </p:nvSpPr>
          <p:spPr>
            <a:xfrm>
              <a:off x="6058160" y="2793786"/>
              <a:ext cx="288290" cy="271780"/>
            </a:xfrm>
            <a:custGeom>
              <a:avLst/>
              <a:gdLst/>
              <a:ahLst/>
              <a:cxnLst/>
              <a:rect l="l" t="t" r="r" b="b"/>
              <a:pathLst>
                <a:path w="288289" h="271780">
                  <a:moveTo>
                    <a:pt x="156682" y="0"/>
                  </a:moveTo>
                  <a:lnTo>
                    <a:pt x="112421" y="3033"/>
                  </a:lnTo>
                  <a:lnTo>
                    <a:pt x="60637" y="29398"/>
                  </a:lnTo>
                  <a:lnTo>
                    <a:pt x="23521" y="71079"/>
                  </a:lnTo>
                  <a:lnTo>
                    <a:pt x="5275" y="110318"/>
                  </a:lnTo>
                  <a:lnTo>
                    <a:pt x="0" y="149255"/>
                  </a:lnTo>
                  <a:lnTo>
                    <a:pt x="7381" y="186048"/>
                  </a:lnTo>
                  <a:lnTo>
                    <a:pt x="27108" y="218849"/>
                  </a:lnTo>
                  <a:lnTo>
                    <a:pt x="58869" y="245814"/>
                  </a:lnTo>
                  <a:lnTo>
                    <a:pt x="102350" y="265097"/>
                  </a:lnTo>
                  <a:lnTo>
                    <a:pt x="148782" y="271449"/>
                  </a:lnTo>
                  <a:lnTo>
                    <a:pt x="191178" y="263418"/>
                  </a:lnTo>
                  <a:lnTo>
                    <a:pt x="227904" y="243636"/>
                  </a:lnTo>
                  <a:lnTo>
                    <a:pt x="257324" y="214737"/>
                  </a:lnTo>
                  <a:lnTo>
                    <a:pt x="277803" y="179353"/>
                  </a:lnTo>
                  <a:lnTo>
                    <a:pt x="287707" y="140117"/>
                  </a:lnTo>
                  <a:lnTo>
                    <a:pt x="283467" y="102695"/>
                  </a:lnTo>
                  <a:lnTo>
                    <a:pt x="265266" y="66581"/>
                  </a:lnTo>
                  <a:lnTo>
                    <a:pt x="236083" y="35165"/>
                  </a:lnTo>
                  <a:lnTo>
                    <a:pt x="198895" y="11841"/>
                  </a:lnTo>
                  <a:lnTo>
                    <a:pt x="156682" y="0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6046727" y="2782192"/>
              <a:ext cx="260985" cy="254000"/>
            </a:xfrm>
            <a:custGeom>
              <a:avLst/>
              <a:gdLst/>
              <a:ahLst/>
              <a:cxnLst/>
              <a:rect l="l" t="t" r="r" b="b"/>
              <a:pathLst>
                <a:path w="260985" h="254000">
                  <a:moveTo>
                    <a:pt x="149415" y="0"/>
                  </a:moveTo>
                  <a:lnTo>
                    <a:pt x="101144" y="1644"/>
                  </a:lnTo>
                  <a:lnTo>
                    <a:pt x="53939" y="26470"/>
                  </a:lnTo>
                  <a:lnTo>
                    <a:pt x="20118" y="65716"/>
                  </a:lnTo>
                  <a:lnTo>
                    <a:pt x="1588" y="110062"/>
                  </a:lnTo>
                  <a:lnTo>
                    <a:pt x="0" y="153502"/>
                  </a:lnTo>
                  <a:lnTo>
                    <a:pt x="14861" y="193033"/>
                  </a:lnTo>
                  <a:lnTo>
                    <a:pt x="45679" y="225655"/>
                  </a:lnTo>
                  <a:lnTo>
                    <a:pt x="91962" y="248367"/>
                  </a:lnTo>
                  <a:lnTo>
                    <a:pt x="142353" y="253839"/>
                  </a:lnTo>
                  <a:lnTo>
                    <a:pt x="187020" y="240526"/>
                  </a:lnTo>
                  <a:lnTo>
                    <a:pt x="223386" y="212710"/>
                  </a:lnTo>
                  <a:lnTo>
                    <a:pt x="248874" y="174675"/>
                  </a:lnTo>
                  <a:lnTo>
                    <a:pt x="260910" y="130702"/>
                  </a:lnTo>
                  <a:lnTo>
                    <a:pt x="254658" y="88468"/>
                  </a:lnTo>
                  <a:lnTo>
                    <a:pt x="230864" y="48928"/>
                  </a:lnTo>
                  <a:lnTo>
                    <a:pt x="194219" y="17600"/>
                  </a:lnTo>
                  <a:lnTo>
                    <a:pt x="14941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6036600" y="2771249"/>
              <a:ext cx="280670" cy="274320"/>
            </a:xfrm>
            <a:custGeom>
              <a:avLst/>
              <a:gdLst/>
              <a:ahLst/>
              <a:cxnLst/>
              <a:rect l="l" t="t" r="r" b="b"/>
              <a:pathLst>
                <a:path w="280670" h="274319">
                  <a:moveTo>
                    <a:pt x="101384" y="250049"/>
                  </a:moveTo>
                  <a:lnTo>
                    <a:pt x="106248" y="251611"/>
                  </a:lnTo>
                  <a:lnTo>
                    <a:pt x="110909" y="256068"/>
                  </a:lnTo>
                  <a:lnTo>
                    <a:pt x="111302" y="266051"/>
                  </a:lnTo>
                  <a:lnTo>
                    <a:pt x="108346" y="269312"/>
                  </a:lnTo>
                  <a:lnTo>
                    <a:pt x="146116" y="274308"/>
                  </a:lnTo>
                  <a:lnTo>
                    <a:pt x="187513" y="266371"/>
                  </a:lnTo>
                  <a:lnTo>
                    <a:pt x="208067" y="255016"/>
                  </a:lnTo>
                  <a:lnTo>
                    <a:pt x="143983" y="255016"/>
                  </a:lnTo>
                  <a:lnTo>
                    <a:pt x="101384" y="250049"/>
                  </a:lnTo>
                  <a:close/>
                </a:path>
                <a:path w="280670" h="274319">
                  <a:moveTo>
                    <a:pt x="102793" y="268578"/>
                  </a:moveTo>
                  <a:lnTo>
                    <a:pt x="107607" y="270127"/>
                  </a:lnTo>
                  <a:lnTo>
                    <a:pt x="108346" y="269312"/>
                  </a:lnTo>
                  <a:lnTo>
                    <a:pt x="102793" y="268578"/>
                  </a:lnTo>
                  <a:close/>
                </a:path>
                <a:path w="280670" h="274319">
                  <a:moveTo>
                    <a:pt x="101384" y="250049"/>
                  </a:moveTo>
                  <a:lnTo>
                    <a:pt x="94999" y="250974"/>
                  </a:lnTo>
                  <a:lnTo>
                    <a:pt x="93859" y="256861"/>
                  </a:lnTo>
                  <a:lnTo>
                    <a:pt x="96833" y="263974"/>
                  </a:lnTo>
                  <a:lnTo>
                    <a:pt x="102793" y="268578"/>
                  </a:lnTo>
                  <a:lnTo>
                    <a:pt x="108346" y="269312"/>
                  </a:lnTo>
                  <a:lnTo>
                    <a:pt x="111302" y="266051"/>
                  </a:lnTo>
                  <a:lnTo>
                    <a:pt x="110909" y="256068"/>
                  </a:lnTo>
                  <a:lnTo>
                    <a:pt x="106248" y="251611"/>
                  </a:lnTo>
                  <a:lnTo>
                    <a:pt x="101384" y="250049"/>
                  </a:lnTo>
                  <a:close/>
                </a:path>
                <a:path w="280670" h="274319">
                  <a:moveTo>
                    <a:pt x="145810" y="0"/>
                  </a:moveTo>
                  <a:lnTo>
                    <a:pt x="102971" y="4367"/>
                  </a:lnTo>
                  <a:lnTo>
                    <a:pt x="63897" y="23976"/>
                  </a:lnTo>
                  <a:lnTo>
                    <a:pt x="31930" y="55088"/>
                  </a:lnTo>
                  <a:lnTo>
                    <a:pt x="9742" y="93882"/>
                  </a:lnTo>
                  <a:lnTo>
                    <a:pt x="0" y="136536"/>
                  </a:lnTo>
                  <a:lnTo>
                    <a:pt x="6135" y="181994"/>
                  </a:lnTo>
                  <a:lnTo>
                    <a:pt x="27889" y="219916"/>
                  </a:lnTo>
                  <a:lnTo>
                    <a:pt x="61396" y="249159"/>
                  </a:lnTo>
                  <a:lnTo>
                    <a:pt x="102793" y="268578"/>
                  </a:lnTo>
                  <a:lnTo>
                    <a:pt x="96833" y="263974"/>
                  </a:lnTo>
                  <a:lnTo>
                    <a:pt x="93859" y="256861"/>
                  </a:lnTo>
                  <a:lnTo>
                    <a:pt x="94999" y="250974"/>
                  </a:lnTo>
                  <a:lnTo>
                    <a:pt x="101384" y="250049"/>
                  </a:lnTo>
                  <a:lnTo>
                    <a:pt x="69821" y="235817"/>
                  </a:lnTo>
                  <a:lnTo>
                    <a:pt x="43603" y="214730"/>
                  </a:lnTo>
                  <a:lnTo>
                    <a:pt x="25394" y="187109"/>
                  </a:lnTo>
                  <a:lnTo>
                    <a:pt x="17856" y="153275"/>
                  </a:lnTo>
                  <a:lnTo>
                    <a:pt x="22931" y="116060"/>
                  </a:lnTo>
                  <a:lnTo>
                    <a:pt x="39119" y="81056"/>
                  </a:lnTo>
                  <a:lnTo>
                    <a:pt x="63894" y="51319"/>
                  </a:lnTo>
                  <a:lnTo>
                    <a:pt x="94729" y="29907"/>
                  </a:lnTo>
                  <a:lnTo>
                    <a:pt x="131270" y="19532"/>
                  </a:lnTo>
                  <a:lnTo>
                    <a:pt x="202138" y="19532"/>
                  </a:lnTo>
                  <a:lnTo>
                    <a:pt x="187210" y="10527"/>
                  </a:lnTo>
                  <a:lnTo>
                    <a:pt x="145810" y="0"/>
                  </a:lnTo>
                  <a:close/>
                </a:path>
                <a:path w="280670" h="274319">
                  <a:moveTo>
                    <a:pt x="202138" y="19532"/>
                  </a:moveTo>
                  <a:lnTo>
                    <a:pt x="131270" y="19532"/>
                  </a:lnTo>
                  <a:lnTo>
                    <a:pt x="167900" y="22352"/>
                  </a:lnTo>
                  <a:lnTo>
                    <a:pt x="202139" y="36681"/>
                  </a:lnTo>
                  <a:lnTo>
                    <a:pt x="242392" y="74239"/>
                  </a:lnTo>
                  <a:lnTo>
                    <a:pt x="261823" y="121893"/>
                  </a:lnTo>
                  <a:lnTo>
                    <a:pt x="261963" y="139394"/>
                  </a:lnTo>
                  <a:lnTo>
                    <a:pt x="258891" y="156802"/>
                  </a:lnTo>
                  <a:lnTo>
                    <a:pt x="218884" y="223020"/>
                  </a:lnTo>
                  <a:lnTo>
                    <a:pt x="184086" y="245454"/>
                  </a:lnTo>
                  <a:lnTo>
                    <a:pt x="143983" y="255016"/>
                  </a:lnTo>
                  <a:lnTo>
                    <a:pt x="208067" y="255016"/>
                  </a:lnTo>
                  <a:lnTo>
                    <a:pt x="254546" y="214197"/>
                  </a:lnTo>
                  <a:lnTo>
                    <a:pt x="273086" y="177760"/>
                  </a:lnTo>
                  <a:lnTo>
                    <a:pt x="280415" y="137590"/>
                  </a:lnTo>
                  <a:lnTo>
                    <a:pt x="278666" y="117825"/>
                  </a:lnTo>
                  <a:lnTo>
                    <a:pt x="273208" y="98731"/>
                  </a:lnTo>
                  <a:lnTo>
                    <a:pt x="264760" y="80662"/>
                  </a:lnTo>
                  <a:lnTo>
                    <a:pt x="254038" y="63968"/>
                  </a:lnTo>
                  <a:lnTo>
                    <a:pt x="224258" y="32874"/>
                  </a:lnTo>
                  <a:lnTo>
                    <a:pt x="202138" y="1953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6166029" y="2814710"/>
              <a:ext cx="69646" cy="15415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  <p:sp>
        <p:nvSpPr>
          <p:cNvPr id="46" name="object 46"/>
          <p:cNvSpPr/>
          <p:nvPr/>
        </p:nvSpPr>
        <p:spPr>
          <a:xfrm>
            <a:off x="6469931" y="2689748"/>
            <a:ext cx="369935" cy="45648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007245" y="3990861"/>
            <a:ext cx="1689544" cy="153230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19999" y="3549913"/>
            <a:ext cx="6120130" cy="0"/>
          </a:xfrm>
          <a:custGeom>
            <a:avLst/>
            <a:gdLst/>
            <a:ahLst/>
            <a:cxnLst/>
            <a:rect l="l" t="t" r="r" b="b"/>
            <a:pathLst>
              <a:path w="6120130">
                <a:moveTo>
                  <a:pt x="0" y="0"/>
                </a:moveTo>
                <a:lnTo>
                  <a:pt x="6120003" y="0"/>
                </a:lnTo>
              </a:path>
            </a:pathLst>
          </a:custGeom>
          <a:ln w="6350">
            <a:solidFill>
              <a:srgbClr val="3C4245"/>
            </a:solidFill>
          </a:ln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49" name="object 49"/>
          <p:cNvSpPr txBox="1"/>
          <p:nvPr/>
        </p:nvSpPr>
        <p:spPr>
          <a:xfrm>
            <a:off x="5607050" y="3373094"/>
            <a:ext cx="1237615" cy="173990"/>
          </a:xfrm>
          <a:prstGeom prst="rect">
            <a:avLst/>
          </a:prstGeom>
          <a:solidFill>
            <a:srgbClr val="3C4245"/>
          </a:solidFill>
        </p:spPr>
        <p:txBody>
          <a:bodyPr vert="horz" wrap="square" lIns="0" tIns="0" rIns="0" bIns="0" rtlCol="1">
            <a:spAutoFit/>
          </a:bodyPr>
          <a:lstStyle/>
          <a:p>
            <a:pPr marL="50800" rtl="1">
              <a:lnSpc>
                <a:spcPts val="1220"/>
              </a:lnSpc>
            </a:pPr>
            <a:r>
              <a:rPr lang="ar" sz="1100" b="1" spc="-35" dirty="0">
                <a:solidFill>
                  <a:srgbClr val="FFFFFF"/>
                </a:solidFill>
                <a:latin typeface="Arial"/>
                <a:cs typeface="Arial"/>
              </a:rPr>
              <a:t>جمع العينات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986732" y="3613753"/>
            <a:ext cx="1576705" cy="51308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marR="5080" rtl="1">
              <a:lnSpc>
                <a:spcPct val="100000"/>
              </a:lnSpc>
              <a:spcBef>
                <a:spcPts val="100"/>
              </a:spcBef>
            </a:pPr>
            <a:r>
              <a:rPr lang="ar" sz="800" spc="-5" dirty="0">
                <a:solidFill>
                  <a:srgbClr val="3C4245"/>
                </a:solidFill>
                <a:latin typeface="Arial"/>
                <a:cs typeface="Arial"/>
              </a:rPr>
              <a:t>أدخل مسحة أنفية بلعومية معقَّمة في التجويف الأنفي للمريض، لتصل إلى سطح البلعوم الأنفي الخلفي.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691203" y="3620784"/>
            <a:ext cx="248716" cy="24872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742148" y="3570532"/>
            <a:ext cx="125730" cy="316865"/>
          </a:xfrm>
          <a:prstGeom prst="rect">
            <a:avLst/>
          </a:prstGeom>
        </p:spPr>
        <p:txBody>
          <a:bodyPr vert="horz" wrap="square" lIns="0" tIns="1397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10"/>
              </a:spcBef>
            </a:pPr>
            <a:r>
              <a:rPr lang="ar" sz="1900" b="1" spc="-275">
                <a:solidFill>
                  <a:srgbClr val="FFFFFF"/>
                </a:solidFill>
                <a:latin typeface="Arial"/>
                <a:cs typeface="Arial"/>
              </a:rPr>
              <a:t>1</a:t>
            </a:r>
            <a:endParaRPr sz="190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3103533" y="3613753"/>
            <a:ext cx="1583690" cy="505267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marR="5080" rtl="1">
              <a:lnSpc>
                <a:spcPct val="100000"/>
              </a:lnSpc>
              <a:spcBef>
                <a:spcPts val="100"/>
              </a:spcBef>
            </a:pPr>
            <a:r>
              <a:rPr lang="ar" sz="800" spc="-10" dirty="0">
                <a:solidFill>
                  <a:srgbClr val="3C4245"/>
                </a:solidFill>
                <a:latin typeface="Arial"/>
                <a:cs typeface="Arial"/>
              </a:rPr>
              <a:t>امسح سطح البلعوم الأنفي الخلفي، ولف المسحة 3-4 مرات لضمان الحصول على عينة جيدة.</a:t>
            </a:r>
            <a:r>
              <a:rPr lang="ar" sz="800" spc="-15" dirty="0">
                <a:solidFill>
                  <a:srgbClr val="3C4245"/>
                </a:solidFill>
                <a:latin typeface="Arial"/>
                <a:cs typeface="Arial"/>
              </a:rPr>
              <a:t> </a:t>
            </a:r>
            <a:r>
              <a:rPr lang="ar-SA" sz="800" spc="-15" dirty="0">
                <a:solidFill>
                  <a:srgbClr val="3C4245"/>
                </a:solidFill>
                <a:latin typeface="Arial"/>
                <a:cs typeface="Arial"/>
              </a:rPr>
              <a:t>واترك </a:t>
            </a:r>
            <a:r>
              <a:rPr lang="ar" sz="800" dirty="0">
                <a:solidFill>
                  <a:srgbClr val="3C4245"/>
                </a:solidFill>
                <a:latin typeface="Arial"/>
                <a:cs typeface="Arial"/>
              </a:rPr>
              <a:t>المسحة في التجويف الأنفي لبضع ثوان </a:t>
            </a:r>
            <a:r>
              <a:rPr lang="ar-SA" sz="800" dirty="0">
                <a:solidFill>
                  <a:srgbClr val="3C4245"/>
                </a:solidFill>
                <a:latin typeface="Arial"/>
                <a:cs typeface="Arial"/>
              </a:rPr>
              <a:t>لضمان </a:t>
            </a:r>
            <a:r>
              <a:rPr lang="ar" sz="800" dirty="0">
                <a:solidFill>
                  <a:srgbClr val="3C4245"/>
                </a:solidFill>
                <a:latin typeface="Arial"/>
                <a:cs typeface="Arial"/>
              </a:rPr>
              <a:t>امتصاص إفرازات الأنف.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2808003" y="3620784"/>
            <a:ext cx="248716" cy="24872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55" name="object 55"/>
          <p:cNvSpPr txBox="1"/>
          <p:nvPr/>
        </p:nvSpPr>
        <p:spPr>
          <a:xfrm>
            <a:off x="2846796" y="3570532"/>
            <a:ext cx="171450" cy="316865"/>
          </a:xfrm>
          <a:prstGeom prst="rect">
            <a:avLst/>
          </a:prstGeom>
        </p:spPr>
        <p:txBody>
          <a:bodyPr vert="horz" wrap="square" lIns="0" tIns="1397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10"/>
              </a:spcBef>
            </a:pPr>
            <a:r>
              <a:rPr lang="ar" sz="1900" b="1" spc="90">
                <a:solidFill>
                  <a:srgbClr val="FFFFFF"/>
                </a:solidFill>
                <a:latin typeface="Arial"/>
                <a:cs typeface="Arial"/>
              </a:rPr>
              <a:t>2</a:t>
            </a:r>
            <a:endParaRPr sz="1900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5220332" y="3613753"/>
            <a:ext cx="1569720" cy="26924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marR="5080" rtl="1">
              <a:lnSpc>
                <a:spcPct val="100000"/>
              </a:lnSpc>
              <a:spcBef>
                <a:spcPts val="100"/>
              </a:spcBef>
            </a:pPr>
            <a:r>
              <a:rPr lang="ar" sz="800" spc="-5" dirty="0">
                <a:solidFill>
                  <a:srgbClr val="3C4245"/>
                </a:solidFill>
                <a:latin typeface="Arial"/>
                <a:cs typeface="Arial"/>
              </a:rPr>
              <a:t>اسحب المسحة المعقمة من تجويف الأنف.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4924803" y="3620784"/>
            <a:ext cx="248716" cy="24872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4965175" y="3570532"/>
            <a:ext cx="168275" cy="316865"/>
          </a:xfrm>
          <a:prstGeom prst="rect">
            <a:avLst/>
          </a:prstGeom>
        </p:spPr>
        <p:txBody>
          <a:bodyPr vert="horz" wrap="square" lIns="0" tIns="1397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10"/>
              </a:spcBef>
            </a:pPr>
            <a:r>
              <a:rPr lang="ar" sz="1900" b="1" spc="65">
                <a:solidFill>
                  <a:srgbClr val="FFFFFF"/>
                </a:solidFill>
                <a:latin typeface="Arial"/>
                <a:cs typeface="Arial"/>
              </a:rPr>
              <a:t>3</a:t>
            </a:r>
            <a:endParaRPr sz="1900">
              <a:latin typeface="Arial"/>
              <a:cs typeface="Arial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1178036" y="4497499"/>
            <a:ext cx="837011" cy="705577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363910" y="4497498"/>
            <a:ext cx="1100229" cy="705577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19999" y="5576827"/>
            <a:ext cx="6120130" cy="0"/>
          </a:xfrm>
          <a:custGeom>
            <a:avLst/>
            <a:gdLst/>
            <a:ahLst/>
            <a:cxnLst/>
            <a:rect l="l" t="t" r="r" b="b"/>
            <a:pathLst>
              <a:path w="6120130">
                <a:moveTo>
                  <a:pt x="0" y="0"/>
                </a:moveTo>
                <a:lnTo>
                  <a:pt x="6120003" y="0"/>
                </a:lnTo>
              </a:path>
            </a:pathLst>
          </a:custGeom>
          <a:ln w="6350">
            <a:solidFill>
              <a:srgbClr val="3C4245"/>
            </a:solidFill>
          </a:ln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62" name="object 62"/>
          <p:cNvSpPr txBox="1"/>
          <p:nvPr/>
        </p:nvSpPr>
        <p:spPr>
          <a:xfrm>
            <a:off x="4500878" y="5421412"/>
            <a:ext cx="2477772" cy="153888"/>
          </a:xfrm>
          <a:prstGeom prst="rect">
            <a:avLst/>
          </a:prstGeom>
          <a:solidFill>
            <a:srgbClr val="3C4245"/>
          </a:solidFill>
        </p:spPr>
        <p:txBody>
          <a:bodyPr vert="horz" wrap="square" lIns="0" tIns="0" rIns="0" bIns="0" rtlCol="1">
            <a:spAutoFit/>
          </a:bodyPr>
          <a:lstStyle/>
          <a:p>
            <a:pPr marL="50800" rtl="1">
              <a:lnSpc>
                <a:spcPts val="1220"/>
              </a:lnSpc>
            </a:pPr>
            <a:r>
              <a:rPr lang="ar" sz="1100" b="1" spc="-25" dirty="0">
                <a:solidFill>
                  <a:srgbClr val="FFFFFF"/>
                </a:solidFill>
                <a:latin typeface="Arial"/>
                <a:cs typeface="Arial"/>
              </a:rPr>
              <a:t>اختبار الكشف عن مستضدات فيروس كورونا-سارس-2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986732" y="5649667"/>
            <a:ext cx="1500505" cy="39116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marR="5080" algn="just" rtl="1">
              <a:lnSpc>
                <a:spcPct val="100000"/>
              </a:lnSpc>
              <a:spcBef>
                <a:spcPts val="100"/>
              </a:spcBef>
            </a:pPr>
            <a:r>
              <a:rPr lang="ar" sz="800">
                <a:solidFill>
                  <a:srgbClr val="3C4245"/>
                </a:solidFill>
                <a:latin typeface="Arial"/>
                <a:cs typeface="Arial"/>
              </a:rPr>
              <a:t>أدخل المسحة في أنبوب محلول التحلل.</a:t>
            </a:r>
            <a:r>
              <a:rPr lang="ar" sz="800" spc="-5">
                <a:solidFill>
                  <a:srgbClr val="3C4245"/>
                </a:solidFill>
                <a:latin typeface="Arial"/>
                <a:cs typeface="Arial"/>
              </a:rPr>
              <a:t> أثناء الضغط على الأنبوب، حرِّك المسحة.</a:t>
            </a:r>
            <a:endParaRPr sz="800">
              <a:latin typeface="Arial"/>
              <a:cs typeface="Arial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691203" y="5656699"/>
            <a:ext cx="248716" cy="24872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65" name="object 65"/>
          <p:cNvSpPr txBox="1"/>
          <p:nvPr/>
        </p:nvSpPr>
        <p:spPr>
          <a:xfrm>
            <a:off x="719561" y="5606445"/>
            <a:ext cx="170815" cy="316865"/>
          </a:xfrm>
          <a:prstGeom prst="rect">
            <a:avLst/>
          </a:prstGeom>
        </p:spPr>
        <p:txBody>
          <a:bodyPr vert="horz" wrap="square" lIns="0" tIns="1397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10"/>
              </a:spcBef>
            </a:pPr>
            <a:r>
              <a:rPr lang="ar" sz="1900" b="1" spc="85">
                <a:solidFill>
                  <a:srgbClr val="FFFFFF"/>
                </a:solidFill>
                <a:latin typeface="Arial"/>
                <a:cs typeface="Arial"/>
              </a:rPr>
              <a:t>4</a:t>
            </a:r>
            <a:endParaRPr sz="1900">
              <a:latin typeface="Arial"/>
              <a:cs typeface="Arial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691203" y="6965170"/>
            <a:ext cx="248716" cy="24872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67" name="object 67"/>
          <p:cNvSpPr txBox="1"/>
          <p:nvPr/>
        </p:nvSpPr>
        <p:spPr>
          <a:xfrm>
            <a:off x="734875" y="6914917"/>
            <a:ext cx="158115" cy="316865"/>
          </a:xfrm>
          <a:prstGeom prst="rect">
            <a:avLst/>
          </a:prstGeom>
        </p:spPr>
        <p:txBody>
          <a:bodyPr vert="horz" wrap="square" lIns="0" tIns="1397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10"/>
              </a:spcBef>
            </a:pPr>
            <a:r>
              <a:rPr lang="ar" sz="1900" b="1" spc="-15">
                <a:solidFill>
                  <a:srgbClr val="FFFFFF"/>
                </a:solidFill>
                <a:latin typeface="Arial"/>
                <a:cs typeface="Arial"/>
              </a:rPr>
              <a:t>7</a:t>
            </a:r>
            <a:endParaRPr sz="1900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3103533" y="5649667"/>
            <a:ext cx="1565910" cy="39116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marR="5080" algn="just" rtl="1">
              <a:lnSpc>
                <a:spcPct val="100000"/>
              </a:lnSpc>
              <a:spcBef>
                <a:spcPts val="100"/>
              </a:spcBef>
            </a:pPr>
            <a:r>
              <a:rPr lang="ar" sz="800" spc="5">
                <a:solidFill>
                  <a:srgbClr val="3C4245"/>
                </a:solidFill>
                <a:latin typeface="Arial"/>
                <a:cs typeface="Arial"/>
              </a:rPr>
              <a:t>انزع المسحة أثناء الضغط على جوانب الأنبوب لاستخراج السائل من المسحة.</a:t>
            </a:r>
            <a:endParaRPr sz="800">
              <a:latin typeface="Arial"/>
              <a:cs typeface="Arial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2808003" y="5656699"/>
            <a:ext cx="248716" cy="24872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70" name="object 70"/>
          <p:cNvSpPr txBox="1"/>
          <p:nvPr/>
        </p:nvSpPr>
        <p:spPr>
          <a:xfrm>
            <a:off x="2845826" y="5606445"/>
            <a:ext cx="173355" cy="316865"/>
          </a:xfrm>
          <a:prstGeom prst="rect">
            <a:avLst/>
          </a:prstGeom>
        </p:spPr>
        <p:txBody>
          <a:bodyPr vert="horz" wrap="square" lIns="0" tIns="1397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10"/>
              </a:spcBef>
            </a:pPr>
            <a:r>
              <a:rPr lang="ar" sz="1900" b="1" spc="105">
                <a:solidFill>
                  <a:srgbClr val="FFFFFF"/>
                </a:solidFill>
                <a:latin typeface="Arial"/>
                <a:cs typeface="Arial"/>
              </a:rPr>
              <a:t>5</a:t>
            </a:r>
            <a:endParaRPr sz="1900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3103533" y="6958139"/>
            <a:ext cx="1628139" cy="39116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marR="5080" rtl="1">
              <a:lnSpc>
                <a:spcPct val="100000"/>
              </a:lnSpc>
              <a:spcBef>
                <a:spcPts val="100"/>
              </a:spcBef>
            </a:pPr>
            <a:r>
              <a:rPr lang="ar" sz="800">
                <a:solidFill>
                  <a:srgbClr val="3C4245"/>
                </a:solidFill>
                <a:latin typeface="Arial"/>
                <a:cs typeface="Arial"/>
              </a:rPr>
              <a:t>اقرأ وسجِّل نتيجة الاختبار بعد الفترة الزمنية المحددة. </a:t>
            </a:r>
            <a:r>
              <a:rPr lang="ar" sz="800" spc="-15">
                <a:solidFill>
                  <a:srgbClr val="3C4245"/>
                </a:solidFill>
                <a:latin typeface="Arial"/>
                <a:cs typeface="Arial"/>
              </a:rPr>
              <a:t>أبلغ نتيجة الاختبار.</a:t>
            </a:r>
            <a:endParaRPr sz="800">
              <a:latin typeface="Arial"/>
              <a:cs typeface="Arial"/>
            </a:endParaRPr>
          </a:p>
          <a:p>
            <a:pPr marL="12700" rtl="1">
              <a:lnSpc>
                <a:spcPct val="100000"/>
              </a:lnSpc>
            </a:pPr>
            <a:endParaRPr sz="800">
              <a:latin typeface="Arial"/>
              <a:cs typeface="Arial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2808003" y="6965170"/>
            <a:ext cx="248716" cy="24872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73" name="object 73"/>
          <p:cNvSpPr txBox="1"/>
          <p:nvPr/>
        </p:nvSpPr>
        <p:spPr>
          <a:xfrm>
            <a:off x="2846068" y="6914917"/>
            <a:ext cx="172720" cy="316865"/>
          </a:xfrm>
          <a:prstGeom prst="rect">
            <a:avLst/>
          </a:prstGeom>
        </p:spPr>
        <p:txBody>
          <a:bodyPr vert="horz" wrap="square" lIns="0" tIns="1397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10"/>
              </a:spcBef>
            </a:pPr>
            <a:r>
              <a:rPr lang="ar" sz="1900" b="1" spc="100">
                <a:solidFill>
                  <a:srgbClr val="FFFFFF"/>
                </a:solidFill>
                <a:latin typeface="Arial"/>
                <a:cs typeface="Arial"/>
              </a:rPr>
              <a:t>8</a:t>
            </a:r>
            <a:endParaRPr sz="1900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5220332" y="5649667"/>
            <a:ext cx="1469390" cy="26924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marR="5080" rtl="1">
              <a:lnSpc>
                <a:spcPct val="100000"/>
              </a:lnSpc>
              <a:spcBef>
                <a:spcPts val="100"/>
              </a:spcBef>
            </a:pPr>
            <a:r>
              <a:rPr lang="ar" sz="800" spc="-5">
                <a:solidFill>
                  <a:srgbClr val="3C4245"/>
                </a:solidFill>
                <a:latin typeface="Arial"/>
                <a:cs typeface="Arial"/>
              </a:rPr>
              <a:t>اضغط على غطاء الفوهة بإحكام على الأنبوب.</a:t>
            </a:r>
            <a:endParaRPr sz="800">
              <a:latin typeface="Arial"/>
              <a:cs typeface="Arial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4924803" y="5656699"/>
            <a:ext cx="248716" cy="24872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76" name="object 76"/>
          <p:cNvSpPr txBox="1"/>
          <p:nvPr/>
        </p:nvSpPr>
        <p:spPr>
          <a:xfrm>
            <a:off x="4962625" y="5606445"/>
            <a:ext cx="173355" cy="316865"/>
          </a:xfrm>
          <a:prstGeom prst="rect">
            <a:avLst/>
          </a:prstGeom>
        </p:spPr>
        <p:txBody>
          <a:bodyPr vert="horz" wrap="square" lIns="0" tIns="1397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10"/>
              </a:spcBef>
            </a:pPr>
            <a:r>
              <a:rPr lang="ar" sz="1900" b="1" spc="105">
                <a:solidFill>
                  <a:srgbClr val="FFFFFF"/>
                </a:solidFill>
                <a:latin typeface="Arial"/>
                <a:cs typeface="Arial"/>
              </a:rPr>
              <a:t>6</a:t>
            </a:r>
            <a:endParaRPr sz="1900">
              <a:latin typeface="Arial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5220332" y="6958139"/>
            <a:ext cx="1548765" cy="63500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marR="5080" rtl="1">
              <a:lnSpc>
                <a:spcPct val="100000"/>
              </a:lnSpc>
              <a:spcBef>
                <a:spcPts val="100"/>
              </a:spcBef>
            </a:pPr>
            <a:r>
              <a:rPr lang="ar" sz="800">
                <a:solidFill>
                  <a:srgbClr val="3C4245"/>
                </a:solidFill>
                <a:latin typeface="Arial"/>
                <a:cs typeface="Arial"/>
              </a:rPr>
              <a:t>تخلص من القفازات وجهاز الاختبار والمسحة وأنبوب محلول التحلل في حاوية النفايات الطبية.</a:t>
            </a:r>
            <a:endParaRPr sz="800">
              <a:latin typeface="Arial"/>
              <a:cs typeface="Arial"/>
            </a:endParaRPr>
          </a:p>
          <a:p>
            <a:pPr marL="12700" marR="158115" rtl="1">
              <a:lnSpc>
                <a:spcPct val="100000"/>
              </a:lnSpc>
            </a:pPr>
            <a:r>
              <a:rPr lang="ar" sz="800" spc="-15">
                <a:solidFill>
                  <a:srgbClr val="3C4245"/>
                </a:solidFill>
                <a:latin typeface="Arial"/>
                <a:cs typeface="Arial"/>
              </a:rPr>
              <a:t>  </a:t>
            </a:r>
            <a:r>
              <a:rPr lang="ar" sz="800">
                <a:solidFill>
                  <a:srgbClr val="3C4245"/>
                </a:solidFill>
                <a:latin typeface="Arial"/>
                <a:cs typeface="Arial"/>
              </a:rPr>
              <a:t>طهِّر محطة العمل بمُبيِّض وكحول.</a:t>
            </a:r>
            <a:endParaRPr sz="800">
              <a:latin typeface="Arial"/>
              <a:cs typeface="Arial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4924803" y="6965170"/>
            <a:ext cx="248716" cy="24872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79" name="object 79"/>
          <p:cNvSpPr txBox="1"/>
          <p:nvPr/>
        </p:nvSpPr>
        <p:spPr>
          <a:xfrm>
            <a:off x="4962625" y="6914917"/>
            <a:ext cx="173355" cy="316865"/>
          </a:xfrm>
          <a:prstGeom prst="rect">
            <a:avLst/>
          </a:prstGeom>
        </p:spPr>
        <p:txBody>
          <a:bodyPr vert="horz" wrap="square" lIns="0" tIns="1397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10"/>
              </a:spcBef>
            </a:pPr>
            <a:r>
              <a:rPr lang="ar" sz="1900" b="1" spc="105">
                <a:solidFill>
                  <a:srgbClr val="FFFFFF"/>
                </a:solidFill>
                <a:latin typeface="Arial"/>
                <a:cs typeface="Arial"/>
              </a:rPr>
              <a:t>9</a:t>
            </a:r>
            <a:endParaRPr sz="1900">
              <a:latin typeface="Arial"/>
              <a:cs typeface="Arial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1526639" y="6109485"/>
            <a:ext cx="404397" cy="767941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81" name="object 81"/>
          <p:cNvSpPr txBox="1"/>
          <p:nvPr/>
        </p:nvSpPr>
        <p:spPr>
          <a:xfrm>
            <a:off x="1891962" y="6215089"/>
            <a:ext cx="104139" cy="104139"/>
          </a:xfrm>
          <a:prstGeom prst="rect">
            <a:avLst/>
          </a:prstGeom>
        </p:spPr>
        <p:txBody>
          <a:bodyPr vert="horz" wrap="square" lIns="0" tIns="14605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15"/>
              </a:spcBef>
            </a:pPr>
            <a:r>
              <a:rPr lang="ar" sz="500">
                <a:solidFill>
                  <a:srgbClr val="0087BD"/>
                </a:solidFill>
                <a:latin typeface="Verdana"/>
                <a:cs typeface="Verdana"/>
              </a:rPr>
              <a:t>x5</a:t>
            </a:r>
            <a:endParaRPr sz="500">
              <a:latin typeface="Verdana"/>
              <a:cs typeface="Verdana"/>
            </a:endParaRPr>
          </a:p>
        </p:txBody>
      </p:sp>
      <p:grpSp>
        <p:nvGrpSpPr>
          <p:cNvPr id="82" name="object 82"/>
          <p:cNvGrpSpPr/>
          <p:nvPr/>
        </p:nvGrpSpPr>
        <p:grpSpPr>
          <a:xfrm>
            <a:off x="3614781" y="6109485"/>
            <a:ext cx="404495" cy="768350"/>
            <a:chOff x="3614781" y="6109485"/>
            <a:chExt cx="404495" cy="768350"/>
          </a:xfrm>
        </p:grpSpPr>
        <p:sp>
          <p:nvSpPr>
            <p:cNvPr id="83" name="object 83"/>
            <p:cNvSpPr/>
            <p:nvPr/>
          </p:nvSpPr>
          <p:spPr>
            <a:xfrm>
              <a:off x="3900385" y="6110262"/>
              <a:ext cx="43180" cy="193040"/>
            </a:xfrm>
            <a:custGeom>
              <a:avLst/>
              <a:gdLst/>
              <a:ahLst/>
              <a:cxnLst/>
              <a:rect l="l" t="t" r="r" b="b"/>
              <a:pathLst>
                <a:path w="43179" h="193039">
                  <a:moveTo>
                    <a:pt x="43141" y="26860"/>
                  </a:moveTo>
                  <a:lnTo>
                    <a:pt x="41490" y="25425"/>
                  </a:lnTo>
                  <a:lnTo>
                    <a:pt x="36042" y="20040"/>
                  </a:lnTo>
                  <a:lnTo>
                    <a:pt x="31140" y="14135"/>
                  </a:lnTo>
                  <a:lnTo>
                    <a:pt x="26492" y="8001"/>
                  </a:lnTo>
                  <a:lnTo>
                    <a:pt x="22567" y="2882"/>
                  </a:lnTo>
                  <a:lnTo>
                    <a:pt x="21831" y="1930"/>
                  </a:lnTo>
                  <a:lnTo>
                    <a:pt x="20281" y="0"/>
                  </a:lnTo>
                  <a:lnTo>
                    <a:pt x="15189" y="1104"/>
                  </a:lnTo>
                  <a:lnTo>
                    <a:pt x="0" y="29171"/>
                  </a:lnTo>
                  <a:lnTo>
                    <a:pt x="7950" y="29057"/>
                  </a:lnTo>
                  <a:lnTo>
                    <a:pt x="8915" y="26708"/>
                  </a:lnTo>
                  <a:lnTo>
                    <a:pt x="11734" y="20535"/>
                  </a:lnTo>
                  <a:lnTo>
                    <a:pt x="14935" y="14516"/>
                  </a:lnTo>
                  <a:lnTo>
                    <a:pt x="16192" y="12382"/>
                  </a:lnTo>
                  <a:lnTo>
                    <a:pt x="13970" y="192493"/>
                  </a:lnTo>
                  <a:lnTo>
                    <a:pt x="21310" y="189153"/>
                  </a:lnTo>
                  <a:lnTo>
                    <a:pt x="21348" y="185940"/>
                  </a:lnTo>
                  <a:lnTo>
                    <a:pt x="23444" y="16103"/>
                  </a:lnTo>
                  <a:lnTo>
                    <a:pt x="28359" y="22021"/>
                  </a:lnTo>
                  <a:lnTo>
                    <a:pt x="33794" y="27406"/>
                  </a:lnTo>
                  <a:lnTo>
                    <a:pt x="35750" y="29095"/>
                  </a:lnTo>
                  <a:lnTo>
                    <a:pt x="43141" y="26860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3614781" y="6109485"/>
              <a:ext cx="404395" cy="767941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  <p:sp>
        <p:nvSpPr>
          <p:cNvPr id="85" name="object 85"/>
          <p:cNvSpPr/>
          <p:nvPr/>
        </p:nvSpPr>
        <p:spPr>
          <a:xfrm>
            <a:off x="5817623" y="6051377"/>
            <a:ext cx="289860" cy="826048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1374745" y="7635450"/>
            <a:ext cx="640249" cy="59922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grpSp>
        <p:nvGrpSpPr>
          <p:cNvPr id="87" name="object 87"/>
          <p:cNvGrpSpPr/>
          <p:nvPr/>
        </p:nvGrpSpPr>
        <p:grpSpPr>
          <a:xfrm>
            <a:off x="3990573" y="7695416"/>
            <a:ext cx="528955" cy="509270"/>
            <a:chOff x="3990573" y="7695416"/>
            <a:chExt cx="528955" cy="509270"/>
          </a:xfrm>
        </p:grpSpPr>
        <p:sp>
          <p:nvSpPr>
            <p:cNvPr id="88" name="object 88"/>
            <p:cNvSpPr/>
            <p:nvPr/>
          </p:nvSpPr>
          <p:spPr>
            <a:xfrm>
              <a:off x="4013439" y="7735660"/>
              <a:ext cx="488950" cy="464820"/>
            </a:xfrm>
            <a:custGeom>
              <a:avLst/>
              <a:gdLst/>
              <a:ahLst/>
              <a:cxnLst/>
              <a:rect l="l" t="t" r="r" b="b"/>
              <a:pathLst>
                <a:path w="488950" h="464820">
                  <a:moveTo>
                    <a:pt x="53155" y="0"/>
                  </a:moveTo>
                  <a:lnTo>
                    <a:pt x="36452" y="6147"/>
                  </a:lnTo>
                  <a:lnTo>
                    <a:pt x="16429" y="22174"/>
                  </a:lnTo>
                  <a:lnTo>
                    <a:pt x="2303" y="40241"/>
                  </a:lnTo>
                  <a:lnTo>
                    <a:pt x="0" y="57377"/>
                  </a:lnTo>
                  <a:lnTo>
                    <a:pt x="9190" y="73528"/>
                  </a:lnTo>
                  <a:lnTo>
                    <a:pt x="29548" y="88646"/>
                  </a:lnTo>
                  <a:lnTo>
                    <a:pt x="27897" y="88646"/>
                  </a:lnTo>
                  <a:lnTo>
                    <a:pt x="395193" y="425881"/>
                  </a:lnTo>
                  <a:lnTo>
                    <a:pt x="488665" y="464794"/>
                  </a:lnTo>
                  <a:lnTo>
                    <a:pt x="446031" y="374002"/>
                  </a:lnTo>
                  <a:lnTo>
                    <a:pt x="447670" y="374002"/>
                  </a:lnTo>
                  <a:lnTo>
                    <a:pt x="81471" y="15147"/>
                  </a:lnTo>
                  <a:lnTo>
                    <a:pt x="69180" y="4425"/>
                  </a:lnTo>
                  <a:lnTo>
                    <a:pt x="53155" y="0"/>
                  </a:lnTo>
                  <a:close/>
                </a:path>
                <a:path w="488950" h="464820">
                  <a:moveTo>
                    <a:pt x="80373" y="14071"/>
                  </a:moveTo>
                  <a:lnTo>
                    <a:pt x="81471" y="15147"/>
                  </a:lnTo>
                  <a:lnTo>
                    <a:pt x="87168" y="20116"/>
                  </a:lnTo>
                  <a:lnTo>
                    <a:pt x="80373" y="14071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4013452" y="7698945"/>
              <a:ext cx="498475" cy="480059"/>
            </a:xfrm>
            <a:custGeom>
              <a:avLst/>
              <a:gdLst/>
              <a:ahLst/>
              <a:cxnLst/>
              <a:rect l="l" t="t" r="r" b="b"/>
              <a:pathLst>
                <a:path w="498475" h="480059">
                  <a:moveTo>
                    <a:pt x="54219" y="0"/>
                  </a:moveTo>
                  <a:lnTo>
                    <a:pt x="37181" y="6342"/>
                  </a:lnTo>
                  <a:lnTo>
                    <a:pt x="16752" y="22877"/>
                  </a:lnTo>
                  <a:lnTo>
                    <a:pt x="2347" y="41519"/>
                  </a:lnTo>
                  <a:lnTo>
                    <a:pt x="0" y="59196"/>
                  </a:lnTo>
                  <a:lnTo>
                    <a:pt x="9375" y="75859"/>
                  </a:lnTo>
                  <a:lnTo>
                    <a:pt x="30138" y="91457"/>
                  </a:lnTo>
                  <a:lnTo>
                    <a:pt x="28462" y="91457"/>
                  </a:lnTo>
                  <a:lnTo>
                    <a:pt x="403099" y="439348"/>
                  </a:lnTo>
                  <a:lnTo>
                    <a:pt x="498438" y="479480"/>
                  </a:lnTo>
                  <a:lnTo>
                    <a:pt x="454953" y="385818"/>
                  </a:lnTo>
                  <a:lnTo>
                    <a:pt x="456630" y="385818"/>
                  </a:lnTo>
                  <a:lnTo>
                    <a:pt x="83059" y="15590"/>
                  </a:lnTo>
                  <a:lnTo>
                    <a:pt x="70564" y="4566"/>
                  </a:lnTo>
                  <a:lnTo>
                    <a:pt x="54219" y="0"/>
                  </a:lnTo>
                  <a:close/>
                </a:path>
                <a:path w="498475" h="480059">
                  <a:moveTo>
                    <a:pt x="81980" y="14520"/>
                  </a:moveTo>
                  <a:lnTo>
                    <a:pt x="83059" y="15590"/>
                  </a:lnTo>
                  <a:lnTo>
                    <a:pt x="88914" y="20756"/>
                  </a:lnTo>
                  <a:lnTo>
                    <a:pt x="81980" y="1452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4007110" y="7695416"/>
              <a:ext cx="512445" cy="487680"/>
            </a:xfrm>
            <a:custGeom>
              <a:avLst/>
              <a:gdLst/>
              <a:ahLst/>
              <a:cxnLst/>
              <a:rect l="l" t="t" r="r" b="b"/>
              <a:pathLst>
                <a:path w="512445" h="487679">
                  <a:moveTo>
                    <a:pt x="26455" y="94689"/>
                  </a:moveTo>
                  <a:lnTo>
                    <a:pt x="360303" y="405616"/>
                  </a:lnTo>
                  <a:lnTo>
                    <a:pt x="400621" y="442341"/>
                  </a:lnTo>
                  <a:lnTo>
                    <a:pt x="431050" y="457098"/>
                  </a:lnTo>
                  <a:lnTo>
                    <a:pt x="502691" y="487260"/>
                  </a:lnTo>
                  <a:lnTo>
                    <a:pt x="511545" y="485076"/>
                  </a:lnTo>
                  <a:lnTo>
                    <a:pt x="499021" y="485076"/>
                  </a:lnTo>
                  <a:lnTo>
                    <a:pt x="493469" y="473119"/>
                  </a:lnTo>
                  <a:lnTo>
                    <a:pt x="416044" y="440524"/>
                  </a:lnTo>
                  <a:lnTo>
                    <a:pt x="415493" y="440524"/>
                  </a:lnTo>
                  <a:lnTo>
                    <a:pt x="414833" y="440024"/>
                  </a:lnTo>
                  <a:lnTo>
                    <a:pt x="413372" y="438861"/>
                  </a:lnTo>
                  <a:lnTo>
                    <a:pt x="396607" y="424643"/>
                  </a:lnTo>
                  <a:lnTo>
                    <a:pt x="380425" y="409462"/>
                  </a:lnTo>
                  <a:lnTo>
                    <a:pt x="364534" y="393950"/>
                  </a:lnTo>
                  <a:lnTo>
                    <a:pt x="348640" y="378739"/>
                  </a:lnTo>
                  <a:lnTo>
                    <a:pt x="46892" y="98552"/>
                  </a:lnTo>
                  <a:lnTo>
                    <a:pt x="32791" y="98552"/>
                  </a:lnTo>
                  <a:lnTo>
                    <a:pt x="33713" y="97751"/>
                  </a:lnTo>
                  <a:lnTo>
                    <a:pt x="31191" y="97751"/>
                  </a:lnTo>
                  <a:lnTo>
                    <a:pt x="26455" y="94689"/>
                  </a:lnTo>
                  <a:close/>
                </a:path>
                <a:path w="512445" h="487679">
                  <a:moveTo>
                    <a:pt x="493469" y="473119"/>
                  </a:moveTo>
                  <a:lnTo>
                    <a:pt x="499021" y="485076"/>
                  </a:lnTo>
                  <a:lnTo>
                    <a:pt x="509231" y="479755"/>
                  </a:lnTo>
                  <a:lnTo>
                    <a:pt x="493469" y="473119"/>
                  </a:lnTo>
                  <a:close/>
                </a:path>
                <a:path w="512445" h="487679">
                  <a:moveTo>
                    <a:pt x="454295" y="388742"/>
                  </a:moveTo>
                  <a:lnTo>
                    <a:pt x="493469" y="473119"/>
                  </a:lnTo>
                  <a:lnTo>
                    <a:pt x="509231" y="479755"/>
                  </a:lnTo>
                  <a:lnTo>
                    <a:pt x="499021" y="485076"/>
                  </a:lnTo>
                  <a:lnTo>
                    <a:pt x="511545" y="485076"/>
                  </a:lnTo>
                  <a:lnTo>
                    <a:pt x="512368" y="484873"/>
                  </a:lnTo>
                  <a:lnTo>
                    <a:pt x="469667" y="392912"/>
                  </a:lnTo>
                  <a:lnTo>
                    <a:pt x="459295" y="392912"/>
                  </a:lnTo>
                  <a:lnTo>
                    <a:pt x="460399" y="392112"/>
                  </a:lnTo>
                  <a:lnTo>
                    <a:pt x="457695" y="392112"/>
                  </a:lnTo>
                  <a:lnTo>
                    <a:pt x="454295" y="388742"/>
                  </a:lnTo>
                  <a:close/>
                </a:path>
                <a:path w="512445" h="487679">
                  <a:moveTo>
                    <a:pt x="414807" y="440004"/>
                  </a:moveTo>
                  <a:lnTo>
                    <a:pt x="415493" y="440524"/>
                  </a:lnTo>
                  <a:lnTo>
                    <a:pt x="414854" y="440024"/>
                  </a:lnTo>
                  <a:close/>
                </a:path>
                <a:path w="512445" h="487679">
                  <a:moveTo>
                    <a:pt x="414854" y="440024"/>
                  </a:moveTo>
                  <a:lnTo>
                    <a:pt x="415493" y="440524"/>
                  </a:lnTo>
                  <a:lnTo>
                    <a:pt x="416044" y="440524"/>
                  </a:lnTo>
                  <a:lnTo>
                    <a:pt x="414854" y="440024"/>
                  </a:lnTo>
                  <a:close/>
                </a:path>
                <a:path w="512445" h="487679">
                  <a:moveTo>
                    <a:pt x="414829" y="440004"/>
                  </a:moveTo>
                  <a:close/>
                </a:path>
                <a:path w="512445" h="487679">
                  <a:moveTo>
                    <a:pt x="467055" y="387286"/>
                  </a:moveTo>
                  <a:lnTo>
                    <a:pt x="459295" y="392912"/>
                  </a:lnTo>
                  <a:lnTo>
                    <a:pt x="463054" y="392912"/>
                  </a:lnTo>
                  <a:lnTo>
                    <a:pt x="468658" y="390739"/>
                  </a:lnTo>
                  <a:lnTo>
                    <a:pt x="467055" y="387286"/>
                  </a:lnTo>
                  <a:close/>
                </a:path>
                <a:path w="512445" h="487679">
                  <a:moveTo>
                    <a:pt x="468658" y="390739"/>
                  </a:moveTo>
                  <a:lnTo>
                    <a:pt x="463054" y="392912"/>
                  </a:lnTo>
                  <a:lnTo>
                    <a:pt x="469667" y="392912"/>
                  </a:lnTo>
                  <a:lnTo>
                    <a:pt x="468658" y="390739"/>
                  </a:lnTo>
                  <a:close/>
                </a:path>
                <a:path w="512445" h="487679">
                  <a:moveTo>
                    <a:pt x="464972" y="385787"/>
                  </a:moveTo>
                  <a:lnTo>
                    <a:pt x="461340" y="385787"/>
                  </a:lnTo>
                  <a:lnTo>
                    <a:pt x="454037" y="388188"/>
                  </a:lnTo>
                  <a:lnTo>
                    <a:pt x="454295" y="388742"/>
                  </a:lnTo>
                  <a:lnTo>
                    <a:pt x="457695" y="392112"/>
                  </a:lnTo>
                  <a:lnTo>
                    <a:pt x="464972" y="385787"/>
                  </a:lnTo>
                  <a:close/>
                </a:path>
                <a:path w="512445" h="487679">
                  <a:moveTo>
                    <a:pt x="467439" y="385787"/>
                  </a:moveTo>
                  <a:lnTo>
                    <a:pt x="464972" y="385787"/>
                  </a:lnTo>
                  <a:lnTo>
                    <a:pt x="457695" y="392112"/>
                  </a:lnTo>
                  <a:lnTo>
                    <a:pt x="460399" y="392112"/>
                  </a:lnTo>
                  <a:lnTo>
                    <a:pt x="467055" y="387286"/>
                  </a:lnTo>
                  <a:lnTo>
                    <a:pt x="468951" y="387286"/>
                  </a:lnTo>
                  <a:lnTo>
                    <a:pt x="467439" y="385787"/>
                  </a:lnTo>
                  <a:close/>
                </a:path>
                <a:path w="512445" h="487679">
                  <a:moveTo>
                    <a:pt x="468951" y="387286"/>
                  </a:moveTo>
                  <a:lnTo>
                    <a:pt x="467055" y="387286"/>
                  </a:lnTo>
                  <a:lnTo>
                    <a:pt x="468658" y="390739"/>
                  </a:lnTo>
                  <a:lnTo>
                    <a:pt x="471373" y="389686"/>
                  </a:lnTo>
                  <a:lnTo>
                    <a:pt x="468951" y="387286"/>
                  </a:lnTo>
                  <a:close/>
                </a:path>
                <a:path w="512445" h="487679">
                  <a:moveTo>
                    <a:pt x="80162" y="17323"/>
                  </a:moveTo>
                  <a:lnTo>
                    <a:pt x="79730" y="17526"/>
                  </a:lnTo>
                  <a:lnTo>
                    <a:pt x="454295" y="388742"/>
                  </a:lnTo>
                  <a:lnTo>
                    <a:pt x="454037" y="388188"/>
                  </a:lnTo>
                  <a:lnTo>
                    <a:pt x="461340" y="385787"/>
                  </a:lnTo>
                  <a:lnTo>
                    <a:pt x="467439" y="385787"/>
                  </a:lnTo>
                  <a:lnTo>
                    <a:pt x="108489" y="30035"/>
                  </a:lnTo>
                  <a:lnTo>
                    <a:pt x="92760" y="30035"/>
                  </a:lnTo>
                  <a:lnTo>
                    <a:pt x="89979" y="27051"/>
                  </a:lnTo>
                  <a:lnTo>
                    <a:pt x="83123" y="19888"/>
                  </a:lnTo>
                  <a:lnTo>
                    <a:pt x="80162" y="17323"/>
                  </a:lnTo>
                  <a:close/>
                </a:path>
                <a:path w="512445" h="487679">
                  <a:moveTo>
                    <a:pt x="40081" y="92227"/>
                  </a:moveTo>
                  <a:lnTo>
                    <a:pt x="32791" y="98552"/>
                  </a:lnTo>
                  <a:lnTo>
                    <a:pt x="36093" y="98552"/>
                  </a:lnTo>
                  <a:lnTo>
                    <a:pt x="43415" y="95323"/>
                  </a:lnTo>
                  <a:lnTo>
                    <a:pt x="40081" y="92227"/>
                  </a:lnTo>
                  <a:close/>
                </a:path>
                <a:path w="512445" h="487679">
                  <a:moveTo>
                    <a:pt x="43415" y="95323"/>
                  </a:moveTo>
                  <a:lnTo>
                    <a:pt x="36093" y="98552"/>
                  </a:lnTo>
                  <a:lnTo>
                    <a:pt x="46892" y="98552"/>
                  </a:lnTo>
                  <a:lnTo>
                    <a:pt x="43415" y="95323"/>
                  </a:lnTo>
                  <a:close/>
                </a:path>
                <a:path w="512445" h="487679">
                  <a:moveTo>
                    <a:pt x="38480" y="91427"/>
                  </a:moveTo>
                  <a:lnTo>
                    <a:pt x="34797" y="91427"/>
                  </a:lnTo>
                  <a:lnTo>
                    <a:pt x="26455" y="94689"/>
                  </a:lnTo>
                  <a:lnTo>
                    <a:pt x="31191" y="97751"/>
                  </a:lnTo>
                  <a:lnTo>
                    <a:pt x="38480" y="91427"/>
                  </a:lnTo>
                  <a:close/>
                </a:path>
                <a:path w="512445" h="487679">
                  <a:moveTo>
                    <a:pt x="40463" y="91427"/>
                  </a:moveTo>
                  <a:lnTo>
                    <a:pt x="38480" y="91427"/>
                  </a:lnTo>
                  <a:lnTo>
                    <a:pt x="31191" y="97751"/>
                  </a:lnTo>
                  <a:lnTo>
                    <a:pt x="33713" y="97751"/>
                  </a:lnTo>
                  <a:lnTo>
                    <a:pt x="40081" y="92227"/>
                  </a:lnTo>
                  <a:lnTo>
                    <a:pt x="41744" y="92227"/>
                  </a:lnTo>
                  <a:lnTo>
                    <a:pt x="40463" y="91427"/>
                  </a:lnTo>
                  <a:close/>
                </a:path>
                <a:path w="512445" h="487679">
                  <a:moveTo>
                    <a:pt x="41744" y="92227"/>
                  </a:moveTo>
                  <a:lnTo>
                    <a:pt x="40081" y="92227"/>
                  </a:lnTo>
                  <a:lnTo>
                    <a:pt x="43415" y="95323"/>
                  </a:lnTo>
                  <a:lnTo>
                    <a:pt x="45453" y="94424"/>
                  </a:lnTo>
                  <a:lnTo>
                    <a:pt x="41744" y="92227"/>
                  </a:lnTo>
                  <a:close/>
                </a:path>
                <a:path w="512445" h="487679">
                  <a:moveTo>
                    <a:pt x="62560" y="0"/>
                  </a:moveTo>
                  <a:lnTo>
                    <a:pt x="24795" y="19930"/>
                  </a:lnTo>
                  <a:lnTo>
                    <a:pt x="0" y="60096"/>
                  </a:lnTo>
                  <a:lnTo>
                    <a:pt x="3264" y="72305"/>
                  </a:lnTo>
                  <a:lnTo>
                    <a:pt x="10723" y="82505"/>
                  </a:lnTo>
                  <a:lnTo>
                    <a:pt x="20618" y="90914"/>
                  </a:lnTo>
                  <a:lnTo>
                    <a:pt x="26455" y="94689"/>
                  </a:lnTo>
                  <a:lnTo>
                    <a:pt x="34797" y="91427"/>
                  </a:lnTo>
                  <a:lnTo>
                    <a:pt x="40463" y="91427"/>
                  </a:lnTo>
                  <a:lnTo>
                    <a:pt x="11788" y="56711"/>
                  </a:lnTo>
                  <a:lnTo>
                    <a:pt x="13100" y="48093"/>
                  </a:lnTo>
                  <a:lnTo>
                    <a:pt x="37663" y="17486"/>
                  </a:lnTo>
                  <a:lnTo>
                    <a:pt x="56400" y="7391"/>
                  </a:lnTo>
                  <a:lnTo>
                    <a:pt x="84982" y="7391"/>
                  </a:lnTo>
                  <a:lnTo>
                    <a:pt x="83723" y="6381"/>
                  </a:lnTo>
                  <a:lnTo>
                    <a:pt x="73774" y="1466"/>
                  </a:lnTo>
                  <a:lnTo>
                    <a:pt x="62560" y="0"/>
                  </a:lnTo>
                  <a:close/>
                </a:path>
                <a:path w="512445" h="487679">
                  <a:moveTo>
                    <a:pt x="90677" y="12382"/>
                  </a:moveTo>
                  <a:lnTo>
                    <a:pt x="80162" y="17323"/>
                  </a:lnTo>
                  <a:lnTo>
                    <a:pt x="83171" y="19930"/>
                  </a:lnTo>
                  <a:lnTo>
                    <a:pt x="89979" y="27051"/>
                  </a:lnTo>
                  <a:lnTo>
                    <a:pt x="92760" y="30035"/>
                  </a:lnTo>
                  <a:lnTo>
                    <a:pt x="103519" y="25109"/>
                  </a:lnTo>
                  <a:lnTo>
                    <a:pt x="90677" y="12382"/>
                  </a:lnTo>
                  <a:close/>
                </a:path>
                <a:path w="512445" h="487679">
                  <a:moveTo>
                    <a:pt x="103519" y="25109"/>
                  </a:moveTo>
                  <a:lnTo>
                    <a:pt x="92760" y="30035"/>
                  </a:lnTo>
                  <a:lnTo>
                    <a:pt x="108489" y="30035"/>
                  </a:lnTo>
                  <a:lnTo>
                    <a:pt x="103519" y="25109"/>
                  </a:lnTo>
                  <a:close/>
                </a:path>
                <a:path w="512445" h="487679">
                  <a:moveTo>
                    <a:pt x="91205" y="12382"/>
                  </a:moveTo>
                  <a:lnTo>
                    <a:pt x="90677" y="12382"/>
                  </a:lnTo>
                  <a:lnTo>
                    <a:pt x="103519" y="25109"/>
                  </a:lnTo>
                  <a:lnTo>
                    <a:pt x="103771" y="24993"/>
                  </a:lnTo>
                  <a:lnTo>
                    <a:pt x="100533" y="21526"/>
                  </a:lnTo>
                  <a:lnTo>
                    <a:pt x="92583" y="13487"/>
                  </a:lnTo>
                  <a:lnTo>
                    <a:pt x="91205" y="12382"/>
                  </a:lnTo>
                  <a:close/>
                </a:path>
                <a:path w="512445" h="487679">
                  <a:moveTo>
                    <a:pt x="84982" y="7391"/>
                  </a:moveTo>
                  <a:lnTo>
                    <a:pt x="56400" y="7391"/>
                  </a:lnTo>
                  <a:lnTo>
                    <a:pt x="66208" y="8204"/>
                  </a:lnTo>
                  <a:lnTo>
                    <a:pt x="75190" y="13015"/>
                  </a:lnTo>
                  <a:lnTo>
                    <a:pt x="80162" y="17323"/>
                  </a:lnTo>
                  <a:lnTo>
                    <a:pt x="90677" y="12382"/>
                  </a:lnTo>
                  <a:lnTo>
                    <a:pt x="91205" y="12382"/>
                  </a:lnTo>
                  <a:lnTo>
                    <a:pt x="84982" y="739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4463862" y="8131643"/>
              <a:ext cx="36830" cy="36830"/>
            </a:xfrm>
            <a:custGeom>
              <a:avLst/>
              <a:gdLst/>
              <a:ahLst/>
              <a:cxnLst/>
              <a:rect l="l" t="t" r="r" b="b"/>
              <a:pathLst>
                <a:path w="36829" h="36829">
                  <a:moveTo>
                    <a:pt x="21564" y="0"/>
                  </a:moveTo>
                  <a:lnTo>
                    <a:pt x="7988" y="12192"/>
                  </a:lnTo>
                  <a:lnTo>
                    <a:pt x="0" y="22860"/>
                  </a:lnTo>
                  <a:lnTo>
                    <a:pt x="36728" y="36588"/>
                  </a:lnTo>
                  <a:lnTo>
                    <a:pt x="21564" y="0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4028074" y="7715583"/>
              <a:ext cx="87024" cy="84575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3990568" y="7750250"/>
              <a:ext cx="522605" cy="454659"/>
            </a:xfrm>
            <a:custGeom>
              <a:avLst/>
              <a:gdLst/>
              <a:ahLst/>
              <a:cxnLst/>
              <a:rect l="l" t="t" r="r" b="b"/>
              <a:pathLst>
                <a:path w="522604" h="454659">
                  <a:moveTo>
                    <a:pt x="863" y="350240"/>
                  </a:moveTo>
                  <a:lnTo>
                    <a:pt x="0" y="350545"/>
                  </a:lnTo>
                  <a:lnTo>
                    <a:pt x="863" y="350253"/>
                  </a:lnTo>
                  <a:close/>
                </a:path>
                <a:path w="522604" h="454659">
                  <a:moveTo>
                    <a:pt x="486283" y="335508"/>
                  </a:moveTo>
                  <a:lnTo>
                    <a:pt x="475970" y="329501"/>
                  </a:lnTo>
                  <a:lnTo>
                    <a:pt x="471563" y="332778"/>
                  </a:lnTo>
                  <a:lnTo>
                    <a:pt x="458190" y="343700"/>
                  </a:lnTo>
                  <a:lnTo>
                    <a:pt x="449414" y="352234"/>
                  </a:lnTo>
                  <a:lnTo>
                    <a:pt x="448691" y="350202"/>
                  </a:lnTo>
                  <a:lnTo>
                    <a:pt x="84874" y="0"/>
                  </a:lnTo>
                  <a:lnTo>
                    <a:pt x="88836" y="11099"/>
                  </a:lnTo>
                  <a:lnTo>
                    <a:pt x="90614" y="12801"/>
                  </a:lnTo>
                  <a:lnTo>
                    <a:pt x="446328" y="355231"/>
                  </a:lnTo>
                  <a:lnTo>
                    <a:pt x="445871" y="355676"/>
                  </a:lnTo>
                  <a:lnTo>
                    <a:pt x="434479" y="368541"/>
                  </a:lnTo>
                  <a:lnTo>
                    <a:pt x="423875" y="382155"/>
                  </a:lnTo>
                  <a:lnTo>
                    <a:pt x="420179" y="387197"/>
                  </a:lnTo>
                  <a:lnTo>
                    <a:pt x="431457" y="391756"/>
                  </a:lnTo>
                  <a:lnTo>
                    <a:pt x="434784" y="387235"/>
                  </a:lnTo>
                  <a:lnTo>
                    <a:pt x="445008" y="374091"/>
                  </a:lnTo>
                  <a:lnTo>
                    <a:pt x="455993" y="361683"/>
                  </a:lnTo>
                  <a:lnTo>
                    <a:pt x="467868" y="350139"/>
                  </a:lnTo>
                  <a:lnTo>
                    <a:pt x="480771" y="339598"/>
                  </a:lnTo>
                  <a:lnTo>
                    <a:pt x="486283" y="335508"/>
                  </a:lnTo>
                  <a:close/>
                </a:path>
                <a:path w="522604" h="454659">
                  <a:moveTo>
                    <a:pt x="508152" y="374764"/>
                  </a:moveTo>
                  <a:lnTo>
                    <a:pt x="498094" y="369557"/>
                  </a:lnTo>
                  <a:lnTo>
                    <a:pt x="493585" y="373164"/>
                  </a:lnTo>
                  <a:lnTo>
                    <a:pt x="485432" y="380060"/>
                  </a:lnTo>
                  <a:lnTo>
                    <a:pt x="477570" y="387324"/>
                  </a:lnTo>
                  <a:lnTo>
                    <a:pt x="469950" y="394843"/>
                  </a:lnTo>
                  <a:lnTo>
                    <a:pt x="457796" y="407441"/>
                  </a:lnTo>
                  <a:lnTo>
                    <a:pt x="469239" y="411048"/>
                  </a:lnTo>
                  <a:lnTo>
                    <a:pt x="480047" y="399846"/>
                  </a:lnTo>
                  <a:lnTo>
                    <a:pt x="487197" y="392785"/>
                  </a:lnTo>
                  <a:lnTo>
                    <a:pt x="494563" y="385965"/>
                  </a:lnTo>
                  <a:lnTo>
                    <a:pt x="502221" y="379501"/>
                  </a:lnTo>
                  <a:lnTo>
                    <a:pt x="508152" y="374764"/>
                  </a:lnTo>
                  <a:close/>
                </a:path>
                <a:path w="522604" h="454659">
                  <a:moveTo>
                    <a:pt x="522465" y="430326"/>
                  </a:moveTo>
                  <a:lnTo>
                    <a:pt x="521690" y="430326"/>
                  </a:lnTo>
                  <a:lnTo>
                    <a:pt x="519125" y="427240"/>
                  </a:lnTo>
                  <a:lnTo>
                    <a:pt x="517436" y="427240"/>
                  </a:lnTo>
                  <a:lnTo>
                    <a:pt x="492937" y="429704"/>
                  </a:lnTo>
                  <a:lnTo>
                    <a:pt x="469138" y="435381"/>
                  </a:lnTo>
                  <a:lnTo>
                    <a:pt x="445477" y="441833"/>
                  </a:lnTo>
                  <a:lnTo>
                    <a:pt x="421386" y="446659"/>
                  </a:lnTo>
                  <a:lnTo>
                    <a:pt x="401853" y="449478"/>
                  </a:lnTo>
                  <a:lnTo>
                    <a:pt x="391985" y="450583"/>
                  </a:lnTo>
                  <a:lnTo>
                    <a:pt x="382244" y="450977"/>
                  </a:lnTo>
                  <a:lnTo>
                    <a:pt x="375310" y="449961"/>
                  </a:lnTo>
                  <a:lnTo>
                    <a:pt x="371233" y="447230"/>
                  </a:lnTo>
                  <a:lnTo>
                    <a:pt x="370674" y="443001"/>
                  </a:lnTo>
                  <a:lnTo>
                    <a:pt x="374243" y="437515"/>
                  </a:lnTo>
                  <a:lnTo>
                    <a:pt x="380492" y="431787"/>
                  </a:lnTo>
                  <a:lnTo>
                    <a:pt x="385787" y="426148"/>
                  </a:lnTo>
                  <a:lnTo>
                    <a:pt x="349618" y="403263"/>
                  </a:lnTo>
                  <a:lnTo>
                    <a:pt x="332524" y="402259"/>
                  </a:lnTo>
                  <a:lnTo>
                    <a:pt x="315772" y="402501"/>
                  </a:lnTo>
                  <a:lnTo>
                    <a:pt x="281876" y="406247"/>
                  </a:lnTo>
                  <a:lnTo>
                    <a:pt x="248373" y="412953"/>
                  </a:lnTo>
                  <a:lnTo>
                    <a:pt x="214744" y="418719"/>
                  </a:lnTo>
                  <a:lnTo>
                    <a:pt x="180517" y="419595"/>
                  </a:lnTo>
                  <a:lnTo>
                    <a:pt x="172110" y="418896"/>
                  </a:lnTo>
                  <a:lnTo>
                    <a:pt x="162687" y="417144"/>
                  </a:lnTo>
                  <a:lnTo>
                    <a:pt x="155397" y="413169"/>
                  </a:lnTo>
                  <a:lnTo>
                    <a:pt x="153403" y="405790"/>
                  </a:lnTo>
                  <a:lnTo>
                    <a:pt x="155600" y="399364"/>
                  </a:lnTo>
                  <a:lnTo>
                    <a:pt x="159308" y="393115"/>
                  </a:lnTo>
                  <a:lnTo>
                    <a:pt x="163639" y="387197"/>
                  </a:lnTo>
                  <a:lnTo>
                    <a:pt x="167843" y="381584"/>
                  </a:lnTo>
                  <a:lnTo>
                    <a:pt x="171450" y="376669"/>
                  </a:lnTo>
                  <a:lnTo>
                    <a:pt x="175196" y="371182"/>
                  </a:lnTo>
                  <a:lnTo>
                    <a:pt x="178181" y="365366"/>
                  </a:lnTo>
                  <a:lnTo>
                    <a:pt x="179641" y="359283"/>
                  </a:lnTo>
                  <a:lnTo>
                    <a:pt x="178866" y="352615"/>
                  </a:lnTo>
                  <a:lnTo>
                    <a:pt x="141541" y="326390"/>
                  </a:lnTo>
                  <a:lnTo>
                    <a:pt x="112204" y="323291"/>
                  </a:lnTo>
                  <a:lnTo>
                    <a:pt x="93446" y="324840"/>
                  </a:lnTo>
                  <a:lnTo>
                    <a:pt x="69570" y="329145"/>
                  </a:lnTo>
                  <a:lnTo>
                    <a:pt x="46113" y="335343"/>
                  </a:lnTo>
                  <a:lnTo>
                    <a:pt x="22961" y="342709"/>
                  </a:lnTo>
                  <a:lnTo>
                    <a:pt x="863" y="350253"/>
                  </a:lnTo>
                  <a:lnTo>
                    <a:pt x="3746" y="354114"/>
                  </a:lnTo>
                  <a:lnTo>
                    <a:pt x="26403" y="346379"/>
                  </a:lnTo>
                  <a:lnTo>
                    <a:pt x="47650" y="339534"/>
                  </a:lnTo>
                  <a:lnTo>
                    <a:pt x="90957" y="329044"/>
                  </a:lnTo>
                  <a:lnTo>
                    <a:pt x="124498" y="326390"/>
                  </a:lnTo>
                  <a:lnTo>
                    <a:pt x="135699" y="327215"/>
                  </a:lnTo>
                  <a:lnTo>
                    <a:pt x="149085" y="330085"/>
                  </a:lnTo>
                  <a:lnTo>
                    <a:pt x="162623" y="336080"/>
                  </a:lnTo>
                  <a:lnTo>
                    <a:pt x="172224" y="345668"/>
                  </a:lnTo>
                  <a:lnTo>
                    <a:pt x="173824" y="359295"/>
                  </a:lnTo>
                  <a:lnTo>
                    <a:pt x="168262" y="370903"/>
                  </a:lnTo>
                  <a:lnTo>
                    <a:pt x="159677" y="381723"/>
                  </a:lnTo>
                  <a:lnTo>
                    <a:pt x="151803" y="392391"/>
                  </a:lnTo>
                  <a:lnTo>
                    <a:pt x="147751" y="404406"/>
                  </a:lnTo>
                  <a:lnTo>
                    <a:pt x="149923" y="411187"/>
                  </a:lnTo>
                  <a:lnTo>
                    <a:pt x="156057" y="415785"/>
                  </a:lnTo>
                  <a:lnTo>
                    <a:pt x="163868" y="418719"/>
                  </a:lnTo>
                  <a:lnTo>
                    <a:pt x="170815" y="420458"/>
                  </a:lnTo>
                  <a:lnTo>
                    <a:pt x="205219" y="423329"/>
                  </a:lnTo>
                  <a:lnTo>
                    <a:pt x="233705" y="419595"/>
                  </a:lnTo>
                  <a:lnTo>
                    <a:pt x="239229" y="418871"/>
                  </a:lnTo>
                  <a:lnTo>
                    <a:pt x="273088" y="411619"/>
                  </a:lnTo>
                  <a:lnTo>
                    <a:pt x="307009" y="406146"/>
                  </a:lnTo>
                  <a:lnTo>
                    <a:pt x="324434" y="405384"/>
                  </a:lnTo>
                  <a:lnTo>
                    <a:pt x="351002" y="406158"/>
                  </a:lnTo>
                  <a:lnTo>
                    <a:pt x="374383" y="410705"/>
                  </a:lnTo>
                  <a:lnTo>
                    <a:pt x="382231" y="421233"/>
                  </a:lnTo>
                  <a:lnTo>
                    <a:pt x="377698" y="427164"/>
                  </a:lnTo>
                  <a:lnTo>
                    <a:pt x="370598" y="432803"/>
                  </a:lnTo>
                  <a:lnTo>
                    <a:pt x="365340" y="438823"/>
                  </a:lnTo>
                  <a:lnTo>
                    <a:pt x="366344" y="445947"/>
                  </a:lnTo>
                  <a:lnTo>
                    <a:pt x="376466" y="453021"/>
                  </a:lnTo>
                  <a:lnTo>
                    <a:pt x="389750" y="454367"/>
                  </a:lnTo>
                  <a:lnTo>
                    <a:pt x="403656" y="452716"/>
                  </a:lnTo>
                  <a:lnTo>
                    <a:pt x="414540" y="450977"/>
                  </a:lnTo>
                  <a:lnTo>
                    <a:pt x="415645" y="450799"/>
                  </a:lnTo>
                  <a:lnTo>
                    <a:pt x="442429" y="445897"/>
                  </a:lnTo>
                  <a:lnTo>
                    <a:pt x="468896" y="439064"/>
                  </a:lnTo>
                  <a:lnTo>
                    <a:pt x="495452" y="432981"/>
                  </a:lnTo>
                  <a:lnTo>
                    <a:pt x="522465" y="43032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  <p:sp>
        <p:nvSpPr>
          <p:cNvPr id="94" name="object 94"/>
          <p:cNvSpPr/>
          <p:nvPr/>
        </p:nvSpPr>
        <p:spPr>
          <a:xfrm>
            <a:off x="3187087" y="7739975"/>
            <a:ext cx="588624" cy="494744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5275593" y="7726672"/>
            <a:ext cx="408910" cy="507647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grpSp>
        <p:nvGrpSpPr>
          <p:cNvPr id="96" name="object 96"/>
          <p:cNvGrpSpPr/>
          <p:nvPr/>
        </p:nvGrpSpPr>
        <p:grpSpPr>
          <a:xfrm>
            <a:off x="5729255" y="7694685"/>
            <a:ext cx="917575" cy="452755"/>
            <a:chOff x="5729255" y="7694685"/>
            <a:chExt cx="917575" cy="452755"/>
          </a:xfrm>
        </p:grpSpPr>
        <p:sp>
          <p:nvSpPr>
            <p:cNvPr id="97" name="object 97"/>
            <p:cNvSpPr/>
            <p:nvPr/>
          </p:nvSpPr>
          <p:spPr>
            <a:xfrm>
              <a:off x="5729255" y="7725100"/>
              <a:ext cx="917298" cy="421810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6168860" y="7694689"/>
              <a:ext cx="466090" cy="102870"/>
            </a:xfrm>
            <a:custGeom>
              <a:avLst/>
              <a:gdLst/>
              <a:ahLst/>
              <a:cxnLst/>
              <a:rect l="l" t="t" r="r" b="b"/>
              <a:pathLst>
                <a:path w="466090" h="102870">
                  <a:moveTo>
                    <a:pt x="20015" y="2260"/>
                  </a:moveTo>
                  <a:lnTo>
                    <a:pt x="17983" y="0"/>
                  </a:lnTo>
                  <a:lnTo>
                    <a:pt x="12395" y="5473"/>
                  </a:lnTo>
                  <a:lnTo>
                    <a:pt x="7124" y="9004"/>
                  </a:lnTo>
                  <a:lnTo>
                    <a:pt x="0" y="12598"/>
                  </a:lnTo>
                  <a:lnTo>
                    <a:pt x="1790" y="15024"/>
                  </a:lnTo>
                  <a:lnTo>
                    <a:pt x="2844" y="14490"/>
                  </a:lnTo>
                  <a:lnTo>
                    <a:pt x="8826" y="11468"/>
                  </a:lnTo>
                  <a:lnTo>
                    <a:pt x="14287" y="7874"/>
                  </a:lnTo>
                  <a:lnTo>
                    <a:pt x="20015" y="2260"/>
                  </a:lnTo>
                  <a:close/>
                </a:path>
                <a:path w="466090" h="102870">
                  <a:moveTo>
                    <a:pt x="398411" y="2082"/>
                  </a:moveTo>
                  <a:lnTo>
                    <a:pt x="395884" y="444"/>
                  </a:lnTo>
                  <a:lnTo>
                    <a:pt x="390461" y="5778"/>
                  </a:lnTo>
                  <a:lnTo>
                    <a:pt x="385089" y="9334"/>
                  </a:lnTo>
                  <a:lnTo>
                    <a:pt x="378244" y="12801"/>
                  </a:lnTo>
                  <a:lnTo>
                    <a:pt x="380606" y="14592"/>
                  </a:lnTo>
                  <a:lnTo>
                    <a:pt x="381533" y="14122"/>
                  </a:lnTo>
                  <a:lnTo>
                    <a:pt x="387451" y="11137"/>
                  </a:lnTo>
                  <a:lnTo>
                    <a:pt x="392811" y="7569"/>
                  </a:lnTo>
                  <a:lnTo>
                    <a:pt x="398411" y="2082"/>
                  </a:lnTo>
                  <a:close/>
                </a:path>
                <a:path w="466090" h="102870">
                  <a:moveTo>
                    <a:pt x="465747" y="100228"/>
                  </a:moveTo>
                  <a:lnTo>
                    <a:pt x="439674" y="100228"/>
                  </a:lnTo>
                  <a:lnTo>
                    <a:pt x="437565" y="102273"/>
                  </a:lnTo>
                  <a:lnTo>
                    <a:pt x="438746" y="102273"/>
                  </a:lnTo>
                  <a:lnTo>
                    <a:pt x="463638" y="102273"/>
                  </a:lnTo>
                  <a:lnTo>
                    <a:pt x="465747" y="100228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  <p:sp>
        <p:nvSpPr>
          <p:cNvPr id="99" name="object 99"/>
          <p:cNvSpPr/>
          <p:nvPr/>
        </p:nvSpPr>
        <p:spPr>
          <a:xfrm>
            <a:off x="719999" y="8591567"/>
            <a:ext cx="6120130" cy="0"/>
          </a:xfrm>
          <a:custGeom>
            <a:avLst/>
            <a:gdLst/>
            <a:ahLst/>
            <a:cxnLst/>
            <a:rect l="l" t="t" r="r" b="b"/>
            <a:pathLst>
              <a:path w="6120130">
                <a:moveTo>
                  <a:pt x="0" y="0"/>
                </a:moveTo>
                <a:lnTo>
                  <a:pt x="6120003" y="0"/>
                </a:lnTo>
              </a:path>
            </a:pathLst>
          </a:custGeom>
          <a:ln w="6350">
            <a:solidFill>
              <a:srgbClr val="3C4245"/>
            </a:solidFill>
          </a:ln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100" name="object 100"/>
          <p:cNvSpPr txBox="1"/>
          <p:nvPr/>
        </p:nvSpPr>
        <p:spPr>
          <a:xfrm>
            <a:off x="4750436" y="8414740"/>
            <a:ext cx="2075814" cy="173990"/>
          </a:xfrm>
          <a:prstGeom prst="rect">
            <a:avLst/>
          </a:prstGeom>
          <a:solidFill>
            <a:srgbClr val="3C4245"/>
          </a:solidFill>
        </p:spPr>
        <p:txBody>
          <a:bodyPr vert="horz" wrap="square" lIns="0" tIns="0" rIns="0" bIns="0" rtlCol="1">
            <a:spAutoFit/>
          </a:bodyPr>
          <a:lstStyle/>
          <a:p>
            <a:pPr marL="50800" rtl="1">
              <a:lnSpc>
                <a:spcPts val="1220"/>
              </a:lnSpc>
            </a:pPr>
            <a:r>
              <a:rPr lang="ar" sz="1100" b="1" spc="-20" dirty="0">
                <a:solidFill>
                  <a:srgbClr val="FFFFFF"/>
                </a:solidFill>
                <a:latin typeface="Arial"/>
                <a:cs typeface="Arial"/>
              </a:rPr>
              <a:t>تفسير نتائج الاختبار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707299" y="8666685"/>
            <a:ext cx="1649730" cy="39116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" sz="800" b="1" spc="-30" dirty="0">
                <a:solidFill>
                  <a:srgbClr val="3C4245"/>
                </a:solidFill>
                <a:latin typeface="Arial"/>
                <a:cs typeface="Arial"/>
              </a:rPr>
              <a:t>إيجابية</a:t>
            </a:r>
            <a:endParaRPr sz="800" dirty="0">
              <a:latin typeface="Arial"/>
              <a:cs typeface="Arial"/>
            </a:endParaRPr>
          </a:p>
          <a:p>
            <a:pPr marL="12700" marR="5080" rtl="1">
              <a:lnSpc>
                <a:spcPct val="100000"/>
              </a:lnSpc>
            </a:pPr>
            <a:r>
              <a:rPr lang="ar" sz="800" spc="-40" dirty="0">
                <a:solidFill>
                  <a:srgbClr val="3C4245"/>
                </a:solidFill>
                <a:latin typeface="Arial"/>
                <a:cs typeface="Arial"/>
              </a:rPr>
              <a:t>وجود خط في شريط الضبط "C" ووجود خط في شريط الاختبار "T" يعني اكتشاف فيروس كورونا-سارس-2. 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2795281" y="8666685"/>
            <a:ext cx="1749425" cy="39116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" sz="800" b="1" spc="-15" dirty="0">
                <a:solidFill>
                  <a:srgbClr val="3C4245"/>
                </a:solidFill>
                <a:latin typeface="Arial"/>
                <a:cs typeface="Arial"/>
              </a:rPr>
              <a:t>سلبية</a:t>
            </a:r>
            <a:endParaRPr sz="800" dirty="0">
              <a:latin typeface="Arial"/>
              <a:cs typeface="Arial"/>
            </a:endParaRPr>
          </a:p>
          <a:p>
            <a:pPr marL="12700" marR="5080" rtl="1">
              <a:lnSpc>
                <a:spcPct val="100000"/>
              </a:lnSpc>
            </a:pPr>
            <a:r>
              <a:rPr lang="ar" sz="800" spc="-40" dirty="0">
                <a:solidFill>
                  <a:srgbClr val="3C4245"/>
                </a:solidFill>
                <a:latin typeface="Arial"/>
                <a:cs typeface="Arial"/>
              </a:rPr>
              <a:t>وجود خط في شريط الضبط "C" وعدم وجود خط في شريط الاختبار "T" يعني عدم اكتشاف فيروس كورونا-سارس-2. 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4912117" y="8666685"/>
            <a:ext cx="1860550" cy="63500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" sz="800" b="1" spc="-20" dirty="0">
                <a:solidFill>
                  <a:srgbClr val="3C4245"/>
                </a:solidFill>
                <a:latin typeface="Arial"/>
                <a:cs typeface="Arial"/>
              </a:rPr>
              <a:t>غير صالحة</a:t>
            </a:r>
            <a:endParaRPr sz="800" dirty="0">
              <a:latin typeface="Arial"/>
              <a:cs typeface="Arial"/>
            </a:endParaRPr>
          </a:p>
          <a:p>
            <a:pPr marL="12700" marR="5080" rtl="1">
              <a:lnSpc>
                <a:spcPct val="100000"/>
              </a:lnSpc>
            </a:pPr>
            <a:r>
              <a:rPr lang="ar" sz="800" spc="-15" dirty="0">
                <a:solidFill>
                  <a:srgbClr val="3C4245"/>
                </a:solidFill>
                <a:latin typeface="Arial"/>
                <a:cs typeface="Arial"/>
              </a:rPr>
              <a:t>عدم وجود خط في شريط الضبط "C" ووجود خط أو عدم وجود خط في شريط الاختبار "T" يعني أن الاختبار </a:t>
            </a:r>
            <a:r>
              <a:rPr lang="ar" sz="800" spc="-45" dirty="0">
                <a:solidFill>
                  <a:srgbClr val="3C4245"/>
                </a:solidFill>
                <a:latin typeface="Arial"/>
                <a:cs typeface="Arial"/>
              </a:rPr>
              <a:t>غير صالح.</a:t>
            </a:r>
            <a:r>
              <a:rPr lang="ar" sz="800" spc="-165" dirty="0">
                <a:solidFill>
                  <a:srgbClr val="3C4245"/>
                </a:solidFill>
                <a:latin typeface="Arial"/>
                <a:cs typeface="Arial"/>
              </a:rPr>
              <a:t> </a:t>
            </a:r>
            <a:r>
              <a:rPr lang="ar" sz="800" spc="-35" dirty="0">
                <a:solidFill>
                  <a:srgbClr val="3C4245"/>
                </a:solidFill>
                <a:latin typeface="Arial"/>
                <a:cs typeface="Arial"/>
              </a:rPr>
              <a:t> </a:t>
            </a:r>
            <a:r>
              <a:rPr lang="ar" sz="800" dirty="0">
                <a:solidFill>
                  <a:srgbClr val="3C4245"/>
                </a:solidFill>
                <a:latin typeface="Arial"/>
                <a:cs typeface="Arial"/>
              </a:rPr>
              <a:t>كرر الاختبار باستخدام جهاز جديد للاختبار التشخيصي السريع للكشف عن مستضدات فيروس كورونا-سارس-2 (غير مفتوح) وعينة جديدة.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1371049" y="9419478"/>
            <a:ext cx="132080" cy="436245"/>
          </a:xfrm>
          <a:prstGeom prst="rect">
            <a:avLst/>
          </a:prstGeom>
        </p:spPr>
        <p:txBody>
          <a:bodyPr vert="horz" wrap="square" lIns="0" tIns="11430" rIns="0" bIns="0" rtlCol="1">
            <a:spAutoFit/>
          </a:bodyPr>
          <a:lstStyle/>
          <a:p>
            <a:pPr marL="15875" marR="5080" indent="-3810" rtl="1">
              <a:lnSpc>
                <a:spcPct val="122400"/>
              </a:lnSpc>
              <a:spcBef>
                <a:spcPts val="90"/>
              </a:spcBef>
            </a:pPr>
            <a:r>
              <a:rPr lang="ar" sz="1100" b="1" spc="25">
                <a:latin typeface="Verdana"/>
                <a:cs typeface="Verdana"/>
              </a:rPr>
              <a:t>C  </a:t>
            </a:r>
            <a:r>
              <a:rPr lang="ar" sz="1100" b="1" spc="-15">
                <a:latin typeface="Verdana"/>
                <a:cs typeface="Verdana"/>
              </a:rPr>
              <a:t>T</a:t>
            </a:r>
            <a:endParaRPr sz="1100">
              <a:latin typeface="Verdana"/>
              <a:cs typeface="Verdana"/>
            </a:endParaRPr>
          </a:p>
        </p:txBody>
      </p:sp>
      <p:grpSp>
        <p:nvGrpSpPr>
          <p:cNvPr id="105" name="object 105"/>
          <p:cNvGrpSpPr/>
          <p:nvPr/>
        </p:nvGrpSpPr>
        <p:grpSpPr>
          <a:xfrm>
            <a:off x="1522367" y="9379674"/>
            <a:ext cx="280035" cy="597535"/>
            <a:chOff x="1522367" y="9379674"/>
            <a:chExt cx="280035" cy="597535"/>
          </a:xfrm>
        </p:grpSpPr>
        <p:sp>
          <p:nvSpPr>
            <p:cNvPr id="106" name="object 106"/>
            <p:cNvSpPr/>
            <p:nvPr/>
          </p:nvSpPr>
          <p:spPr>
            <a:xfrm>
              <a:off x="1578699" y="9400674"/>
              <a:ext cx="223520" cy="576580"/>
            </a:xfrm>
            <a:custGeom>
              <a:avLst/>
              <a:gdLst/>
              <a:ahLst/>
              <a:cxnLst/>
              <a:rect l="l" t="t" r="r" b="b"/>
              <a:pathLst>
                <a:path w="223519" h="576579">
                  <a:moveTo>
                    <a:pt x="114075" y="0"/>
                  </a:moveTo>
                  <a:lnTo>
                    <a:pt x="52578" y="2423"/>
                  </a:lnTo>
                  <a:lnTo>
                    <a:pt x="17572" y="13293"/>
                  </a:lnTo>
                  <a:lnTo>
                    <a:pt x="10853" y="31933"/>
                  </a:lnTo>
                  <a:lnTo>
                    <a:pt x="9227" y="58275"/>
                  </a:lnTo>
                  <a:lnTo>
                    <a:pt x="9798" y="84958"/>
                  </a:lnTo>
                  <a:lnTo>
                    <a:pt x="9673" y="104619"/>
                  </a:lnTo>
                  <a:lnTo>
                    <a:pt x="8284" y="137016"/>
                  </a:lnTo>
                  <a:lnTo>
                    <a:pt x="7368" y="169416"/>
                  </a:lnTo>
                  <a:lnTo>
                    <a:pt x="6765" y="201819"/>
                  </a:lnTo>
                  <a:lnTo>
                    <a:pt x="6320" y="234222"/>
                  </a:lnTo>
                  <a:lnTo>
                    <a:pt x="4423" y="290148"/>
                  </a:lnTo>
                  <a:lnTo>
                    <a:pt x="1610" y="345811"/>
                  </a:lnTo>
                  <a:lnTo>
                    <a:pt x="0" y="401436"/>
                  </a:lnTo>
                  <a:lnTo>
                    <a:pt x="1710" y="457247"/>
                  </a:lnTo>
                  <a:lnTo>
                    <a:pt x="3118" y="487002"/>
                  </a:lnTo>
                  <a:lnTo>
                    <a:pt x="3809" y="517072"/>
                  </a:lnTo>
                  <a:lnTo>
                    <a:pt x="4914" y="547049"/>
                  </a:lnTo>
                  <a:lnTo>
                    <a:pt x="7565" y="576526"/>
                  </a:lnTo>
                  <a:lnTo>
                    <a:pt x="13394" y="576322"/>
                  </a:lnTo>
                  <a:lnTo>
                    <a:pt x="19464" y="575814"/>
                  </a:lnTo>
                  <a:lnTo>
                    <a:pt x="36584" y="575421"/>
                  </a:lnTo>
                  <a:lnTo>
                    <a:pt x="89747" y="575421"/>
                  </a:lnTo>
                  <a:lnTo>
                    <a:pt x="105840" y="574800"/>
                  </a:lnTo>
                  <a:lnTo>
                    <a:pt x="134497" y="573230"/>
                  </a:lnTo>
                  <a:lnTo>
                    <a:pt x="163114" y="572042"/>
                  </a:lnTo>
                  <a:lnTo>
                    <a:pt x="207674" y="567012"/>
                  </a:lnTo>
                  <a:lnTo>
                    <a:pt x="217419" y="527872"/>
                  </a:lnTo>
                  <a:lnTo>
                    <a:pt x="217424" y="476756"/>
                  </a:lnTo>
                  <a:lnTo>
                    <a:pt x="219788" y="425670"/>
                  </a:lnTo>
                  <a:lnTo>
                    <a:pt x="222466" y="374587"/>
                  </a:lnTo>
                  <a:lnTo>
                    <a:pt x="223414" y="323478"/>
                  </a:lnTo>
                  <a:lnTo>
                    <a:pt x="221753" y="271423"/>
                  </a:lnTo>
                  <a:lnTo>
                    <a:pt x="219775" y="219123"/>
                  </a:lnTo>
                  <a:lnTo>
                    <a:pt x="217958" y="166744"/>
                  </a:lnTo>
                  <a:lnTo>
                    <a:pt x="216785" y="114454"/>
                  </a:lnTo>
                  <a:lnTo>
                    <a:pt x="216734" y="62417"/>
                  </a:lnTo>
                  <a:lnTo>
                    <a:pt x="217731" y="47804"/>
                  </a:lnTo>
                  <a:lnTo>
                    <a:pt x="218580" y="32724"/>
                  </a:lnTo>
                  <a:lnTo>
                    <a:pt x="216578" y="19169"/>
                  </a:lnTo>
                  <a:lnTo>
                    <a:pt x="209025" y="9128"/>
                  </a:lnTo>
                  <a:lnTo>
                    <a:pt x="175183" y="3181"/>
                  </a:lnTo>
                  <a:lnTo>
                    <a:pt x="114075" y="0"/>
                  </a:lnTo>
                  <a:close/>
                </a:path>
                <a:path w="223519" h="576579">
                  <a:moveTo>
                    <a:pt x="89747" y="575421"/>
                  </a:moveTo>
                  <a:lnTo>
                    <a:pt x="36584" y="575421"/>
                  </a:lnTo>
                  <a:lnTo>
                    <a:pt x="48547" y="575700"/>
                  </a:lnTo>
                  <a:lnTo>
                    <a:pt x="77178" y="575905"/>
                  </a:lnTo>
                  <a:lnTo>
                    <a:pt x="89747" y="575421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1532949" y="9385458"/>
              <a:ext cx="215265" cy="561975"/>
            </a:xfrm>
            <a:custGeom>
              <a:avLst/>
              <a:gdLst/>
              <a:ahLst/>
              <a:cxnLst/>
              <a:rect l="l" t="t" r="r" b="b"/>
              <a:pathLst>
                <a:path w="215264" h="561975">
                  <a:moveTo>
                    <a:pt x="109882" y="0"/>
                  </a:moveTo>
                  <a:lnTo>
                    <a:pt x="50678" y="2371"/>
                  </a:lnTo>
                  <a:lnTo>
                    <a:pt x="16977" y="12974"/>
                  </a:lnTo>
                  <a:lnTo>
                    <a:pt x="10507" y="31138"/>
                  </a:lnTo>
                  <a:lnTo>
                    <a:pt x="8938" y="56807"/>
                  </a:lnTo>
                  <a:lnTo>
                    <a:pt x="9483" y="82806"/>
                  </a:lnTo>
                  <a:lnTo>
                    <a:pt x="9357" y="101963"/>
                  </a:lnTo>
                  <a:lnTo>
                    <a:pt x="8015" y="133541"/>
                  </a:lnTo>
                  <a:lnTo>
                    <a:pt x="7126" y="165122"/>
                  </a:lnTo>
                  <a:lnTo>
                    <a:pt x="6106" y="228290"/>
                  </a:lnTo>
                  <a:lnTo>
                    <a:pt x="4277" y="282783"/>
                  </a:lnTo>
                  <a:lnTo>
                    <a:pt x="1561" y="337023"/>
                  </a:lnTo>
                  <a:lnTo>
                    <a:pt x="0" y="391226"/>
                  </a:lnTo>
                  <a:lnTo>
                    <a:pt x="1635" y="445612"/>
                  </a:lnTo>
                  <a:lnTo>
                    <a:pt x="2986" y="474614"/>
                  </a:lnTo>
                  <a:lnTo>
                    <a:pt x="3648" y="503921"/>
                  </a:lnTo>
                  <a:lnTo>
                    <a:pt x="4711" y="533138"/>
                  </a:lnTo>
                  <a:lnTo>
                    <a:pt x="7261" y="561868"/>
                  </a:lnTo>
                  <a:lnTo>
                    <a:pt x="12875" y="561665"/>
                  </a:lnTo>
                  <a:lnTo>
                    <a:pt x="18717" y="561170"/>
                  </a:lnTo>
                  <a:lnTo>
                    <a:pt x="24495" y="561030"/>
                  </a:lnTo>
                  <a:lnTo>
                    <a:pt x="35201" y="560776"/>
                  </a:lnTo>
                  <a:lnTo>
                    <a:pt x="46708" y="561055"/>
                  </a:lnTo>
                  <a:lnTo>
                    <a:pt x="74277" y="561255"/>
                  </a:lnTo>
                  <a:lnTo>
                    <a:pt x="101868" y="560174"/>
                  </a:lnTo>
                  <a:lnTo>
                    <a:pt x="129457" y="558639"/>
                  </a:lnTo>
                  <a:lnTo>
                    <a:pt x="157007" y="557474"/>
                  </a:lnTo>
                  <a:lnTo>
                    <a:pt x="199904" y="552569"/>
                  </a:lnTo>
                  <a:lnTo>
                    <a:pt x="209293" y="514421"/>
                  </a:lnTo>
                  <a:lnTo>
                    <a:pt x="209305" y="464603"/>
                  </a:lnTo>
                  <a:lnTo>
                    <a:pt x="211590" y="414818"/>
                  </a:lnTo>
                  <a:lnTo>
                    <a:pt x="214177" y="365038"/>
                  </a:lnTo>
                  <a:lnTo>
                    <a:pt x="215097" y="315234"/>
                  </a:lnTo>
                  <a:lnTo>
                    <a:pt x="213507" y="264503"/>
                  </a:lnTo>
                  <a:lnTo>
                    <a:pt x="209863" y="162488"/>
                  </a:lnTo>
                  <a:lnTo>
                    <a:pt x="208737" y="111528"/>
                  </a:lnTo>
                  <a:lnTo>
                    <a:pt x="208696" y="60815"/>
                  </a:lnTo>
                  <a:lnTo>
                    <a:pt x="210485" y="31878"/>
                  </a:lnTo>
                  <a:lnTo>
                    <a:pt x="208562" y="18667"/>
                  </a:lnTo>
                  <a:lnTo>
                    <a:pt x="201292" y="8885"/>
                  </a:lnTo>
                  <a:lnTo>
                    <a:pt x="168712" y="3093"/>
                  </a:lnTo>
                  <a:lnTo>
                    <a:pt x="10988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1522367" y="9379674"/>
              <a:ext cx="236220" cy="573405"/>
            </a:xfrm>
            <a:custGeom>
              <a:avLst/>
              <a:gdLst/>
              <a:ahLst/>
              <a:cxnLst/>
              <a:rect l="l" t="t" r="r" b="b"/>
              <a:pathLst>
                <a:path w="236219" h="573404">
                  <a:moveTo>
                    <a:pt x="127318" y="0"/>
                  </a:moveTo>
                  <a:lnTo>
                    <a:pt x="81029" y="1380"/>
                  </a:lnTo>
                  <a:lnTo>
                    <a:pt x="37935" y="10058"/>
                  </a:lnTo>
                  <a:lnTo>
                    <a:pt x="10126" y="40657"/>
                  </a:lnTo>
                  <a:lnTo>
                    <a:pt x="8727" y="83022"/>
                  </a:lnTo>
                  <a:lnTo>
                    <a:pt x="8866" y="92994"/>
                  </a:lnTo>
                  <a:lnTo>
                    <a:pt x="8966" y="107763"/>
                  </a:lnTo>
                  <a:lnTo>
                    <a:pt x="8624" y="122560"/>
                  </a:lnTo>
                  <a:lnTo>
                    <a:pt x="6500" y="178977"/>
                  </a:lnTo>
                  <a:lnTo>
                    <a:pt x="3370" y="292118"/>
                  </a:lnTo>
                  <a:lnTo>
                    <a:pt x="1271" y="348264"/>
                  </a:lnTo>
                  <a:lnTo>
                    <a:pt x="288" y="376592"/>
                  </a:lnTo>
                  <a:lnTo>
                    <a:pt x="91" y="393921"/>
                  </a:lnTo>
                  <a:lnTo>
                    <a:pt x="0" y="407091"/>
                  </a:lnTo>
                  <a:lnTo>
                    <a:pt x="392" y="433146"/>
                  </a:lnTo>
                  <a:lnTo>
                    <a:pt x="1652" y="461460"/>
                  </a:lnTo>
                  <a:lnTo>
                    <a:pt x="2800" y="489389"/>
                  </a:lnTo>
                  <a:lnTo>
                    <a:pt x="3470" y="517335"/>
                  </a:lnTo>
                  <a:lnTo>
                    <a:pt x="4561" y="545254"/>
                  </a:lnTo>
                  <a:lnTo>
                    <a:pt x="6973" y="573105"/>
                  </a:lnTo>
                  <a:lnTo>
                    <a:pt x="7532" y="573270"/>
                  </a:lnTo>
                  <a:lnTo>
                    <a:pt x="13285" y="573004"/>
                  </a:lnTo>
                  <a:lnTo>
                    <a:pt x="19026" y="572648"/>
                  </a:lnTo>
                  <a:lnTo>
                    <a:pt x="24201" y="572458"/>
                  </a:lnTo>
                  <a:lnTo>
                    <a:pt x="23483" y="572458"/>
                  </a:lnTo>
                  <a:lnTo>
                    <a:pt x="30379" y="567606"/>
                  </a:lnTo>
                  <a:lnTo>
                    <a:pt x="35409" y="564838"/>
                  </a:lnTo>
                  <a:lnTo>
                    <a:pt x="36551" y="564088"/>
                  </a:lnTo>
                  <a:lnTo>
                    <a:pt x="30138" y="564088"/>
                  </a:lnTo>
                  <a:lnTo>
                    <a:pt x="26188" y="546537"/>
                  </a:lnTo>
                  <a:lnTo>
                    <a:pt x="26455" y="538942"/>
                  </a:lnTo>
                  <a:lnTo>
                    <a:pt x="26099" y="532300"/>
                  </a:lnTo>
                  <a:lnTo>
                    <a:pt x="25552" y="520018"/>
                  </a:lnTo>
                  <a:lnTo>
                    <a:pt x="25183" y="507729"/>
                  </a:lnTo>
                  <a:lnTo>
                    <a:pt x="24639" y="483138"/>
                  </a:lnTo>
                  <a:lnTo>
                    <a:pt x="23832" y="460829"/>
                  </a:lnTo>
                  <a:lnTo>
                    <a:pt x="22743" y="438539"/>
                  </a:lnTo>
                  <a:lnTo>
                    <a:pt x="21803" y="416244"/>
                  </a:lnTo>
                  <a:lnTo>
                    <a:pt x="21439" y="393921"/>
                  </a:lnTo>
                  <a:lnTo>
                    <a:pt x="22383" y="347904"/>
                  </a:lnTo>
                  <a:lnTo>
                    <a:pt x="24363" y="301909"/>
                  </a:lnTo>
                  <a:lnTo>
                    <a:pt x="26471" y="255914"/>
                  </a:lnTo>
                  <a:lnTo>
                    <a:pt x="27801" y="209898"/>
                  </a:lnTo>
                  <a:lnTo>
                    <a:pt x="28605" y="173622"/>
                  </a:lnTo>
                  <a:lnTo>
                    <a:pt x="29660" y="137365"/>
                  </a:lnTo>
                  <a:lnTo>
                    <a:pt x="30427" y="102020"/>
                  </a:lnTo>
                  <a:lnTo>
                    <a:pt x="30456" y="49822"/>
                  </a:lnTo>
                  <a:lnTo>
                    <a:pt x="36515" y="18534"/>
                  </a:lnTo>
                  <a:lnTo>
                    <a:pt x="24791" y="18534"/>
                  </a:lnTo>
                  <a:lnTo>
                    <a:pt x="35040" y="16667"/>
                  </a:lnTo>
                  <a:lnTo>
                    <a:pt x="37974" y="15753"/>
                  </a:lnTo>
                  <a:lnTo>
                    <a:pt x="38542" y="15650"/>
                  </a:lnTo>
                  <a:lnTo>
                    <a:pt x="38705" y="15418"/>
                  </a:lnTo>
                  <a:lnTo>
                    <a:pt x="38774" y="13213"/>
                  </a:lnTo>
                  <a:lnTo>
                    <a:pt x="55485" y="13213"/>
                  </a:lnTo>
                  <a:lnTo>
                    <a:pt x="62053" y="12692"/>
                  </a:lnTo>
                  <a:lnTo>
                    <a:pt x="86575" y="11385"/>
                  </a:lnTo>
                  <a:lnTo>
                    <a:pt x="224541" y="11235"/>
                  </a:lnTo>
                  <a:lnTo>
                    <a:pt x="223439" y="10058"/>
                  </a:lnTo>
                  <a:lnTo>
                    <a:pt x="177893" y="2047"/>
                  </a:lnTo>
                  <a:lnTo>
                    <a:pt x="152630" y="497"/>
                  </a:lnTo>
                  <a:lnTo>
                    <a:pt x="127318" y="0"/>
                  </a:lnTo>
                  <a:close/>
                </a:path>
                <a:path w="236219" h="573404">
                  <a:moveTo>
                    <a:pt x="46599" y="561181"/>
                  </a:moveTo>
                  <a:lnTo>
                    <a:pt x="45592" y="561193"/>
                  </a:lnTo>
                  <a:lnTo>
                    <a:pt x="40694" y="561371"/>
                  </a:lnTo>
                  <a:lnTo>
                    <a:pt x="35409" y="564838"/>
                  </a:lnTo>
                  <a:lnTo>
                    <a:pt x="30379" y="567606"/>
                  </a:lnTo>
                  <a:lnTo>
                    <a:pt x="23483" y="572458"/>
                  </a:lnTo>
                  <a:lnTo>
                    <a:pt x="24932" y="572431"/>
                  </a:lnTo>
                  <a:lnTo>
                    <a:pt x="29376" y="572267"/>
                  </a:lnTo>
                  <a:lnTo>
                    <a:pt x="34697" y="568825"/>
                  </a:lnTo>
                  <a:lnTo>
                    <a:pt x="39790" y="566019"/>
                  </a:lnTo>
                  <a:lnTo>
                    <a:pt x="46599" y="561181"/>
                  </a:lnTo>
                  <a:close/>
                </a:path>
                <a:path w="236219" h="573404">
                  <a:moveTo>
                    <a:pt x="24932" y="572431"/>
                  </a:moveTo>
                  <a:lnTo>
                    <a:pt x="23483" y="572458"/>
                  </a:lnTo>
                  <a:lnTo>
                    <a:pt x="24201" y="572458"/>
                  </a:lnTo>
                  <a:lnTo>
                    <a:pt x="24932" y="572431"/>
                  </a:lnTo>
                  <a:close/>
                </a:path>
                <a:path w="236219" h="573404">
                  <a:moveTo>
                    <a:pt x="206030" y="556080"/>
                  </a:moveTo>
                  <a:lnTo>
                    <a:pt x="192202" y="556331"/>
                  </a:lnTo>
                  <a:lnTo>
                    <a:pt x="173007" y="557272"/>
                  </a:lnTo>
                  <a:lnTo>
                    <a:pt x="134748" y="559681"/>
                  </a:lnTo>
                  <a:lnTo>
                    <a:pt x="112385" y="560552"/>
                  </a:lnTo>
                  <a:lnTo>
                    <a:pt x="46582" y="561193"/>
                  </a:lnTo>
                  <a:lnTo>
                    <a:pt x="39790" y="566019"/>
                  </a:lnTo>
                  <a:lnTo>
                    <a:pt x="34697" y="568825"/>
                  </a:lnTo>
                  <a:lnTo>
                    <a:pt x="29376" y="572267"/>
                  </a:lnTo>
                  <a:lnTo>
                    <a:pt x="24932" y="572431"/>
                  </a:lnTo>
                  <a:lnTo>
                    <a:pt x="91787" y="571791"/>
                  </a:lnTo>
                  <a:lnTo>
                    <a:pt x="132612" y="570287"/>
                  </a:lnTo>
                  <a:lnTo>
                    <a:pt x="151248" y="569983"/>
                  </a:lnTo>
                  <a:lnTo>
                    <a:pt x="169852" y="569319"/>
                  </a:lnTo>
                  <a:lnTo>
                    <a:pt x="188215" y="567606"/>
                  </a:lnTo>
                  <a:lnTo>
                    <a:pt x="197982" y="565556"/>
                  </a:lnTo>
                  <a:lnTo>
                    <a:pt x="202956" y="563783"/>
                  </a:lnTo>
                  <a:lnTo>
                    <a:pt x="199645" y="563783"/>
                  </a:lnTo>
                  <a:lnTo>
                    <a:pt x="203684" y="560012"/>
                  </a:lnTo>
                  <a:lnTo>
                    <a:pt x="203747" y="559415"/>
                  </a:lnTo>
                  <a:lnTo>
                    <a:pt x="205144" y="558272"/>
                  </a:lnTo>
                  <a:lnTo>
                    <a:pt x="206030" y="556080"/>
                  </a:lnTo>
                  <a:close/>
                </a:path>
                <a:path w="236219" h="573404">
                  <a:moveTo>
                    <a:pt x="40694" y="561371"/>
                  </a:moveTo>
                  <a:lnTo>
                    <a:pt x="35853" y="561548"/>
                  </a:lnTo>
                  <a:lnTo>
                    <a:pt x="30138" y="564088"/>
                  </a:lnTo>
                  <a:lnTo>
                    <a:pt x="36551" y="564088"/>
                  </a:lnTo>
                  <a:lnTo>
                    <a:pt x="40694" y="561371"/>
                  </a:lnTo>
                  <a:close/>
                </a:path>
                <a:path w="236219" h="573404">
                  <a:moveTo>
                    <a:pt x="212980" y="555592"/>
                  </a:moveTo>
                  <a:lnTo>
                    <a:pt x="211265" y="555986"/>
                  </a:lnTo>
                  <a:lnTo>
                    <a:pt x="206030" y="556080"/>
                  </a:lnTo>
                  <a:lnTo>
                    <a:pt x="205144" y="558272"/>
                  </a:lnTo>
                  <a:lnTo>
                    <a:pt x="203747" y="559415"/>
                  </a:lnTo>
                  <a:lnTo>
                    <a:pt x="203684" y="560012"/>
                  </a:lnTo>
                  <a:lnTo>
                    <a:pt x="199645" y="563783"/>
                  </a:lnTo>
                  <a:lnTo>
                    <a:pt x="202744" y="562310"/>
                  </a:lnTo>
                  <a:lnTo>
                    <a:pt x="212980" y="555592"/>
                  </a:lnTo>
                  <a:close/>
                </a:path>
                <a:path w="236219" h="573404">
                  <a:moveTo>
                    <a:pt x="218903" y="555592"/>
                  </a:moveTo>
                  <a:lnTo>
                    <a:pt x="212980" y="555592"/>
                  </a:lnTo>
                  <a:lnTo>
                    <a:pt x="202744" y="562310"/>
                  </a:lnTo>
                  <a:lnTo>
                    <a:pt x="199645" y="563783"/>
                  </a:lnTo>
                  <a:lnTo>
                    <a:pt x="202956" y="563783"/>
                  </a:lnTo>
                  <a:lnTo>
                    <a:pt x="208143" y="561936"/>
                  </a:lnTo>
                  <a:lnTo>
                    <a:pt x="217535" y="556801"/>
                  </a:lnTo>
                  <a:lnTo>
                    <a:pt x="218903" y="555592"/>
                  </a:lnTo>
                  <a:close/>
                </a:path>
                <a:path w="236219" h="573404">
                  <a:moveTo>
                    <a:pt x="45671" y="561190"/>
                  </a:moveTo>
                  <a:lnTo>
                    <a:pt x="40831" y="561282"/>
                  </a:lnTo>
                  <a:lnTo>
                    <a:pt x="40694" y="561371"/>
                  </a:lnTo>
                  <a:lnTo>
                    <a:pt x="45671" y="561190"/>
                  </a:lnTo>
                  <a:close/>
                </a:path>
                <a:path w="236219" h="573404">
                  <a:moveTo>
                    <a:pt x="46635" y="561155"/>
                  </a:moveTo>
                  <a:lnTo>
                    <a:pt x="45671" y="561190"/>
                  </a:lnTo>
                  <a:lnTo>
                    <a:pt x="46599" y="561181"/>
                  </a:lnTo>
                  <a:close/>
                </a:path>
                <a:path w="236219" h="573404">
                  <a:moveTo>
                    <a:pt x="224541" y="11235"/>
                  </a:moveTo>
                  <a:lnTo>
                    <a:pt x="111193" y="11235"/>
                  </a:lnTo>
                  <a:lnTo>
                    <a:pt x="135805" y="12071"/>
                  </a:lnTo>
                  <a:lnTo>
                    <a:pt x="160313" y="13721"/>
                  </a:lnTo>
                  <a:lnTo>
                    <a:pt x="203266" y="22699"/>
                  </a:lnTo>
                  <a:lnTo>
                    <a:pt x="210011" y="40657"/>
                  </a:lnTo>
                  <a:lnTo>
                    <a:pt x="209920" y="49822"/>
                  </a:lnTo>
                  <a:lnTo>
                    <a:pt x="209860" y="52447"/>
                  </a:lnTo>
                  <a:lnTo>
                    <a:pt x="208003" y="101113"/>
                  </a:lnTo>
                  <a:lnTo>
                    <a:pt x="208052" y="122560"/>
                  </a:lnTo>
                  <a:lnTo>
                    <a:pt x="208175" y="152841"/>
                  </a:lnTo>
                  <a:lnTo>
                    <a:pt x="209698" y="203681"/>
                  </a:lnTo>
                  <a:lnTo>
                    <a:pt x="211753" y="255914"/>
                  </a:lnTo>
                  <a:lnTo>
                    <a:pt x="213374" y="305388"/>
                  </a:lnTo>
                  <a:lnTo>
                    <a:pt x="213867" y="356243"/>
                  </a:lnTo>
                  <a:lnTo>
                    <a:pt x="212358" y="407091"/>
                  </a:lnTo>
                  <a:lnTo>
                    <a:pt x="210919" y="433146"/>
                  </a:lnTo>
                  <a:lnTo>
                    <a:pt x="209678" y="458045"/>
                  </a:lnTo>
                  <a:lnTo>
                    <a:pt x="208831" y="483138"/>
                  </a:lnTo>
                  <a:lnTo>
                    <a:pt x="208637" y="509046"/>
                  </a:lnTo>
                  <a:lnTo>
                    <a:pt x="208897" y="517335"/>
                  </a:lnTo>
                  <a:lnTo>
                    <a:pt x="209335" y="527385"/>
                  </a:lnTo>
                  <a:lnTo>
                    <a:pt x="209343" y="538226"/>
                  </a:lnTo>
                  <a:lnTo>
                    <a:pt x="208852" y="545686"/>
                  </a:lnTo>
                  <a:lnTo>
                    <a:pt x="208306" y="550144"/>
                  </a:lnTo>
                  <a:lnTo>
                    <a:pt x="207074" y="553496"/>
                  </a:lnTo>
                  <a:lnTo>
                    <a:pt x="206030" y="556080"/>
                  </a:lnTo>
                  <a:lnTo>
                    <a:pt x="211265" y="555986"/>
                  </a:lnTo>
                  <a:lnTo>
                    <a:pt x="212980" y="555592"/>
                  </a:lnTo>
                  <a:lnTo>
                    <a:pt x="218903" y="555592"/>
                  </a:lnTo>
                  <a:lnTo>
                    <a:pt x="224994" y="550207"/>
                  </a:lnTo>
                  <a:lnTo>
                    <a:pt x="230553" y="538226"/>
                  </a:lnTo>
                  <a:lnTo>
                    <a:pt x="231892" y="523742"/>
                  </a:lnTo>
                  <a:lnTo>
                    <a:pt x="231050" y="507729"/>
                  </a:lnTo>
                  <a:lnTo>
                    <a:pt x="230341" y="495762"/>
                  </a:lnTo>
                  <a:lnTo>
                    <a:pt x="231324" y="444824"/>
                  </a:lnTo>
                  <a:lnTo>
                    <a:pt x="233749" y="393921"/>
                  </a:lnTo>
                  <a:lnTo>
                    <a:pt x="235852" y="343077"/>
                  </a:lnTo>
                  <a:lnTo>
                    <a:pt x="235868" y="291840"/>
                  </a:lnTo>
                  <a:lnTo>
                    <a:pt x="234135" y="242591"/>
                  </a:lnTo>
                  <a:lnTo>
                    <a:pt x="232293" y="193064"/>
                  </a:lnTo>
                  <a:lnTo>
                    <a:pt x="230781" y="143528"/>
                  </a:lnTo>
                  <a:lnTo>
                    <a:pt x="230017" y="92994"/>
                  </a:lnTo>
                  <a:lnTo>
                    <a:pt x="229942" y="72057"/>
                  </a:lnTo>
                  <a:lnTo>
                    <a:pt x="230175" y="61099"/>
                  </a:lnTo>
                  <a:lnTo>
                    <a:pt x="230857" y="49822"/>
                  </a:lnTo>
                  <a:lnTo>
                    <a:pt x="231575" y="42315"/>
                  </a:lnTo>
                  <a:lnTo>
                    <a:pt x="231698" y="40657"/>
                  </a:lnTo>
                  <a:lnTo>
                    <a:pt x="232138" y="32385"/>
                  </a:lnTo>
                  <a:lnTo>
                    <a:pt x="231338" y="23426"/>
                  </a:lnTo>
                  <a:lnTo>
                    <a:pt x="228309" y="15258"/>
                  </a:lnTo>
                  <a:lnTo>
                    <a:pt x="224541" y="11235"/>
                  </a:lnTo>
                  <a:close/>
                </a:path>
                <a:path w="236219" h="573404">
                  <a:moveTo>
                    <a:pt x="36794" y="18138"/>
                  </a:moveTo>
                  <a:lnTo>
                    <a:pt x="24791" y="18534"/>
                  </a:lnTo>
                  <a:lnTo>
                    <a:pt x="36515" y="18534"/>
                  </a:lnTo>
                  <a:lnTo>
                    <a:pt x="36794" y="18138"/>
                  </a:lnTo>
                  <a:close/>
                </a:path>
                <a:path w="236219" h="573404">
                  <a:moveTo>
                    <a:pt x="38699" y="15622"/>
                  </a:moveTo>
                  <a:lnTo>
                    <a:pt x="38542" y="15650"/>
                  </a:lnTo>
                  <a:lnTo>
                    <a:pt x="36794" y="18138"/>
                  </a:lnTo>
                  <a:lnTo>
                    <a:pt x="38622" y="18077"/>
                  </a:lnTo>
                  <a:lnTo>
                    <a:pt x="38699" y="15622"/>
                  </a:lnTo>
                  <a:close/>
                </a:path>
                <a:path w="236219" h="573404">
                  <a:moveTo>
                    <a:pt x="55485" y="13213"/>
                  </a:moveTo>
                  <a:lnTo>
                    <a:pt x="38774" y="13213"/>
                  </a:lnTo>
                  <a:lnTo>
                    <a:pt x="38699" y="15622"/>
                  </a:lnTo>
                  <a:lnTo>
                    <a:pt x="47931" y="13950"/>
                  </a:lnTo>
                  <a:lnTo>
                    <a:pt x="55485" y="1321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1585531" y="9557486"/>
              <a:ext cx="86360" cy="213995"/>
            </a:xfrm>
            <a:custGeom>
              <a:avLst/>
              <a:gdLst/>
              <a:ahLst/>
              <a:cxnLst/>
              <a:rect l="l" t="t" r="r" b="b"/>
              <a:pathLst>
                <a:path w="86360" h="213995">
                  <a:moveTo>
                    <a:pt x="82334" y="205384"/>
                  </a:moveTo>
                  <a:lnTo>
                    <a:pt x="79286" y="200545"/>
                  </a:lnTo>
                  <a:lnTo>
                    <a:pt x="70853" y="198488"/>
                  </a:lnTo>
                  <a:lnTo>
                    <a:pt x="10693" y="199694"/>
                  </a:lnTo>
                  <a:lnTo>
                    <a:pt x="2489" y="202082"/>
                  </a:lnTo>
                  <a:lnTo>
                    <a:pt x="0" y="207022"/>
                  </a:lnTo>
                  <a:lnTo>
                    <a:pt x="3060" y="211861"/>
                  </a:lnTo>
                  <a:lnTo>
                    <a:pt x="11480" y="213931"/>
                  </a:lnTo>
                  <a:lnTo>
                    <a:pt x="71628" y="212725"/>
                  </a:lnTo>
                  <a:lnTo>
                    <a:pt x="79844" y="210337"/>
                  </a:lnTo>
                  <a:lnTo>
                    <a:pt x="82334" y="205384"/>
                  </a:lnTo>
                  <a:close/>
                </a:path>
                <a:path w="86360" h="213995">
                  <a:moveTo>
                    <a:pt x="85940" y="6896"/>
                  </a:moveTo>
                  <a:lnTo>
                    <a:pt x="82892" y="2057"/>
                  </a:lnTo>
                  <a:lnTo>
                    <a:pt x="74460" y="0"/>
                  </a:lnTo>
                  <a:lnTo>
                    <a:pt x="14312" y="1206"/>
                  </a:lnTo>
                  <a:lnTo>
                    <a:pt x="6108" y="3606"/>
                  </a:lnTo>
                  <a:lnTo>
                    <a:pt x="3619" y="8547"/>
                  </a:lnTo>
                  <a:lnTo>
                    <a:pt x="6667" y="13385"/>
                  </a:lnTo>
                  <a:lnTo>
                    <a:pt x="15087" y="15443"/>
                  </a:lnTo>
                  <a:lnTo>
                    <a:pt x="75234" y="14236"/>
                  </a:lnTo>
                  <a:lnTo>
                    <a:pt x="83451" y="11849"/>
                  </a:lnTo>
                  <a:lnTo>
                    <a:pt x="85940" y="6896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1578623" y="9418203"/>
              <a:ext cx="121285" cy="489584"/>
            </a:xfrm>
            <a:custGeom>
              <a:avLst/>
              <a:gdLst/>
              <a:ahLst/>
              <a:cxnLst/>
              <a:rect l="l" t="t" r="r" b="b"/>
              <a:pathLst>
                <a:path w="121285" h="489584">
                  <a:moveTo>
                    <a:pt x="71242" y="0"/>
                  </a:moveTo>
                  <a:lnTo>
                    <a:pt x="28009" y="4641"/>
                  </a:lnTo>
                  <a:lnTo>
                    <a:pt x="6407" y="37572"/>
                  </a:lnTo>
                  <a:lnTo>
                    <a:pt x="5946" y="63612"/>
                  </a:lnTo>
                  <a:lnTo>
                    <a:pt x="6072" y="88957"/>
                  </a:lnTo>
                  <a:lnTo>
                    <a:pt x="5916" y="99999"/>
                  </a:lnTo>
                  <a:lnTo>
                    <a:pt x="5443" y="115822"/>
                  </a:lnTo>
                  <a:lnTo>
                    <a:pt x="4906" y="131643"/>
                  </a:lnTo>
                  <a:lnTo>
                    <a:pt x="4489" y="147453"/>
                  </a:lnTo>
                  <a:lnTo>
                    <a:pt x="3540" y="190469"/>
                  </a:lnTo>
                  <a:lnTo>
                    <a:pt x="2406" y="233475"/>
                  </a:lnTo>
                  <a:lnTo>
                    <a:pt x="1224" y="276478"/>
                  </a:lnTo>
                  <a:lnTo>
                    <a:pt x="133" y="319487"/>
                  </a:lnTo>
                  <a:lnTo>
                    <a:pt x="86" y="323513"/>
                  </a:lnTo>
                  <a:lnTo>
                    <a:pt x="0" y="358540"/>
                  </a:lnTo>
                  <a:lnTo>
                    <a:pt x="97" y="366494"/>
                  </a:lnTo>
                  <a:lnTo>
                    <a:pt x="388" y="383554"/>
                  </a:lnTo>
                  <a:lnTo>
                    <a:pt x="822" y="405199"/>
                  </a:lnTo>
                  <a:lnTo>
                    <a:pt x="1070" y="424268"/>
                  </a:lnTo>
                  <a:lnTo>
                    <a:pt x="1308" y="447066"/>
                  </a:lnTo>
                  <a:lnTo>
                    <a:pt x="1780" y="468133"/>
                  </a:lnTo>
                  <a:lnTo>
                    <a:pt x="2825" y="489184"/>
                  </a:lnTo>
                  <a:lnTo>
                    <a:pt x="3041" y="489235"/>
                  </a:lnTo>
                  <a:lnTo>
                    <a:pt x="9061" y="488676"/>
                  </a:lnTo>
                  <a:lnTo>
                    <a:pt x="13295" y="488340"/>
                  </a:lnTo>
                  <a:lnTo>
                    <a:pt x="17252" y="484308"/>
                  </a:lnTo>
                  <a:lnTo>
                    <a:pt x="19805" y="484231"/>
                  </a:lnTo>
                  <a:lnTo>
                    <a:pt x="12789" y="481889"/>
                  </a:lnTo>
                  <a:lnTo>
                    <a:pt x="9979" y="474995"/>
                  </a:lnTo>
                  <a:lnTo>
                    <a:pt x="9648" y="468133"/>
                  </a:lnTo>
                  <a:lnTo>
                    <a:pt x="9696" y="458082"/>
                  </a:lnTo>
                  <a:lnTo>
                    <a:pt x="9549" y="451313"/>
                  </a:lnTo>
                  <a:lnTo>
                    <a:pt x="9423" y="443337"/>
                  </a:lnTo>
                  <a:lnTo>
                    <a:pt x="9238" y="424268"/>
                  </a:lnTo>
                  <a:lnTo>
                    <a:pt x="9007" y="409141"/>
                  </a:lnTo>
                  <a:lnTo>
                    <a:pt x="8189" y="375407"/>
                  </a:lnTo>
                  <a:lnTo>
                    <a:pt x="7968" y="361632"/>
                  </a:lnTo>
                  <a:lnTo>
                    <a:pt x="8085" y="324965"/>
                  </a:lnTo>
                  <a:lnTo>
                    <a:pt x="8966" y="291406"/>
                  </a:lnTo>
                  <a:lnTo>
                    <a:pt x="10161" y="257854"/>
                  </a:lnTo>
                  <a:lnTo>
                    <a:pt x="11271" y="224301"/>
                  </a:lnTo>
                  <a:lnTo>
                    <a:pt x="12024" y="190466"/>
                  </a:lnTo>
                  <a:lnTo>
                    <a:pt x="12580" y="156629"/>
                  </a:lnTo>
                  <a:lnTo>
                    <a:pt x="13187" y="122791"/>
                  </a:lnTo>
                  <a:lnTo>
                    <a:pt x="14090" y="88957"/>
                  </a:lnTo>
                  <a:lnTo>
                    <a:pt x="14175" y="84181"/>
                  </a:lnTo>
                  <a:lnTo>
                    <a:pt x="14058" y="55048"/>
                  </a:lnTo>
                  <a:lnTo>
                    <a:pt x="14109" y="34140"/>
                  </a:lnTo>
                  <a:lnTo>
                    <a:pt x="39297" y="5280"/>
                  </a:lnTo>
                  <a:lnTo>
                    <a:pt x="56821" y="4813"/>
                  </a:lnTo>
                  <a:lnTo>
                    <a:pt x="107050" y="4813"/>
                  </a:lnTo>
                  <a:lnTo>
                    <a:pt x="89774" y="1469"/>
                  </a:lnTo>
                  <a:lnTo>
                    <a:pt x="71242" y="0"/>
                  </a:lnTo>
                  <a:close/>
                </a:path>
                <a:path w="121285" h="489584">
                  <a:moveTo>
                    <a:pt x="91967" y="480434"/>
                  </a:moveTo>
                  <a:lnTo>
                    <a:pt x="36671" y="483596"/>
                  </a:lnTo>
                  <a:lnTo>
                    <a:pt x="19805" y="484231"/>
                  </a:lnTo>
                  <a:lnTo>
                    <a:pt x="18561" y="484333"/>
                  </a:lnTo>
                  <a:lnTo>
                    <a:pt x="14662" y="488232"/>
                  </a:lnTo>
                  <a:lnTo>
                    <a:pt x="13295" y="488340"/>
                  </a:lnTo>
                  <a:lnTo>
                    <a:pt x="28395" y="487863"/>
                  </a:lnTo>
                  <a:lnTo>
                    <a:pt x="60861" y="486146"/>
                  </a:lnTo>
                  <a:lnTo>
                    <a:pt x="77158" y="485082"/>
                  </a:lnTo>
                  <a:lnTo>
                    <a:pt x="90793" y="484462"/>
                  </a:lnTo>
                  <a:lnTo>
                    <a:pt x="97509" y="483548"/>
                  </a:lnTo>
                  <a:lnTo>
                    <a:pt x="103981" y="481488"/>
                  </a:lnTo>
                  <a:lnTo>
                    <a:pt x="104207" y="481387"/>
                  </a:lnTo>
                  <a:lnTo>
                    <a:pt x="98469" y="481387"/>
                  </a:lnTo>
                  <a:lnTo>
                    <a:pt x="91967" y="480434"/>
                  </a:lnTo>
                  <a:close/>
                </a:path>
                <a:path w="121285" h="489584">
                  <a:moveTo>
                    <a:pt x="19805" y="484231"/>
                  </a:moveTo>
                  <a:lnTo>
                    <a:pt x="17252" y="484308"/>
                  </a:lnTo>
                  <a:lnTo>
                    <a:pt x="13295" y="488340"/>
                  </a:lnTo>
                  <a:lnTo>
                    <a:pt x="14662" y="488232"/>
                  </a:lnTo>
                  <a:lnTo>
                    <a:pt x="18561" y="484333"/>
                  </a:lnTo>
                  <a:lnTo>
                    <a:pt x="19805" y="484231"/>
                  </a:lnTo>
                  <a:close/>
                </a:path>
                <a:path w="121285" h="489584">
                  <a:moveTo>
                    <a:pt x="107050" y="4813"/>
                  </a:moveTo>
                  <a:lnTo>
                    <a:pt x="56821" y="4813"/>
                  </a:lnTo>
                  <a:lnTo>
                    <a:pt x="65973" y="4995"/>
                  </a:lnTo>
                  <a:lnTo>
                    <a:pt x="75110" y="5547"/>
                  </a:lnTo>
                  <a:lnTo>
                    <a:pt x="84207" y="6457"/>
                  </a:lnTo>
                  <a:lnTo>
                    <a:pt x="90544" y="7207"/>
                  </a:lnTo>
                  <a:lnTo>
                    <a:pt x="101619" y="7385"/>
                  </a:lnTo>
                  <a:lnTo>
                    <a:pt x="106749" y="11830"/>
                  </a:lnTo>
                  <a:lnTo>
                    <a:pt x="111535" y="20599"/>
                  </a:lnTo>
                  <a:lnTo>
                    <a:pt x="112269" y="29495"/>
                  </a:lnTo>
                  <a:lnTo>
                    <a:pt x="112395" y="34140"/>
                  </a:lnTo>
                  <a:lnTo>
                    <a:pt x="111605" y="44857"/>
                  </a:lnTo>
                  <a:lnTo>
                    <a:pt x="110712" y="55048"/>
                  </a:lnTo>
                  <a:lnTo>
                    <a:pt x="110337" y="88957"/>
                  </a:lnTo>
                  <a:lnTo>
                    <a:pt x="110219" y="115822"/>
                  </a:lnTo>
                  <a:lnTo>
                    <a:pt x="110887" y="162431"/>
                  </a:lnTo>
                  <a:lnTo>
                    <a:pt x="112088" y="216129"/>
                  </a:lnTo>
                  <a:lnTo>
                    <a:pt x="112635" y="257854"/>
                  </a:lnTo>
                  <a:lnTo>
                    <a:pt x="112125" y="319487"/>
                  </a:lnTo>
                  <a:lnTo>
                    <a:pt x="110622" y="362208"/>
                  </a:lnTo>
                  <a:lnTo>
                    <a:pt x="109929" y="380692"/>
                  </a:lnTo>
                  <a:lnTo>
                    <a:pt x="109340" y="399751"/>
                  </a:lnTo>
                  <a:lnTo>
                    <a:pt x="109359" y="416561"/>
                  </a:lnTo>
                  <a:lnTo>
                    <a:pt x="109581" y="426015"/>
                  </a:lnTo>
                  <a:lnTo>
                    <a:pt x="109708" y="451313"/>
                  </a:lnTo>
                  <a:lnTo>
                    <a:pt x="108604" y="467226"/>
                  </a:lnTo>
                  <a:lnTo>
                    <a:pt x="107930" y="472738"/>
                  </a:lnTo>
                  <a:lnTo>
                    <a:pt x="106686" y="478567"/>
                  </a:lnTo>
                  <a:lnTo>
                    <a:pt x="98469" y="481387"/>
                  </a:lnTo>
                  <a:lnTo>
                    <a:pt x="104207" y="481387"/>
                  </a:lnTo>
                  <a:lnTo>
                    <a:pt x="110547" y="478542"/>
                  </a:lnTo>
                  <a:lnTo>
                    <a:pt x="114382" y="474770"/>
                  </a:lnTo>
                  <a:lnTo>
                    <a:pt x="117900" y="459797"/>
                  </a:lnTo>
                  <a:lnTo>
                    <a:pt x="117278" y="451313"/>
                  </a:lnTo>
                  <a:lnTo>
                    <a:pt x="117151" y="443337"/>
                  </a:lnTo>
                  <a:lnTo>
                    <a:pt x="117285" y="404920"/>
                  </a:lnTo>
                  <a:lnTo>
                    <a:pt x="118362" y="366494"/>
                  </a:lnTo>
                  <a:lnTo>
                    <a:pt x="119700" y="327815"/>
                  </a:lnTo>
                  <a:lnTo>
                    <a:pt x="120651" y="291406"/>
                  </a:lnTo>
                  <a:lnTo>
                    <a:pt x="120759" y="269825"/>
                  </a:lnTo>
                  <a:lnTo>
                    <a:pt x="120808" y="250412"/>
                  </a:lnTo>
                  <a:lnTo>
                    <a:pt x="120185" y="212247"/>
                  </a:lnTo>
                  <a:lnTo>
                    <a:pt x="119507" y="174085"/>
                  </a:lnTo>
                  <a:lnTo>
                    <a:pt x="118933" y="135922"/>
                  </a:lnTo>
                  <a:lnTo>
                    <a:pt x="118713" y="108736"/>
                  </a:lnTo>
                  <a:lnTo>
                    <a:pt x="118768" y="80012"/>
                  </a:lnTo>
                  <a:lnTo>
                    <a:pt x="119189" y="60872"/>
                  </a:lnTo>
                  <a:lnTo>
                    <a:pt x="119481" y="49218"/>
                  </a:lnTo>
                  <a:lnTo>
                    <a:pt x="119856" y="29495"/>
                  </a:lnTo>
                  <a:lnTo>
                    <a:pt x="119634" y="21259"/>
                  </a:lnTo>
                  <a:lnTo>
                    <a:pt x="118116" y="14054"/>
                  </a:lnTo>
                  <a:lnTo>
                    <a:pt x="114341" y="8412"/>
                  </a:lnTo>
                  <a:lnTo>
                    <a:pt x="107346" y="4870"/>
                  </a:lnTo>
                  <a:lnTo>
                    <a:pt x="107050" y="481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  <p:sp>
        <p:nvSpPr>
          <p:cNvPr id="111" name="object 111"/>
          <p:cNvSpPr txBox="1"/>
          <p:nvPr/>
        </p:nvSpPr>
        <p:spPr>
          <a:xfrm>
            <a:off x="3586419" y="9419478"/>
            <a:ext cx="132080" cy="436245"/>
          </a:xfrm>
          <a:prstGeom prst="rect">
            <a:avLst/>
          </a:prstGeom>
        </p:spPr>
        <p:txBody>
          <a:bodyPr vert="horz" wrap="square" lIns="0" tIns="11430" rIns="0" bIns="0" rtlCol="1">
            <a:spAutoFit/>
          </a:bodyPr>
          <a:lstStyle/>
          <a:p>
            <a:pPr marL="15875" marR="5080" indent="-3810" rtl="1">
              <a:lnSpc>
                <a:spcPct val="122400"/>
              </a:lnSpc>
              <a:spcBef>
                <a:spcPts val="90"/>
              </a:spcBef>
            </a:pPr>
            <a:r>
              <a:rPr lang="ar" sz="1100" b="1" spc="25">
                <a:latin typeface="Verdana"/>
                <a:cs typeface="Verdana"/>
              </a:rPr>
              <a:t>C  </a:t>
            </a:r>
            <a:r>
              <a:rPr lang="ar" sz="1100" b="1" spc="-15">
                <a:latin typeface="Verdana"/>
                <a:cs typeface="Verdana"/>
              </a:rPr>
              <a:t>T</a:t>
            </a:r>
            <a:endParaRPr sz="1100">
              <a:latin typeface="Verdana"/>
              <a:cs typeface="Verdana"/>
            </a:endParaRPr>
          </a:p>
        </p:txBody>
      </p:sp>
      <p:grpSp>
        <p:nvGrpSpPr>
          <p:cNvPr id="112" name="object 112"/>
          <p:cNvGrpSpPr/>
          <p:nvPr/>
        </p:nvGrpSpPr>
        <p:grpSpPr>
          <a:xfrm>
            <a:off x="3737665" y="9379670"/>
            <a:ext cx="280035" cy="597535"/>
            <a:chOff x="3737665" y="9379670"/>
            <a:chExt cx="280035" cy="597535"/>
          </a:xfrm>
        </p:grpSpPr>
        <p:sp>
          <p:nvSpPr>
            <p:cNvPr id="113" name="object 113"/>
            <p:cNvSpPr/>
            <p:nvPr/>
          </p:nvSpPr>
          <p:spPr>
            <a:xfrm>
              <a:off x="3793997" y="9400672"/>
              <a:ext cx="223520" cy="576580"/>
            </a:xfrm>
            <a:custGeom>
              <a:avLst/>
              <a:gdLst/>
              <a:ahLst/>
              <a:cxnLst/>
              <a:rect l="l" t="t" r="r" b="b"/>
              <a:pathLst>
                <a:path w="223520" h="576579">
                  <a:moveTo>
                    <a:pt x="114075" y="0"/>
                  </a:moveTo>
                  <a:lnTo>
                    <a:pt x="52578" y="2425"/>
                  </a:lnTo>
                  <a:lnTo>
                    <a:pt x="17572" y="13295"/>
                  </a:lnTo>
                  <a:lnTo>
                    <a:pt x="10853" y="31935"/>
                  </a:lnTo>
                  <a:lnTo>
                    <a:pt x="9227" y="58277"/>
                  </a:lnTo>
                  <a:lnTo>
                    <a:pt x="9798" y="84959"/>
                  </a:lnTo>
                  <a:lnTo>
                    <a:pt x="9673" y="104621"/>
                  </a:lnTo>
                  <a:lnTo>
                    <a:pt x="8284" y="137012"/>
                  </a:lnTo>
                  <a:lnTo>
                    <a:pt x="7368" y="169413"/>
                  </a:lnTo>
                  <a:lnTo>
                    <a:pt x="6765" y="201818"/>
                  </a:lnTo>
                  <a:lnTo>
                    <a:pt x="6320" y="234224"/>
                  </a:lnTo>
                  <a:lnTo>
                    <a:pt x="4423" y="290149"/>
                  </a:lnTo>
                  <a:lnTo>
                    <a:pt x="1610" y="345813"/>
                  </a:lnTo>
                  <a:lnTo>
                    <a:pt x="0" y="401438"/>
                  </a:lnTo>
                  <a:lnTo>
                    <a:pt x="1710" y="457249"/>
                  </a:lnTo>
                  <a:lnTo>
                    <a:pt x="3118" y="487003"/>
                  </a:lnTo>
                  <a:lnTo>
                    <a:pt x="3809" y="517074"/>
                  </a:lnTo>
                  <a:lnTo>
                    <a:pt x="4914" y="547051"/>
                  </a:lnTo>
                  <a:lnTo>
                    <a:pt x="7565" y="576527"/>
                  </a:lnTo>
                  <a:lnTo>
                    <a:pt x="13394" y="576324"/>
                  </a:lnTo>
                  <a:lnTo>
                    <a:pt x="19464" y="575816"/>
                  </a:lnTo>
                  <a:lnTo>
                    <a:pt x="36584" y="575422"/>
                  </a:lnTo>
                  <a:lnTo>
                    <a:pt x="89747" y="575422"/>
                  </a:lnTo>
                  <a:lnTo>
                    <a:pt x="105840" y="574802"/>
                  </a:lnTo>
                  <a:lnTo>
                    <a:pt x="134497" y="573232"/>
                  </a:lnTo>
                  <a:lnTo>
                    <a:pt x="163114" y="572044"/>
                  </a:lnTo>
                  <a:lnTo>
                    <a:pt x="207674" y="567013"/>
                  </a:lnTo>
                  <a:lnTo>
                    <a:pt x="217419" y="527873"/>
                  </a:lnTo>
                  <a:lnTo>
                    <a:pt x="217424" y="476758"/>
                  </a:lnTo>
                  <a:lnTo>
                    <a:pt x="219788" y="425672"/>
                  </a:lnTo>
                  <a:lnTo>
                    <a:pt x="222466" y="374588"/>
                  </a:lnTo>
                  <a:lnTo>
                    <a:pt x="223414" y="323480"/>
                  </a:lnTo>
                  <a:lnTo>
                    <a:pt x="221753" y="271425"/>
                  </a:lnTo>
                  <a:lnTo>
                    <a:pt x="219775" y="219125"/>
                  </a:lnTo>
                  <a:lnTo>
                    <a:pt x="217958" y="166746"/>
                  </a:lnTo>
                  <a:lnTo>
                    <a:pt x="216785" y="114455"/>
                  </a:lnTo>
                  <a:lnTo>
                    <a:pt x="216734" y="62418"/>
                  </a:lnTo>
                  <a:lnTo>
                    <a:pt x="217731" y="47805"/>
                  </a:lnTo>
                  <a:lnTo>
                    <a:pt x="218580" y="32724"/>
                  </a:lnTo>
                  <a:lnTo>
                    <a:pt x="216578" y="19165"/>
                  </a:lnTo>
                  <a:lnTo>
                    <a:pt x="209025" y="9117"/>
                  </a:lnTo>
                  <a:lnTo>
                    <a:pt x="175183" y="3177"/>
                  </a:lnTo>
                  <a:lnTo>
                    <a:pt x="114075" y="0"/>
                  </a:lnTo>
                  <a:close/>
                </a:path>
                <a:path w="223520" h="576579">
                  <a:moveTo>
                    <a:pt x="89747" y="575422"/>
                  </a:moveTo>
                  <a:lnTo>
                    <a:pt x="36584" y="575422"/>
                  </a:lnTo>
                  <a:lnTo>
                    <a:pt x="48547" y="575702"/>
                  </a:lnTo>
                  <a:lnTo>
                    <a:pt x="77178" y="575907"/>
                  </a:lnTo>
                  <a:lnTo>
                    <a:pt x="89747" y="575422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3748247" y="9385458"/>
              <a:ext cx="215265" cy="561975"/>
            </a:xfrm>
            <a:custGeom>
              <a:avLst/>
              <a:gdLst/>
              <a:ahLst/>
              <a:cxnLst/>
              <a:rect l="l" t="t" r="r" b="b"/>
              <a:pathLst>
                <a:path w="215264" h="561975">
                  <a:moveTo>
                    <a:pt x="109882" y="0"/>
                  </a:moveTo>
                  <a:lnTo>
                    <a:pt x="50678" y="2373"/>
                  </a:lnTo>
                  <a:lnTo>
                    <a:pt x="16977" y="12976"/>
                  </a:lnTo>
                  <a:lnTo>
                    <a:pt x="10507" y="31140"/>
                  </a:lnTo>
                  <a:lnTo>
                    <a:pt x="8938" y="56808"/>
                  </a:lnTo>
                  <a:lnTo>
                    <a:pt x="9483" y="82808"/>
                  </a:lnTo>
                  <a:lnTo>
                    <a:pt x="9357" y="101965"/>
                  </a:lnTo>
                  <a:lnTo>
                    <a:pt x="8015" y="133542"/>
                  </a:lnTo>
                  <a:lnTo>
                    <a:pt x="7126" y="165123"/>
                  </a:lnTo>
                  <a:lnTo>
                    <a:pt x="6106" y="228292"/>
                  </a:lnTo>
                  <a:lnTo>
                    <a:pt x="4277" y="282785"/>
                  </a:lnTo>
                  <a:lnTo>
                    <a:pt x="1561" y="337026"/>
                  </a:lnTo>
                  <a:lnTo>
                    <a:pt x="0" y="391233"/>
                  </a:lnTo>
                  <a:lnTo>
                    <a:pt x="1635" y="445627"/>
                  </a:lnTo>
                  <a:lnTo>
                    <a:pt x="2986" y="474621"/>
                  </a:lnTo>
                  <a:lnTo>
                    <a:pt x="3648" y="503924"/>
                  </a:lnTo>
                  <a:lnTo>
                    <a:pt x="4711" y="533139"/>
                  </a:lnTo>
                  <a:lnTo>
                    <a:pt x="7261" y="561870"/>
                  </a:lnTo>
                  <a:lnTo>
                    <a:pt x="12875" y="561667"/>
                  </a:lnTo>
                  <a:lnTo>
                    <a:pt x="18717" y="561171"/>
                  </a:lnTo>
                  <a:lnTo>
                    <a:pt x="24495" y="561032"/>
                  </a:lnTo>
                  <a:lnTo>
                    <a:pt x="35201" y="560778"/>
                  </a:lnTo>
                  <a:lnTo>
                    <a:pt x="46708" y="561057"/>
                  </a:lnTo>
                  <a:lnTo>
                    <a:pt x="74277" y="561256"/>
                  </a:lnTo>
                  <a:lnTo>
                    <a:pt x="101868" y="560176"/>
                  </a:lnTo>
                  <a:lnTo>
                    <a:pt x="129457" y="558641"/>
                  </a:lnTo>
                  <a:lnTo>
                    <a:pt x="157007" y="557476"/>
                  </a:lnTo>
                  <a:lnTo>
                    <a:pt x="199904" y="552564"/>
                  </a:lnTo>
                  <a:lnTo>
                    <a:pt x="209293" y="514410"/>
                  </a:lnTo>
                  <a:lnTo>
                    <a:pt x="209305" y="464597"/>
                  </a:lnTo>
                  <a:lnTo>
                    <a:pt x="211590" y="414813"/>
                  </a:lnTo>
                  <a:lnTo>
                    <a:pt x="214177" y="365034"/>
                  </a:lnTo>
                  <a:lnTo>
                    <a:pt x="215097" y="315236"/>
                  </a:lnTo>
                  <a:lnTo>
                    <a:pt x="213507" y="264504"/>
                  </a:lnTo>
                  <a:lnTo>
                    <a:pt x="209863" y="162490"/>
                  </a:lnTo>
                  <a:lnTo>
                    <a:pt x="208737" y="111530"/>
                  </a:lnTo>
                  <a:lnTo>
                    <a:pt x="208696" y="60817"/>
                  </a:lnTo>
                  <a:lnTo>
                    <a:pt x="210485" y="31878"/>
                  </a:lnTo>
                  <a:lnTo>
                    <a:pt x="208562" y="18663"/>
                  </a:lnTo>
                  <a:lnTo>
                    <a:pt x="201292" y="8874"/>
                  </a:lnTo>
                  <a:lnTo>
                    <a:pt x="168712" y="3089"/>
                  </a:lnTo>
                  <a:lnTo>
                    <a:pt x="10988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3737665" y="9379670"/>
              <a:ext cx="236220" cy="573405"/>
            </a:xfrm>
            <a:custGeom>
              <a:avLst/>
              <a:gdLst/>
              <a:ahLst/>
              <a:cxnLst/>
              <a:rect l="l" t="t" r="r" b="b"/>
              <a:pathLst>
                <a:path w="236220" h="573404">
                  <a:moveTo>
                    <a:pt x="127318" y="0"/>
                  </a:moveTo>
                  <a:lnTo>
                    <a:pt x="81029" y="1386"/>
                  </a:lnTo>
                  <a:lnTo>
                    <a:pt x="37935" y="10063"/>
                  </a:lnTo>
                  <a:lnTo>
                    <a:pt x="10126" y="40662"/>
                  </a:lnTo>
                  <a:lnTo>
                    <a:pt x="8727" y="83028"/>
                  </a:lnTo>
                  <a:lnTo>
                    <a:pt x="8866" y="93000"/>
                  </a:lnTo>
                  <a:lnTo>
                    <a:pt x="8966" y="107768"/>
                  </a:lnTo>
                  <a:lnTo>
                    <a:pt x="8624" y="122565"/>
                  </a:lnTo>
                  <a:lnTo>
                    <a:pt x="6500" y="178983"/>
                  </a:lnTo>
                  <a:lnTo>
                    <a:pt x="3371" y="292110"/>
                  </a:lnTo>
                  <a:lnTo>
                    <a:pt x="1271" y="348270"/>
                  </a:lnTo>
                  <a:lnTo>
                    <a:pt x="288" y="376597"/>
                  </a:lnTo>
                  <a:lnTo>
                    <a:pt x="91" y="393926"/>
                  </a:lnTo>
                  <a:lnTo>
                    <a:pt x="0" y="407096"/>
                  </a:lnTo>
                  <a:lnTo>
                    <a:pt x="392" y="433152"/>
                  </a:lnTo>
                  <a:lnTo>
                    <a:pt x="1652" y="461465"/>
                  </a:lnTo>
                  <a:lnTo>
                    <a:pt x="2800" y="489395"/>
                  </a:lnTo>
                  <a:lnTo>
                    <a:pt x="3470" y="517340"/>
                  </a:lnTo>
                  <a:lnTo>
                    <a:pt x="4561" y="545259"/>
                  </a:lnTo>
                  <a:lnTo>
                    <a:pt x="6973" y="573111"/>
                  </a:lnTo>
                  <a:lnTo>
                    <a:pt x="7532" y="573276"/>
                  </a:lnTo>
                  <a:lnTo>
                    <a:pt x="13285" y="573009"/>
                  </a:lnTo>
                  <a:lnTo>
                    <a:pt x="19026" y="572653"/>
                  </a:lnTo>
                  <a:lnTo>
                    <a:pt x="24201" y="572463"/>
                  </a:lnTo>
                  <a:lnTo>
                    <a:pt x="23483" y="572463"/>
                  </a:lnTo>
                  <a:lnTo>
                    <a:pt x="30379" y="567612"/>
                  </a:lnTo>
                  <a:lnTo>
                    <a:pt x="35409" y="564843"/>
                  </a:lnTo>
                  <a:lnTo>
                    <a:pt x="36551" y="564094"/>
                  </a:lnTo>
                  <a:lnTo>
                    <a:pt x="30138" y="564094"/>
                  </a:lnTo>
                  <a:lnTo>
                    <a:pt x="26188" y="546542"/>
                  </a:lnTo>
                  <a:lnTo>
                    <a:pt x="26455" y="538948"/>
                  </a:lnTo>
                  <a:lnTo>
                    <a:pt x="26099" y="532306"/>
                  </a:lnTo>
                  <a:lnTo>
                    <a:pt x="25552" y="520022"/>
                  </a:lnTo>
                  <a:lnTo>
                    <a:pt x="25183" y="507729"/>
                  </a:lnTo>
                  <a:lnTo>
                    <a:pt x="24639" y="483144"/>
                  </a:lnTo>
                  <a:lnTo>
                    <a:pt x="23832" y="460835"/>
                  </a:lnTo>
                  <a:lnTo>
                    <a:pt x="22743" y="438545"/>
                  </a:lnTo>
                  <a:lnTo>
                    <a:pt x="21803" y="416250"/>
                  </a:lnTo>
                  <a:lnTo>
                    <a:pt x="21439" y="393926"/>
                  </a:lnTo>
                  <a:lnTo>
                    <a:pt x="22383" y="347910"/>
                  </a:lnTo>
                  <a:lnTo>
                    <a:pt x="24363" y="301915"/>
                  </a:lnTo>
                  <a:lnTo>
                    <a:pt x="26471" y="255920"/>
                  </a:lnTo>
                  <a:lnTo>
                    <a:pt x="27801" y="209903"/>
                  </a:lnTo>
                  <a:lnTo>
                    <a:pt x="28605" y="173627"/>
                  </a:lnTo>
                  <a:lnTo>
                    <a:pt x="29660" y="137369"/>
                  </a:lnTo>
                  <a:lnTo>
                    <a:pt x="30426" y="102026"/>
                  </a:lnTo>
                  <a:lnTo>
                    <a:pt x="30456" y="49826"/>
                  </a:lnTo>
                  <a:lnTo>
                    <a:pt x="36515" y="18540"/>
                  </a:lnTo>
                  <a:lnTo>
                    <a:pt x="24791" y="18540"/>
                  </a:lnTo>
                  <a:lnTo>
                    <a:pt x="35040" y="16673"/>
                  </a:lnTo>
                  <a:lnTo>
                    <a:pt x="37974" y="15758"/>
                  </a:lnTo>
                  <a:lnTo>
                    <a:pt x="38542" y="15656"/>
                  </a:lnTo>
                  <a:lnTo>
                    <a:pt x="38705" y="15423"/>
                  </a:lnTo>
                  <a:lnTo>
                    <a:pt x="38774" y="13218"/>
                  </a:lnTo>
                  <a:lnTo>
                    <a:pt x="55485" y="13218"/>
                  </a:lnTo>
                  <a:lnTo>
                    <a:pt x="62053" y="12698"/>
                  </a:lnTo>
                  <a:lnTo>
                    <a:pt x="86575" y="11390"/>
                  </a:lnTo>
                  <a:lnTo>
                    <a:pt x="224540" y="11239"/>
                  </a:lnTo>
                  <a:lnTo>
                    <a:pt x="223439" y="10063"/>
                  </a:lnTo>
                  <a:lnTo>
                    <a:pt x="177893" y="2051"/>
                  </a:lnTo>
                  <a:lnTo>
                    <a:pt x="152630" y="498"/>
                  </a:lnTo>
                  <a:lnTo>
                    <a:pt x="127318" y="0"/>
                  </a:lnTo>
                  <a:close/>
                </a:path>
                <a:path w="236220" h="573404">
                  <a:moveTo>
                    <a:pt x="46599" y="561186"/>
                  </a:moveTo>
                  <a:lnTo>
                    <a:pt x="45592" y="561198"/>
                  </a:lnTo>
                  <a:lnTo>
                    <a:pt x="40694" y="561377"/>
                  </a:lnTo>
                  <a:lnTo>
                    <a:pt x="35409" y="564843"/>
                  </a:lnTo>
                  <a:lnTo>
                    <a:pt x="30379" y="567612"/>
                  </a:lnTo>
                  <a:lnTo>
                    <a:pt x="23483" y="572463"/>
                  </a:lnTo>
                  <a:lnTo>
                    <a:pt x="24934" y="572436"/>
                  </a:lnTo>
                  <a:lnTo>
                    <a:pt x="29376" y="572272"/>
                  </a:lnTo>
                  <a:lnTo>
                    <a:pt x="34697" y="568831"/>
                  </a:lnTo>
                  <a:lnTo>
                    <a:pt x="39790" y="566024"/>
                  </a:lnTo>
                  <a:lnTo>
                    <a:pt x="46599" y="561186"/>
                  </a:lnTo>
                  <a:close/>
                </a:path>
                <a:path w="236220" h="573404">
                  <a:moveTo>
                    <a:pt x="24934" y="572436"/>
                  </a:moveTo>
                  <a:lnTo>
                    <a:pt x="23483" y="572463"/>
                  </a:lnTo>
                  <a:lnTo>
                    <a:pt x="24201" y="572463"/>
                  </a:lnTo>
                  <a:lnTo>
                    <a:pt x="24934" y="572436"/>
                  </a:lnTo>
                  <a:close/>
                </a:path>
                <a:path w="236220" h="573404">
                  <a:moveTo>
                    <a:pt x="206030" y="556086"/>
                  </a:moveTo>
                  <a:lnTo>
                    <a:pt x="192202" y="556336"/>
                  </a:lnTo>
                  <a:lnTo>
                    <a:pt x="173007" y="557277"/>
                  </a:lnTo>
                  <a:lnTo>
                    <a:pt x="134748" y="559687"/>
                  </a:lnTo>
                  <a:lnTo>
                    <a:pt x="112385" y="560557"/>
                  </a:lnTo>
                  <a:lnTo>
                    <a:pt x="46582" y="561198"/>
                  </a:lnTo>
                  <a:lnTo>
                    <a:pt x="39790" y="566024"/>
                  </a:lnTo>
                  <a:lnTo>
                    <a:pt x="34697" y="568831"/>
                  </a:lnTo>
                  <a:lnTo>
                    <a:pt x="29376" y="572272"/>
                  </a:lnTo>
                  <a:lnTo>
                    <a:pt x="24934" y="572436"/>
                  </a:lnTo>
                  <a:lnTo>
                    <a:pt x="91787" y="571789"/>
                  </a:lnTo>
                  <a:lnTo>
                    <a:pt x="132612" y="570292"/>
                  </a:lnTo>
                  <a:lnTo>
                    <a:pt x="151248" y="569988"/>
                  </a:lnTo>
                  <a:lnTo>
                    <a:pt x="169852" y="569324"/>
                  </a:lnTo>
                  <a:lnTo>
                    <a:pt x="188215" y="567612"/>
                  </a:lnTo>
                  <a:lnTo>
                    <a:pt x="197982" y="565559"/>
                  </a:lnTo>
                  <a:lnTo>
                    <a:pt x="202980" y="563776"/>
                  </a:lnTo>
                  <a:lnTo>
                    <a:pt x="199645" y="563776"/>
                  </a:lnTo>
                  <a:lnTo>
                    <a:pt x="203684" y="560017"/>
                  </a:lnTo>
                  <a:lnTo>
                    <a:pt x="203747" y="559420"/>
                  </a:lnTo>
                  <a:lnTo>
                    <a:pt x="205144" y="558277"/>
                  </a:lnTo>
                  <a:lnTo>
                    <a:pt x="206030" y="556086"/>
                  </a:lnTo>
                  <a:close/>
                </a:path>
                <a:path w="236220" h="573404">
                  <a:moveTo>
                    <a:pt x="40694" y="561377"/>
                  </a:moveTo>
                  <a:lnTo>
                    <a:pt x="35853" y="561554"/>
                  </a:lnTo>
                  <a:lnTo>
                    <a:pt x="30138" y="564094"/>
                  </a:lnTo>
                  <a:lnTo>
                    <a:pt x="36551" y="564094"/>
                  </a:lnTo>
                  <a:lnTo>
                    <a:pt x="40694" y="561377"/>
                  </a:lnTo>
                  <a:close/>
                </a:path>
                <a:path w="236220" h="573404">
                  <a:moveTo>
                    <a:pt x="212980" y="555597"/>
                  </a:moveTo>
                  <a:lnTo>
                    <a:pt x="211265" y="555991"/>
                  </a:lnTo>
                  <a:lnTo>
                    <a:pt x="206030" y="556086"/>
                  </a:lnTo>
                  <a:lnTo>
                    <a:pt x="205144" y="558277"/>
                  </a:lnTo>
                  <a:lnTo>
                    <a:pt x="203747" y="559420"/>
                  </a:lnTo>
                  <a:lnTo>
                    <a:pt x="203684" y="560017"/>
                  </a:lnTo>
                  <a:lnTo>
                    <a:pt x="199645" y="563776"/>
                  </a:lnTo>
                  <a:lnTo>
                    <a:pt x="202744" y="562316"/>
                  </a:lnTo>
                  <a:lnTo>
                    <a:pt x="212980" y="555597"/>
                  </a:lnTo>
                  <a:close/>
                </a:path>
                <a:path w="236220" h="573404">
                  <a:moveTo>
                    <a:pt x="218890" y="555597"/>
                  </a:moveTo>
                  <a:lnTo>
                    <a:pt x="212980" y="555597"/>
                  </a:lnTo>
                  <a:lnTo>
                    <a:pt x="202744" y="562316"/>
                  </a:lnTo>
                  <a:lnTo>
                    <a:pt x="199645" y="563776"/>
                  </a:lnTo>
                  <a:lnTo>
                    <a:pt x="202980" y="563776"/>
                  </a:lnTo>
                  <a:lnTo>
                    <a:pt x="208143" y="561935"/>
                  </a:lnTo>
                  <a:lnTo>
                    <a:pt x="217535" y="556796"/>
                  </a:lnTo>
                  <a:lnTo>
                    <a:pt x="218890" y="555597"/>
                  </a:lnTo>
                  <a:close/>
                </a:path>
                <a:path w="236220" h="573404">
                  <a:moveTo>
                    <a:pt x="45671" y="561195"/>
                  </a:moveTo>
                  <a:lnTo>
                    <a:pt x="40831" y="561287"/>
                  </a:lnTo>
                  <a:lnTo>
                    <a:pt x="40694" y="561377"/>
                  </a:lnTo>
                  <a:lnTo>
                    <a:pt x="45671" y="561195"/>
                  </a:lnTo>
                  <a:close/>
                </a:path>
                <a:path w="236220" h="573404">
                  <a:moveTo>
                    <a:pt x="46635" y="561160"/>
                  </a:moveTo>
                  <a:lnTo>
                    <a:pt x="45671" y="561195"/>
                  </a:lnTo>
                  <a:lnTo>
                    <a:pt x="46599" y="561186"/>
                  </a:lnTo>
                  <a:close/>
                </a:path>
                <a:path w="236220" h="573404">
                  <a:moveTo>
                    <a:pt x="224540" y="11239"/>
                  </a:moveTo>
                  <a:lnTo>
                    <a:pt x="111193" y="11239"/>
                  </a:lnTo>
                  <a:lnTo>
                    <a:pt x="135805" y="12071"/>
                  </a:lnTo>
                  <a:lnTo>
                    <a:pt x="160313" y="13714"/>
                  </a:lnTo>
                  <a:lnTo>
                    <a:pt x="203266" y="22699"/>
                  </a:lnTo>
                  <a:lnTo>
                    <a:pt x="210011" y="40662"/>
                  </a:lnTo>
                  <a:lnTo>
                    <a:pt x="209920" y="49826"/>
                  </a:lnTo>
                  <a:lnTo>
                    <a:pt x="209860" y="52453"/>
                  </a:lnTo>
                  <a:lnTo>
                    <a:pt x="208003" y="101113"/>
                  </a:lnTo>
                  <a:lnTo>
                    <a:pt x="208052" y="122565"/>
                  </a:lnTo>
                  <a:lnTo>
                    <a:pt x="208175" y="152847"/>
                  </a:lnTo>
                  <a:lnTo>
                    <a:pt x="209698" y="203686"/>
                  </a:lnTo>
                  <a:lnTo>
                    <a:pt x="211753" y="255920"/>
                  </a:lnTo>
                  <a:lnTo>
                    <a:pt x="213374" y="305393"/>
                  </a:lnTo>
                  <a:lnTo>
                    <a:pt x="213867" y="356249"/>
                  </a:lnTo>
                  <a:lnTo>
                    <a:pt x="212358" y="407096"/>
                  </a:lnTo>
                  <a:lnTo>
                    <a:pt x="210919" y="433152"/>
                  </a:lnTo>
                  <a:lnTo>
                    <a:pt x="209678" y="458050"/>
                  </a:lnTo>
                  <a:lnTo>
                    <a:pt x="208831" y="483144"/>
                  </a:lnTo>
                  <a:lnTo>
                    <a:pt x="208637" y="509052"/>
                  </a:lnTo>
                  <a:lnTo>
                    <a:pt x="208897" y="517340"/>
                  </a:lnTo>
                  <a:lnTo>
                    <a:pt x="209335" y="527381"/>
                  </a:lnTo>
                  <a:lnTo>
                    <a:pt x="209343" y="538226"/>
                  </a:lnTo>
                  <a:lnTo>
                    <a:pt x="208852" y="545691"/>
                  </a:lnTo>
                  <a:lnTo>
                    <a:pt x="208288" y="550200"/>
                  </a:lnTo>
                  <a:lnTo>
                    <a:pt x="207074" y="553502"/>
                  </a:lnTo>
                  <a:lnTo>
                    <a:pt x="206030" y="556086"/>
                  </a:lnTo>
                  <a:lnTo>
                    <a:pt x="211265" y="555991"/>
                  </a:lnTo>
                  <a:lnTo>
                    <a:pt x="212980" y="555597"/>
                  </a:lnTo>
                  <a:lnTo>
                    <a:pt x="218890" y="555597"/>
                  </a:lnTo>
                  <a:lnTo>
                    <a:pt x="224994" y="550200"/>
                  </a:lnTo>
                  <a:lnTo>
                    <a:pt x="230553" y="538226"/>
                  </a:lnTo>
                  <a:lnTo>
                    <a:pt x="231892" y="523746"/>
                  </a:lnTo>
                  <a:lnTo>
                    <a:pt x="231050" y="507729"/>
                  </a:lnTo>
                  <a:lnTo>
                    <a:pt x="230341" y="495768"/>
                  </a:lnTo>
                  <a:lnTo>
                    <a:pt x="231324" y="444830"/>
                  </a:lnTo>
                  <a:lnTo>
                    <a:pt x="233749" y="393926"/>
                  </a:lnTo>
                  <a:lnTo>
                    <a:pt x="235852" y="343077"/>
                  </a:lnTo>
                  <a:lnTo>
                    <a:pt x="235869" y="291846"/>
                  </a:lnTo>
                  <a:lnTo>
                    <a:pt x="234135" y="242586"/>
                  </a:lnTo>
                  <a:lnTo>
                    <a:pt x="232293" y="193063"/>
                  </a:lnTo>
                  <a:lnTo>
                    <a:pt x="230781" y="143531"/>
                  </a:lnTo>
                  <a:lnTo>
                    <a:pt x="230017" y="93000"/>
                  </a:lnTo>
                  <a:lnTo>
                    <a:pt x="229942" y="72062"/>
                  </a:lnTo>
                  <a:lnTo>
                    <a:pt x="230175" y="61104"/>
                  </a:lnTo>
                  <a:lnTo>
                    <a:pt x="230857" y="49826"/>
                  </a:lnTo>
                  <a:lnTo>
                    <a:pt x="231575" y="42320"/>
                  </a:lnTo>
                  <a:lnTo>
                    <a:pt x="231698" y="40662"/>
                  </a:lnTo>
                  <a:lnTo>
                    <a:pt x="232138" y="32391"/>
                  </a:lnTo>
                  <a:lnTo>
                    <a:pt x="231338" y="23431"/>
                  </a:lnTo>
                  <a:lnTo>
                    <a:pt x="228306" y="15260"/>
                  </a:lnTo>
                  <a:lnTo>
                    <a:pt x="224540" y="11239"/>
                  </a:lnTo>
                  <a:close/>
                </a:path>
                <a:path w="236220" h="573404">
                  <a:moveTo>
                    <a:pt x="36794" y="18143"/>
                  </a:moveTo>
                  <a:lnTo>
                    <a:pt x="24791" y="18540"/>
                  </a:lnTo>
                  <a:lnTo>
                    <a:pt x="36515" y="18540"/>
                  </a:lnTo>
                  <a:lnTo>
                    <a:pt x="36794" y="18143"/>
                  </a:lnTo>
                  <a:close/>
                </a:path>
                <a:path w="236220" h="573404">
                  <a:moveTo>
                    <a:pt x="38699" y="15627"/>
                  </a:moveTo>
                  <a:lnTo>
                    <a:pt x="38542" y="15656"/>
                  </a:lnTo>
                  <a:lnTo>
                    <a:pt x="36794" y="18143"/>
                  </a:lnTo>
                  <a:lnTo>
                    <a:pt x="38622" y="18083"/>
                  </a:lnTo>
                  <a:lnTo>
                    <a:pt x="38699" y="15627"/>
                  </a:lnTo>
                  <a:close/>
                </a:path>
                <a:path w="236220" h="573404">
                  <a:moveTo>
                    <a:pt x="55485" y="13218"/>
                  </a:moveTo>
                  <a:lnTo>
                    <a:pt x="38774" y="13218"/>
                  </a:lnTo>
                  <a:lnTo>
                    <a:pt x="38699" y="15627"/>
                  </a:lnTo>
                  <a:lnTo>
                    <a:pt x="47931" y="13955"/>
                  </a:lnTo>
                  <a:lnTo>
                    <a:pt x="55485" y="132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3800839" y="9755965"/>
              <a:ext cx="82550" cy="15875"/>
            </a:xfrm>
            <a:custGeom>
              <a:avLst/>
              <a:gdLst/>
              <a:ahLst/>
              <a:cxnLst/>
              <a:rect l="l" t="t" r="r" b="b"/>
              <a:pathLst>
                <a:path w="82550" h="15875">
                  <a:moveTo>
                    <a:pt x="70853" y="0"/>
                  </a:moveTo>
                  <a:lnTo>
                    <a:pt x="10693" y="1206"/>
                  </a:lnTo>
                  <a:lnTo>
                    <a:pt x="2490" y="3600"/>
                  </a:lnTo>
                  <a:lnTo>
                    <a:pt x="0" y="8548"/>
                  </a:lnTo>
                  <a:lnTo>
                    <a:pt x="3053" y="13384"/>
                  </a:lnTo>
                  <a:lnTo>
                    <a:pt x="11480" y="15443"/>
                  </a:lnTo>
                  <a:lnTo>
                    <a:pt x="71627" y="14236"/>
                  </a:lnTo>
                  <a:lnTo>
                    <a:pt x="79838" y="11847"/>
                  </a:lnTo>
                  <a:lnTo>
                    <a:pt x="82332" y="6899"/>
                  </a:lnTo>
                  <a:lnTo>
                    <a:pt x="79280" y="2060"/>
                  </a:lnTo>
                  <a:lnTo>
                    <a:pt x="70853" y="0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3793921" y="9418203"/>
              <a:ext cx="121285" cy="489584"/>
            </a:xfrm>
            <a:custGeom>
              <a:avLst/>
              <a:gdLst/>
              <a:ahLst/>
              <a:cxnLst/>
              <a:rect l="l" t="t" r="r" b="b"/>
              <a:pathLst>
                <a:path w="121285" h="489584">
                  <a:moveTo>
                    <a:pt x="71242" y="0"/>
                  </a:moveTo>
                  <a:lnTo>
                    <a:pt x="28009" y="4641"/>
                  </a:lnTo>
                  <a:lnTo>
                    <a:pt x="6407" y="37572"/>
                  </a:lnTo>
                  <a:lnTo>
                    <a:pt x="5946" y="63612"/>
                  </a:lnTo>
                  <a:lnTo>
                    <a:pt x="6072" y="88957"/>
                  </a:lnTo>
                  <a:lnTo>
                    <a:pt x="5916" y="99997"/>
                  </a:lnTo>
                  <a:lnTo>
                    <a:pt x="5443" y="115817"/>
                  </a:lnTo>
                  <a:lnTo>
                    <a:pt x="4906" y="131637"/>
                  </a:lnTo>
                  <a:lnTo>
                    <a:pt x="4489" y="147453"/>
                  </a:lnTo>
                  <a:lnTo>
                    <a:pt x="3540" y="190469"/>
                  </a:lnTo>
                  <a:lnTo>
                    <a:pt x="2406" y="233475"/>
                  </a:lnTo>
                  <a:lnTo>
                    <a:pt x="1224" y="276478"/>
                  </a:lnTo>
                  <a:lnTo>
                    <a:pt x="133" y="319487"/>
                  </a:lnTo>
                  <a:lnTo>
                    <a:pt x="86" y="323513"/>
                  </a:lnTo>
                  <a:lnTo>
                    <a:pt x="0" y="358540"/>
                  </a:lnTo>
                  <a:lnTo>
                    <a:pt x="97" y="366494"/>
                  </a:lnTo>
                  <a:lnTo>
                    <a:pt x="388" y="383554"/>
                  </a:lnTo>
                  <a:lnTo>
                    <a:pt x="822" y="405199"/>
                  </a:lnTo>
                  <a:lnTo>
                    <a:pt x="1070" y="424268"/>
                  </a:lnTo>
                  <a:lnTo>
                    <a:pt x="1308" y="447066"/>
                  </a:lnTo>
                  <a:lnTo>
                    <a:pt x="1780" y="468133"/>
                  </a:lnTo>
                  <a:lnTo>
                    <a:pt x="2825" y="489184"/>
                  </a:lnTo>
                  <a:lnTo>
                    <a:pt x="3041" y="489235"/>
                  </a:lnTo>
                  <a:lnTo>
                    <a:pt x="6051" y="488943"/>
                  </a:lnTo>
                  <a:lnTo>
                    <a:pt x="13290" y="488345"/>
                  </a:lnTo>
                  <a:lnTo>
                    <a:pt x="17252" y="484308"/>
                  </a:lnTo>
                  <a:lnTo>
                    <a:pt x="19805" y="484231"/>
                  </a:lnTo>
                  <a:lnTo>
                    <a:pt x="12789" y="481889"/>
                  </a:lnTo>
                  <a:lnTo>
                    <a:pt x="9979" y="474995"/>
                  </a:lnTo>
                  <a:lnTo>
                    <a:pt x="9648" y="468133"/>
                  </a:lnTo>
                  <a:lnTo>
                    <a:pt x="9696" y="458082"/>
                  </a:lnTo>
                  <a:lnTo>
                    <a:pt x="9549" y="451313"/>
                  </a:lnTo>
                  <a:lnTo>
                    <a:pt x="9423" y="443337"/>
                  </a:lnTo>
                  <a:lnTo>
                    <a:pt x="9238" y="424268"/>
                  </a:lnTo>
                  <a:lnTo>
                    <a:pt x="9007" y="409141"/>
                  </a:lnTo>
                  <a:lnTo>
                    <a:pt x="8189" y="375407"/>
                  </a:lnTo>
                  <a:lnTo>
                    <a:pt x="7968" y="361627"/>
                  </a:lnTo>
                  <a:lnTo>
                    <a:pt x="8085" y="324965"/>
                  </a:lnTo>
                  <a:lnTo>
                    <a:pt x="8966" y="291406"/>
                  </a:lnTo>
                  <a:lnTo>
                    <a:pt x="10161" y="257854"/>
                  </a:lnTo>
                  <a:lnTo>
                    <a:pt x="11271" y="224301"/>
                  </a:lnTo>
                  <a:lnTo>
                    <a:pt x="12024" y="190466"/>
                  </a:lnTo>
                  <a:lnTo>
                    <a:pt x="12580" y="156629"/>
                  </a:lnTo>
                  <a:lnTo>
                    <a:pt x="13187" y="122791"/>
                  </a:lnTo>
                  <a:lnTo>
                    <a:pt x="14090" y="88957"/>
                  </a:lnTo>
                  <a:lnTo>
                    <a:pt x="14175" y="84181"/>
                  </a:lnTo>
                  <a:lnTo>
                    <a:pt x="14058" y="55048"/>
                  </a:lnTo>
                  <a:lnTo>
                    <a:pt x="14109" y="34140"/>
                  </a:lnTo>
                  <a:lnTo>
                    <a:pt x="39297" y="5280"/>
                  </a:lnTo>
                  <a:lnTo>
                    <a:pt x="56821" y="4813"/>
                  </a:lnTo>
                  <a:lnTo>
                    <a:pt x="107050" y="4813"/>
                  </a:lnTo>
                  <a:lnTo>
                    <a:pt x="89774" y="1469"/>
                  </a:lnTo>
                  <a:lnTo>
                    <a:pt x="71242" y="0"/>
                  </a:lnTo>
                  <a:close/>
                </a:path>
                <a:path w="121285" h="489584">
                  <a:moveTo>
                    <a:pt x="91967" y="480434"/>
                  </a:moveTo>
                  <a:lnTo>
                    <a:pt x="36671" y="483596"/>
                  </a:lnTo>
                  <a:lnTo>
                    <a:pt x="19805" y="484231"/>
                  </a:lnTo>
                  <a:lnTo>
                    <a:pt x="18561" y="484333"/>
                  </a:lnTo>
                  <a:lnTo>
                    <a:pt x="14662" y="488232"/>
                  </a:lnTo>
                  <a:lnTo>
                    <a:pt x="13290" y="488345"/>
                  </a:lnTo>
                  <a:lnTo>
                    <a:pt x="28395" y="487861"/>
                  </a:lnTo>
                  <a:lnTo>
                    <a:pt x="60861" y="486135"/>
                  </a:lnTo>
                  <a:lnTo>
                    <a:pt x="77158" y="485070"/>
                  </a:lnTo>
                  <a:lnTo>
                    <a:pt x="90793" y="484460"/>
                  </a:lnTo>
                  <a:lnTo>
                    <a:pt x="97509" y="483548"/>
                  </a:lnTo>
                  <a:lnTo>
                    <a:pt x="103981" y="481488"/>
                  </a:lnTo>
                  <a:lnTo>
                    <a:pt x="104207" y="481387"/>
                  </a:lnTo>
                  <a:lnTo>
                    <a:pt x="98469" y="481387"/>
                  </a:lnTo>
                  <a:lnTo>
                    <a:pt x="91967" y="480434"/>
                  </a:lnTo>
                  <a:close/>
                </a:path>
                <a:path w="121285" h="489584">
                  <a:moveTo>
                    <a:pt x="19805" y="484231"/>
                  </a:moveTo>
                  <a:lnTo>
                    <a:pt x="17252" y="484308"/>
                  </a:lnTo>
                  <a:lnTo>
                    <a:pt x="13290" y="488345"/>
                  </a:lnTo>
                  <a:lnTo>
                    <a:pt x="14662" y="488232"/>
                  </a:lnTo>
                  <a:lnTo>
                    <a:pt x="18561" y="484333"/>
                  </a:lnTo>
                  <a:lnTo>
                    <a:pt x="19805" y="484231"/>
                  </a:lnTo>
                  <a:close/>
                </a:path>
                <a:path w="121285" h="489584">
                  <a:moveTo>
                    <a:pt x="107050" y="4813"/>
                  </a:moveTo>
                  <a:lnTo>
                    <a:pt x="56821" y="4813"/>
                  </a:lnTo>
                  <a:lnTo>
                    <a:pt x="65973" y="4995"/>
                  </a:lnTo>
                  <a:lnTo>
                    <a:pt x="75110" y="5547"/>
                  </a:lnTo>
                  <a:lnTo>
                    <a:pt x="84207" y="6457"/>
                  </a:lnTo>
                  <a:lnTo>
                    <a:pt x="90544" y="7207"/>
                  </a:lnTo>
                  <a:lnTo>
                    <a:pt x="101619" y="7385"/>
                  </a:lnTo>
                  <a:lnTo>
                    <a:pt x="106749" y="11830"/>
                  </a:lnTo>
                  <a:lnTo>
                    <a:pt x="111535" y="20599"/>
                  </a:lnTo>
                  <a:lnTo>
                    <a:pt x="112269" y="29495"/>
                  </a:lnTo>
                  <a:lnTo>
                    <a:pt x="112395" y="34140"/>
                  </a:lnTo>
                  <a:lnTo>
                    <a:pt x="111605" y="44857"/>
                  </a:lnTo>
                  <a:lnTo>
                    <a:pt x="110712" y="55048"/>
                  </a:lnTo>
                  <a:lnTo>
                    <a:pt x="110337" y="88957"/>
                  </a:lnTo>
                  <a:lnTo>
                    <a:pt x="110219" y="115817"/>
                  </a:lnTo>
                  <a:lnTo>
                    <a:pt x="110887" y="162431"/>
                  </a:lnTo>
                  <a:lnTo>
                    <a:pt x="112088" y="216129"/>
                  </a:lnTo>
                  <a:lnTo>
                    <a:pt x="112635" y="257854"/>
                  </a:lnTo>
                  <a:lnTo>
                    <a:pt x="112125" y="319487"/>
                  </a:lnTo>
                  <a:lnTo>
                    <a:pt x="110622" y="362208"/>
                  </a:lnTo>
                  <a:lnTo>
                    <a:pt x="109929" y="380686"/>
                  </a:lnTo>
                  <a:lnTo>
                    <a:pt x="109340" y="399751"/>
                  </a:lnTo>
                  <a:lnTo>
                    <a:pt x="109359" y="416561"/>
                  </a:lnTo>
                  <a:lnTo>
                    <a:pt x="109581" y="426015"/>
                  </a:lnTo>
                  <a:lnTo>
                    <a:pt x="109708" y="451313"/>
                  </a:lnTo>
                  <a:lnTo>
                    <a:pt x="108604" y="467226"/>
                  </a:lnTo>
                  <a:lnTo>
                    <a:pt x="107930" y="472725"/>
                  </a:lnTo>
                  <a:lnTo>
                    <a:pt x="106686" y="478567"/>
                  </a:lnTo>
                  <a:lnTo>
                    <a:pt x="98469" y="481387"/>
                  </a:lnTo>
                  <a:lnTo>
                    <a:pt x="104207" y="481387"/>
                  </a:lnTo>
                  <a:lnTo>
                    <a:pt x="110547" y="478542"/>
                  </a:lnTo>
                  <a:lnTo>
                    <a:pt x="114382" y="474770"/>
                  </a:lnTo>
                  <a:lnTo>
                    <a:pt x="117900" y="459784"/>
                  </a:lnTo>
                  <a:lnTo>
                    <a:pt x="117278" y="451313"/>
                  </a:lnTo>
                  <a:lnTo>
                    <a:pt x="117151" y="443337"/>
                  </a:lnTo>
                  <a:lnTo>
                    <a:pt x="117285" y="404920"/>
                  </a:lnTo>
                  <a:lnTo>
                    <a:pt x="118362" y="366494"/>
                  </a:lnTo>
                  <a:lnTo>
                    <a:pt x="119700" y="327815"/>
                  </a:lnTo>
                  <a:lnTo>
                    <a:pt x="120651" y="291406"/>
                  </a:lnTo>
                  <a:lnTo>
                    <a:pt x="120759" y="269825"/>
                  </a:lnTo>
                  <a:lnTo>
                    <a:pt x="120808" y="250412"/>
                  </a:lnTo>
                  <a:lnTo>
                    <a:pt x="120185" y="212247"/>
                  </a:lnTo>
                  <a:lnTo>
                    <a:pt x="119507" y="174085"/>
                  </a:lnTo>
                  <a:lnTo>
                    <a:pt x="118933" y="135922"/>
                  </a:lnTo>
                  <a:lnTo>
                    <a:pt x="118713" y="108736"/>
                  </a:lnTo>
                  <a:lnTo>
                    <a:pt x="118768" y="80012"/>
                  </a:lnTo>
                  <a:lnTo>
                    <a:pt x="119189" y="60872"/>
                  </a:lnTo>
                  <a:lnTo>
                    <a:pt x="119481" y="49218"/>
                  </a:lnTo>
                  <a:lnTo>
                    <a:pt x="119856" y="29495"/>
                  </a:lnTo>
                  <a:lnTo>
                    <a:pt x="119634" y="21259"/>
                  </a:lnTo>
                  <a:lnTo>
                    <a:pt x="118116" y="14054"/>
                  </a:lnTo>
                  <a:lnTo>
                    <a:pt x="114341" y="8412"/>
                  </a:lnTo>
                  <a:lnTo>
                    <a:pt x="107346" y="4870"/>
                  </a:lnTo>
                  <a:lnTo>
                    <a:pt x="107050" y="481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  <p:grpSp>
        <p:nvGrpSpPr>
          <p:cNvPr id="118" name="object 118"/>
          <p:cNvGrpSpPr/>
          <p:nvPr/>
        </p:nvGrpSpPr>
        <p:grpSpPr>
          <a:xfrm>
            <a:off x="5839681" y="9461500"/>
            <a:ext cx="280035" cy="597535"/>
            <a:chOff x="5839681" y="9379670"/>
            <a:chExt cx="280035" cy="597535"/>
          </a:xfrm>
        </p:grpSpPr>
        <p:sp>
          <p:nvSpPr>
            <p:cNvPr id="119" name="object 119"/>
            <p:cNvSpPr/>
            <p:nvPr/>
          </p:nvSpPr>
          <p:spPr>
            <a:xfrm>
              <a:off x="5896012" y="9400674"/>
              <a:ext cx="223520" cy="576580"/>
            </a:xfrm>
            <a:custGeom>
              <a:avLst/>
              <a:gdLst/>
              <a:ahLst/>
              <a:cxnLst/>
              <a:rect l="l" t="t" r="r" b="b"/>
              <a:pathLst>
                <a:path w="223520" h="576579">
                  <a:moveTo>
                    <a:pt x="114075" y="0"/>
                  </a:moveTo>
                  <a:lnTo>
                    <a:pt x="52578" y="2423"/>
                  </a:lnTo>
                  <a:lnTo>
                    <a:pt x="17572" y="13293"/>
                  </a:lnTo>
                  <a:lnTo>
                    <a:pt x="10853" y="31933"/>
                  </a:lnTo>
                  <a:lnTo>
                    <a:pt x="9227" y="58275"/>
                  </a:lnTo>
                  <a:lnTo>
                    <a:pt x="9798" y="84958"/>
                  </a:lnTo>
                  <a:lnTo>
                    <a:pt x="9673" y="104619"/>
                  </a:lnTo>
                  <a:lnTo>
                    <a:pt x="8284" y="137016"/>
                  </a:lnTo>
                  <a:lnTo>
                    <a:pt x="7368" y="169416"/>
                  </a:lnTo>
                  <a:lnTo>
                    <a:pt x="6765" y="201819"/>
                  </a:lnTo>
                  <a:lnTo>
                    <a:pt x="6320" y="234222"/>
                  </a:lnTo>
                  <a:lnTo>
                    <a:pt x="4423" y="290148"/>
                  </a:lnTo>
                  <a:lnTo>
                    <a:pt x="1610" y="345811"/>
                  </a:lnTo>
                  <a:lnTo>
                    <a:pt x="0" y="401436"/>
                  </a:lnTo>
                  <a:lnTo>
                    <a:pt x="1710" y="457247"/>
                  </a:lnTo>
                  <a:lnTo>
                    <a:pt x="3118" y="487002"/>
                  </a:lnTo>
                  <a:lnTo>
                    <a:pt x="3809" y="517072"/>
                  </a:lnTo>
                  <a:lnTo>
                    <a:pt x="4914" y="547049"/>
                  </a:lnTo>
                  <a:lnTo>
                    <a:pt x="7565" y="576526"/>
                  </a:lnTo>
                  <a:lnTo>
                    <a:pt x="13394" y="576322"/>
                  </a:lnTo>
                  <a:lnTo>
                    <a:pt x="19464" y="575814"/>
                  </a:lnTo>
                  <a:lnTo>
                    <a:pt x="36584" y="575421"/>
                  </a:lnTo>
                  <a:lnTo>
                    <a:pt x="89747" y="575421"/>
                  </a:lnTo>
                  <a:lnTo>
                    <a:pt x="105840" y="574800"/>
                  </a:lnTo>
                  <a:lnTo>
                    <a:pt x="134497" y="573230"/>
                  </a:lnTo>
                  <a:lnTo>
                    <a:pt x="163114" y="572042"/>
                  </a:lnTo>
                  <a:lnTo>
                    <a:pt x="207674" y="567012"/>
                  </a:lnTo>
                  <a:lnTo>
                    <a:pt x="217419" y="527872"/>
                  </a:lnTo>
                  <a:lnTo>
                    <a:pt x="217424" y="476756"/>
                  </a:lnTo>
                  <a:lnTo>
                    <a:pt x="219788" y="425670"/>
                  </a:lnTo>
                  <a:lnTo>
                    <a:pt x="222466" y="374587"/>
                  </a:lnTo>
                  <a:lnTo>
                    <a:pt x="223414" y="323478"/>
                  </a:lnTo>
                  <a:lnTo>
                    <a:pt x="221753" y="271423"/>
                  </a:lnTo>
                  <a:lnTo>
                    <a:pt x="219775" y="219123"/>
                  </a:lnTo>
                  <a:lnTo>
                    <a:pt x="217958" y="166744"/>
                  </a:lnTo>
                  <a:lnTo>
                    <a:pt x="216785" y="114454"/>
                  </a:lnTo>
                  <a:lnTo>
                    <a:pt x="216734" y="62417"/>
                  </a:lnTo>
                  <a:lnTo>
                    <a:pt x="217731" y="47804"/>
                  </a:lnTo>
                  <a:lnTo>
                    <a:pt x="218580" y="32724"/>
                  </a:lnTo>
                  <a:lnTo>
                    <a:pt x="216578" y="19169"/>
                  </a:lnTo>
                  <a:lnTo>
                    <a:pt x="209025" y="9128"/>
                  </a:lnTo>
                  <a:lnTo>
                    <a:pt x="175183" y="3181"/>
                  </a:lnTo>
                  <a:lnTo>
                    <a:pt x="114075" y="0"/>
                  </a:lnTo>
                  <a:close/>
                </a:path>
                <a:path w="223520" h="576579">
                  <a:moveTo>
                    <a:pt x="89747" y="575421"/>
                  </a:moveTo>
                  <a:lnTo>
                    <a:pt x="36584" y="575421"/>
                  </a:lnTo>
                  <a:lnTo>
                    <a:pt x="48547" y="575700"/>
                  </a:lnTo>
                  <a:lnTo>
                    <a:pt x="77178" y="575905"/>
                  </a:lnTo>
                  <a:lnTo>
                    <a:pt x="89747" y="575421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5850263" y="9385456"/>
              <a:ext cx="215265" cy="561975"/>
            </a:xfrm>
            <a:custGeom>
              <a:avLst/>
              <a:gdLst/>
              <a:ahLst/>
              <a:cxnLst/>
              <a:rect l="l" t="t" r="r" b="b"/>
              <a:pathLst>
                <a:path w="215264" h="561975">
                  <a:moveTo>
                    <a:pt x="109882" y="0"/>
                  </a:moveTo>
                  <a:lnTo>
                    <a:pt x="50678" y="2369"/>
                  </a:lnTo>
                  <a:lnTo>
                    <a:pt x="16977" y="12965"/>
                  </a:lnTo>
                  <a:lnTo>
                    <a:pt x="10507" y="31136"/>
                  </a:lnTo>
                  <a:lnTo>
                    <a:pt x="8938" y="56808"/>
                  </a:lnTo>
                  <a:lnTo>
                    <a:pt x="9483" y="82809"/>
                  </a:lnTo>
                  <a:lnTo>
                    <a:pt x="9357" y="101966"/>
                  </a:lnTo>
                  <a:lnTo>
                    <a:pt x="8015" y="133542"/>
                  </a:lnTo>
                  <a:lnTo>
                    <a:pt x="7126" y="165120"/>
                  </a:lnTo>
                  <a:lnTo>
                    <a:pt x="6106" y="228293"/>
                  </a:lnTo>
                  <a:lnTo>
                    <a:pt x="4277" y="282786"/>
                  </a:lnTo>
                  <a:lnTo>
                    <a:pt x="1561" y="337026"/>
                  </a:lnTo>
                  <a:lnTo>
                    <a:pt x="0" y="391230"/>
                  </a:lnTo>
                  <a:lnTo>
                    <a:pt x="1635" y="445616"/>
                  </a:lnTo>
                  <a:lnTo>
                    <a:pt x="2986" y="474618"/>
                  </a:lnTo>
                  <a:lnTo>
                    <a:pt x="3648" y="503924"/>
                  </a:lnTo>
                  <a:lnTo>
                    <a:pt x="4711" y="533141"/>
                  </a:lnTo>
                  <a:lnTo>
                    <a:pt x="7261" y="561871"/>
                  </a:lnTo>
                  <a:lnTo>
                    <a:pt x="12875" y="561668"/>
                  </a:lnTo>
                  <a:lnTo>
                    <a:pt x="18717" y="561173"/>
                  </a:lnTo>
                  <a:lnTo>
                    <a:pt x="24495" y="561033"/>
                  </a:lnTo>
                  <a:lnTo>
                    <a:pt x="35201" y="560792"/>
                  </a:lnTo>
                  <a:lnTo>
                    <a:pt x="46708" y="561059"/>
                  </a:lnTo>
                  <a:lnTo>
                    <a:pt x="74277" y="561258"/>
                  </a:lnTo>
                  <a:lnTo>
                    <a:pt x="101868" y="560177"/>
                  </a:lnTo>
                  <a:lnTo>
                    <a:pt x="129457" y="558642"/>
                  </a:lnTo>
                  <a:lnTo>
                    <a:pt x="157007" y="557477"/>
                  </a:lnTo>
                  <a:lnTo>
                    <a:pt x="199904" y="552565"/>
                  </a:lnTo>
                  <a:lnTo>
                    <a:pt x="209293" y="514411"/>
                  </a:lnTo>
                  <a:lnTo>
                    <a:pt x="209305" y="464599"/>
                  </a:lnTo>
                  <a:lnTo>
                    <a:pt x="211590" y="414815"/>
                  </a:lnTo>
                  <a:lnTo>
                    <a:pt x="214177" y="365036"/>
                  </a:lnTo>
                  <a:lnTo>
                    <a:pt x="215097" y="315237"/>
                  </a:lnTo>
                  <a:lnTo>
                    <a:pt x="213507" y="264506"/>
                  </a:lnTo>
                  <a:lnTo>
                    <a:pt x="209863" y="162491"/>
                  </a:lnTo>
                  <a:lnTo>
                    <a:pt x="208737" y="111531"/>
                  </a:lnTo>
                  <a:lnTo>
                    <a:pt x="208696" y="60818"/>
                  </a:lnTo>
                  <a:lnTo>
                    <a:pt x="210485" y="31884"/>
                  </a:lnTo>
                  <a:lnTo>
                    <a:pt x="208562" y="18670"/>
                  </a:lnTo>
                  <a:lnTo>
                    <a:pt x="201292" y="8875"/>
                  </a:lnTo>
                  <a:lnTo>
                    <a:pt x="168712" y="3090"/>
                  </a:lnTo>
                  <a:lnTo>
                    <a:pt x="10988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5839681" y="9379670"/>
              <a:ext cx="236220" cy="573405"/>
            </a:xfrm>
            <a:custGeom>
              <a:avLst/>
              <a:gdLst/>
              <a:ahLst/>
              <a:cxnLst/>
              <a:rect l="l" t="t" r="r" b="b"/>
              <a:pathLst>
                <a:path w="236220" h="573404">
                  <a:moveTo>
                    <a:pt x="127318" y="0"/>
                  </a:moveTo>
                  <a:lnTo>
                    <a:pt x="81029" y="1380"/>
                  </a:lnTo>
                  <a:lnTo>
                    <a:pt x="37969" y="10037"/>
                  </a:lnTo>
                  <a:lnTo>
                    <a:pt x="10125" y="40662"/>
                  </a:lnTo>
                  <a:lnTo>
                    <a:pt x="8727" y="83028"/>
                  </a:lnTo>
                  <a:lnTo>
                    <a:pt x="8866" y="92993"/>
                  </a:lnTo>
                  <a:lnTo>
                    <a:pt x="8966" y="107766"/>
                  </a:lnTo>
                  <a:lnTo>
                    <a:pt x="8624" y="122565"/>
                  </a:lnTo>
                  <a:lnTo>
                    <a:pt x="6500" y="178977"/>
                  </a:lnTo>
                  <a:lnTo>
                    <a:pt x="3371" y="292110"/>
                  </a:lnTo>
                  <a:lnTo>
                    <a:pt x="1271" y="348270"/>
                  </a:lnTo>
                  <a:lnTo>
                    <a:pt x="288" y="376597"/>
                  </a:lnTo>
                  <a:lnTo>
                    <a:pt x="91" y="393926"/>
                  </a:lnTo>
                  <a:lnTo>
                    <a:pt x="0" y="407096"/>
                  </a:lnTo>
                  <a:lnTo>
                    <a:pt x="392" y="433152"/>
                  </a:lnTo>
                  <a:lnTo>
                    <a:pt x="1652" y="461465"/>
                  </a:lnTo>
                  <a:lnTo>
                    <a:pt x="2798" y="489395"/>
                  </a:lnTo>
                  <a:lnTo>
                    <a:pt x="3465" y="517340"/>
                  </a:lnTo>
                  <a:lnTo>
                    <a:pt x="4556" y="545259"/>
                  </a:lnTo>
                  <a:lnTo>
                    <a:pt x="6973" y="573111"/>
                  </a:lnTo>
                  <a:lnTo>
                    <a:pt x="7532" y="573276"/>
                  </a:lnTo>
                  <a:lnTo>
                    <a:pt x="13285" y="573009"/>
                  </a:lnTo>
                  <a:lnTo>
                    <a:pt x="19026" y="572653"/>
                  </a:lnTo>
                  <a:lnTo>
                    <a:pt x="24201" y="572463"/>
                  </a:lnTo>
                  <a:lnTo>
                    <a:pt x="23471" y="572463"/>
                  </a:lnTo>
                  <a:lnTo>
                    <a:pt x="30392" y="567612"/>
                  </a:lnTo>
                  <a:lnTo>
                    <a:pt x="35409" y="564843"/>
                  </a:lnTo>
                  <a:lnTo>
                    <a:pt x="36547" y="564094"/>
                  </a:lnTo>
                  <a:lnTo>
                    <a:pt x="30138" y="564094"/>
                  </a:lnTo>
                  <a:lnTo>
                    <a:pt x="26188" y="546542"/>
                  </a:lnTo>
                  <a:lnTo>
                    <a:pt x="26455" y="538948"/>
                  </a:lnTo>
                  <a:lnTo>
                    <a:pt x="26099" y="532306"/>
                  </a:lnTo>
                  <a:lnTo>
                    <a:pt x="25552" y="520022"/>
                  </a:lnTo>
                  <a:lnTo>
                    <a:pt x="25183" y="507729"/>
                  </a:lnTo>
                  <a:lnTo>
                    <a:pt x="24639" y="483144"/>
                  </a:lnTo>
                  <a:lnTo>
                    <a:pt x="23832" y="460835"/>
                  </a:lnTo>
                  <a:lnTo>
                    <a:pt x="22743" y="438545"/>
                  </a:lnTo>
                  <a:lnTo>
                    <a:pt x="21803" y="416250"/>
                  </a:lnTo>
                  <a:lnTo>
                    <a:pt x="21439" y="393926"/>
                  </a:lnTo>
                  <a:lnTo>
                    <a:pt x="22383" y="347910"/>
                  </a:lnTo>
                  <a:lnTo>
                    <a:pt x="24363" y="301915"/>
                  </a:lnTo>
                  <a:lnTo>
                    <a:pt x="26471" y="255920"/>
                  </a:lnTo>
                  <a:lnTo>
                    <a:pt x="27801" y="209903"/>
                  </a:lnTo>
                  <a:lnTo>
                    <a:pt x="28605" y="173625"/>
                  </a:lnTo>
                  <a:lnTo>
                    <a:pt x="29660" y="137364"/>
                  </a:lnTo>
                  <a:lnTo>
                    <a:pt x="30426" y="102026"/>
                  </a:lnTo>
                  <a:lnTo>
                    <a:pt x="30456" y="49826"/>
                  </a:lnTo>
                  <a:lnTo>
                    <a:pt x="36515" y="18540"/>
                  </a:lnTo>
                  <a:lnTo>
                    <a:pt x="24791" y="18540"/>
                  </a:lnTo>
                  <a:lnTo>
                    <a:pt x="35040" y="16673"/>
                  </a:lnTo>
                  <a:lnTo>
                    <a:pt x="37974" y="15758"/>
                  </a:lnTo>
                  <a:lnTo>
                    <a:pt x="38542" y="15656"/>
                  </a:lnTo>
                  <a:lnTo>
                    <a:pt x="38705" y="15424"/>
                  </a:lnTo>
                  <a:lnTo>
                    <a:pt x="38774" y="13206"/>
                  </a:lnTo>
                  <a:lnTo>
                    <a:pt x="55645" y="13206"/>
                  </a:lnTo>
                  <a:lnTo>
                    <a:pt x="62053" y="12698"/>
                  </a:lnTo>
                  <a:lnTo>
                    <a:pt x="86575" y="11390"/>
                  </a:lnTo>
                  <a:lnTo>
                    <a:pt x="224541" y="11240"/>
                  </a:lnTo>
                  <a:lnTo>
                    <a:pt x="223439" y="10063"/>
                  </a:lnTo>
                  <a:lnTo>
                    <a:pt x="177893" y="2053"/>
                  </a:lnTo>
                  <a:lnTo>
                    <a:pt x="152630" y="501"/>
                  </a:lnTo>
                  <a:lnTo>
                    <a:pt x="127318" y="0"/>
                  </a:lnTo>
                  <a:close/>
                </a:path>
                <a:path w="236220" h="573404">
                  <a:moveTo>
                    <a:pt x="46599" y="561186"/>
                  </a:moveTo>
                  <a:lnTo>
                    <a:pt x="45592" y="561198"/>
                  </a:lnTo>
                  <a:lnTo>
                    <a:pt x="40674" y="561378"/>
                  </a:lnTo>
                  <a:lnTo>
                    <a:pt x="35409" y="564843"/>
                  </a:lnTo>
                  <a:lnTo>
                    <a:pt x="30392" y="567612"/>
                  </a:lnTo>
                  <a:lnTo>
                    <a:pt x="23471" y="572463"/>
                  </a:lnTo>
                  <a:lnTo>
                    <a:pt x="24932" y="572436"/>
                  </a:lnTo>
                  <a:lnTo>
                    <a:pt x="29376" y="572272"/>
                  </a:lnTo>
                  <a:lnTo>
                    <a:pt x="34697" y="568831"/>
                  </a:lnTo>
                  <a:lnTo>
                    <a:pt x="39790" y="566024"/>
                  </a:lnTo>
                  <a:lnTo>
                    <a:pt x="46599" y="561186"/>
                  </a:lnTo>
                  <a:close/>
                </a:path>
                <a:path w="236220" h="573404">
                  <a:moveTo>
                    <a:pt x="24932" y="572436"/>
                  </a:moveTo>
                  <a:lnTo>
                    <a:pt x="23471" y="572463"/>
                  </a:lnTo>
                  <a:lnTo>
                    <a:pt x="24201" y="572463"/>
                  </a:lnTo>
                  <a:lnTo>
                    <a:pt x="24932" y="572436"/>
                  </a:lnTo>
                  <a:close/>
                </a:path>
                <a:path w="236220" h="573404">
                  <a:moveTo>
                    <a:pt x="206030" y="556086"/>
                  </a:moveTo>
                  <a:lnTo>
                    <a:pt x="192202" y="556336"/>
                  </a:lnTo>
                  <a:lnTo>
                    <a:pt x="173007" y="557277"/>
                  </a:lnTo>
                  <a:lnTo>
                    <a:pt x="134748" y="559687"/>
                  </a:lnTo>
                  <a:lnTo>
                    <a:pt x="112385" y="560557"/>
                  </a:lnTo>
                  <a:lnTo>
                    <a:pt x="46599" y="561186"/>
                  </a:lnTo>
                  <a:lnTo>
                    <a:pt x="39790" y="566024"/>
                  </a:lnTo>
                  <a:lnTo>
                    <a:pt x="34697" y="568831"/>
                  </a:lnTo>
                  <a:lnTo>
                    <a:pt x="29376" y="572272"/>
                  </a:lnTo>
                  <a:lnTo>
                    <a:pt x="24932" y="572436"/>
                  </a:lnTo>
                  <a:lnTo>
                    <a:pt x="91787" y="571791"/>
                  </a:lnTo>
                  <a:lnTo>
                    <a:pt x="132612" y="570292"/>
                  </a:lnTo>
                  <a:lnTo>
                    <a:pt x="151248" y="569988"/>
                  </a:lnTo>
                  <a:lnTo>
                    <a:pt x="169852" y="569324"/>
                  </a:lnTo>
                  <a:lnTo>
                    <a:pt x="188215" y="567612"/>
                  </a:lnTo>
                  <a:lnTo>
                    <a:pt x="197982" y="565561"/>
                  </a:lnTo>
                  <a:lnTo>
                    <a:pt x="202956" y="563789"/>
                  </a:lnTo>
                  <a:lnTo>
                    <a:pt x="199645" y="563789"/>
                  </a:lnTo>
                  <a:lnTo>
                    <a:pt x="203684" y="560017"/>
                  </a:lnTo>
                  <a:lnTo>
                    <a:pt x="203747" y="559420"/>
                  </a:lnTo>
                  <a:lnTo>
                    <a:pt x="205144" y="558277"/>
                  </a:lnTo>
                  <a:lnTo>
                    <a:pt x="206030" y="556086"/>
                  </a:lnTo>
                  <a:close/>
                </a:path>
                <a:path w="236220" h="573404">
                  <a:moveTo>
                    <a:pt x="40674" y="561378"/>
                  </a:moveTo>
                  <a:lnTo>
                    <a:pt x="35853" y="561554"/>
                  </a:lnTo>
                  <a:lnTo>
                    <a:pt x="30138" y="564094"/>
                  </a:lnTo>
                  <a:lnTo>
                    <a:pt x="36547" y="564094"/>
                  </a:lnTo>
                  <a:lnTo>
                    <a:pt x="40674" y="561378"/>
                  </a:lnTo>
                  <a:close/>
                </a:path>
                <a:path w="236220" h="573404">
                  <a:moveTo>
                    <a:pt x="212980" y="555597"/>
                  </a:moveTo>
                  <a:lnTo>
                    <a:pt x="211265" y="555991"/>
                  </a:lnTo>
                  <a:lnTo>
                    <a:pt x="206030" y="556086"/>
                  </a:lnTo>
                  <a:lnTo>
                    <a:pt x="205144" y="558277"/>
                  </a:lnTo>
                  <a:lnTo>
                    <a:pt x="203747" y="559420"/>
                  </a:lnTo>
                  <a:lnTo>
                    <a:pt x="203684" y="560017"/>
                  </a:lnTo>
                  <a:lnTo>
                    <a:pt x="199645" y="563789"/>
                  </a:lnTo>
                  <a:lnTo>
                    <a:pt x="202744" y="562316"/>
                  </a:lnTo>
                  <a:lnTo>
                    <a:pt x="212980" y="555597"/>
                  </a:lnTo>
                  <a:close/>
                </a:path>
                <a:path w="236220" h="573404">
                  <a:moveTo>
                    <a:pt x="218903" y="555597"/>
                  </a:moveTo>
                  <a:lnTo>
                    <a:pt x="212980" y="555597"/>
                  </a:lnTo>
                  <a:lnTo>
                    <a:pt x="202744" y="562316"/>
                  </a:lnTo>
                  <a:lnTo>
                    <a:pt x="199645" y="563789"/>
                  </a:lnTo>
                  <a:lnTo>
                    <a:pt x="202956" y="563789"/>
                  </a:lnTo>
                  <a:lnTo>
                    <a:pt x="208143" y="561941"/>
                  </a:lnTo>
                  <a:lnTo>
                    <a:pt x="217535" y="556807"/>
                  </a:lnTo>
                  <a:lnTo>
                    <a:pt x="218903" y="555597"/>
                  </a:lnTo>
                  <a:close/>
                </a:path>
                <a:path w="236220" h="573404">
                  <a:moveTo>
                    <a:pt x="45671" y="561195"/>
                  </a:moveTo>
                  <a:lnTo>
                    <a:pt x="40831" y="561274"/>
                  </a:lnTo>
                  <a:lnTo>
                    <a:pt x="40674" y="561378"/>
                  </a:lnTo>
                  <a:lnTo>
                    <a:pt x="45671" y="561195"/>
                  </a:lnTo>
                  <a:close/>
                </a:path>
                <a:path w="236220" h="573404">
                  <a:moveTo>
                    <a:pt x="46635" y="561160"/>
                  </a:moveTo>
                  <a:lnTo>
                    <a:pt x="45671" y="561195"/>
                  </a:lnTo>
                  <a:lnTo>
                    <a:pt x="46599" y="561186"/>
                  </a:lnTo>
                  <a:close/>
                </a:path>
                <a:path w="236220" h="573404">
                  <a:moveTo>
                    <a:pt x="224541" y="11240"/>
                  </a:moveTo>
                  <a:lnTo>
                    <a:pt x="111193" y="11240"/>
                  </a:lnTo>
                  <a:lnTo>
                    <a:pt x="135805" y="12076"/>
                  </a:lnTo>
                  <a:lnTo>
                    <a:pt x="160313" y="13726"/>
                  </a:lnTo>
                  <a:lnTo>
                    <a:pt x="203266" y="22705"/>
                  </a:lnTo>
                  <a:lnTo>
                    <a:pt x="210011" y="40662"/>
                  </a:lnTo>
                  <a:lnTo>
                    <a:pt x="209920" y="49826"/>
                  </a:lnTo>
                  <a:lnTo>
                    <a:pt x="209860" y="52447"/>
                  </a:lnTo>
                  <a:lnTo>
                    <a:pt x="208003" y="101108"/>
                  </a:lnTo>
                  <a:lnTo>
                    <a:pt x="208052" y="122565"/>
                  </a:lnTo>
                  <a:lnTo>
                    <a:pt x="208175" y="152847"/>
                  </a:lnTo>
                  <a:lnTo>
                    <a:pt x="209698" y="203686"/>
                  </a:lnTo>
                  <a:lnTo>
                    <a:pt x="211753" y="255920"/>
                  </a:lnTo>
                  <a:lnTo>
                    <a:pt x="213374" y="305393"/>
                  </a:lnTo>
                  <a:lnTo>
                    <a:pt x="213867" y="356249"/>
                  </a:lnTo>
                  <a:lnTo>
                    <a:pt x="212358" y="407096"/>
                  </a:lnTo>
                  <a:lnTo>
                    <a:pt x="210919" y="433152"/>
                  </a:lnTo>
                  <a:lnTo>
                    <a:pt x="209678" y="458050"/>
                  </a:lnTo>
                  <a:lnTo>
                    <a:pt x="208831" y="483144"/>
                  </a:lnTo>
                  <a:lnTo>
                    <a:pt x="208637" y="509052"/>
                  </a:lnTo>
                  <a:lnTo>
                    <a:pt x="208897" y="517340"/>
                  </a:lnTo>
                  <a:lnTo>
                    <a:pt x="209335" y="527381"/>
                  </a:lnTo>
                  <a:lnTo>
                    <a:pt x="209342" y="538230"/>
                  </a:lnTo>
                  <a:lnTo>
                    <a:pt x="208852" y="545691"/>
                  </a:lnTo>
                  <a:lnTo>
                    <a:pt x="208306" y="550149"/>
                  </a:lnTo>
                  <a:lnTo>
                    <a:pt x="207074" y="553502"/>
                  </a:lnTo>
                  <a:lnTo>
                    <a:pt x="206030" y="556086"/>
                  </a:lnTo>
                  <a:lnTo>
                    <a:pt x="211265" y="555991"/>
                  </a:lnTo>
                  <a:lnTo>
                    <a:pt x="212980" y="555597"/>
                  </a:lnTo>
                  <a:lnTo>
                    <a:pt x="218903" y="555597"/>
                  </a:lnTo>
                  <a:lnTo>
                    <a:pt x="224994" y="550213"/>
                  </a:lnTo>
                  <a:lnTo>
                    <a:pt x="230553" y="538230"/>
                  </a:lnTo>
                  <a:lnTo>
                    <a:pt x="231892" y="523743"/>
                  </a:lnTo>
                  <a:lnTo>
                    <a:pt x="231050" y="507729"/>
                  </a:lnTo>
                  <a:lnTo>
                    <a:pt x="230341" y="495768"/>
                  </a:lnTo>
                  <a:lnTo>
                    <a:pt x="231324" y="444830"/>
                  </a:lnTo>
                  <a:lnTo>
                    <a:pt x="233749" y="393926"/>
                  </a:lnTo>
                  <a:lnTo>
                    <a:pt x="235852" y="343077"/>
                  </a:lnTo>
                  <a:lnTo>
                    <a:pt x="235869" y="291844"/>
                  </a:lnTo>
                  <a:lnTo>
                    <a:pt x="234135" y="242586"/>
                  </a:lnTo>
                  <a:lnTo>
                    <a:pt x="232293" y="193063"/>
                  </a:lnTo>
                  <a:lnTo>
                    <a:pt x="230781" y="143531"/>
                  </a:lnTo>
                  <a:lnTo>
                    <a:pt x="230017" y="92993"/>
                  </a:lnTo>
                  <a:lnTo>
                    <a:pt x="229942" y="72062"/>
                  </a:lnTo>
                  <a:lnTo>
                    <a:pt x="230175" y="61104"/>
                  </a:lnTo>
                  <a:lnTo>
                    <a:pt x="230857" y="49826"/>
                  </a:lnTo>
                  <a:lnTo>
                    <a:pt x="231575" y="42320"/>
                  </a:lnTo>
                  <a:lnTo>
                    <a:pt x="231698" y="40662"/>
                  </a:lnTo>
                  <a:lnTo>
                    <a:pt x="232138" y="32391"/>
                  </a:lnTo>
                  <a:lnTo>
                    <a:pt x="231338" y="23431"/>
                  </a:lnTo>
                  <a:lnTo>
                    <a:pt x="228309" y="15263"/>
                  </a:lnTo>
                  <a:lnTo>
                    <a:pt x="224541" y="11240"/>
                  </a:lnTo>
                  <a:close/>
                </a:path>
                <a:path w="236220" h="573404">
                  <a:moveTo>
                    <a:pt x="36794" y="18143"/>
                  </a:moveTo>
                  <a:lnTo>
                    <a:pt x="24791" y="18540"/>
                  </a:lnTo>
                  <a:lnTo>
                    <a:pt x="36515" y="18540"/>
                  </a:lnTo>
                  <a:lnTo>
                    <a:pt x="36794" y="18143"/>
                  </a:lnTo>
                  <a:close/>
                </a:path>
                <a:path w="236220" h="573404">
                  <a:moveTo>
                    <a:pt x="38698" y="15627"/>
                  </a:moveTo>
                  <a:lnTo>
                    <a:pt x="38542" y="15656"/>
                  </a:lnTo>
                  <a:lnTo>
                    <a:pt x="36794" y="18143"/>
                  </a:lnTo>
                  <a:lnTo>
                    <a:pt x="38622" y="18083"/>
                  </a:lnTo>
                  <a:lnTo>
                    <a:pt x="38698" y="15627"/>
                  </a:lnTo>
                  <a:close/>
                </a:path>
                <a:path w="236220" h="573404">
                  <a:moveTo>
                    <a:pt x="55645" y="13206"/>
                  </a:moveTo>
                  <a:lnTo>
                    <a:pt x="38774" y="13206"/>
                  </a:lnTo>
                  <a:lnTo>
                    <a:pt x="38698" y="15627"/>
                  </a:lnTo>
                  <a:lnTo>
                    <a:pt x="47931" y="13955"/>
                  </a:lnTo>
                  <a:lnTo>
                    <a:pt x="55645" y="1320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5899773" y="9420947"/>
              <a:ext cx="113664" cy="484505"/>
            </a:xfrm>
            <a:custGeom>
              <a:avLst/>
              <a:gdLst/>
              <a:ahLst/>
              <a:cxnLst/>
              <a:rect l="l" t="t" r="r" b="b"/>
              <a:pathLst>
                <a:path w="113664" h="484504">
                  <a:moveTo>
                    <a:pt x="59342" y="0"/>
                  </a:moveTo>
                  <a:lnTo>
                    <a:pt x="28278" y="2297"/>
                  </a:lnTo>
                  <a:lnTo>
                    <a:pt x="10560" y="11569"/>
                  </a:lnTo>
                  <a:lnTo>
                    <a:pt x="7086" y="27248"/>
                  </a:lnTo>
                  <a:lnTo>
                    <a:pt x="6150" y="49369"/>
                  </a:lnTo>
                  <a:lnTo>
                    <a:pt x="6324" y="71764"/>
                  </a:lnTo>
                  <a:lnTo>
                    <a:pt x="6178" y="88265"/>
                  </a:lnTo>
                  <a:lnTo>
                    <a:pt x="5334" y="115463"/>
                  </a:lnTo>
                  <a:lnTo>
                    <a:pt x="4729" y="142667"/>
                  </a:lnTo>
                  <a:lnTo>
                    <a:pt x="4284" y="169873"/>
                  </a:lnTo>
                  <a:lnTo>
                    <a:pt x="3918" y="197078"/>
                  </a:lnTo>
                  <a:lnTo>
                    <a:pt x="2720" y="244023"/>
                  </a:lnTo>
                  <a:lnTo>
                    <a:pt x="1057" y="290755"/>
                  </a:lnTo>
                  <a:lnTo>
                    <a:pt x="0" y="337451"/>
                  </a:lnTo>
                  <a:lnTo>
                    <a:pt x="616" y="384289"/>
                  </a:lnTo>
                  <a:lnTo>
                    <a:pt x="1204" y="409258"/>
                  </a:lnTo>
                  <a:lnTo>
                    <a:pt x="1427" y="434497"/>
                  </a:lnTo>
                  <a:lnTo>
                    <a:pt x="1857" y="459657"/>
                  </a:lnTo>
                  <a:lnTo>
                    <a:pt x="3067" y="484390"/>
                  </a:lnTo>
                  <a:lnTo>
                    <a:pt x="6013" y="484200"/>
                  </a:lnTo>
                  <a:lnTo>
                    <a:pt x="9074" y="483743"/>
                  </a:lnTo>
                  <a:lnTo>
                    <a:pt x="17723" y="483336"/>
                  </a:lnTo>
                  <a:lnTo>
                    <a:pt x="41522" y="483336"/>
                  </a:lnTo>
                  <a:lnTo>
                    <a:pt x="52699" y="482523"/>
                  </a:lnTo>
                  <a:lnTo>
                    <a:pt x="67177" y="481080"/>
                  </a:lnTo>
                  <a:lnTo>
                    <a:pt x="81629" y="479958"/>
                  </a:lnTo>
                  <a:lnTo>
                    <a:pt x="109239" y="442633"/>
                  </a:lnTo>
                  <a:lnTo>
                    <a:pt x="109465" y="399732"/>
                  </a:lnTo>
                  <a:lnTo>
                    <a:pt x="110882" y="356844"/>
                  </a:lnTo>
                  <a:lnTo>
                    <a:pt x="112459" y="313956"/>
                  </a:lnTo>
                  <a:lnTo>
                    <a:pt x="113163" y="271056"/>
                  </a:lnTo>
                  <a:lnTo>
                    <a:pt x="112358" y="216408"/>
                  </a:lnTo>
                  <a:lnTo>
                    <a:pt x="111401" y="161494"/>
                  </a:lnTo>
                  <a:lnTo>
                    <a:pt x="110866" y="115463"/>
                  </a:lnTo>
                  <a:lnTo>
                    <a:pt x="110915" y="51943"/>
                  </a:lnTo>
                  <a:lnTo>
                    <a:pt x="111481" y="39678"/>
                  </a:lnTo>
                  <a:lnTo>
                    <a:pt x="111977" y="27020"/>
                  </a:lnTo>
                  <a:lnTo>
                    <a:pt x="111028" y="15650"/>
                  </a:lnTo>
                  <a:lnTo>
                    <a:pt x="107258" y="7251"/>
                  </a:lnTo>
                  <a:lnTo>
                    <a:pt x="90190" y="2407"/>
                  </a:lnTo>
                  <a:lnTo>
                    <a:pt x="59342" y="0"/>
                  </a:lnTo>
                  <a:close/>
                </a:path>
                <a:path w="113664" h="484504">
                  <a:moveTo>
                    <a:pt x="41522" y="483336"/>
                  </a:moveTo>
                  <a:lnTo>
                    <a:pt x="17723" y="483336"/>
                  </a:lnTo>
                  <a:lnTo>
                    <a:pt x="23768" y="483527"/>
                  </a:lnTo>
                  <a:lnTo>
                    <a:pt x="38220" y="483576"/>
                  </a:lnTo>
                  <a:lnTo>
                    <a:pt x="41522" y="48333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5895936" y="9418203"/>
              <a:ext cx="121285" cy="489584"/>
            </a:xfrm>
            <a:custGeom>
              <a:avLst/>
              <a:gdLst/>
              <a:ahLst/>
              <a:cxnLst/>
              <a:rect l="l" t="t" r="r" b="b"/>
              <a:pathLst>
                <a:path w="121285" h="489584">
                  <a:moveTo>
                    <a:pt x="71242" y="0"/>
                  </a:moveTo>
                  <a:lnTo>
                    <a:pt x="28009" y="4646"/>
                  </a:lnTo>
                  <a:lnTo>
                    <a:pt x="6407" y="37577"/>
                  </a:lnTo>
                  <a:lnTo>
                    <a:pt x="5946" y="63615"/>
                  </a:lnTo>
                  <a:lnTo>
                    <a:pt x="6072" y="88961"/>
                  </a:lnTo>
                  <a:lnTo>
                    <a:pt x="5916" y="100002"/>
                  </a:lnTo>
                  <a:lnTo>
                    <a:pt x="5443" y="115822"/>
                  </a:lnTo>
                  <a:lnTo>
                    <a:pt x="4906" y="131642"/>
                  </a:lnTo>
                  <a:lnTo>
                    <a:pt x="4489" y="147458"/>
                  </a:lnTo>
                  <a:lnTo>
                    <a:pt x="3540" y="190472"/>
                  </a:lnTo>
                  <a:lnTo>
                    <a:pt x="2406" y="233475"/>
                  </a:lnTo>
                  <a:lnTo>
                    <a:pt x="1224" y="276477"/>
                  </a:lnTo>
                  <a:lnTo>
                    <a:pt x="133" y="319492"/>
                  </a:lnTo>
                  <a:lnTo>
                    <a:pt x="86" y="323505"/>
                  </a:lnTo>
                  <a:lnTo>
                    <a:pt x="0" y="358532"/>
                  </a:lnTo>
                  <a:lnTo>
                    <a:pt x="97" y="366494"/>
                  </a:lnTo>
                  <a:lnTo>
                    <a:pt x="388" y="383557"/>
                  </a:lnTo>
                  <a:lnTo>
                    <a:pt x="822" y="405191"/>
                  </a:lnTo>
                  <a:lnTo>
                    <a:pt x="1070" y="424260"/>
                  </a:lnTo>
                  <a:lnTo>
                    <a:pt x="1308" y="447065"/>
                  </a:lnTo>
                  <a:lnTo>
                    <a:pt x="1780" y="468127"/>
                  </a:lnTo>
                  <a:lnTo>
                    <a:pt x="2825" y="489177"/>
                  </a:lnTo>
                  <a:lnTo>
                    <a:pt x="3041" y="489240"/>
                  </a:lnTo>
                  <a:lnTo>
                    <a:pt x="9061" y="488681"/>
                  </a:lnTo>
                  <a:lnTo>
                    <a:pt x="13295" y="488345"/>
                  </a:lnTo>
                  <a:lnTo>
                    <a:pt x="17253" y="484312"/>
                  </a:lnTo>
                  <a:lnTo>
                    <a:pt x="19805" y="484236"/>
                  </a:lnTo>
                  <a:lnTo>
                    <a:pt x="12789" y="481888"/>
                  </a:lnTo>
                  <a:lnTo>
                    <a:pt x="9979" y="474995"/>
                  </a:lnTo>
                  <a:lnTo>
                    <a:pt x="9648" y="468127"/>
                  </a:lnTo>
                  <a:lnTo>
                    <a:pt x="9696" y="458087"/>
                  </a:lnTo>
                  <a:lnTo>
                    <a:pt x="9548" y="451305"/>
                  </a:lnTo>
                  <a:lnTo>
                    <a:pt x="9423" y="443330"/>
                  </a:lnTo>
                  <a:lnTo>
                    <a:pt x="9238" y="424260"/>
                  </a:lnTo>
                  <a:lnTo>
                    <a:pt x="9007" y="409140"/>
                  </a:lnTo>
                  <a:lnTo>
                    <a:pt x="8189" y="375406"/>
                  </a:lnTo>
                  <a:lnTo>
                    <a:pt x="7968" y="361630"/>
                  </a:lnTo>
                  <a:lnTo>
                    <a:pt x="8085" y="324962"/>
                  </a:lnTo>
                  <a:lnTo>
                    <a:pt x="8966" y="291403"/>
                  </a:lnTo>
                  <a:lnTo>
                    <a:pt x="10161" y="257848"/>
                  </a:lnTo>
                  <a:lnTo>
                    <a:pt x="11271" y="224293"/>
                  </a:lnTo>
                  <a:lnTo>
                    <a:pt x="12024" y="190465"/>
                  </a:lnTo>
                  <a:lnTo>
                    <a:pt x="12581" y="156632"/>
                  </a:lnTo>
                  <a:lnTo>
                    <a:pt x="13187" y="122796"/>
                  </a:lnTo>
                  <a:lnTo>
                    <a:pt x="14090" y="88961"/>
                  </a:lnTo>
                  <a:lnTo>
                    <a:pt x="14175" y="84186"/>
                  </a:lnTo>
                  <a:lnTo>
                    <a:pt x="14058" y="55052"/>
                  </a:lnTo>
                  <a:lnTo>
                    <a:pt x="14109" y="34140"/>
                  </a:lnTo>
                  <a:lnTo>
                    <a:pt x="39298" y="5280"/>
                  </a:lnTo>
                  <a:lnTo>
                    <a:pt x="56821" y="4806"/>
                  </a:lnTo>
                  <a:lnTo>
                    <a:pt x="106994" y="4806"/>
                  </a:lnTo>
                  <a:lnTo>
                    <a:pt x="89774" y="1469"/>
                  </a:lnTo>
                  <a:lnTo>
                    <a:pt x="71242" y="0"/>
                  </a:lnTo>
                  <a:close/>
                </a:path>
                <a:path w="121285" h="489584">
                  <a:moveTo>
                    <a:pt x="91967" y="480439"/>
                  </a:moveTo>
                  <a:lnTo>
                    <a:pt x="36673" y="483594"/>
                  </a:lnTo>
                  <a:lnTo>
                    <a:pt x="19805" y="484236"/>
                  </a:lnTo>
                  <a:lnTo>
                    <a:pt x="18573" y="484338"/>
                  </a:lnTo>
                  <a:lnTo>
                    <a:pt x="14662" y="488237"/>
                  </a:lnTo>
                  <a:lnTo>
                    <a:pt x="13295" y="488345"/>
                  </a:lnTo>
                  <a:lnTo>
                    <a:pt x="28395" y="487860"/>
                  </a:lnTo>
                  <a:lnTo>
                    <a:pt x="60861" y="486138"/>
                  </a:lnTo>
                  <a:lnTo>
                    <a:pt x="77158" y="485074"/>
                  </a:lnTo>
                  <a:lnTo>
                    <a:pt x="90793" y="484463"/>
                  </a:lnTo>
                  <a:lnTo>
                    <a:pt x="97509" y="483547"/>
                  </a:lnTo>
                  <a:lnTo>
                    <a:pt x="103981" y="481480"/>
                  </a:lnTo>
                  <a:lnTo>
                    <a:pt x="104180" y="481391"/>
                  </a:lnTo>
                  <a:lnTo>
                    <a:pt x="98469" y="481391"/>
                  </a:lnTo>
                  <a:lnTo>
                    <a:pt x="91967" y="480439"/>
                  </a:lnTo>
                  <a:close/>
                </a:path>
                <a:path w="121285" h="489584">
                  <a:moveTo>
                    <a:pt x="19805" y="484236"/>
                  </a:moveTo>
                  <a:lnTo>
                    <a:pt x="17253" y="484312"/>
                  </a:lnTo>
                  <a:lnTo>
                    <a:pt x="13295" y="488345"/>
                  </a:lnTo>
                  <a:lnTo>
                    <a:pt x="14662" y="488237"/>
                  </a:lnTo>
                  <a:lnTo>
                    <a:pt x="18573" y="484338"/>
                  </a:lnTo>
                  <a:lnTo>
                    <a:pt x="19805" y="484236"/>
                  </a:lnTo>
                  <a:close/>
                </a:path>
                <a:path w="121285" h="489584">
                  <a:moveTo>
                    <a:pt x="106994" y="4806"/>
                  </a:moveTo>
                  <a:lnTo>
                    <a:pt x="56821" y="4806"/>
                  </a:lnTo>
                  <a:lnTo>
                    <a:pt x="65973" y="4992"/>
                  </a:lnTo>
                  <a:lnTo>
                    <a:pt x="75110" y="5545"/>
                  </a:lnTo>
                  <a:lnTo>
                    <a:pt x="84207" y="6450"/>
                  </a:lnTo>
                  <a:lnTo>
                    <a:pt x="90544" y="7212"/>
                  </a:lnTo>
                  <a:lnTo>
                    <a:pt x="101619" y="7389"/>
                  </a:lnTo>
                  <a:lnTo>
                    <a:pt x="106749" y="11822"/>
                  </a:lnTo>
                  <a:lnTo>
                    <a:pt x="111535" y="20598"/>
                  </a:lnTo>
                  <a:lnTo>
                    <a:pt x="112270" y="29500"/>
                  </a:lnTo>
                  <a:lnTo>
                    <a:pt x="112395" y="34140"/>
                  </a:lnTo>
                  <a:lnTo>
                    <a:pt x="111605" y="44861"/>
                  </a:lnTo>
                  <a:lnTo>
                    <a:pt x="110712" y="55052"/>
                  </a:lnTo>
                  <a:lnTo>
                    <a:pt x="110337" y="88961"/>
                  </a:lnTo>
                  <a:lnTo>
                    <a:pt x="110219" y="115822"/>
                  </a:lnTo>
                  <a:lnTo>
                    <a:pt x="110887" y="162435"/>
                  </a:lnTo>
                  <a:lnTo>
                    <a:pt x="112088" y="216131"/>
                  </a:lnTo>
                  <a:lnTo>
                    <a:pt x="112635" y="257848"/>
                  </a:lnTo>
                  <a:lnTo>
                    <a:pt x="112125" y="319492"/>
                  </a:lnTo>
                  <a:lnTo>
                    <a:pt x="110622" y="362208"/>
                  </a:lnTo>
                  <a:lnTo>
                    <a:pt x="109929" y="380691"/>
                  </a:lnTo>
                  <a:lnTo>
                    <a:pt x="109340" y="399756"/>
                  </a:lnTo>
                  <a:lnTo>
                    <a:pt x="109359" y="416566"/>
                  </a:lnTo>
                  <a:lnTo>
                    <a:pt x="109758" y="433555"/>
                  </a:lnTo>
                  <a:lnTo>
                    <a:pt x="109709" y="451305"/>
                  </a:lnTo>
                  <a:lnTo>
                    <a:pt x="108604" y="467231"/>
                  </a:lnTo>
                  <a:lnTo>
                    <a:pt x="107931" y="472730"/>
                  </a:lnTo>
                  <a:lnTo>
                    <a:pt x="106686" y="478559"/>
                  </a:lnTo>
                  <a:lnTo>
                    <a:pt x="98469" y="481391"/>
                  </a:lnTo>
                  <a:lnTo>
                    <a:pt x="104180" y="481391"/>
                  </a:lnTo>
                  <a:lnTo>
                    <a:pt x="110547" y="478547"/>
                  </a:lnTo>
                  <a:lnTo>
                    <a:pt x="114382" y="474762"/>
                  </a:lnTo>
                  <a:lnTo>
                    <a:pt x="117900" y="459789"/>
                  </a:lnTo>
                  <a:lnTo>
                    <a:pt x="117278" y="451305"/>
                  </a:lnTo>
                  <a:lnTo>
                    <a:pt x="117151" y="443330"/>
                  </a:lnTo>
                  <a:lnTo>
                    <a:pt x="117285" y="404925"/>
                  </a:lnTo>
                  <a:lnTo>
                    <a:pt x="118362" y="366494"/>
                  </a:lnTo>
                  <a:lnTo>
                    <a:pt x="119700" y="327818"/>
                  </a:lnTo>
                  <a:lnTo>
                    <a:pt x="120651" y="291403"/>
                  </a:lnTo>
                  <a:lnTo>
                    <a:pt x="120759" y="269823"/>
                  </a:lnTo>
                  <a:lnTo>
                    <a:pt x="120808" y="250417"/>
                  </a:lnTo>
                  <a:lnTo>
                    <a:pt x="120185" y="212252"/>
                  </a:lnTo>
                  <a:lnTo>
                    <a:pt x="119507" y="174088"/>
                  </a:lnTo>
                  <a:lnTo>
                    <a:pt x="118933" y="135922"/>
                  </a:lnTo>
                  <a:lnTo>
                    <a:pt x="118713" y="108740"/>
                  </a:lnTo>
                  <a:lnTo>
                    <a:pt x="118768" y="80017"/>
                  </a:lnTo>
                  <a:lnTo>
                    <a:pt x="119189" y="60877"/>
                  </a:lnTo>
                  <a:lnTo>
                    <a:pt x="119481" y="49223"/>
                  </a:lnTo>
                  <a:lnTo>
                    <a:pt x="119856" y="29500"/>
                  </a:lnTo>
                  <a:lnTo>
                    <a:pt x="119634" y="21262"/>
                  </a:lnTo>
                  <a:lnTo>
                    <a:pt x="118116" y="14054"/>
                  </a:lnTo>
                  <a:lnTo>
                    <a:pt x="114341" y="8412"/>
                  </a:lnTo>
                  <a:lnTo>
                    <a:pt x="107346" y="4875"/>
                  </a:lnTo>
                  <a:lnTo>
                    <a:pt x="106994" y="480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  <p:sp>
        <p:nvSpPr>
          <p:cNvPr id="124" name="object 124"/>
          <p:cNvSpPr txBox="1"/>
          <p:nvPr/>
        </p:nvSpPr>
        <p:spPr>
          <a:xfrm>
            <a:off x="5688329" y="9558655"/>
            <a:ext cx="132080" cy="436245"/>
          </a:xfrm>
          <a:prstGeom prst="rect">
            <a:avLst/>
          </a:prstGeom>
        </p:spPr>
        <p:txBody>
          <a:bodyPr vert="horz" wrap="square" lIns="0" tIns="11430" rIns="0" bIns="0" rtlCol="1">
            <a:spAutoFit/>
          </a:bodyPr>
          <a:lstStyle/>
          <a:p>
            <a:pPr marL="15875" marR="5080" indent="-3810" rtl="1">
              <a:lnSpc>
                <a:spcPct val="122400"/>
              </a:lnSpc>
              <a:spcBef>
                <a:spcPts val="90"/>
              </a:spcBef>
            </a:pPr>
            <a:r>
              <a:rPr lang="ar" sz="1100" b="1" spc="25" dirty="0">
                <a:latin typeface="Verdana"/>
                <a:cs typeface="Verdana"/>
              </a:rPr>
              <a:t>C  </a:t>
            </a:r>
            <a:r>
              <a:rPr lang="ar" sz="1100" b="1" spc="-15" dirty="0">
                <a:latin typeface="Verdana"/>
                <a:cs typeface="Verdana"/>
              </a:rPr>
              <a:t>T</a:t>
            </a:r>
            <a:endParaRPr sz="1100" dirty="0">
              <a:latin typeface="Verdana"/>
              <a:cs typeface="Verdana"/>
            </a:endParaRPr>
          </a:p>
        </p:txBody>
      </p:sp>
      <p:sp>
        <p:nvSpPr>
          <p:cNvPr id="125" name="object 125"/>
          <p:cNvSpPr txBox="1"/>
          <p:nvPr/>
        </p:nvSpPr>
        <p:spPr>
          <a:xfrm>
            <a:off x="1101178" y="1132484"/>
            <a:ext cx="5358130" cy="204543"/>
          </a:xfrm>
          <a:prstGeom prst="rect">
            <a:avLst/>
          </a:prstGeom>
          <a:solidFill>
            <a:srgbClr val="0087BC"/>
          </a:solidFill>
        </p:spPr>
        <p:txBody>
          <a:bodyPr vert="horz" wrap="square" lIns="0" tIns="34925" rIns="0" bIns="0" rtlCol="1">
            <a:spAutoFit/>
          </a:bodyPr>
          <a:lstStyle/>
          <a:p>
            <a:pPr marL="130175" algn="ctr" rtl="1">
              <a:lnSpc>
                <a:spcPct val="100000"/>
              </a:lnSpc>
              <a:spcBef>
                <a:spcPts val="275"/>
              </a:spcBef>
            </a:pPr>
            <a:r>
              <a:rPr lang="ar" sz="1100" b="1">
                <a:solidFill>
                  <a:srgbClr val="FFFFFF"/>
                </a:solidFill>
                <a:latin typeface="Arial Narrow" panose="020B0606020202030204" pitchFamily="34" charset="0"/>
                <a:cs typeface="Arial"/>
              </a:rPr>
              <a:t>اقرأ تعليمات الاستخدام بتمعن قبل أن تبدأ</a:t>
            </a:r>
            <a:endParaRPr sz="1100" dirty="0">
              <a:latin typeface="Arial Narrow" panose="020B0606020202030204" pitchFamily="34" charset="0"/>
              <a:cs typeface="Arial"/>
            </a:endParaRPr>
          </a:p>
        </p:txBody>
      </p:sp>
      <p:sp>
        <p:nvSpPr>
          <p:cNvPr id="126" name="object 126"/>
          <p:cNvSpPr txBox="1"/>
          <p:nvPr/>
        </p:nvSpPr>
        <p:spPr>
          <a:xfrm>
            <a:off x="707301" y="1839353"/>
            <a:ext cx="2418715" cy="63500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92405" marR="240665" indent="-180340" rtl="1">
              <a:lnSpc>
                <a:spcPct val="100000"/>
              </a:lnSpc>
              <a:spcBef>
                <a:spcPts val="100"/>
              </a:spcBef>
              <a:buAutoNum type="alphaUcPeriod"/>
              <a:tabLst>
                <a:tab pos="193040" algn="l"/>
              </a:tabLst>
            </a:pPr>
            <a:r>
              <a:rPr lang="ar" sz="800" spc="-5" dirty="0">
                <a:solidFill>
                  <a:srgbClr val="3C4245"/>
                </a:solidFill>
                <a:latin typeface="Arial"/>
                <a:cs typeface="Arial"/>
              </a:rPr>
              <a:t>مسحة أنفية بلعومية معقمة جديدة (غير مفتوحة) ملفوفة بشكل فردي</a:t>
            </a:r>
            <a:endParaRPr sz="800" dirty="0">
              <a:latin typeface="Arial"/>
              <a:cs typeface="Arial"/>
            </a:endParaRPr>
          </a:p>
          <a:p>
            <a:pPr marL="192405" marR="5080" indent="-180340" rtl="1">
              <a:lnSpc>
                <a:spcPct val="100000"/>
              </a:lnSpc>
              <a:buAutoNum type="alphaUcPeriod"/>
              <a:tabLst>
                <a:tab pos="193040" algn="l"/>
              </a:tabLst>
            </a:pPr>
            <a:r>
              <a:rPr lang="ar" sz="800" spc="-10" dirty="0">
                <a:solidFill>
                  <a:srgbClr val="3C4245"/>
                </a:solidFill>
                <a:latin typeface="Arial"/>
                <a:cs typeface="Arial"/>
              </a:rPr>
              <a:t>معدات الحماية الشخصية - القفازات، والثوب الطبي، ووسائل حماية العين أو واقي الوجه، وأقنعة</a:t>
            </a:r>
            <a:r>
              <a:rPr lang="ar-SA" sz="800" spc="-10" dirty="0">
                <a:solidFill>
                  <a:srgbClr val="3C4245"/>
                </a:solidFill>
                <a:latin typeface="Arial"/>
                <a:cs typeface="Arial"/>
              </a:rPr>
              <a:t> </a:t>
            </a:r>
            <a:r>
              <a:rPr lang="en-US" sz="800" spc="-10" dirty="0">
                <a:solidFill>
                  <a:srgbClr val="3C4245"/>
                </a:solidFill>
                <a:latin typeface="Arial"/>
                <a:cs typeface="Arial"/>
              </a:rPr>
              <a:t>N95</a:t>
            </a:r>
            <a:r>
              <a:rPr lang="ar" sz="800" spc="-10" dirty="0">
                <a:solidFill>
                  <a:srgbClr val="3C4245"/>
                </a:solidFill>
                <a:latin typeface="Arial"/>
                <a:cs typeface="Arial"/>
              </a:rPr>
              <a:t>.</a:t>
            </a:r>
            <a:endParaRPr sz="800" dirty="0">
              <a:latin typeface="Arial"/>
              <a:cs typeface="Arial"/>
            </a:endParaRPr>
          </a:p>
          <a:p>
            <a:pPr marL="192405" indent="-180340" rtl="1">
              <a:lnSpc>
                <a:spcPct val="100000"/>
              </a:lnSpc>
              <a:buAutoNum type="alphaUcPeriod"/>
              <a:tabLst>
                <a:tab pos="193040" algn="l"/>
              </a:tabLst>
            </a:pPr>
            <a:r>
              <a:rPr lang="ar" sz="800" dirty="0">
                <a:solidFill>
                  <a:srgbClr val="3C4245"/>
                </a:solidFill>
                <a:latin typeface="Arial"/>
                <a:cs typeface="Arial"/>
              </a:rPr>
              <a:t>قلم للتحديد أو التوسيم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27" name="object 127"/>
          <p:cNvSpPr txBox="1"/>
          <p:nvPr/>
        </p:nvSpPr>
        <p:spPr>
          <a:xfrm>
            <a:off x="986726" y="6958139"/>
            <a:ext cx="1463675" cy="63500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marR="5080" rtl="1">
              <a:lnSpc>
                <a:spcPct val="100000"/>
              </a:lnSpc>
              <a:spcBef>
                <a:spcPts val="100"/>
              </a:spcBef>
            </a:pPr>
            <a:r>
              <a:rPr lang="ar" sz="800">
                <a:solidFill>
                  <a:srgbClr val="3C4245"/>
                </a:solidFill>
                <a:latin typeface="Arial"/>
                <a:cs typeface="Arial"/>
              </a:rPr>
              <a:t>ضع قطرات من العينة المستخرجة على وعاء العينة في جهاز الاختبار.</a:t>
            </a:r>
            <a:r>
              <a:rPr lang="ar" sz="800" spc="-30">
                <a:solidFill>
                  <a:srgbClr val="3C4245"/>
                </a:solidFill>
                <a:latin typeface="Arial"/>
                <a:cs typeface="Arial"/>
              </a:rPr>
              <a:t> </a:t>
            </a:r>
            <a:r>
              <a:rPr lang="ar" sz="800">
                <a:solidFill>
                  <a:srgbClr val="3C4245"/>
                </a:solidFill>
                <a:latin typeface="Arial"/>
                <a:cs typeface="Arial"/>
              </a:rPr>
              <a:t>أضف العدد الصحيح للقطرات الذي تحدده الشركة المُصنِّعة.</a:t>
            </a:r>
            <a:endParaRPr sz="800">
              <a:latin typeface="Arial"/>
              <a:cs typeface="Arial"/>
            </a:endParaRPr>
          </a:p>
        </p:txBody>
      </p:sp>
      <p:sp>
        <p:nvSpPr>
          <p:cNvPr id="128" name="object 128"/>
          <p:cNvSpPr txBox="1"/>
          <p:nvPr/>
        </p:nvSpPr>
        <p:spPr>
          <a:xfrm>
            <a:off x="810301" y="10268953"/>
            <a:ext cx="5864860" cy="193040"/>
          </a:xfrm>
          <a:prstGeom prst="rect">
            <a:avLst/>
          </a:prstGeom>
        </p:spPr>
        <p:txBody>
          <a:bodyPr vert="horz" wrap="square" lIns="0" tIns="27939" rIns="0" bIns="0" rtlCol="1">
            <a:spAutoFit/>
          </a:bodyPr>
          <a:lstStyle/>
          <a:p>
            <a:pPr marL="287020" marR="5080" indent="-274955" rtl="1">
              <a:lnSpc>
                <a:spcPts val="600"/>
              </a:lnSpc>
              <a:spcBef>
                <a:spcPts val="219"/>
              </a:spcBef>
            </a:pPr>
            <a:r>
              <a:rPr lang="ar" sz="600" spc="-5" dirty="0">
                <a:solidFill>
                  <a:srgbClr val="3C4245"/>
                </a:solidFill>
                <a:latin typeface="Arial"/>
                <a:cs typeface="Arial"/>
              </a:rPr>
              <a:t>أعدتها مؤسسة وسائل التشخيص الجديدة المبتكرة من تعليمات الاستخدام الصادرة عن الشركات المُصنِّعة الاختبار التشخيصي السريع للكشف عن كوفيد-19.</a:t>
            </a:r>
            <a:r>
              <a:rPr lang="ar" sz="600" spc="-20" dirty="0">
                <a:solidFill>
                  <a:srgbClr val="3C4245"/>
                </a:solidFill>
                <a:latin typeface="Arial"/>
                <a:cs typeface="Arial"/>
              </a:rPr>
              <a:t> </a:t>
            </a:r>
            <a:r>
              <a:rPr lang="ar" sz="600" spc="-10" dirty="0">
                <a:solidFill>
                  <a:srgbClr val="3C4245"/>
                </a:solidFill>
                <a:latin typeface="Arial"/>
                <a:cs typeface="Arial"/>
              </a:rPr>
              <a:t>جاءت الإرشادات الخاصة بالمحتوى من الإرشادات المبدئية لمنظمة الصحة العالمية - كشف المستضدات في تشخيص العدوى بفيروس كورونا-سارس-2 باستخدام المقاييس المناعية السريعة (11 أيلول/سبتمبر 2020)</a:t>
            </a:r>
            <a:endParaRPr sz="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EB33F0B292F044865AC5360FB5C193" ma:contentTypeVersion="10" ma:contentTypeDescription="Create a new document." ma:contentTypeScope="" ma:versionID="53c510b663eb44cb7498f28392d4cd33">
  <xsd:schema xmlns:xsd="http://www.w3.org/2001/XMLSchema" xmlns:xs="http://www.w3.org/2001/XMLSchema" xmlns:p="http://schemas.microsoft.com/office/2006/metadata/properties" xmlns:ns3="0b20a213-df17-4e56-abb9-25e675dfe243" targetNamespace="http://schemas.microsoft.com/office/2006/metadata/properties" ma:root="true" ma:fieldsID="c63f0433e488edd6047613ecd864541d" ns3:_="">
    <xsd:import namespace="0b20a213-df17-4e56-abb9-25e675dfe24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20a213-df17-4e56-abb9-25e675dfe2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143076-210B-43EB-834D-BA74F51DD35D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0b20a213-df17-4e56-abb9-25e675dfe243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E45C1D4-1D4A-447B-9072-E583A708241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3EBBC7-6275-4B70-86DD-6951CEDB53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20a213-df17-4e56-abb9-25e675dfe24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416</Words>
  <Application>Microsoft Office PowerPoint</Application>
  <PresentationFormat>Custom</PresentationFormat>
  <Paragraphs>46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Arial Narrow</vt:lpstr>
      <vt:lpstr>Calibri</vt:lpstr>
      <vt:lpstr>ProximaNova-Bold</vt:lpstr>
      <vt:lpstr>ProximaNova-Regular</vt:lpstr>
      <vt:lpstr>Verdana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Yves Turgeon</dc:creator>
  <cp:lastModifiedBy>natacha milhano</cp:lastModifiedBy>
  <cp:revision>5</cp:revision>
  <dcterms:created xsi:type="dcterms:W3CDTF">2020-12-07T11:59:47Z</dcterms:created>
  <dcterms:modified xsi:type="dcterms:W3CDTF">2022-09-29T14:30:46Z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2020-11-09T00:00:00Z</vt:filetime>
  </property>
  <property fmtid="{D5CDD505-2E9C-101B-9397-08002B2CF9AE}" pid="3" name="Creator">
    <vt:lpwstr>Adobe InDesign CC 2017 (Macintosh)</vt:lpwstr>
  </property>
  <property fmtid="{D5CDD505-2E9C-101B-9397-08002B2CF9AE}" pid="4" name="LastSaved">
    <vt:filetime>2020-12-07T00:00:00Z</vt:filetime>
  </property>
  <property fmtid="{D5CDD505-2E9C-101B-9397-08002B2CF9AE}" pid="5" name="ContentTypeId">
    <vt:lpwstr>0x01010032EB33F0B292F044865AC5360FB5C193</vt:lpwstr>
  </property>
</Properties>
</file>