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>
  <p:sldMasterIdLst>
    <p:sldMasterId id="2147483648" r:id="rId4"/>
  </p:sldMasterIdLst>
  <p:sldIdLst>
    <p:sldId id="256" r:id="rId5"/>
    <p:sldId id="257" r:id="rId6"/>
  </p:sldIdLst>
  <p:sldSz cx="10693400" cy="15125700"/>
  <p:notesSz cx="10693400" cy="15125700"/>
  <p:defaultTextStyle>
    <a:defPPr algn="r" rtl="1"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1080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6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4688967"/>
            <a:ext cx="9089390" cy="3176397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8470392"/>
            <a:ext cx="7485380" cy="3781425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 rtlCol="1"/>
          <a:lstStyle>
            <a:lvl1pPr algn="ct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D8BD707-D9CF-40AE-B4C6-C98DA3205C09}" type="datetimeFigureOut">
              <a:rPr lang="en-US"/>
              <a:t>1/14/2021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2375890"/>
            <a:ext cx="10692130" cy="12744450"/>
          </a:xfrm>
          <a:custGeom>
            <a:avLst/>
            <a:gdLst/>
            <a:ahLst/>
            <a:cxnLst/>
            <a:rect l="l" t="t" r="r" b="b"/>
            <a:pathLst>
              <a:path w="10692130" h="12744450">
                <a:moveTo>
                  <a:pt x="10692003" y="0"/>
                </a:moveTo>
                <a:lnTo>
                  <a:pt x="0" y="0"/>
                </a:lnTo>
                <a:lnTo>
                  <a:pt x="0" y="11555717"/>
                </a:lnTo>
                <a:lnTo>
                  <a:pt x="0" y="12744095"/>
                </a:lnTo>
                <a:lnTo>
                  <a:pt x="10692003" y="12744095"/>
                </a:lnTo>
                <a:lnTo>
                  <a:pt x="10692003" y="11555717"/>
                </a:lnTo>
                <a:lnTo>
                  <a:pt x="10692003" y="0"/>
                </a:lnTo>
                <a:close/>
              </a:path>
            </a:pathLst>
          </a:custGeom>
          <a:solidFill>
            <a:srgbClr val="008DD1"/>
          </a:solid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516318" y="1872628"/>
            <a:ext cx="9673590" cy="12059285"/>
          </a:xfrm>
          <a:custGeom>
            <a:avLst/>
            <a:gdLst/>
            <a:ahLst/>
            <a:cxnLst/>
            <a:rect l="l" t="t" r="r" b="b"/>
            <a:pathLst>
              <a:path w="9673590" h="12059285">
                <a:moveTo>
                  <a:pt x="9673005" y="0"/>
                </a:moveTo>
                <a:lnTo>
                  <a:pt x="0" y="0"/>
                </a:lnTo>
                <a:lnTo>
                  <a:pt x="0" y="12058967"/>
                </a:lnTo>
                <a:lnTo>
                  <a:pt x="9673005" y="12058967"/>
                </a:lnTo>
                <a:lnTo>
                  <a:pt x="967300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509778" y="1866264"/>
            <a:ext cx="9686290" cy="12071350"/>
          </a:xfrm>
          <a:custGeom>
            <a:avLst/>
            <a:gdLst/>
            <a:ahLst/>
            <a:cxnLst/>
            <a:rect l="l" t="t" r="r" b="b"/>
            <a:pathLst>
              <a:path w="9686290" h="12071350">
                <a:moveTo>
                  <a:pt x="9686074" y="0"/>
                </a:moveTo>
                <a:lnTo>
                  <a:pt x="0" y="0"/>
                </a:lnTo>
                <a:lnTo>
                  <a:pt x="0" y="12700"/>
                </a:lnTo>
                <a:lnTo>
                  <a:pt x="0" y="12058650"/>
                </a:lnTo>
                <a:lnTo>
                  <a:pt x="0" y="12071350"/>
                </a:lnTo>
                <a:lnTo>
                  <a:pt x="9686074" y="12071350"/>
                </a:lnTo>
                <a:lnTo>
                  <a:pt x="9686074" y="12058828"/>
                </a:lnTo>
                <a:lnTo>
                  <a:pt x="9686074" y="12058650"/>
                </a:lnTo>
                <a:lnTo>
                  <a:pt x="9686074" y="12877"/>
                </a:lnTo>
                <a:lnTo>
                  <a:pt x="9673031" y="12877"/>
                </a:lnTo>
                <a:lnTo>
                  <a:pt x="9673031" y="12058650"/>
                </a:lnTo>
                <a:lnTo>
                  <a:pt x="13055" y="12058650"/>
                </a:lnTo>
                <a:lnTo>
                  <a:pt x="13055" y="12700"/>
                </a:lnTo>
                <a:lnTo>
                  <a:pt x="9686074" y="12700"/>
                </a:lnTo>
                <a:lnTo>
                  <a:pt x="9686074" y="0"/>
                </a:lnTo>
                <a:close/>
              </a:path>
            </a:pathLst>
          </a:custGeom>
          <a:solidFill>
            <a:srgbClr val="008DD1"/>
          </a:solid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979910" y="3866655"/>
            <a:ext cx="478155" cy="545465"/>
          </a:xfrm>
          <a:custGeom>
            <a:avLst/>
            <a:gdLst/>
            <a:ahLst/>
            <a:cxnLst/>
            <a:rect l="l" t="t" r="r" b="b"/>
            <a:pathLst>
              <a:path w="478155" h="545464">
                <a:moveTo>
                  <a:pt x="2387" y="63"/>
                </a:moveTo>
                <a:lnTo>
                  <a:pt x="27864" y="47825"/>
                </a:lnTo>
                <a:lnTo>
                  <a:pt x="55333" y="92598"/>
                </a:lnTo>
                <a:lnTo>
                  <a:pt x="82724" y="136952"/>
                </a:lnTo>
                <a:lnTo>
                  <a:pt x="110362" y="181387"/>
                </a:lnTo>
                <a:lnTo>
                  <a:pt x="138152" y="225726"/>
                </a:lnTo>
                <a:lnTo>
                  <a:pt x="166103" y="269963"/>
                </a:lnTo>
                <a:lnTo>
                  <a:pt x="227863" y="365264"/>
                </a:lnTo>
                <a:lnTo>
                  <a:pt x="257103" y="413914"/>
                </a:lnTo>
                <a:lnTo>
                  <a:pt x="283075" y="464350"/>
                </a:lnTo>
                <a:lnTo>
                  <a:pt x="300290" y="507748"/>
                </a:lnTo>
                <a:lnTo>
                  <a:pt x="305727" y="527532"/>
                </a:lnTo>
                <a:lnTo>
                  <a:pt x="305447" y="536600"/>
                </a:lnTo>
                <a:lnTo>
                  <a:pt x="308698" y="540702"/>
                </a:lnTo>
                <a:lnTo>
                  <a:pt x="314841" y="544385"/>
                </a:lnTo>
                <a:lnTo>
                  <a:pt x="323224" y="545269"/>
                </a:lnTo>
                <a:lnTo>
                  <a:pt x="331926" y="544594"/>
                </a:lnTo>
                <a:lnTo>
                  <a:pt x="339026" y="543598"/>
                </a:lnTo>
                <a:lnTo>
                  <a:pt x="341698" y="543166"/>
                </a:lnTo>
                <a:lnTo>
                  <a:pt x="320205" y="543166"/>
                </a:lnTo>
                <a:lnTo>
                  <a:pt x="308439" y="538127"/>
                </a:lnTo>
                <a:lnTo>
                  <a:pt x="308506" y="534496"/>
                </a:lnTo>
                <a:lnTo>
                  <a:pt x="308787" y="528332"/>
                </a:lnTo>
                <a:lnTo>
                  <a:pt x="307721" y="523595"/>
                </a:lnTo>
                <a:lnTo>
                  <a:pt x="294165" y="482256"/>
                </a:lnTo>
                <a:lnTo>
                  <a:pt x="276267" y="443039"/>
                </a:lnTo>
                <a:lnTo>
                  <a:pt x="248513" y="392944"/>
                </a:lnTo>
                <a:lnTo>
                  <a:pt x="144713" y="229960"/>
                </a:lnTo>
                <a:lnTo>
                  <a:pt x="115443" y="183540"/>
                </a:lnTo>
                <a:lnTo>
                  <a:pt x="58931" y="92429"/>
                </a:lnTo>
                <a:lnTo>
                  <a:pt x="31028" y="47009"/>
                </a:lnTo>
                <a:lnTo>
                  <a:pt x="2387" y="63"/>
                </a:lnTo>
                <a:close/>
              </a:path>
              <a:path w="478155" h="545464">
                <a:moveTo>
                  <a:pt x="475067" y="503130"/>
                </a:moveTo>
                <a:lnTo>
                  <a:pt x="423529" y="520453"/>
                </a:lnTo>
                <a:lnTo>
                  <a:pt x="369112" y="535381"/>
                </a:lnTo>
                <a:lnTo>
                  <a:pt x="320205" y="543166"/>
                </a:lnTo>
                <a:lnTo>
                  <a:pt x="341698" y="543166"/>
                </a:lnTo>
                <a:lnTo>
                  <a:pt x="382481" y="534496"/>
                </a:lnTo>
                <a:lnTo>
                  <a:pt x="436784" y="518517"/>
                </a:lnTo>
                <a:lnTo>
                  <a:pt x="476377" y="505015"/>
                </a:lnTo>
                <a:lnTo>
                  <a:pt x="477307" y="504647"/>
                </a:lnTo>
                <a:lnTo>
                  <a:pt x="475424" y="504647"/>
                </a:lnTo>
                <a:lnTo>
                  <a:pt x="475067" y="503130"/>
                </a:lnTo>
                <a:close/>
              </a:path>
              <a:path w="478155" h="545464">
                <a:moveTo>
                  <a:pt x="477012" y="502450"/>
                </a:moveTo>
                <a:lnTo>
                  <a:pt x="475067" y="503130"/>
                </a:lnTo>
                <a:lnTo>
                  <a:pt x="475424" y="504647"/>
                </a:lnTo>
                <a:lnTo>
                  <a:pt x="477012" y="502450"/>
                </a:lnTo>
                <a:close/>
              </a:path>
              <a:path w="478155" h="545464">
                <a:moveTo>
                  <a:pt x="477887" y="502450"/>
                </a:moveTo>
                <a:lnTo>
                  <a:pt x="477012" y="502450"/>
                </a:lnTo>
                <a:lnTo>
                  <a:pt x="475424" y="504647"/>
                </a:lnTo>
                <a:lnTo>
                  <a:pt x="477307" y="504647"/>
                </a:lnTo>
                <a:lnTo>
                  <a:pt x="478155" y="503859"/>
                </a:lnTo>
                <a:lnTo>
                  <a:pt x="477887" y="502450"/>
                </a:lnTo>
                <a:close/>
              </a:path>
              <a:path w="478155" h="545464">
                <a:moveTo>
                  <a:pt x="254901" y="0"/>
                </a:moveTo>
                <a:lnTo>
                  <a:pt x="273608" y="53954"/>
                </a:lnTo>
                <a:lnTo>
                  <a:pt x="294587" y="104646"/>
                </a:lnTo>
                <a:lnTo>
                  <a:pt x="315821" y="155231"/>
                </a:lnTo>
                <a:lnTo>
                  <a:pt x="337286" y="205714"/>
                </a:lnTo>
                <a:lnTo>
                  <a:pt x="354125" y="244863"/>
                </a:lnTo>
                <a:lnTo>
                  <a:pt x="371181" y="283916"/>
                </a:lnTo>
                <a:lnTo>
                  <a:pt x="388530" y="322838"/>
                </a:lnTo>
                <a:lnTo>
                  <a:pt x="406247" y="361594"/>
                </a:lnTo>
                <a:lnTo>
                  <a:pt x="431452" y="415255"/>
                </a:lnTo>
                <a:lnTo>
                  <a:pt x="460362" y="466953"/>
                </a:lnTo>
                <a:lnTo>
                  <a:pt x="465583" y="475854"/>
                </a:lnTo>
                <a:lnTo>
                  <a:pt x="469788" y="485000"/>
                </a:lnTo>
                <a:lnTo>
                  <a:pt x="473046" y="494546"/>
                </a:lnTo>
                <a:lnTo>
                  <a:pt x="475067" y="503130"/>
                </a:lnTo>
                <a:lnTo>
                  <a:pt x="477012" y="502450"/>
                </a:lnTo>
                <a:lnTo>
                  <a:pt x="477887" y="502450"/>
                </a:lnTo>
                <a:lnTo>
                  <a:pt x="476161" y="494206"/>
                </a:lnTo>
                <a:lnTo>
                  <a:pt x="473751" y="485536"/>
                </a:lnTo>
                <a:lnTo>
                  <a:pt x="470459" y="477215"/>
                </a:lnTo>
                <a:lnTo>
                  <a:pt x="466013" y="469646"/>
                </a:lnTo>
                <a:lnTo>
                  <a:pt x="462170" y="464337"/>
                </a:lnTo>
                <a:lnTo>
                  <a:pt x="458812" y="458724"/>
                </a:lnTo>
                <a:lnTo>
                  <a:pt x="435292" y="415046"/>
                </a:lnTo>
                <a:lnTo>
                  <a:pt x="411517" y="365767"/>
                </a:lnTo>
                <a:lnTo>
                  <a:pt x="394652" y="329098"/>
                </a:lnTo>
                <a:lnTo>
                  <a:pt x="378196" y="292242"/>
                </a:lnTo>
                <a:lnTo>
                  <a:pt x="362000" y="255282"/>
                </a:lnTo>
                <a:lnTo>
                  <a:pt x="340748" y="206122"/>
                </a:lnTo>
                <a:lnTo>
                  <a:pt x="319772" y="156839"/>
                </a:lnTo>
                <a:lnTo>
                  <a:pt x="299052" y="107447"/>
                </a:lnTo>
                <a:lnTo>
                  <a:pt x="278570" y="57957"/>
                </a:lnTo>
                <a:lnTo>
                  <a:pt x="254901" y="0"/>
                </a:lnTo>
                <a:close/>
              </a:path>
            </a:pathLst>
          </a:custGeom>
          <a:solidFill>
            <a:srgbClr val="F08152"/>
          </a:solid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8175176" y="14207432"/>
            <a:ext cx="1352953" cy="6248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9347733" y="14310652"/>
            <a:ext cx="30480" cy="190500"/>
          </a:xfrm>
          <a:custGeom>
            <a:avLst/>
            <a:gdLst/>
            <a:ahLst/>
            <a:cxnLst/>
            <a:rect l="l" t="t" r="r" b="b"/>
            <a:pathLst>
              <a:path w="30479" h="190500">
                <a:moveTo>
                  <a:pt x="29972" y="0"/>
                </a:moveTo>
                <a:lnTo>
                  <a:pt x="0" y="0"/>
                </a:lnTo>
                <a:lnTo>
                  <a:pt x="0" y="190334"/>
                </a:lnTo>
                <a:lnTo>
                  <a:pt x="29972" y="190334"/>
                </a:lnTo>
                <a:lnTo>
                  <a:pt x="2997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9397135" y="14310657"/>
            <a:ext cx="106578" cy="19235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9601496" y="14422911"/>
            <a:ext cx="31115" cy="77470"/>
          </a:xfrm>
          <a:custGeom>
            <a:avLst/>
            <a:gdLst/>
            <a:ahLst/>
            <a:cxnLst/>
            <a:rect l="l" t="t" r="r" b="b"/>
            <a:pathLst>
              <a:path w="31115" h="77469">
                <a:moveTo>
                  <a:pt x="0" y="77469"/>
                </a:moveTo>
                <a:lnTo>
                  <a:pt x="30949" y="77469"/>
                </a:lnTo>
                <a:lnTo>
                  <a:pt x="30949" y="0"/>
                </a:lnTo>
                <a:lnTo>
                  <a:pt x="0" y="0"/>
                </a:lnTo>
                <a:lnTo>
                  <a:pt x="0" y="7746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9601492" y="14323860"/>
            <a:ext cx="112395" cy="176530"/>
          </a:xfrm>
          <a:custGeom>
            <a:avLst/>
            <a:gdLst/>
            <a:ahLst/>
            <a:cxnLst/>
            <a:rect l="l" t="t" r="r" b="b"/>
            <a:pathLst>
              <a:path w="112395" h="176530">
                <a:moveTo>
                  <a:pt x="111912" y="0"/>
                </a:moveTo>
                <a:lnTo>
                  <a:pt x="80962" y="0"/>
                </a:lnTo>
                <a:lnTo>
                  <a:pt x="80962" y="72390"/>
                </a:lnTo>
                <a:lnTo>
                  <a:pt x="30949" y="72390"/>
                </a:lnTo>
                <a:lnTo>
                  <a:pt x="30949" y="0"/>
                </a:lnTo>
                <a:lnTo>
                  <a:pt x="0" y="0"/>
                </a:lnTo>
                <a:lnTo>
                  <a:pt x="0" y="72390"/>
                </a:lnTo>
                <a:lnTo>
                  <a:pt x="0" y="99060"/>
                </a:lnTo>
                <a:lnTo>
                  <a:pt x="80962" y="99060"/>
                </a:lnTo>
                <a:lnTo>
                  <a:pt x="80962" y="176530"/>
                </a:lnTo>
                <a:lnTo>
                  <a:pt x="111912" y="176530"/>
                </a:lnTo>
                <a:lnTo>
                  <a:pt x="111912" y="99060"/>
                </a:lnTo>
                <a:lnTo>
                  <a:pt x="111912" y="72390"/>
                </a:lnTo>
                <a:lnTo>
                  <a:pt x="11191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25" name="bg object 25"/>
          <p:cNvSpPr/>
          <p:nvPr/>
        </p:nvSpPr>
        <p:spPr>
          <a:xfrm>
            <a:off x="9733475" y="14368264"/>
            <a:ext cx="216555" cy="13474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26" name="bg object 26"/>
          <p:cNvSpPr/>
          <p:nvPr/>
        </p:nvSpPr>
        <p:spPr>
          <a:xfrm>
            <a:off x="9977818" y="14310652"/>
            <a:ext cx="236148" cy="19235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27" name="bg object 27"/>
          <p:cNvSpPr/>
          <p:nvPr/>
        </p:nvSpPr>
        <p:spPr>
          <a:xfrm>
            <a:off x="9555150" y="14541551"/>
            <a:ext cx="31115" cy="186690"/>
          </a:xfrm>
          <a:custGeom>
            <a:avLst/>
            <a:gdLst/>
            <a:ahLst/>
            <a:cxnLst/>
            <a:rect l="l" t="t" r="r" b="b"/>
            <a:pathLst>
              <a:path w="31115" h="186690">
                <a:moveTo>
                  <a:pt x="30441" y="55575"/>
                </a:moveTo>
                <a:lnTo>
                  <a:pt x="469" y="55575"/>
                </a:lnTo>
                <a:lnTo>
                  <a:pt x="469" y="186270"/>
                </a:lnTo>
                <a:lnTo>
                  <a:pt x="30441" y="186270"/>
                </a:lnTo>
                <a:lnTo>
                  <a:pt x="30441" y="55575"/>
                </a:lnTo>
                <a:close/>
              </a:path>
              <a:path w="31115" h="186690">
                <a:moveTo>
                  <a:pt x="30949" y="0"/>
                </a:moveTo>
                <a:lnTo>
                  <a:pt x="0" y="0"/>
                </a:lnTo>
                <a:lnTo>
                  <a:pt x="0" y="30962"/>
                </a:lnTo>
                <a:lnTo>
                  <a:pt x="30949" y="30962"/>
                </a:lnTo>
                <a:lnTo>
                  <a:pt x="3094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28" name="bg object 28"/>
          <p:cNvSpPr/>
          <p:nvPr/>
        </p:nvSpPr>
        <p:spPr>
          <a:xfrm>
            <a:off x="9613485" y="14560584"/>
            <a:ext cx="289553" cy="16926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29" name="bg object 29"/>
          <p:cNvSpPr/>
          <p:nvPr/>
        </p:nvSpPr>
        <p:spPr>
          <a:xfrm>
            <a:off x="9923628" y="14541551"/>
            <a:ext cx="34290" cy="186690"/>
          </a:xfrm>
          <a:custGeom>
            <a:avLst/>
            <a:gdLst/>
            <a:ahLst/>
            <a:cxnLst/>
            <a:rect l="l" t="t" r="r" b="b"/>
            <a:pathLst>
              <a:path w="34290" h="186690">
                <a:moveTo>
                  <a:pt x="30937" y="0"/>
                </a:moveTo>
                <a:lnTo>
                  <a:pt x="0" y="0"/>
                </a:lnTo>
                <a:lnTo>
                  <a:pt x="0" y="30962"/>
                </a:lnTo>
                <a:lnTo>
                  <a:pt x="30937" y="30962"/>
                </a:lnTo>
                <a:lnTo>
                  <a:pt x="30937" y="0"/>
                </a:lnTo>
                <a:close/>
              </a:path>
              <a:path w="34290" h="186690">
                <a:moveTo>
                  <a:pt x="33794" y="55575"/>
                </a:moveTo>
                <a:lnTo>
                  <a:pt x="3822" y="55575"/>
                </a:lnTo>
                <a:lnTo>
                  <a:pt x="3822" y="186270"/>
                </a:lnTo>
                <a:lnTo>
                  <a:pt x="33794" y="186270"/>
                </a:lnTo>
                <a:lnTo>
                  <a:pt x="33794" y="5557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30" name="bg object 30"/>
          <p:cNvSpPr/>
          <p:nvPr/>
        </p:nvSpPr>
        <p:spPr>
          <a:xfrm>
            <a:off x="9980386" y="14595085"/>
            <a:ext cx="109474" cy="13477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31" name="bg object 31"/>
          <p:cNvSpPr/>
          <p:nvPr/>
        </p:nvSpPr>
        <p:spPr>
          <a:xfrm>
            <a:off x="10115006" y="14595096"/>
            <a:ext cx="99339" cy="13272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32" name="bg object 32"/>
          <p:cNvSpPr/>
          <p:nvPr/>
        </p:nvSpPr>
        <p:spPr>
          <a:xfrm>
            <a:off x="920750" y="5765329"/>
            <a:ext cx="8890000" cy="0"/>
          </a:xfrm>
          <a:custGeom>
            <a:avLst/>
            <a:gdLst/>
            <a:ahLst/>
            <a:cxnLst/>
            <a:rect l="l" t="t" r="r" b="b"/>
            <a:pathLst>
              <a:path w="8890000">
                <a:moveTo>
                  <a:pt x="0" y="0"/>
                </a:moveTo>
                <a:lnTo>
                  <a:pt x="8889377" y="0"/>
                </a:lnTo>
              </a:path>
            </a:pathLst>
          </a:custGeom>
          <a:ln w="18300">
            <a:solidFill>
              <a:srgbClr val="E94E1B"/>
            </a:solidFill>
          </a:ln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33" name="bg object 33"/>
          <p:cNvSpPr/>
          <p:nvPr/>
        </p:nvSpPr>
        <p:spPr>
          <a:xfrm>
            <a:off x="920750" y="7963062"/>
            <a:ext cx="8890000" cy="0"/>
          </a:xfrm>
          <a:custGeom>
            <a:avLst/>
            <a:gdLst/>
            <a:ahLst/>
            <a:cxnLst/>
            <a:rect l="l" t="t" r="r" b="b"/>
            <a:pathLst>
              <a:path w="8890000">
                <a:moveTo>
                  <a:pt x="0" y="0"/>
                </a:moveTo>
                <a:lnTo>
                  <a:pt x="8889377" y="0"/>
                </a:lnTo>
              </a:path>
            </a:pathLst>
          </a:custGeom>
          <a:ln w="18300">
            <a:solidFill>
              <a:srgbClr val="E94E1B"/>
            </a:solidFill>
          </a:ln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34" name="bg object 34"/>
          <p:cNvSpPr/>
          <p:nvPr/>
        </p:nvSpPr>
        <p:spPr>
          <a:xfrm>
            <a:off x="1323308" y="7104745"/>
            <a:ext cx="922019" cy="0"/>
          </a:xfrm>
          <a:custGeom>
            <a:avLst/>
            <a:gdLst/>
            <a:ahLst/>
            <a:cxnLst/>
            <a:rect l="l" t="t" r="r" b="b"/>
            <a:pathLst>
              <a:path w="922019">
                <a:moveTo>
                  <a:pt x="921715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008DD1"/>
            </a:solidFill>
          </a:ln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35" name="bg object 35"/>
          <p:cNvSpPr/>
          <p:nvPr/>
        </p:nvSpPr>
        <p:spPr>
          <a:xfrm>
            <a:off x="2822347" y="7104745"/>
            <a:ext cx="922019" cy="0"/>
          </a:xfrm>
          <a:custGeom>
            <a:avLst/>
            <a:gdLst/>
            <a:ahLst/>
            <a:cxnLst/>
            <a:rect l="l" t="t" r="r" b="b"/>
            <a:pathLst>
              <a:path w="922020">
                <a:moveTo>
                  <a:pt x="921715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008DD1"/>
            </a:solidFill>
          </a:ln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36" name="bg object 36"/>
          <p:cNvSpPr/>
          <p:nvPr/>
        </p:nvSpPr>
        <p:spPr>
          <a:xfrm>
            <a:off x="5532815" y="8183451"/>
            <a:ext cx="0" cy="2953385"/>
          </a:xfrm>
          <a:custGeom>
            <a:avLst/>
            <a:gdLst/>
            <a:ahLst/>
            <a:cxnLst/>
            <a:rect l="l" t="t" r="r" b="b"/>
            <a:pathLst>
              <a:path h="2953384">
                <a:moveTo>
                  <a:pt x="0" y="0"/>
                </a:moveTo>
                <a:lnTo>
                  <a:pt x="0" y="2952978"/>
                </a:lnTo>
              </a:path>
            </a:pathLst>
          </a:custGeom>
          <a:ln w="18300">
            <a:solidFill>
              <a:srgbClr val="E94E1B"/>
            </a:solidFill>
          </a:ln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37" name="bg object 37"/>
          <p:cNvSpPr/>
          <p:nvPr/>
        </p:nvSpPr>
        <p:spPr>
          <a:xfrm>
            <a:off x="5532815" y="2802520"/>
            <a:ext cx="0" cy="2724785"/>
          </a:xfrm>
          <a:custGeom>
            <a:avLst/>
            <a:gdLst/>
            <a:ahLst/>
            <a:cxnLst/>
            <a:rect l="l" t="t" r="r" b="b"/>
            <a:pathLst>
              <a:path h="2724785">
                <a:moveTo>
                  <a:pt x="0" y="0"/>
                </a:moveTo>
                <a:lnTo>
                  <a:pt x="0" y="2724378"/>
                </a:lnTo>
              </a:path>
            </a:pathLst>
          </a:custGeom>
          <a:ln w="18300">
            <a:solidFill>
              <a:srgbClr val="E94E1B"/>
            </a:solidFill>
          </a:ln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38" name="bg object 38"/>
          <p:cNvSpPr/>
          <p:nvPr/>
        </p:nvSpPr>
        <p:spPr>
          <a:xfrm>
            <a:off x="932842" y="11365050"/>
            <a:ext cx="8877300" cy="0"/>
          </a:xfrm>
          <a:custGeom>
            <a:avLst/>
            <a:gdLst/>
            <a:ahLst/>
            <a:cxnLst/>
            <a:rect l="l" t="t" r="r" b="b"/>
            <a:pathLst>
              <a:path w="8877300">
                <a:moveTo>
                  <a:pt x="0" y="0"/>
                </a:moveTo>
                <a:lnTo>
                  <a:pt x="8877287" y="0"/>
                </a:lnTo>
              </a:path>
            </a:pathLst>
          </a:custGeom>
          <a:ln w="18300">
            <a:solidFill>
              <a:srgbClr val="E94E1B"/>
            </a:solidFill>
          </a:ln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39" name="bg object 39"/>
          <p:cNvSpPr/>
          <p:nvPr/>
        </p:nvSpPr>
        <p:spPr>
          <a:xfrm>
            <a:off x="1323308" y="12689670"/>
            <a:ext cx="922019" cy="0"/>
          </a:xfrm>
          <a:custGeom>
            <a:avLst/>
            <a:gdLst/>
            <a:ahLst/>
            <a:cxnLst/>
            <a:rect l="l" t="t" r="r" b="b"/>
            <a:pathLst>
              <a:path w="922019">
                <a:moveTo>
                  <a:pt x="921715" y="0"/>
                </a:moveTo>
                <a:lnTo>
                  <a:pt x="0" y="0"/>
                </a:lnTo>
              </a:path>
            </a:pathLst>
          </a:custGeom>
          <a:ln w="9144">
            <a:solidFill>
              <a:srgbClr val="008DD1"/>
            </a:solidFill>
          </a:ln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40" name="bg object 40"/>
          <p:cNvSpPr/>
          <p:nvPr/>
        </p:nvSpPr>
        <p:spPr>
          <a:xfrm>
            <a:off x="2822347" y="12689670"/>
            <a:ext cx="922019" cy="0"/>
          </a:xfrm>
          <a:custGeom>
            <a:avLst/>
            <a:gdLst/>
            <a:ahLst/>
            <a:cxnLst/>
            <a:rect l="l" t="t" r="r" b="b"/>
            <a:pathLst>
              <a:path w="922020">
                <a:moveTo>
                  <a:pt x="921715" y="0"/>
                </a:moveTo>
                <a:lnTo>
                  <a:pt x="0" y="0"/>
                </a:lnTo>
              </a:path>
            </a:pathLst>
          </a:custGeom>
          <a:ln w="9144">
            <a:solidFill>
              <a:srgbClr val="008DD1"/>
            </a:solidFill>
          </a:ln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41" name="bg object 41"/>
          <p:cNvSpPr/>
          <p:nvPr/>
        </p:nvSpPr>
        <p:spPr>
          <a:xfrm>
            <a:off x="1137615" y="3866763"/>
            <a:ext cx="1291401" cy="105612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42" name="bg object 42"/>
          <p:cNvSpPr/>
          <p:nvPr/>
        </p:nvSpPr>
        <p:spPr>
          <a:xfrm>
            <a:off x="972403" y="3856795"/>
            <a:ext cx="426084" cy="401320"/>
          </a:xfrm>
          <a:custGeom>
            <a:avLst/>
            <a:gdLst/>
            <a:ahLst/>
            <a:cxnLst/>
            <a:rect l="l" t="t" r="r" b="b"/>
            <a:pathLst>
              <a:path w="426084" h="401320">
                <a:moveTo>
                  <a:pt x="331927" y="0"/>
                </a:moveTo>
                <a:lnTo>
                  <a:pt x="0" y="0"/>
                </a:lnTo>
                <a:lnTo>
                  <a:pt x="2728" y="39066"/>
                </a:lnTo>
                <a:lnTo>
                  <a:pt x="7900" y="77887"/>
                </a:lnTo>
                <a:lnTo>
                  <a:pt x="15514" y="116305"/>
                </a:lnTo>
                <a:lnTo>
                  <a:pt x="25565" y="154165"/>
                </a:lnTo>
                <a:lnTo>
                  <a:pt x="45780" y="206092"/>
                </a:lnTo>
                <a:lnTo>
                  <a:pt x="79082" y="249504"/>
                </a:lnTo>
                <a:lnTo>
                  <a:pt x="124521" y="280711"/>
                </a:lnTo>
                <a:lnTo>
                  <a:pt x="144860" y="297799"/>
                </a:lnTo>
                <a:lnTo>
                  <a:pt x="158521" y="319786"/>
                </a:lnTo>
                <a:lnTo>
                  <a:pt x="161465" y="331079"/>
                </a:lnTo>
                <a:lnTo>
                  <a:pt x="163353" y="342677"/>
                </a:lnTo>
                <a:lnTo>
                  <a:pt x="165518" y="354161"/>
                </a:lnTo>
                <a:lnTo>
                  <a:pt x="203722" y="392911"/>
                </a:lnTo>
                <a:lnTo>
                  <a:pt x="251574" y="400697"/>
                </a:lnTo>
                <a:lnTo>
                  <a:pt x="400151" y="347065"/>
                </a:lnTo>
                <a:lnTo>
                  <a:pt x="409605" y="345835"/>
                </a:lnTo>
                <a:lnTo>
                  <a:pt x="417556" y="340282"/>
                </a:lnTo>
                <a:lnTo>
                  <a:pt x="423222" y="331869"/>
                </a:lnTo>
                <a:lnTo>
                  <a:pt x="425818" y="322059"/>
                </a:lnTo>
                <a:lnTo>
                  <a:pt x="425397" y="312168"/>
                </a:lnTo>
                <a:lnTo>
                  <a:pt x="423006" y="302499"/>
                </a:lnTo>
                <a:lnTo>
                  <a:pt x="419351" y="293057"/>
                </a:lnTo>
                <a:lnTo>
                  <a:pt x="415137" y="283845"/>
                </a:lnTo>
                <a:lnTo>
                  <a:pt x="395340" y="238493"/>
                </a:lnTo>
                <a:lnTo>
                  <a:pt x="377887" y="192196"/>
                </a:lnTo>
                <a:lnTo>
                  <a:pt x="362797" y="145075"/>
                </a:lnTo>
                <a:lnTo>
                  <a:pt x="350093" y="97253"/>
                </a:lnTo>
                <a:lnTo>
                  <a:pt x="339796" y="48854"/>
                </a:lnTo>
                <a:lnTo>
                  <a:pt x="331927" y="0"/>
                </a:lnTo>
                <a:close/>
              </a:path>
            </a:pathLst>
          </a:custGeom>
          <a:solidFill>
            <a:srgbClr val="F08152"/>
          </a:solid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43" name="bg object 43"/>
          <p:cNvSpPr/>
          <p:nvPr/>
        </p:nvSpPr>
        <p:spPr>
          <a:xfrm>
            <a:off x="972403" y="3856795"/>
            <a:ext cx="426084" cy="401320"/>
          </a:xfrm>
          <a:custGeom>
            <a:avLst/>
            <a:gdLst/>
            <a:ahLst/>
            <a:cxnLst/>
            <a:rect l="l" t="t" r="r" b="b"/>
            <a:pathLst>
              <a:path w="426084" h="401320">
                <a:moveTo>
                  <a:pt x="331927" y="0"/>
                </a:moveTo>
                <a:lnTo>
                  <a:pt x="0" y="0"/>
                </a:lnTo>
                <a:lnTo>
                  <a:pt x="2728" y="39066"/>
                </a:lnTo>
                <a:lnTo>
                  <a:pt x="7900" y="77887"/>
                </a:lnTo>
                <a:lnTo>
                  <a:pt x="15514" y="116305"/>
                </a:lnTo>
                <a:lnTo>
                  <a:pt x="25565" y="154165"/>
                </a:lnTo>
                <a:lnTo>
                  <a:pt x="45780" y="206092"/>
                </a:lnTo>
                <a:lnTo>
                  <a:pt x="79082" y="249504"/>
                </a:lnTo>
                <a:lnTo>
                  <a:pt x="124521" y="280711"/>
                </a:lnTo>
                <a:lnTo>
                  <a:pt x="144860" y="297799"/>
                </a:lnTo>
                <a:lnTo>
                  <a:pt x="158521" y="319786"/>
                </a:lnTo>
                <a:lnTo>
                  <a:pt x="161465" y="331079"/>
                </a:lnTo>
                <a:lnTo>
                  <a:pt x="163353" y="342677"/>
                </a:lnTo>
                <a:lnTo>
                  <a:pt x="165518" y="354161"/>
                </a:lnTo>
                <a:lnTo>
                  <a:pt x="203722" y="392911"/>
                </a:lnTo>
                <a:lnTo>
                  <a:pt x="251574" y="400697"/>
                </a:lnTo>
                <a:lnTo>
                  <a:pt x="400151" y="347065"/>
                </a:lnTo>
                <a:lnTo>
                  <a:pt x="409605" y="345835"/>
                </a:lnTo>
                <a:lnTo>
                  <a:pt x="417556" y="340282"/>
                </a:lnTo>
                <a:lnTo>
                  <a:pt x="423222" y="331869"/>
                </a:lnTo>
                <a:lnTo>
                  <a:pt x="425818" y="322059"/>
                </a:lnTo>
                <a:lnTo>
                  <a:pt x="425397" y="312168"/>
                </a:lnTo>
                <a:lnTo>
                  <a:pt x="423006" y="302499"/>
                </a:lnTo>
                <a:lnTo>
                  <a:pt x="419351" y="293057"/>
                </a:lnTo>
                <a:lnTo>
                  <a:pt x="415137" y="283845"/>
                </a:lnTo>
                <a:lnTo>
                  <a:pt x="395340" y="238493"/>
                </a:lnTo>
                <a:lnTo>
                  <a:pt x="377887" y="192196"/>
                </a:lnTo>
                <a:lnTo>
                  <a:pt x="362797" y="145075"/>
                </a:lnTo>
                <a:lnTo>
                  <a:pt x="350093" y="97253"/>
                </a:lnTo>
                <a:lnTo>
                  <a:pt x="339796" y="48854"/>
                </a:lnTo>
                <a:lnTo>
                  <a:pt x="331927" y="0"/>
                </a:lnTo>
                <a:close/>
              </a:path>
            </a:pathLst>
          </a:custGeom>
          <a:ln w="3175">
            <a:solidFill>
              <a:srgbClr val="E94E1B"/>
            </a:solidFill>
          </a:ln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44" name="bg object 44"/>
          <p:cNvSpPr/>
          <p:nvPr/>
        </p:nvSpPr>
        <p:spPr>
          <a:xfrm>
            <a:off x="1170969" y="4087778"/>
            <a:ext cx="253074" cy="24863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45" name="bg object 45"/>
          <p:cNvSpPr/>
          <p:nvPr/>
        </p:nvSpPr>
        <p:spPr>
          <a:xfrm>
            <a:off x="1989380" y="3856795"/>
            <a:ext cx="499745" cy="305435"/>
          </a:xfrm>
          <a:custGeom>
            <a:avLst/>
            <a:gdLst/>
            <a:ahLst/>
            <a:cxnLst/>
            <a:rect l="l" t="t" r="r" b="b"/>
            <a:pathLst>
              <a:path w="499744" h="305435">
                <a:moveTo>
                  <a:pt x="499425" y="0"/>
                </a:moveTo>
                <a:lnTo>
                  <a:pt x="127036" y="0"/>
                </a:lnTo>
                <a:lnTo>
                  <a:pt x="103088" y="36180"/>
                </a:lnTo>
                <a:lnTo>
                  <a:pt x="77580" y="71272"/>
                </a:lnTo>
                <a:lnTo>
                  <a:pt x="50546" y="105202"/>
                </a:lnTo>
                <a:lnTo>
                  <a:pt x="15260" y="145439"/>
                </a:lnTo>
                <a:lnTo>
                  <a:pt x="8959" y="153365"/>
                </a:lnTo>
                <a:lnTo>
                  <a:pt x="3794" y="161881"/>
                </a:lnTo>
                <a:lnTo>
                  <a:pt x="442" y="171196"/>
                </a:lnTo>
                <a:lnTo>
                  <a:pt x="0" y="181332"/>
                </a:lnTo>
                <a:lnTo>
                  <a:pt x="2903" y="191052"/>
                </a:lnTo>
                <a:lnTo>
                  <a:pt x="8839" y="198724"/>
                </a:lnTo>
                <a:lnTo>
                  <a:pt x="17498" y="202717"/>
                </a:lnTo>
                <a:lnTo>
                  <a:pt x="143330" y="298183"/>
                </a:lnTo>
                <a:lnTo>
                  <a:pt x="167124" y="303216"/>
                </a:lnTo>
                <a:lnTo>
                  <a:pt x="191331" y="305017"/>
                </a:lnTo>
                <a:lnTo>
                  <a:pt x="213826" y="301039"/>
                </a:lnTo>
                <a:lnTo>
                  <a:pt x="232484" y="288734"/>
                </a:lnTo>
                <a:lnTo>
                  <a:pt x="239347" y="279405"/>
                </a:lnTo>
                <a:lnTo>
                  <a:pt x="244834" y="269092"/>
                </a:lnTo>
                <a:lnTo>
                  <a:pt x="250093" y="258586"/>
                </a:lnTo>
                <a:lnTo>
                  <a:pt x="256271" y="248678"/>
                </a:lnTo>
                <a:lnTo>
                  <a:pt x="275858" y="231760"/>
                </a:lnTo>
                <a:lnTo>
                  <a:pt x="300367" y="221511"/>
                </a:lnTo>
                <a:lnTo>
                  <a:pt x="327021" y="213994"/>
                </a:lnTo>
                <a:lnTo>
                  <a:pt x="353045" y="205270"/>
                </a:lnTo>
                <a:lnTo>
                  <a:pt x="397768" y="173756"/>
                </a:lnTo>
                <a:lnTo>
                  <a:pt x="432547" y="130213"/>
                </a:lnTo>
                <a:lnTo>
                  <a:pt x="469844" y="67092"/>
                </a:lnTo>
                <a:lnTo>
                  <a:pt x="485614" y="33977"/>
                </a:lnTo>
                <a:lnTo>
                  <a:pt x="499425" y="0"/>
                </a:lnTo>
                <a:close/>
              </a:path>
            </a:pathLst>
          </a:custGeom>
          <a:solidFill>
            <a:srgbClr val="F08152"/>
          </a:solid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46" name="bg object 46"/>
          <p:cNvSpPr/>
          <p:nvPr/>
        </p:nvSpPr>
        <p:spPr>
          <a:xfrm>
            <a:off x="1989380" y="3856795"/>
            <a:ext cx="499745" cy="305435"/>
          </a:xfrm>
          <a:custGeom>
            <a:avLst/>
            <a:gdLst/>
            <a:ahLst/>
            <a:cxnLst/>
            <a:rect l="l" t="t" r="r" b="b"/>
            <a:pathLst>
              <a:path w="499744" h="305435">
                <a:moveTo>
                  <a:pt x="127036" y="0"/>
                </a:moveTo>
                <a:lnTo>
                  <a:pt x="103088" y="36180"/>
                </a:lnTo>
                <a:lnTo>
                  <a:pt x="77580" y="71272"/>
                </a:lnTo>
                <a:lnTo>
                  <a:pt x="50546" y="105202"/>
                </a:lnTo>
                <a:lnTo>
                  <a:pt x="22019" y="137896"/>
                </a:lnTo>
                <a:lnTo>
                  <a:pt x="15260" y="145439"/>
                </a:lnTo>
                <a:lnTo>
                  <a:pt x="8959" y="153365"/>
                </a:lnTo>
                <a:lnTo>
                  <a:pt x="3794" y="161881"/>
                </a:lnTo>
                <a:lnTo>
                  <a:pt x="442" y="171196"/>
                </a:lnTo>
                <a:lnTo>
                  <a:pt x="0" y="181332"/>
                </a:lnTo>
                <a:lnTo>
                  <a:pt x="2903" y="191052"/>
                </a:lnTo>
                <a:lnTo>
                  <a:pt x="8839" y="198724"/>
                </a:lnTo>
                <a:lnTo>
                  <a:pt x="17498" y="202717"/>
                </a:lnTo>
                <a:lnTo>
                  <a:pt x="143330" y="298183"/>
                </a:lnTo>
                <a:lnTo>
                  <a:pt x="167124" y="303216"/>
                </a:lnTo>
                <a:lnTo>
                  <a:pt x="191331" y="305017"/>
                </a:lnTo>
                <a:lnTo>
                  <a:pt x="213826" y="301039"/>
                </a:lnTo>
                <a:lnTo>
                  <a:pt x="232484" y="288734"/>
                </a:lnTo>
                <a:lnTo>
                  <a:pt x="239347" y="279405"/>
                </a:lnTo>
                <a:lnTo>
                  <a:pt x="244834" y="269092"/>
                </a:lnTo>
                <a:lnTo>
                  <a:pt x="250093" y="258586"/>
                </a:lnTo>
                <a:lnTo>
                  <a:pt x="256271" y="248678"/>
                </a:lnTo>
                <a:lnTo>
                  <a:pt x="275858" y="231760"/>
                </a:lnTo>
                <a:lnTo>
                  <a:pt x="300367" y="221511"/>
                </a:lnTo>
                <a:lnTo>
                  <a:pt x="327021" y="213994"/>
                </a:lnTo>
                <a:lnTo>
                  <a:pt x="353045" y="205270"/>
                </a:lnTo>
                <a:lnTo>
                  <a:pt x="397768" y="173756"/>
                </a:lnTo>
                <a:lnTo>
                  <a:pt x="432547" y="130213"/>
                </a:lnTo>
                <a:lnTo>
                  <a:pt x="469844" y="67092"/>
                </a:lnTo>
                <a:lnTo>
                  <a:pt x="499425" y="0"/>
                </a:lnTo>
                <a:lnTo>
                  <a:pt x="127036" y="0"/>
                </a:lnTo>
                <a:close/>
              </a:path>
            </a:pathLst>
          </a:custGeom>
          <a:ln w="3175">
            <a:solidFill>
              <a:srgbClr val="E94E1B"/>
            </a:solidFill>
          </a:ln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47" name="bg object 47"/>
          <p:cNvSpPr/>
          <p:nvPr/>
        </p:nvSpPr>
        <p:spPr>
          <a:xfrm>
            <a:off x="1934618" y="3970413"/>
            <a:ext cx="284956" cy="25124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48" name="bg object 48"/>
          <p:cNvSpPr/>
          <p:nvPr/>
        </p:nvSpPr>
        <p:spPr>
          <a:xfrm>
            <a:off x="1879464" y="4146949"/>
            <a:ext cx="81483" cy="66306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49" name="bg object 49"/>
          <p:cNvSpPr/>
          <p:nvPr/>
        </p:nvSpPr>
        <p:spPr>
          <a:xfrm>
            <a:off x="2855725" y="3856788"/>
            <a:ext cx="1266139" cy="109531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50" name="bg object 50"/>
          <p:cNvSpPr/>
          <p:nvPr/>
        </p:nvSpPr>
        <p:spPr>
          <a:xfrm>
            <a:off x="2782016" y="3856800"/>
            <a:ext cx="523240" cy="239395"/>
          </a:xfrm>
          <a:custGeom>
            <a:avLst/>
            <a:gdLst/>
            <a:ahLst/>
            <a:cxnLst/>
            <a:rect l="l" t="t" r="r" b="b"/>
            <a:pathLst>
              <a:path w="523239" h="239395">
                <a:moveTo>
                  <a:pt x="442798" y="0"/>
                </a:moveTo>
                <a:lnTo>
                  <a:pt x="0" y="0"/>
                </a:lnTo>
                <a:lnTo>
                  <a:pt x="17597" y="27117"/>
                </a:lnTo>
                <a:lnTo>
                  <a:pt x="56787" y="78524"/>
                </a:lnTo>
                <a:lnTo>
                  <a:pt x="98524" y="122738"/>
                </a:lnTo>
                <a:lnTo>
                  <a:pt x="144479" y="155503"/>
                </a:lnTo>
                <a:lnTo>
                  <a:pt x="198387" y="169812"/>
                </a:lnTo>
                <a:lnTo>
                  <a:pt x="226485" y="173031"/>
                </a:lnTo>
                <a:lnTo>
                  <a:pt x="252868" y="179354"/>
                </a:lnTo>
                <a:lnTo>
                  <a:pt x="275386" y="193205"/>
                </a:lnTo>
                <a:lnTo>
                  <a:pt x="283230" y="202172"/>
                </a:lnTo>
                <a:lnTo>
                  <a:pt x="290247" y="211899"/>
                </a:lnTo>
                <a:lnTo>
                  <a:pt x="297466" y="221397"/>
                </a:lnTo>
                <a:lnTo>
                  <a:pt x="305917" y="229679"/>
                </a:lnTo>
                <a:lnTo>
                  <a:pt x="326732" y="239020"/>
                </a:lnTo>
                <a:lnTo>
                  <a:pt x="350056" y="239345"/>
                </a:lnTo>
                <a:lnTo>
                  <a:pt x="374161" y="233567"/>
                </a:lnTo>
                <a:lnTo>
                  <a:pt x="397319" y="224599"/>
                </a:lnTo>
                <a:lnTo>
                  <a:pt x="508520" y="107772"/>
                </a:lnTo>
                <a:lnTo>
                  <a:pt x="516595" y="102329"/>
                </a:lnTo>
                <a:lnTo>
                  <a:pt x="521320" y="93627"/>
                </a:lnTo>
                <a:lnTo>
                  <a:pt x="522652" y="83358"/>
                </a:lnTo>
                <a:lnTo>
                  <a:pt x="520547" y="73215"/>
                </a:lnTo>
                <a:lnTo>
                  <a:pt x="515645" y="64370"/>
                </a:lnTo>
                <a:lnTo>
                  <a:pt x="509046" y="56630"/>
                </a:lnTo>
                <a:lnTo>
                  <a:pt x="501396" y="49675"/>
                </a:lnTo>
                <a:lnTo>
                  <a:pt x="493344" y="43179"/>
                </a:lnTo>
                <a:lnTo>
                  <a:pt x="480426" y="32716"/>
                </a:lnTo>
                <a:lnTo>
                  <a:pt x="467714" y="22004"/>
                </a:lnTo>
                <a:lnTo>
                  <a:pt x="442798" y="0"/>
                </a:lnTo>
                <a:close/>
              </a:path>
            </a:pathLst>
          </a:custGeom>
          <a:solidFill>
            <a:srgbClr val="F08152"/>
          </a:solid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51" name="bg object 51"/>
          <p:cNvSpPr/>
          <p:nvPr/>
        </p:nvSpPr>
        <p:spPr>
          <a:xfrm>
            <a:off x="2782016" y="3856800"/>
            <a:ext cx="523240" cy="239395"/>
          </a:xfrm>
          <a:custGeom>
            <a:avLst/>
            <a:gdLst/>
            <a:ahLst/>
            <a:cxnLst/>
            <a:rect l="l" t="t" r="r" b="b"/>
            <a:pathLst>
              <a:path w="523239" h="239395">
                <a:moveTo>
                  <a:pt x="493344" y="43179"/>
                </a:moveTo>
                <a:lnTo>
                  <a:pt x="480426" y="32716"/>
                </a:lnTo>
                <a:lnTo>
                  <a:pt x="467714" y="22004"/>
                </a:lnTo>
                <a:lnTo>
                  <a:pt x="455180" y="11084"/>
                </a:lnTo>
                <a:lnTo>
                  <a:pt x="442798" y="0"/>
                </a:lnTo>
                <a:lnTo>
                  <a:pt x="0" y="0"/>
                </a:lnTo>
                <a:lnTo>
                  <a:pt x="36536" y="53320"/>
                </a:lnTo>
                <a:lnTo>
                  <a:pt x="78320" y="102641"/>
                </a:lnTo>
                <a:lnTo>
                  <a:pt x="120494" y="140841"/>
                </a:lnTo>
                <a:lnTo>
                  <a:pt x="170726" y="165277"/>
                </a:lnTo>
                <a:lnTo>
                  <a:pt x="226485" y="173031"/>
                </a:lnTo>
                <a:lnTo>
                  <a:pt x="252868" y="179354"/>
                </a:lnTo>
                <a:lnTo>
                  <a:pt x="275386" y="193205"/>
                </a:lnTo>
                <a:lnTo>
                  <a:pt x="283230" y="202172"/>
                </a:lnTo>
                <a:lnTo>
                  <a:pt x="290247" y="211899"/>
                </a:lnTo>
                <a:lnTo>
                  <a:pt x="297466" y="221397"/>
                </a:lnTo>
                <a:lnTo>
                  <a:pt x="305917" y="229679"/>
                </a:lnTo>
                <a:lnTo>
                  <a:pt x="326732" y="239020"/>
                </a:lnTo>
                <a:lnTo>
                  <a:pt x="350056" y="239345"/>
                </a:lnTo>
                <a:lnTo>
                  <a:pt x="374161" y="233567"/>
                </a:lnTo>
                <a:lnTo>
                  <a:pt x="397319" y="224599"/>
                </a:lnTo>
                <a:lnTo>
                  <a:pt x="508520" y="107772"/>
                </a:lnTo>
                <a:lnTo>
                  <a:pt x="516595" y="102329"/>
                </a:lnTo>
                <a:lnTo>
                  <a:pt x="521320" y="93627"/>
                </a:lnTo>
                <a:lnTo>
                  <a:pt x="522652" y="83358"/>
                </a:lnTo>
                <a:lnTo>
                  <a:pt x="520547" y="73215"/>
                </a:lnTo>
                <a:lnTo>
                  <a:pt x="515645" y="64370"/>
                </a:lnTo>
                <a:lnTo>
                  <a:pt x="509046" y="56630"/>
                </a:lnTo>
                <a:lnTo>
                  <a:pt x="501396" y="49675"/>
                </a:lnTo>
                <a:lnTo>
                  <a:pt x="493344" y="43179"/>
                </a:lnTo>
                <a:close/>
              </a:path>
            </a:pathLst>
          </a:custGeom>
          <a:ln w="3238">
            <a:solidFill>
              <a:srgbClr val="E94E1B"/>
            </a:solidFill>
          </a:ln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52" name="bg object 52"/>
          <p:cNvSpPr/>
          <p:nvPr/>
        </p:nvSpPr>
        <p:spPr>
          <a:xfrm>
            <a:off x="3075284" y="3891745"/>
            <a:ext cx="298528" cy="248528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53" name="bg object 53"/>
          <p:cNvSpPr/>
          <p:nvPr/>
        </p:nvSpPr>
        <p:spPr>
          <a:xfrm>
            <a:off x="3779192" y="3856794"/>
            <a:ext cx="524510" cy="444500"/>
          </a:xfrm>
          <a:custGeom>
            <a:avLst/>
            <a:gdLst/>
            <a:ahLst/>
            <a:cxnLst/>
            <a:rect l="l" t="t" r="r" b="b"/>
            <a:pathLst>
              <a:path w="524510" h="444500">
                <a:moveTo>
                  <a:pt x="524395" y="0"/>
                </a:moveTo>
                <a:lnTo>
                  <a:pt x="157695" y="0"/>
                </a:lnTo>
                <a:lnTo>
                  <a:pt x="140517" y="50571"/>
                </a:lnTo>
                <a:lnTo>
                  <a:pt x="120863" y="100234"/>
                </a:lnTo>
                <a:lnTo>
                  <a:pt x="98774" y="148861"/>
                </a:lnTo>
                <a:lnTo>
                  <a:pt x="74293" y="196327"/>
                </a:lnTo>
                <a:lnTo>
                  <a:pt x="47463" y="242507"/>
                </a:lnTo>
                <a:lnTo>
                  <a:pt x="18326" y="287274"/>
                </a:lnTo>
                <a:lnTo>
                  <a:pt x="12151" y="296418"/>
                </a:lnTo>
                <a:lnTo>
                  <a:pt x="6534" y="305912"/>
                </a:lnTo>
                <a:lnTo>
                  <a:pt x="2231" y="315875"/>
                </a:lnTo>
                <a:lnTo>
                  <a:pt x="0" y="326428"/>
                </a:lnTo>
                <a:lnTo>
                  <a:pt x="1034" y="337430"/>
                </a:lnTo>
                <a:lnTo>
                  <a:pt x="5616" y="347483"/>
                </a:lnTo>
                <a:lnTo>
                  <a:pt x="13165" y="354876"/>
                </a:lnTo>
                <a:lnTo>
                  <a:pt x="23101" y="357898"/>
                </a:lnTo>
                <a:lnTo>
                  <a:pt x="173113" y="442125"/>
                </a:lnTo>
                <a:lnTo>
                  <a:pt x="199533" y="444003"/>
                </a:lnTo>
                <a:lnTo>
                  <a:pt x="225918" y="442337"/>
                </a:lnTo>
                <a:lnTo>
                  <a:pt x="249596" y="434695"/>
                </a:lnTo>
                <a:lnTo>
                  <a:pt x="267893" y="418642"/>
                </a:lnTo>
                <a:lnTo>
                  <a:pt x="273903" y="407548"/>
                </a:lnTo>
                <a:lnTo>
                  <a:pt x="278283" y="395598"/>
                </a:lnTo>
                <a:lnTo>
                  <a:pt x="282390" y="383477"/>
                </a:lnTo>
                <a:lnTo>
                  <a:pt x="287578" y="371868"/>
                </a:lnTo>
                <a:lnTo>
                  <a:pt x="306196" y="350696"/>
                </a:lnTo>
                <a:lnTo>
                  <a:pt x="331111" y="335981"/>
                </a:lnTo>
                <a:lnTo>
                  <a:pt x="358744" y="323891"/>
                </a:lnTo>
                <a:lnTo>
                  <a:pt x="385521" y="310591"/>
                </a:lnTo>
                <a:lnTo>
                  <a:pt x="429077" y="269921"/>
                </a:lnTo>
                <a:lnTo>
                  <a:pt x="460108" y="217754"/>
                </a:lnTo>
                <a:lnTo>
                  <a:pt x="478811" y="176149"/>
                </a:lnTo>
                <a:lnTo>
                  <a:pt x="494641" y="133368"/>
                </a:lnTo>
                <a:lnTo>
                  <a:pt x="507547" y="89615"/>
                </a:lnTo>
                <a:lnTo>
                  <a:pt x="517481" y="45091"/>
                </a:lnTo>
                <a:lnTo>
                  <a:pt x="524395" y="0"/>
                </a:lnTo>
                <a:close/>
              </a:path>
            </a:pathLst>
          </a:custGeom>
          <a:solidFill>
            <a:srgbClr val="F08152"/>
          </a:solid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54" name="bg object 54"/>
          <p:cNvSpPr/>
          <p:nvPr/>
        </p:nvSpPr>
        <p:spPr>
          <a:xfrm>
            <a:off x="3779192" y="3856794"/>
            <a:ext cx="524510" cy="444500"/>
          </a:xfrm>
          <a:custGeom>
            <a:avLst/>
            <a:gdLst/>
            <a:ahLst/>
            <a:cxnLst/>
            <a:rect l="l" t="t" r="r" b="b"/>
            <a:pathLst>
              <a:path w="524510" h="444500">
                <a:moveTo>
                  <a:pt x="157695" y="0"/>
                </a:moveTo>
                <a:lnTo>
                  <a:pt x="140517" y="50571"/>
                </a:lnTo>
                <a:lnTo>
                  <a:pt x="120863" y="100234"/>
                </a:lnTo>
                <a:lnTo>
                  <a:pt x="98774" y="148861"/>
                </a:lnTo>
                <a:lnTo>
                  <a:pt x="74293" y="196327"/>
                </a:lnTo>
                <a:lnTo>
                  <a:pt x="47463" y="242507"/>
                </a:lnTo>
                <a:lnTo>
                  <a:pt x="18326" y="287274"/>
                </a:lnTo>
                <a:lnTo>
                  <a:pt x="12151" y="296418"/>
                </a:lnTo>
                <a:lnTo>
                  <a:pt x="6534" y="305912"/>
                </a:lnTo>
                <a:lnTo>
                  <a:pt x="2231" y="315875"/>
                </a:lnTo>
                <a:lnTo>
                  <a:pt x="0" y="326428"/>
                </a:lnTo>
                <a:lnTo>
                  <a:pt x="1034" y="337430"/>
                </a:lnTo>
                <a:lnTo>
                  <a:pt x="5616" y="347483"/>
                </a:lnTo>
                <a:lnTo>
                  <a:pt x="13165" y="354876"/>
                </a:lnTo>
                <a:lnTo>
                  <a:pt x="23101" y="357898"/>
                </a:lnTo>
                <a:lnTo>
                  <a:pt x="173113" y="442125"/>
                </a:lnTo>
                <a:lnTo>
                  <a:pt x="199533" y="444003"/>
                </a:lnTo>
                <a:lnTo>
                  <a:pt x="225918" y="442337"/>
                </a:lnTo>
                <a:lnTo>
                  <a:pt x="249596" y="434695"/>
                </a:lnTo>
                <a:lnTo>
                  <a:pt x="267893" y="418642"/>
                </a:lnTo>
                <a:lnTo>
                  <a:pt x="273903" y="407548"/>
                </a:lnTo>
                <a:lnTo>
                  <a:pt x="278283" y="395598"/>
                </a:lnTo>
                <a:lnTo>
                  <a:pt x="282390" y="383477"/>
                </a:lnTo>
                <a:lnTo>
                  <a:pt x="287578" y="371868"/>
                </a:lnTo>
                <a:lnTo>
                  <a:pt x="306196" y="350696"/>
                </a:lnTo>
                <a:lnTo>
                  <a:pt x="331111" y="335981"/>
                </a:lnTo>
                <a:lnTo>
                  <a:pt x="358744" y="323891"/>
                </a:lnTo>
                <a:lnTo>
                  <a:pt x="385521" y="310591"/>
                </a:lnTo>
                <a:lnTo>
                  <a:pt x="429077" y="269921"/>
                </a:lnTo>
                <a:lnTo>
                  <a:pt x="460108" y="217754"/>
                </a:lnTo>
                <a:lnTo>
                  <a:pt x="478811" y="176149"/>
                </a:lnTo>
                <a:lnTo>
                  <a:pt x="494641" y="133368"/>
                </a:lnTo>
                <a:lnTo>
                  <a:pt x="507547" y="89615"/>
                </a:lnTo>
                <a:lnTo>
                  <a:pt x="517481" y="45091"/>
                </a:lnTo>
                <a:lnTo>
                  <a:pt x="524395" y="0"/>
                </a:lnTo>
                <a:lnTo>
                  <a:pt x="157695" y="0"/>
                </a:lnTo>
                <a:close/>
              </a:path>
            </a:pathLst>
          </a:custGeom>
          <a:ln w="3454">
            <a:solidFill>
              <a:srgbClr val="E94E1B"/>
            </a:solidFill>
          </a:ln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55" name="bg object 55"/>
          <p:cNvSpPr/>
          <p:nvPr/>
        </p:nvSpPr>
        <p:spPr>
          <a:xfrm>
            <a:off x="3733825" y="4103036"/>
            <a:ext cx="297213" cy="27544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56" name="bg object 56"/>
          <p:cNvSpPr/>
          <p:nvPr/>
        </p:nvSpPr>
        <p:spPr>
          <a:xfrm>
            <a:off x="4451478" y="3892424"/>
            <a:ext cx="912322" cy="1004176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57" name="bg object 57"/>
          <p:cNvSpPr/>
          <p:nvPr/>
        </p:nvSpPr>
        <p:spPr>
          <a:xfrm>
            <a:off x="5032102" y="4078209"/>
            <a:ext cx="353695" cy="539115"/>
          </a:xfrm>
          <a:custGeom>
            <a:avLst/>
            <a:gdLst/>
            <a:ahLst/>
            <a:cxnLst/>
            <a:rect l="l" t="t" r="r" b="b"/>
            <a:pathLst>
              <a:path w="353695" h="539114">
                <a:moveTo>
                  <a:pt x="134998" y="0"/>
                </a:moveTo>
                <a:lnTo>
                  <a:pt x="124950" y="2514"/>
                </a:lnTo>
                <a:lnTo>
                  <a:pt x="116850" y="8214"/>
                </a:lnTo>
                <a:lnTo>
                  <a:pt x="112374" y="16855"/>
                </a:lnTo>
                <a:lnTo>
                  <a:pt x="9186" y="140820"/>
                </a:lnTo>
                <a:lnTo>
                  <a:pt x="2954" y="164859"/>
                </a:lnTo>
                <a:lnTo>
                  <a:pt x="0" y="189470"/>
                </a:lnTo>
                <a:lnTo>
                  <a:pt x="3020" y="212600"/>
                </a:lnTo>
                <a:lnTo>
                  <a:pt x="14711" y="232196"/>
                </a:lnTo>
                <a:lnTo>
                  <a:pt x="23906" y="239632"/>
                </a:lnTo>
                <a:lnTo>
                  <a:pt x="34174" y="245704"/>
                </a:lnTo>
                <a:lnTo>
                  <a:pt x="44650" y="251551"/>
                </a:lnTo>
                <a:lnTo>
                  <a:pt x="54475" y="258308"/>
                </a:lnTo>
                <a:lnTo>
                  <a:pt x="70827" y="279077"/>
                </a:lnTo>
                <a:lnTo>
                  <a:pt x="80149" y="304551"/>
                </a:lnTo>
                <a:lnTo>
                  <a:pt x="86588" y="332088"/>
                </a:lnTo>
                <a:lnTo>
                  <a:pt x="94289" y="359044"/>
                </a:lnTo>
                <a:lnTo>
                  <a:pt x="124371" y="406113"/>
                </a:lnTo>
                <a:lnTo>
                  <a:pt x="167187" y="443601"/>
                </a:lnTo>
                <a:lnTo>
                  <a:pt x="210635" y="473145"/>
                </a:lnTo>
                <a:lnTo>
                  <a:pt x="256401" y="498955"/>
                </a:lnTo>
                <a:lnTo>
                  <a:pt x="304154" y="520891"/>
                </a:lnTo>
                <a:lnTo>
                  <a:pt x="353560" y="538812"/>
                </a:lnTo>
                <a:lnTo>
                  <a:pt x="353560" y="164112"/>
                </a:lnTo>
                <a:lnTo>
                  <a:pt x="306883" y="132928"/>
                </a:lnTo>
                <a:lnTo>
                  <a:pt x="262015" y="99199"/>
                </a:lnTo>
                <a:lnTo>
                  <a:pt x="219103" y="63017"/>
                </a:lnTo>
                <a:lnTo>
                  <a:pt x="178300" y="24475"/>
                </a:lnTo>
                <a:lnTo>
                  <a:pt x="170917" y="17228"/>
                </a:lnTo>
                <a:lnTo>
                  <a:pt x="163123" y="10434"/>
                </a:lnTo>
                <a:lnTo>
                  <a:pt x="154672" y="4771"/>
                </a:lnTo>
                <a:lnTo>
                  <a:pt x="145318" y="917"/>
                </a:lnTo>
                <a:lnTo>
                  <a:pt x="134998" y="0"/>
                </a:lnTo>
                <a:close/>
              </a:path>
            </a:pathLst>
          </a:custGeom>
          <a:solidFill>
            <a:srgbClr val="F08152"/>
          </a:solid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58" name="bg object 58"/>
          <p:cNvSpPr/>
          <p:nvPr/>
        </p:nvSpPr>
        <p:spPr>
          <a:xfrm>
            <a:off x="5032102" y="4078209"/>
            <a:ext cx="353695" cy="539115"/>
          </a:xfrm>
          <a:custGeom>
            <a:avLst/>
            <a:gdLst/>
            <a:ahLst/>
            <a:cxnLst/>
            <a:rect l="l" t="t" r="r" b="b"/>
            <a:pathLst>
              <a:path w="353695" h="539114">
                <a:moveTo>
                  <a:pt x="353560" y="164112"/>
                </a:moveTo>
                <a:lnTo>
                  <a:pt x="306883" y="132928"/>
                </a:lnTo>
                <a:lnTo>
                  <a:pt x="262015" y="99199"/>
                </a:lnTo>
                <a:lnTo>
                  <a:pt x="219103" y="63017"/>
                </a:lnTo>
                <a:lnTo>
                  <a:pt x="178300" y="24475"/>
                </a:lnTo>
                <a:lnTo>
                  <a:pt x="170917" y="17228"/>
                </a:lnTo>
                <a:lnTo>
                  <a:pt x="163123" y="10434"/>
                </a:lnTo>
                <a:lnTo>
                  <a:pt x="154672" y="4771"/>
                </a:lnTo>
                <a:lnTo>
                  <a:pt x="145318" y="917"/>
                </a:lnTo>
                <a:lnTo>
                  <a:pt x="134998" y="0"/>
                </a:lnTo>
                <a:lnTo>
                  <a:pt x="124950" y="2514"/>
                </a:lnTo>
                <a:lnTo>
                  <a:pt x="116850" y="8214"/>
                </a:lnTo>
                <a:lnTo>
                  <a:pt x="112374" y="16855"/>
                </a:lnTo>
                <a:lnTo>
                  <a:pt x="9186" y="140820"/>
                </a:lnTo>
                <a:lnTo>
                  <a:pt x="2954" y="164859"/>
                </a:lnTo>
                <a:lnTo>
                  <a:pt x="0" y="189470"/>
                </a:lnTo>
                <a:lnTo>
                  <a:pt x="3020" y="212600"/>
                </a:lnTo>
                <a:lnTo>
                  <a:pt x="14711" y="232196"/>
                </a:lnTo>
                <a:lnTo>
                  <a:pt x="23906" y="239632"/>
                </a:lnTo>
                <a:lnTo>
                  <a:pt x="34174" y="245704"/>
                </a:lnTo>
                <a:lnTo>
                  <a:pt x="44650" y="251551"/>
                </a:lnTo>
                <a:lnTo>
                  <a:pt x="54475" y="258308"/>
                </a:lnTo>
                <a:lnTo>
                  <a:pt x="70827" y="279077"/>
                </a:lnTo>
                <a:lnTo>
                  <a:pt x="80149" y="304551"/>
                </a:lnTo>
                <a:lnTo>
                  <a:pt x="86588" y="332088"/>
                </a:lnTo>
                <a:lnTo>
                  <a:pt x="94289" y="359044"/>
                </a:lnTo>
                <a:lnTo>
                  <a:pt x="124371" y="406113"/>
                </a:lnTo>
                <a:lnTo>
                  <a:pt x="167187" y="443601"/>
                </a:lnTo>
                <a:lnTo>
                  <a:pt x="210635" y="473145"/>
                </a:lnTo>
                <a:lnTo>
                  <a:pt x="256401" y="498955"/>
                </a:lnTo>
                <a:lnTo>
                  <a:pt x="304154" y="520891"/>
                </a:lnTo>
                <a:lnTo>
                  <a:pt x="353560" y="538812"/>
                </a:lnTo>
                <a:lnTo>
                  <a:pt x="353560" y="164112"/>
                </a:lnTo>
                <a:close/>
              </a:path>
            </a:pathLst>
          </a:custGeom>
          <a:ln w="3238">
            <a:solidFill>
              <a:srgbClr val="E94E1B"/>
            </a:solidFill>
          </a:ln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59" name="bg object 59"/>
          <p:cNvSpPr/>
          <p:nvPr/>
        </p:nvSpPr>
        <p:spPr>
          <a:xfrm>
            <a:off x="4975632" y="4018421"/>
            <a:ext cx="254952" cy="29387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 rtlCol="1"/>
          <a:lstStyle>
            <a:lvl1pPr algn="r" rtl="1">
              <a:defRPr sz="3950" b="0" i="0">
                <a:solidFill>
                  <a:srgbClr val="008DD1"/>
                </a:solidFill>
                <a:latin typeface="Bookman Old Style"/>
                <a:cs typeface="Bookman Old Style"/>
              </a:defRPr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 rtlCol="1"/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 rtlCol="1"/>
          <a:lstStyle>
            <a:lvl1pPr algn="ct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D8BD707-D9CF-40AE-B4C6-C98DA3205C09}" type="datetimeFigureOut">
              <a:rPr lang="en-US"/>
              <a:t>1/14/2021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2375890"/>
            <a:ext cx="10692130" cy="12744450"/>
          </a:xfrm>
          <a:custGeom>
            <a:avLst/>
            <a:gdLst/>
            <a:ahLst/>
            <a:cxnLst/>
            <a:rect l="l" t="t" r="r" b="b"/>
            <a:pathLst>
              <a:path w="10692130" h="12744450">
                <a:moveTo>
                  <a:pt x="10692003" y="0"/>
                </a:moveTo>
                <a:lnTo>
                  <a:pt x="0" y="0"/>
                </a:lnTo>
                <a:lnTo>
                  <a:pt x="0" y="11555730"/>
                </a:lnTo>
                <a:lnTo>
                  <a:pt x="0" y="12744095"/>
                </a:lnTo>
                <a:lnTo>
                  <a:pt x="10692003" y="12744095"/>
                </a:lnTo>
                <a:lnTo>
                  <a:pt x="10692003" y="11555730"/>
                </a:lnTo>
                <a:lnTo>
                  <a:pt x="10692003" y="0"/>
                </a:lnTo>
                <a:close/>
              </a:path>
            </a:pathLst>
          </a:custGeom>
          <a:solidFill>
            <a:srgbClr val="008DD1"/>
          </a:solid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509485" y="1872628"/>
            <a:ext cx="9673590" cy="12059285"/>
          </a:xfrm>
          <a:custGeom>
            <a:avLst/>
            <a:gdLst/>
            <a:ahLst/>
            <a:cxnLst/>
            <a:rect l="l" t="t" r="r" b="b"/>
            <a:pathLst>
              <a:path w="9673590" h="12059285">
                <a:moveTo>
                  <a:pt x="9673018" y="0"/>
                </a:moveTo>
                <a:lnTo>
                  <a:pt x="0" y="0"/>
                </a:lnTo>
                <a:lnTo>
                  <a:pt x="0" y="12058980"/>
                </a:lnTo>
                <a:lnTo>
                  <a:pt x="9673018" y="12058980"/>
                </a:lnTo>
                <a:lnTo>
                  <a:pt x="967301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502958" y="1866264"/>
            <a:ext cx="9686290" cy="12071350"/>
          </a:xfrm>
          <a:custGeom>
            <a:avLst/>
            <a:gdLst/>
            <a:ahLst/>
            <a:cxnLst/>
            <a:rect l="l" t="t" r="r" b="b"/>
            <a:pathLst>
              <a:path w="9686290" h="12071350">
                <a:moveTo>
                  <a:pt x="9686074" y="0"/>
                </a:moveTo>
                <a:lnTo>
                  <a:pt x="0" y="0"/>
                </a:lnTo>
                <a:lnTo>
                  <a:pt x="0" y="12700"/>
                </a:lnTo>
                <a:lnTo>
                  <a:pt x="0" y="12058650"/>
                </a:lnTo>
                <a:lnTo>
                  <a:pt x="0" y="12071350"/>
                </a:lnTo>
                <a:lnTo>
                  <a:pt x="9686074" y="12071350"/>
                </a:lnTo>
                <a:lnTo>
                  <a:pt x="9686074" y="12058828"/>
                </a:lnTo>
                <a:lnTo>
                  <a:pt x="9686074" y="12058650"/>
                </a:lnTo>
                <a:lnTo>
                  <a:pt x="9686074" y="12877"/>
                </a:lnTo>
                <a:lnTo>
                  <a:pt x="9673031" y="12877"/>
                </a:lnTo>
                <a:lnTo>
                  <a:pt x="9673031" y="12058650"/>
                </a:lnTo>
                <a:lnTo>
                  <a:pt x="13042" y="12058650"/>
                </a:lnTo>
                <a:lnTo>
                  <a:pt x="13042" y="12700"/>
                </a:lnTo>
                <a:lnTo>
                  <a:pt x="9686074" y="12700"/>
                </a:lnTo>
                <a:lnTo>
                  <a:pt x="9686074" y="0"/>
                </a:lnTo>
                <a:close/>
              </a:path>
            </a:pathLst>
          </a:custGeom>
          <a:solidFill>
            <a:srgbClr val="008DD1"/>
          </a:solid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8168355" y="14207432"/>
            <a:ext cx="1352953" cy="6248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9340900" y="14310652"/>
            <a:ext cx="30480" cy="190500"/>
          </a:xfrm>
          <a:custGeom>
            <a:avLst/>
            <a:gdLst/>
            <a:ahLst/>
            <a:cxnLst/>
            <a:rect l="l" t="t" r="r" b="b"/>
            <a:pathLst>
              <a:path w="30479" h="190500">
                <a:moveTo>
                  <a:pt x="29972" y="0"/>
                </a:moveTo>
                <a:lnTo>
                  <a:pt x="0" y="0"/>
                </a:lnTo>
                <a:lnTo>
                  <a:pt x="0" y="190334"/>
                </a:lnTo>
                <a:lnTo>
                  <a:pt x="29972" y="190334"/>
                </a:lnTo>
                <a:lnTo>
                  <a:pt x="2997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9390314" y="14310657"/>
            <a:ext cx="106591" cy="19235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9594676" y="14422911"/>
            <a:ext cx="31115" cy="77470"/>
          </a:xfrm>
          <a:custGeom>
            <a:avLst/>
            <a:gdLst/>
            <a:ahLst/>
            <a:cxnLst/>
            <a:rect l="l" t="t" r="r" b="b"/>
            <a:pathLst>
              <a:path w="31115" h="77469">
                <a:moveTo>
                  <a:pt x="0" y="77469"/>
                </a:moveTo>
                <a:lnTo>
                  <a:pt x="30949" y="77469"/>
                </a:lnTo>
                <a:lnTo>
                  <a:pt x="30949" y="0"/>
                </a:lnTo>
                <a:lnTo>
                  <a:pt x="0" y="0"/>
                </a:lnTo>
                <a:lnTo>
                  <a:pt x="0" y="7746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9594673" y="14323860"/>
            <a:ext cx="112395" cy="176530"/>
          </a:xfrm>
          <a:custGeom>
            <a:avLst/>
            <a:gdLst/>
            <a:ahLst/>
            <a:cxnLst/>
            <a:rect l="l" t="t" r="r" b="b"/>
            <a:pathLst>
              <a:path w="112395" h="176530">
                <a:moveTo>
                  <a:pt x="111912" y="0"/>
                </a:moveTo>
                <a:lnTo>
                  <a:pt x="80962" y="0"/>
                </a:lnTo>
                <a:lnTo>
                  <a:pt x="80962" y="72390"/>
                </a:lnTo>
                <a:lnTo>
                  <a:pt x="30949" y="72390"/>
                </a:lnTo>
                <a:lnTo>
                  <a:pt x="30949" y="0"/>
                </a:lnTo>
                <a:lnTo>
                  <a:pt x="0" y="0"/>
                </a:lnTo>
                <a:lnTo>
                  <a:pt x="0" y="72390"/>
                </a:lnTo>
                <a:lnTo>
                  <a:pt x="0" y="99060"/>
                </a:lnTo>
                <a:lnTo>
                  <a:pt x="80962" y="99060"/>
                </a:lnTo>
                <a:lnTo>
                  <a:pt x="80962" y="176530"/>
                </a:lnTo>
                <a:lnTo>
                  <a:pt x="111912" y="176530"/>
                </a:lnTo>
                <a:lnTo>
                  <a:pt x="111912" y="99060"/>
                </a:lnTo>
                <a:lnTo>
                  <a:pt x="111912" y="72390"/>
                </a:lnTo>
                <a:lnTo>
                  <a:pt x="11191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9726654" y="14368264"/>
            <a:ext cx="216555" cy="13474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25" name="bg object 25"/>
          <p:cNvSpPr/>
          <p:nvPr/>
        </p:nvSpPr>
        <p:spPr>
          <a:xfrm>
            <a:off x="9971011" y="14310652"/>
            <a:ext cx="236141" cy="19235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26" name="bg object 26"/>
          <p:cNvSpPr/>
          <p:nvPr/>
        </p:nvSpPr>
        <p:spPr>
          <a:xfrm>
            <a:off x="9548317" y="14541551"/>
            <a:ext cx="31115" cy="186690"/>
          </a:xfrm>
          <a:custGeom>
            <a:avLst/>
            <a:gdLst/>
            <a:ahLst/>
            <a:cxnLst/>
            <a:rect l="l" t="t" r="r" b="b"/>
            <a:pathLst>
              <a:path w="31115" h="186690">
                <a:moveTo>
                  <a:pt x="30454" y="55575"/>
                </a:moveTo>
                <a:lnTo>
                  <a:pt x="482" y="55575"/>
                </a:lnTo>
                <a:lnTo>
                  <a:pt x="482" y="186270"/>
                </a:lnTo>
                <a:lnTo>
                  <a:pt x="30454" y="186270"/>
                </a:lnTo>
                <a:lnTo>
                  <a:pt x="30454" y="55575"/>
                </a:lnTo>
                <a:close/>
              </a:path>
              <a:path w="31115" h="186690">
                <a:moveTo>
                  <a:pt x="30949" y="0"/>
                </a:moveTo>
                <a:lnTo>
                  <a:pt x="0" y="0"/>
                </a:lnTo>
                <a:lnTo>
                  <a:pt x="0" y="30962"/>
                </a:lnTo>
                <a:lnTo>
                  <a:pt x="30949" y="30962"/>
                </a:lnTo>
                <a:lnTo>
                  <a:pt x="3094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27" name="bg object 27"/>
          <p:cNvSpPr/>
          <p:nvPr/>
        </p:nvSpPr>
        <p:spPr>
          <a:xfrm>
            <a:off x="9606663" y="14560584"/>
            <a:ext cx="289553" cy="16926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28" name="bg object 28"/>
          <p:cNvSpPr/>
          <p:nvPr/>
        </p:nvSpPr>
        <p:spPr>
          <a:xfrm>
            <a:off x="9916808" y="14541551"/>
            <a:ext cx="34290" cy="186690"/>
          </a:xfrm>
          <a:custGeom>
            <a:avLst/>
            <a:gdLst/>
            <a:ahLst/>
            <a:cxnLst/>
            <a:rect l="l" t="t" r="r" b="b"/>
            <a:pathLst>
              <a:path w="34290" h="186690">
                <a:moveTo>
                  <a:pt x="30937" y="0"/>
                </a:moveTo>
                <a:lnTo>
                  <a:pt x="0" y="0"/>
                </a:lnTo>
                <a:lnTo>
                  <a:pt x="0" y="30962"/>
                </a:lnTo>
                <a:lnTo>
                  <a:pt x="30937" y="30962"/>
                </a:lnTo>
                <a:lnTo>
                  <a:pt x="30937" y="0"/>
                </a:lnTo>
                <a:close/>
              </a:path>
              <a:path w="34290" h="186690">
                <a:moveTo>
                  <a:pt x="33794" y="55575"/>
                </a:moveTo>
                <a:lnTo>
                  <a:pt x="3822" y="55575"/>
                </a:lnTo>
                <a:lnTo>
                  <a:pt x="3822" y="186270"/>
                </a:lnTo>
                <a:lnTo>
                  <a:pt x="33794" y="186270"/>
                </a:lnTo>
                <a:lnTo>
                  <a:pt x="33794" y="5557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29" name="bg object 29"/>
          <p:cNvSpPr/>
          <p:nvPr/>
        </p:nvSpPr>
        <p:spPr>
          <a:xfrm>
            <a:off x="9973565" y="14595085"/>
            <a:ext cx="109474" cy="13477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30" name="bg object 30"/>
          <p:cNvSpPr/>
          <p:nvPr/>
        </p:nvSpPr>
        <p:spPr>
          <a:xfrm>
            <a:off x="10108185" y="14595096"/>
            <a:ext cx="99339" cy="13272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 rtlCol="1"/>
          <a:lstStyle>
            <a:lvl1pPr algn="r" rtl="1">
              <a:defRPr sz="3950" b="0" i="0">
                <a:solidFill>
                  <a:srgbClr val="008DD1"/>
                </a:solidFill>
                <a:latin typeface="Bookman Old Style"/>
                <a:cs typeface="Bookman Old Style"/>
              </a:defRPr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3478911"/>
            <a:ext cx="4651629" cy="9982962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3478911"/>
            <a:ext cx="4651629" cy="9982962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 rtlCol="1"/>
          <a:lstStyle>
            <a:lvl1pPr algn="ct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D8BD707-D9CF-40AE-B4C6-C98DA3205C09}" type="datetimeFigureOut">
              <a:rPr lang="en-US"/>
              <a:t>1/14/2021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 rtlCol="1"/>
          <a:lstStyle>
            <a:lvl1pPr algn="r" rtl="1">
              <a:defRPr sz="3950" b="0" i="0">
                <a:solidFill>
                  <a:srgbClr val="008DD1"/>
                </a:solidFill>
                <a:latin typeface="Bookman Old Style"/>
                <a:cs typeface="Bookman Old Style"/>
              </a:defRPr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 rtlCol="1"/>
          <a:lstStyle>
            <a:lvl1pPr algn="ct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D8BD707-D9CF-40AE-B4C6-C98DA3205C09}" type="datetimeFigureOut">
              <a:rPr lang="en-US"/>
              <a:t>1/14/2021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 rtlCol="1"/>
          <a:lstStyle>
            <a:lvl1pPr algn="ct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D8BD707-D9CF-40AE-B4C6-C98DA3205C09}" type="datetimeFigureOut">
              <a:rPr lang="en-US"/>
              <a:t>1/14/2021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2375890"/>
            <a:ext cx="10692130" cy="12744450"/>
          </a:xfrm>
          <a:custGeom>
            <a:avLst/>
            <a:gdLst/>
            <a:ahLst/>
            <a:cxnLst/>
            <a:rect l="l" t="t" r="r" b="b"/>
            <a:pathLst>
              <a:path w="10692130" h="12744450">
                <a:moveTo>
                  <a:pt x="10692003" y="0"/>
                </a:moveTo>
                <a:lnTo>
                  <a:pt x="0" y="0"/>
                </a:lnTo>
                <a:lnTo>
                  <a:pt x="0" y="11555717"/>
                </a:lnTo>
                <a:lnTo>
                  <a:pt x="0" y="12744095"/>
                </a:lnTo>
                <a:lnTo>
                  <a:pt x="10692003" y="12744095"/>
                </a:lnTo>
                <a:lnTo>
                  <a:pt x="10692003" y="11555717"/>
                </a:lnTo>
                <a:lnTo>
                  <a:pt x="10692003" y="0"/>
                </a:lnTo>
                <a:close/>
              </a:path>
            </a:pathLst>
          </a:custGeom>
          <a:solidFill>
            <a:srgbClr val="008DD1"/>
          </a:solid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516318" y="1872628"/>
            <a:ext cx="9673590" cy="12059285"/>
          </a:xfrm>
          <a:custGeom>
            <a:avLst/>
            <a:gdLst/>
            <a:ahLst/>
            <a:cxnLst/>
            <a:rect l="l" t="t" r="r" b="b"/>
            <a:pathLst>
              <a:path w="9673590" h="12059285">
                <a:moveTo>
                  <a:pt x="9673005" y="0"/>
                </a:moveTo>
                <a:lnTo>
                  <a:pt x="0" y="0"/>
                </a:lnTo>
                <a:lnTo>
                  <a:pt x="0" y="12058967"/>
                </a:lnTo>
                <a:lnTo>
                  <a:pt x="9673005" y="12058967"/>
                </a:lnTo>
                <a:lnTo>
                  <a:pt x="967300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509778" y="1866264"/>
            <a:ext cx="9686290" cy="12071350"/>
          </a:xfrm>
          <a:custGeom>
            <a:avLst/>
            <a:gdLst/>
            <a:ahLst/>
            <a:cxnLst/>
            <a:rect l="l" t="t" r="r" b="b"/>
            <a:pathLst>
              <a:path w="9686290" h="12071350">
                <a:moveTo>
                  <a:pt x="9686074" y="0"/>
                </a:moveTo>
                <a:lnTo>
                  <a:pt x="0" y="0"/>
                </a:lnTo>
                <a:lnTo>
                  <a:pt x="0" y="12700"/>
                </a:lnTo>
                <a:lnTo>
                  <a:pt x="0" y="12058650"/>
                </a:lnTo>
                <a:lnTo>
                  <a:pt x="0" y="12071350"/>
                </a:lnTo>
                <a:lnTo>
                  <a:pt x="9686074" y="12071350"/>
                </a:lnTo>
                <a:lnTo>
                  <a:pt x="9686074" y="12058828"/>
                </a:lnTo>
                <a:lnTo>
                  <a:pt x="9686074" y="12058650"/>
                </a:lnTo>
                <a:lnTo>
                  <a:pt x="9686074" y="12877"/>
                </a:lnTo>
                <a:lnTo>
                  <a:pt x="9673031" y="12877"/>
                </a:lnTo>
                <a:lnTo>
                  <a:pt x="9673031" y="12058650"/>
                </a:lnTo>
                <a:lnTo>
                  <a:pt x="13055" y="12058650"/>
                </a:lnTo>
                <a:lnTo>
                  <a:pt x="13055" y="12700"/>
                </a:lnTo>
                <a:lnTo>
                  <a:pt x="9686074" y="12700"/>
                </a:lnTo>
                <a:lnTo>
                  <a:pt x="9686074" y="0"/>
                </a:lnTo>
                <a:close/>
              </a:path>
            </a:pathLst>
          </a:custGeom>
          <a:solidFill>
            <a:srgbClr val="008DD1"/>
          </a:solid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0270" y="408472"/>
            <a:ext cx="9712858" cy="1112520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 sz="3950" b="0" i="0">
                <a:solidFill>
                  <a:srgbClr val="008DD1"/>
                </a:solidFill>
                <a:latin typeface="Bookman Old Style"/>
                <a:cs typeface="Bookman Old Style"/>
              </a:defRPr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3478911"/>
            <a:ext cx="9624060" cy="9982962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14066901"/>
            <a:ext cx="3421888" cy="756285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ct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14066901"/>
            <a:ext cx="2459482" cy="756285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D8BD707-D9CF-40AE-B4C6-C98DA3205C09}" type="datetimeFigureOut">
              <a:rPr lang="en-US"/>
              <a:t>1/14/2021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14066901"/>
            <a:ext cx="2459482" cy="756285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r" rtl="1">
        <a:defRPr>
          <a:latin typeface="+mj-lt"/>
          <a:ea typeface="+mj-ea"/>
          <a:cs typeface="+mj-cs"/>
        </a:defRPr>
      </a:lvl1pPr>
    </p:titleStyle>
    <p:bodyStyle>
      <a:lvl1pPr marL="0" algn="r" rtl="1">
        <a:defRPr>
          <a:latin typeface="+mn-lt"/>
          <a:ea typeface="+mn-ea"/>
          <a:cs typeface="+mn-cs"/>
        </a:defRPr>
      </a:lvl1pPr>
      <a:lvl2pPr marL="457200" algn="r" rtl="1">
        <a:defRPr>
          <a:latin typeface="+mn-lt"/>
          <a:ea typeface="+mn-ea"/>
          <a:cs typeface="+mn-cs"/>
        </a:defRPr>
      </a:lvl2pPr>
      <a:lvl3pPr marL="914400" algn="r" rtl="1">
        <a:defRPr>
          <a:latin typeface="+mn-lt"/>
          <a:ea typeface="+mn-ea"/>
          <a:cs typeface="+mn-cs"/>
        </a:defRPr>
      </a:lvl3pPr>
      <a:lvl4pPr marL="1371600" algn="r" rtl="1">
        <a:defRPr>
          <a:latin typeface="+mn-lt"/>
          <a:ea typeface="+mn-ea"/>
          <a:cs typeface="+mn-cs"/>
        </a:defRPr>
      </a:lvl4pPr>
      <a:lvl5pPr marL="1828800" algn="r" rtl="1">
        <a:defRPr>
          <a:latin typeface="+mn-lt"/>
          <a:ea typeface="+mn-ea"/>
          <a:cs typeface="+mn-cs"/>
        </a:defRPr>
      </a:lvl5pPr>
      <a:lvl6pPr marL="2286000" algn="r" rtl="1">
        <a:defRPr>
          <a:latin typeface="+mn-lt"/>
          <a:ea typeface="+mn-ea"/>
          <a:cs typeface="+mn-cs"/>
        </a:defRPr>
      </a:lvl6pPr>
      <a:lvl7pPr marL="2743200" algn="r" rtl="1">
        <a:defRPr>
          <a:latin typeface="+mn-lt"/>
          <a:ea typeface="+mn-ea"/>
          <a:cs typeface="+mn-cs"/>
        </a:defRPr>
      </a:lvl7pPr>
      <a:lvl8pPr marL="3200400" algn="r" rtl="1">
        <a:defRPr>
          <a:latin typeface="+mn-lt"/>
          <a:ea typeface="+mn-ea"/>
          <a:cs typeface="+mn-cs"/>
        </a:defRPr>
      </a:lvl8pPr>
      <a:lvl9pPr marL="3657600" algn="r" rtl="1">
        <a:defRPr>
          <a:latin typeface="+mn-lt"/>
          <a:ea typeface="+mn-ea"/>
          <a:cs typeface="+mn-cs"/>
        </a:defRPr>
      </a:lvl9pPr>
    </p:bodyStyle>
    <p:otherStyle>
      <a:lvl1pPr marL="0" algn="r" rtl="1">
        <a:defRPr>
          <a:latin typeface="+mn-lt"/>
          <a:ea typeface="+mn-ea"/>
          <a:cs typeface="+mn-cs"/>
        </a:defRPr>
      </a:lvl1pPr>
      <a:lvl2pPr marL="457200" algn="r" rtl="1">
        <a:defRPr>
          <a:latin typeface="+mn-lt"/>
          <a:ea typeface="+mn-ea"/>
          <a:cs typeface="+mn-cs"/>
        </a:defRPr>
      </a:lvl2pPr>
      <a:lvl3pPr marL="914400" algn="r" rtl="1">
        <a:defRPr>
          <a:latin typeface="+mn-lt"/>
          <a:ea typeface="+mn-ea"/>
          <a:cs typeface="+mn-cs"/>
        </a:defRPr>
      </a:lvl3pPr>
      <a:lvl4pPr marL="1371600" algn="r" rtl="1">
        <a:defRPr>
          <a:latin typeface="+mn-lt"/>
          <a:ea typeface="+mn-ea"/>
          <a:cs typeface="+mn-cs"/>
        </a:defRPr>
      </a:lvl4pPr>
      <a:lvl5pPr marL="1828800" algn="r" rtl="1">
        <a:defRPr>
          <a:latin typeface="+mn-lt"/>
          <a:ea typeface="+mn-ea"/>
          <a:cs typeface="+mn-cs"/>
        </a:defRPr>
      </a:lvl5pPr>
      <a:lvl6pPr marL="2286000" algn="r" rtl="1">
        <a:defRPr>
          <a:latin typeface="+mn-lt"/>
          <a:ea typeface="+mn-ea"/>
          <a:cs typeface="+mn-cs"/>
        </a:defRPr>
      </a:lvl6pPr>
      <a:lvl7pPr marL="2743200" algn="r" rtl="1">
        <a:defRPr>
          <a:latin typeface="+mn-lt"/>
          <a:ea typeface="+mn-ea"/>
          <a:cs typeface="+mn-cs"/>
        </a:defRPr>
      </a:lvl7pPr>
      <a:lvl8pPr marL="3200400" algn="r" rtl="1">
        <a:defRPr>
          <a:latin typeface="+mn-lt"/>
          <a:ea typeface="+mn-ea"/>
          <a:cs typeface="+mn-cs"/>
        </a:defRPr>
      </a:lvl8pPr>
      <a:lvl9pPr marL="3657600" algn="r" rtl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270" y="408472"/>
            <a:ext cx="9199830" cy="1117613"/>
          </a:xfrm>
          <a:prstGeom prst="rect">
            <a:avLst/>
          </a:prstGeom>
        </p:spPr>
        <p:txBody>
          <a:bodyPr vert="horz" wrap="square" lIns="0" tIns="14604" rIns="0" bIns="0" rtlCol="1">
            <a:spAutoFit/>
          </a:bodyPr>
          <a:lstStyle/>
          <a:p>
            <a:pPr marL="12700" rtl="1">
              <a:lnSpc>
                <a:spcPts val="4270"/>
              </a:lnSpc>
              <a:spcBef>
                <a:spcPts val="114"/>
              </a:spcBef>
            </a:pPr>
            <a:r>
              <a:rPr lang="ar" b="1" dirty="0">
                <a:solidFill>
                  <a:srgbClr val="E94E1B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دليل إرشادي </a:t>
            </a:r>
            <a:r>
              <a:rPr dirty="0"/>
              <a:t>- </a:t>
            </a:r>
            <a:r>
              <a:rPr lang="en" b="1" dirty="0">
                <a:solidFill>
                  <a:srgbClr val="E94E1B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ارتداء معدات الحماية الشخصية</a:t>
            </a:r>
          </a:p>
          <a:p>
            <a:pPr marL="12700" rtl="1">
              <a:lnSpc>
                <a:spcPts val="4270"/>
              </a:lnSpc>
            </a:pPr>
            <a:r>
              <a:rPr lang="en" b="1" dirty="0">
                <a:latin typeface="Arial Narrow" panose="020B0606020202030204" pitchFamily="34" charset="0"/>
                <a:cs typeface="Arial" panose="020B0604020202020204" pitchFamily="34" charset="0"/>
              </a:rPr>
              <a:t>احتياطات المخالطة والقطيرات</a:t>
            </a:r>
          </a:p>
        </p:txBody>
      </p:sp>
      <p:sp>
        <p:nvSpPr>
          <p:cNvPr id="3" name="object 3"/>
          <p:cNvSpPr/>
          <p:nvPr/>
        </p:nvSpPr>
        <p:spPr>
          <a:xfrm>
            <a:off x="2223655" y="5120894"/>
            <a:ext cx="714830" cy="23785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981143" y="11126293"/>
            <a:ext cx="777304" cy="259795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6960421" y="5711054"/>
            <a:ext cx="1757680" cy="1805939"/>
            <a:chOff x="6960421" y="5711054"/>
            <a:chExt cx="1757680" cy="1805939"/>
          </a:xfrm>
        </p:grpSpPr>
        <p:sp>
          <p:nvSpPr>
            <p:cNvPr id="6" name="object 6"/>
            <p:cNvSpPr/>
            <p:nvPr/>
          </p:nvSpPr>
          <p:spPr>
            <a:xfrm>
              <a:off x="6960421" y="5711054"/>
              <a:ext cx="1757146" cy="180588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1"/>
            <a:lstStyle/>
            <a:p>
              <a:pPr rtl="1"/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bject 7"/>
            <p:cNvSpPr/>
            <p:nvPr/>
          </p:nvSpPr>
          <p:spPr>
            <a:xfrm>
              <a:off x="7538342" y="6527956"/>
              <a:ext cx="142325" cy="14470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1"/>
            <a:lstStyle/>
            <a:p>
              <a:pPr rtl="1"/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6308279" y="8929544"/>
            <a:ext cx="2665095" cy="1686560"/>
            <a:chOff x="6308279" y="8929544"/>
            <a:chExt cx="2665095" cy="1686560"/>
          </a:xfrm>
        </p:grpSpPr>
        <p:sp>
          <p:nvSpPr>
            <p:cNvPr id="9" name="object 9"/>
            <p:cNvSpPr/>
            <p:nvPr/>
          </p:nvSpPr>
          <p:spPr>
            <a:xfrm>
              <a:off x="6308279" y="8929544"/>
              <a:ext cx="2665001" cy="168607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1"/>
            <a:lstStyle/>
            <a:p>
              <a:pPr rtl="1"/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6639501" y="9407400"/>
              <a:ext cx="282575" cy="147320"/>
            </a:xfrm>
            <a:custGeom>
              <a:avLst/>
              <a:gdLst/>
              <a:ahLst/>
              <a:cxnLst/>
              <a:rect l="l" t="t" r="r" b="b"/>
              <a:pathLst>
                <a:path w="282575" h="147320">
                  <a:moveTo>
                    <a:pt x="281774" y="147192"/>
                  </a:moveTo>
                  <a:lnTo>
                    <a:pt x="273009" y="107993"/>
                  </a:lnTo>
                  <a:lnTo>
                    <a:pt x="243346" y="79779"/>
                  </a:lnTo>
                  <a:lnTo>
                    <a:pt x="177238" y="47567"/>
                  </a:lnTo>
                  <a:lnTo>
                    <a:pt x="134180" y="31382"/>
                  </a:lnTo>
                  <a:lnTo>
                    <a:pt x="90164" y="18022"/>
                  </a:lnTo>
                  <a:lnTo>
                    <a:pt x="45374" y="7543"/>
                  </a:lnTo>
                  <a:lnTo>
                    <a:pt x="0" y="0"/>
                  </a:lnTo>
                </a:path>
              </a:pathLst>
            </a:custGeom>
            <a:ln w="6350">
              <a:solidFill>
                <a:srgbClr val="E94E1B"/>
              </a:solidFill>
            </a:ln>
          </p:spPr>
          <p:txBody>
            <a:bodyPr wrap="square" lIns="0" tIns="0" rIns="0" bIns="0" rtlCol="1"/>
            <a:lstStyle/>
            <a:p>
              <a:pPr rtl="1"/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6926135" y="9435505"/>
              <a:ext cx="54610" cy="67310"/>
            </a:xfrm>
            <a:custGeom>
              <a:avLst/>
              <a:gdLst/>
              <a:ahLst/>
              <a:cxnLst/>
              <a:rect l="l" t="t" r="r" b="b"/>
              <a:pathLst>
                <a:path w="54609" h="67309">
                  <a:moveTo>
                    <a:pt x="54127" y="67259"/>
                  </a:moveTo>
                  <a:lnTo>
                    <a:pt x="48284" y="45387"/>
                  </a:lnTo>
                  <a:lnTo>
                    <a:pt x="36579" y="25971"/>
                  </a:lnTo>
                  <a:lnTo>
                    <a:pt x="20116" y="10384"/>
                  </a:lnTo>
                  <a:lnTo>
                    <a:pt x="0" y="0"/>
                  </a:lnTo>
                </a:path>
              </a:pathLst>
            </a:custGeom>
            <a:ln w="6350">
              <a:solidFill>
                <a:srgbClr val="E94E1B"/>
              </a:solidFill>
            </a:ln>
          </p:spPr>
          <p:txBody>
            <a:bodyPr wrap="square" lIns="0" tIns="0" rIns="0" bIns="0" rtlCol="1"/>
            <a:lstStyle/>
            <a:p>
              <a:pPr rtl="1"/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object 12"/>
            <p:cNvSpPr/>
            <p:nvPr/>
          </p:nvSpPr>
          <p:spPr>
            <a:xfrm>
              <a:off x="6426710" y="9307344"/>
              <a:ext cx="104775" cy="276860"/>
            </a:xfrm>
            <a:custGeom>
              <a:avLst/>
              <a:gdLst/>
              <a:ahLst/>
              <a:cxnLst/>
              <a:rect l="l" t="t" r="r" b="b"/>
              <a:pathLst>
                <a:path w="104775" h="276859">
                  <a:moveTo>
                    <a:pt x="104711" y="276580"/>
                  </a:moveTo>
                  <a:lnTo>
                    <a:pt x="77424" y="234879"/>
                  </a:lnTo>
                  <a:lnTo>
                    <a:pt x="53894" y="190949"/>
                  </a:lnTo>
                  <a:lnTo>
                    <a:pt x="34253" y="145143"/>
                  </a:lnTo>
                  <a:lnTo>
                    <a:pt x="18635" y="97814"/>
                  </a:lnTo>
                  <a:lnTo>
                    <a:pt x="7173" y="49315"/>
                  </a:lnTo>
                  <a:lnTo>
                    <a:pt x="0" y="0"/>
                  </a:lnTo>
                </a:path>
              </a:pathLst>
            </a:custGeom>
            <a:ln w="6349">
              <a:solidFill>
                <a:srgbClr val="E94E1B"/>
              </a:solidFill>
            </a:ln>
          </p:spPr>
          <p:txBody>
            <a:bodyPr wrap="square" lIns="0" tIns="0" rIns="0" bIns="0" rtlCol="1"/>
            <a:lstStyle/>
            <a:p>
              <a:pPr rtl="1"/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object 13"/>
            <p:cNvSpPr/>
            <p:nvPr/>
          </p:nvSpPr>
          <p:spPr>
            <a:xfrm>
              <a:off x="6848887" y="10256745"/>
              <a:ext cx="375920" cy="88900"/>
            </a:xfrm>
            <a:custGeom>
              <a:avLst/>
              <a:gdLst/>
              <a:ahLst/>
              <a:cxnLst/>
              <a:rect l="l" t="t" r="r" b="b"/>
              <a:pathLst>
                <a:path w="375920" h="88900">
                  <a:moveTo>
                    <a:pt x="375539" y="88671"/>
                  </a:moveTo>
                  <a:lnTo>
                    <a:pt x="327460" y="83245"/>
                  </a:lnTo>
                  <a:lnTo>
                    <a:pt x="279597" y="76177"/>
                  </a:lnTo>
                  <a:lnTo>
                    <a:pt x="232004" y="67479"/>
                  </a:lnTo>
                  <a:lnTo>
                    <a:pt x="184735" y="57165"/>
                  </a:lnTo>
                  <a:lnTo>
                    <a:pt x="137846" y="45248"/>
                  </a:lnTo>
                  <a:lnTo>
                    <a:pt x="91390" y="31739"/>
                  </a:lnTo>
                  <a:lnTo>
                    <a:pt x="45423" y="16652"/>
                  </a:lnTo>
                  <a:lnTo>
                    <a:pt x="0" y="0"/>
                  </a:lnTo>
                </a:path>
              </a:pathLst>
            </a:custGeom>
            <a:ln w="6350">
              <a:solidFill>
                <a:srgbClr val="E94E1B"/>
              </a:solidFill>
            </a:ln>
          </p:spPr>
          <p:txBody>
            <a:bodyPr wrap="square" lIns="0" tIns="0" rIns="0" bIns="0" rtlCol="1"/>
            <a:lstStyle/>
            <a:p>
              <a:pPr rtl="1"/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object 14"/>
            <p:cNvSpPr/>
            <p:nvPr/>
          </p:nvSpPr>
          <p:spPr>
            <a:xfrm>
              <a:off x="7259650" y="9963436"/>
              <a:ext cx="223316" cy="7696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1"/>
            <a:lstStyle/>
            <a:p>
              <a:pPr rtl="1"/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object 15"/>
            <p:cNvSpPr/>
            <p:nvPr/>
          </p:nvSpPr>
          <p:spPr>
            <a:xfrm>
              <a:off x="7331798" y="10148727"/>
              <a:ext cx="210185" cy="102235"/>
            </a:xfrm>
            <a:custGeom>
              <a:avLst/>
              <a:gdLst/>
              <a:ahLst/>
              <a:cxnLst/>
              <a:rect l="l" t="t" r="r" b="b"/>
              <a:pathLst>
                <a:path w="210184" h="102234">
                  <a:moveTo>
                    <a:pt x="209867" y="0"/>
                  </a:moveTo>
                  <a:lnTo>
                    <a:pt x="172020" y="27962"/>
                  </a:lnTo>
                  <a:lnTo>
                    <a:pt x="131751" y="52311"/>
                  </a:lnTo>
                  <a:lnTo>
                    <a:pt x="89418" y="72872"/>
                  </a:lnTo>
                  <a:lnTo>
                    <a:pt x="45381" y="89470"/>
                  </a:lnTo>
                  <a:lnTo>
                    <a:pt x="0" y="101930"/>
                  </a:lnTo>
                </a:path>
              </a:pathLst>
            </a:custGeom>
            <a:ln w="6350">
              <a:solidFill>
                <a:srgbClr val="E94E1B"/>
              </a:solidFill>
            </a:ln>
          </p:spPr>
          <p:txBody>
            <a:bodyPr wrap="square" lIns="0" tIns="0" rIns="0" bIns="0" rtlCol="1"/>
            <a:lstStyle/>
            <a:p>
              <a:pPr rtl="1"/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bject 16"/>
            <p:cNvSpPr/>
            <p:nvPr/>
          </p:nvSpPr>
          <p:spPr>
            <a:xfrm>
              <a:off x="6760315" y="9672487"/>
              <a:ext cx="104775" cy="22225"/>
            </a:xfrm>
            <a:custGeom>
              <a:avLst/>
              <a:gdLst/>
              <a:ahLst/>
              <a:cxnLst/>
              <a:rect l="l" t="t" r="r" b="b"/>
              <a:pathLst>
                <a:path w="104775" h="22225">
                  <a:moveTo>
                    <a:pt x="104419" y="19723"/>
                  </a:moveTo>
                  <a:lnTo>
                    <a:pt x="77404" y="21993"/>
                  </a:lnTo>
                  <a:lnTo>
                    <a:pt x="50414" y="19353"/>
                  </a:lnTo>
                  <a:lnTo>
                    <a:pt x="24321" y="11966"/>
                  </a:lnTo>
                  <a:lnTo>
                    <a:pt x="0" y="0"/>
                  </a:lnTo>
                </a:path>
              </a:pathLst>
            </a:custGeom>
            <a:ln w="6349">
              <a:solidFill>
                <a:srgbClr val="E94E1B"/>
              </a:solidFill>
            </a:ln>
          </p:spPr>
          <p:txBody>
            <a:bodyPr wrap="square" lIns="0" tIns="0" rIns="0" bIns="0" rtlCol="1"/>
            <a:lstStyle/>
            <a:p>
              <a:pPr rtl="1"/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object 17"/>
          <p:cNvSpPr/>
          <p:nvPr/>
        </p:nvSpPr>
        <p:spPr>
          <a:xfrm>
            <a:off x="1123342" y="4414553"/>
            <a:ext cx="8430895" cy="0"/>
          </a:xfrm>
          <a:custGeom>
            <a:avLst/>
            <a:gdLst/>
            <a:ahLst/>
            <a:cxnLst/>
            <a:rect l="l" t="t" r="r" b="b"/>
            <a:pathLst>
              <a:path w="8430895">
                <a:moveTo>
                  <a:pt x="0" y="0"/>
                </a:moveTo>
                <a:lnTo>
                  <a:pt x="8430412" y="0"/>
                </a:lnTo>
              </a:path>
            </a:pathLst>
          </a:custGeom>
          <a:ln w="18300">
            <a:solidFill>
              <a:srgbClr val="E94E1B"/>
            </a:solidFill>
          </a:ln>
        </p:spPr>
        <p:txBody>
          <a:bodyPr wrap="square" lIns="0" tIns="0" rIns="0" bIns="0" rtlCol="1"/>
          <a:lstStyle/>
          <a:p>
            <a:pPr rtl="1"/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123342" y="7761524"/>
            <a:ext cx="8430895" cy="0"/>
          </a:xfrm>
          <a:custGeom>
            <a:avLst/>
            <a:gdLst/>
            <a:ahLst/>
            <a:cxnLst/>
            <a:rect l="l" t="t" r="r" b="b"/>
            <a:pathLst>
              <a:path w="8430895">
                <a:moveTo>
                  <a:pt x="0" y="0"/>
                </a:moveTo>
                <a:lnTo>
                  <a:pt x="8430412" y="0"/>
                </a:lnTo>
              </a:path>
            </a:pathLst>
          </a:custGeom>
          <a:ln w="18300">
            <a:solidFill>
              <a:srgbClr val="E94E1B"/>
            </a:solidFill>
          </a:ln>
        </p:spPr>
        <p:txBody>
          <a:bodyPr wrap="square" lIns="0" tIns="0" rIns="0" bIns="0" rtlCol="1"/>
          <a:lstStyle/>
          <a:p>
            <a:pPr rtl="1"/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123342" y="10945664"/>
            <a:ext cx="8430895" cy="0"/>
          </a:xfrm>
          <a:custGeom>
            <a:avLst/>
            <a:gdLst/>
            <a:ahLst/>
            <a:cxnLst/>
            <a:rect l="l" t="t" r="r" b="b"/>
            <a:pathLst>
              <a:path w="8430895">
                <a:moveTo>
                  <a:pt x="0" y="0"/>
                </a:moveTo>
                <a:lnTo>
                  <a:pt x="8430412" y="0"/>
                </a:lnTo>
              </a:path>
            </a:pathLst>
          </a:custGeom>
          <a:ln w="18300">
            <a:solidFill>
              <a:srgbClr val="E94E1B"/>
            </a:solidFill>
          </a:ln>
        </p:spPr>
        <p:txBody>
          <a:bodyPr wrap="square" lIns="0" tIns="0" rIns="0" bIns="0" rtlCol="1"/>
          <a:lstStyle/>
          <a:p>
            <a:pPr rtl="1"/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435077" y="3530848"/>
            <a:ext cx="922019" cy="0"/>
          </a:xfrm>
          <a:custGeom>
            <a:avLst/>
            <a:gdLst/>
            <a:ahLst/>
            <a:cxnLst/>
            <a:rect l="l" t="t" r="r" b="b"/>
            <a:pathLst>
              <a:path w="922019">
                <a:moveTo>
                  <a:pt x="921715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008DD1"/>
            </a:solidFill>
          </a:ln>
        </p:spPr>
        <p:txBody>
          <a:bodyPr wrap="square" lIns="0" tIns="0" rIns="0" bIns="0" rtlCol="1"/>
          <a:lstStyle/>
          <a:p>
            <a:pPr rtl="1"/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807117" y="3530848"/>
            <a:ext cx="922019" cy="0"/>
          </a:xfrm>
          <a:custGeom>
            <a:avLst/>
            <a:gdLst/>
            <a:ahLst/>
            <a:cxnLst/>
            <a:rect l="l" t="t" r="r" b="b"/>
            <a:pathLst>
              <a:path w="922020">
                <a:moveTo>
                  <a:pt x="921715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008DD1"/>
            </a:solidFill>
          </a:ln>
        </p:spPr>
        <p:txBody>
          <a:bodyPr wrap="square" lIns="0" tIns="0" rIns="0" bIns="0" rtlCol="1"/>
          <a:lstStyle/>
          <a:p>
            <a:pPr rtl="1"/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429270" y="11169798"/>
            <a:ext cx="1936230" cy="1376658"/>
          </a:xfrm>
          <a:prstGeom prst="rect">
            <a:avLst/>
          </a:prstGeom>
        </p:spPr>
        <p:txBody>
          <a:bodyPr vert="horz" wrap="square" lIns="0" tIns="14604" rIns="0" bIns="0" rtlCol="1">
            <a:spAutoFit/>
          </a:bodyPr>
          <a:lstStyle/>
          <a:p>
            <a:pPr marL="12700" algn="ctr" rtl="1">
              <a:lnSpc>
                <a:spcPct val="100000"/>
              </a:lnSpc>
              <a:spcBef>
                <a:spcPts val="114"/>
              </a:spcBef>
            </a:pPr>
            <a:r>
              <a:rPr lang="ar" sz="2950" b="1" dirty="0">
                <a:solidFill>
                  <a:srgbClr val="E94E1B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معدات الحماية الشخصية الكاملة</a:t>
            </a:r>
            <a:endParaRPr sz="295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5345998" y="4611552"/>
            <a:ext cx="0" cy="2953385"/>
          </a:xfrm>
          <a:custGeom>
            <a:avLst/>
            <a:gdLst/>
            <a:ahLst/>
            <a:cxnLst/>
            <a:rect l="l" t="t" r="r" b="b"/>
            <a:pathLst>
              <a:path h="2953384">
                <a:moveTo>
                  <a:pt x="0" y="0"/>
                </a:moveTo>
                <a:lnTo>
                  <a:pt x="0" y="2952978"/>
                </a:lnTo>
              </a:path>
            </a:pathLst>
          </a:custGeom>
          <a:ln w="18300">
            <a:solidFill>
              <a:srgbClr val="E94E1B"/>
            </a:solidFill>
          </a:ln>
        </p:spPr>
        <p:txBody>
          <a:bodyPr wrap="square" lIns="0" tIns="0" rIns="0" bIns="0" rtlCol="1"/>
          <a:lstStyle/>
          <a:p>
            <a:pPr rtl="1"/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5345998" y="7958522"/>
            <a:ext cx="0" cy="2780030"/>
          </a:xfrm>
          <a:custGeom>
            <a:avLst/>
            <a:gdLst/>
            <a:ahLst/>
            <a:cxnLst/>
            <a:rect l="l" t="t" r="r" b="b"/>
            <a:pathLst>
              <a:path h="2780029">
                <a:moveTo>
                  <a:pt x="0" y="0"/>
                </a:moveTo>
                <a:lnTo>
                  <a:pt x="0" y="2779712"/>
                </a:lnTo>
              </a:path>
            </a:pathLst>
          </a:custGeom>
          <a:ln w="18300">
            <a:solidFill>
              <a:srgbClr val="E94E1B"/>
            </a:solidFill>
          </a:ln>
        </p:spPr>
        <p:txBody>
          <a:bodyPr wrap="square" lIns="0" tIns="0" rIns="0" bIns="0" rtlCol="1"/>
          <a:lstStyle/>
          <a:p>
            <a:pPr rtl="1"/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6567917" y="2416004"/>
            <a:ext cx="2026907" cy="176915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185571" y="8893459"/>
            <a:ext cx="1896781" cy="182591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3181026" y="8860170"/>
            <a:ext cx="1655775" cy="185914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009178" y="2153032"/>
            <a:ext cx="5299098" cy="1938992"/>
          </a:xfrm>
          <a:prstGeom prst="rect">
            <a:avLst/>
          </a:prstGeom>
        </p:spPr>
        <p:txBody>
          <a:bodyPr vert="horz" wrap="square" lIns="0" tIns="78740" rIns="0" bIns="0" rtlCol="1">
            <a:spAutoFit/>
          </a:bodyPr>
          <a:lstStyle/>
          <a:p>
            <a:pPr marL="411480" indent="-323215" rtl="1">
              <a:lnSpc>
                <a:spcPct val="100000"/>
              </a:lnSpc>
              <a:spcBef>
                <a:spcPts val="620"/>
              </a:spcBef>
              <a:buClr>
                <a:srgbClr val="008DD1"/>
              </a:buClr>
              <a:buSzPct val="122033"/>
              <a:buAutoNum type="arabicPlain"/>
              <a:tabLst>
                <a:tab pos="412115" algn="l"/>
              </a:tabLst>
            </a:pPr>
            <a:r>
              <a:rPr lang="ar" sz="2800" b="1" dirty="0">
                <a:solidFill>
                  <a:srgbClr val="E94E1B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نظِّف يديك</a:t>
            </a:r>
            <a:endParaRPr sz="280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411480" rtl="1">
              <a:lnSpc>
                <a:spcPct val="100000"/>
              </a:lnSpc>
              <a:spcBef>
                <a:spcPts val="275"/>
              </a:spcBef>
            </a:pPr>
            <a:r>
              <a:rPr lang="ar" sz="1850" b="1" dirty="0">
                <a:solidFill>
                  <a:srgbClr val="1D1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مادة كحولية لفرك اليدين</a:t>
            </a:r>
            <a:endParaRPr sz="18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11480" rtl="1">
              <a:lnSpc>
                <a:spcPts val="2000"/>
              </a:lnSpc>
            </a:pPr>
            <a:r>
              <a:rPr lang="ar" sz="1850" dirty="0">
                <a:solidFill>
                  <a:srgbClr val="1D1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افرك اليدين لمدة 20-30 ثانية.</a:t>
            </a:r>
            <a:endParaRPr sz="18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909445" algn="ctr" rtl="1">
              <a:lnSpc>
                <a:spcPts val="2235"/>
              </a:lnSpc>
            </a:pPr>
            <a:r>
              <a:rPr lang="ar" sz="2100" b="1" dirty="0">
                <a:solidFill>
                  <a:srgbClr val="E94E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‫أو‬</a:t>
            </a:r>
            <a:endParaRPr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915160" rtl="1">
              <a:lnSpc>
                <a:spcPts val="2155"/>
              </a:lnSpc>
            </a:pPr>
            <a:r>
              <a:rPr lang="ar" sz="1850" b="1" dirty="0">
                <a:solidFill>
                  <a:srgbClr val="1D1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الماء والصابون</a:t>
            </a:r>
            <a:endParaRPr sz="18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11480" rtl="1">
              <a:lnSpc>
                <a:spcPct val="100000"/>
              </a:lnSpc>
              <a:spcBef>
                <a:spcPts val="5"/>
              </a:spcBef>
            </a:pPr>
            <a:r>
              <a:rPr lang="ar" sz="1850" dirty="0">
                <a:solidFill>
                  <a:srgbClr val="1D1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اغسل اليدين لمدة 40-60 ثانية.</a:t>
            </a:r>
            <a:endParaRPr lang="en-GB" sz="1850" dirty="0">
              <a:solidFill>
                <a:srgbClr val="1D1D1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059977" y="7659091"/>
            <a:ext cx="4362923" cy="956672"/>
          </a:xfrm>
          <a:prstGeom prst="rect">
            <a:avLst/>
          </a:prstGeom>
        </p:spPr>
        <p:txBody>
          <a:bodyPr vert="horz" wrap="square" lIns="0" tIns="78740" rIns="0" bIns="0" rtlCol="1">
            <a:spAutoFit/>
          </a:bodyPr>
          <a:lstStyle/>
          <a:p>
            <a:pPr marL="38100" rtl="1">
              <a:lnSpc>
                <a:spcPct val="100000"/>
              </a:lnSpc>
              <a:spcBef>
                <a:spcPts val="620"/>
              </a:spcBef>
            </a:pPr>
            <a:r>
              <a:rPr lang="ar" sz="5400" b="1" spc="-622" baseline="-7716">
                <a:solidFill>
                  <a:srgbClr val="008DD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ar" sz="2950" b="1">
                <a:solidFill>
                  <a:srgbClr val="E94E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ضع وسيلة لحماية العين</a:t>
            </a:r>
            <a:endParaRPr sz="29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1635" rtl="1">
              <a:lnSpc>
                <a:spcPct val="100000"/>
              </a:lnSpc>
              <a:spcBef>
                <a:spcPts val="275"/>
              </a:spcBef>
            </a:pPr>
            <a:r>
              <a:rPr lang="ar" sz="1850">
                <a:solidFill>
                  <a:srgbClr val="1D1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ارتدِ نظارات واقية أو واقي الوجه.</a:t>
            </a:r>
            <a:endParaRPr sz="18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535966" y="4489056"/>
            <a:ext cx="4028439" cy="956672"/>
          </a:xfrm>
          <a:prstGeom prst="rect">
            <a:avLst/>
          </a:prstGeom>
        </p:spPr>
        <p:txBody>
          <a:bodyPr vert="horz" wrap="square" lIns="0" tIns="78740" rIns="0" bIns="0" rtlCol="1">
            <a:spAutoFit/>
          </a:bodyPr>
          <a:lstStyle/>
          <a:p>
            <a:pPr marL="38100" rtl="1">
              <a:lnSpc>
                <a:spcPct val="100000"/>
              </a:lnSpc>
              <a:spcBef>
                <a:spcPts val="620"/>
              </a:spcBef>
            </a:pPr>
            <a:r>
              <a:rPr lang="ar" sz="5400" b="1" spc="-622" baseline="-6172" dirty="0">
                <a:solidFill>
                  <a:srgbClr val="008DD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ar" sz="2950" b="1" dirty="0">
                <a:solidFill>
                  <a:srgbClr val="E94E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ارتدِ القناع</a:t>
            </a:r>
            <a:endParaRPr sz="29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10845" rtl="1">
              <a:lnSpc>
                <a:spcPct val="100000"/>
              </a:lnSpc>
              <a:spcBef>
                <a:spcPts val="275"/>
              </a:spcBef>
            </a:pPr>
            <a:r>
              <a:rPr lang="ar" sz="1850" dirty="0">
                <a:solidFill>
                  <a:srgbClr val="1D1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‫القناع الطبي‬.</a:t>
            </a:r>
            <a:endParaRPr sz="18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535966" y="7659380"/>
            <a:ext cx="4028440" cy="1241365"/>
          </a:xfrm>
          <a:prstGeom prst="rect">
            <a:avLst/>
          </a:prstGeom>
        </p:spPr>
        <p:txBody>
          <a:bodyPr vert="horz" wrap="square" lIns="0" tIns="78740" rIns="0" bIns="0" rtlCol="1">
            <a:spAutoFit/>
          </a:bodyPr>
          <a:lstStyle/>
          <a:p>
            <a:pPr marL="38100" rtl="1">
              <a:lnSpc>
                <a:spcPct val="100000"/>
              </a:lnSpc>
              <a:spcBef>
                <a:spcPts val="620"/>
              </a:spcBef>
            </a:pPr>
            <a:r>
              <a:rPr lang="ar" sz="5400" b="1" spc="-622" baseline="-7716" dirty="0">
                <a:solidFill>
                  <a:srgbClr val="008DD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ar" sz="2950" b="1" dirty="0">
                <a:solidFill>
                  <a:srgbClr val="E94E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ارتدِ القفازات</a:t>
            </a:r>
            <a:endParaRPr sz="29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10845" rtl="1">
              <a:lnSpc>
                <a:spcPct val="100000"/>
              </a:lnSpc>
              <a:spcBef>
                <a:spcPts val="270"/>
              </a:spcBef>
            </a:pPr>
            <a:r>
              <a:rPr lang="ar" sz="1850" dirty="0">
                <a:solidFill>
                  <a:srgbClr val="1D1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تأكد من وضع القفاز فوق معصم الثوب.</a:t>
            </a:r>
            <a:endParaRPr sz="18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EF00303-55D3-4C4E-97B6-C26FF0C7AEDE}"/>
              </a:ext>
            </a:extLst>
          </p:cNvPr>
          <p:cNvSpPr txBox="1"/>
          <p:nvPr/>
        </p:nvSpPr>
        <p:spPr>
          <a:xfrm>
            <a:off x="1059978" y="4559932"/>
            <a:ext cx="392116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31165" indent="-342900" rtl="1">
              <a:lnSpc>
                <a:spcPct val="100000"/>
              </a:lnSpc>
              <a:spcBef>
                <a:spcPts val="1510"/>
              </a:spcBef>
              <a:buClr>
                <a:srgbClr val="008DD1"/>
              </a:buClr>
              <a:buSzPct val="122033"/>
              <a:buAutoNum type="arabicPlain" startAt="2"/>
              <a:tabLst>
                <a:tab pos="431800" algn="l"/>
              </a:tabLst>
            </a:pPr>
            <a:r>
              <a:rPr lang="ar" sz="2800" b="1" dirty="0">
                <a:solidFill>
                  <a:srgbClr val="E94E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ارتدِ الثوب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1875" y="2142300"/>
            <a:ext cx="8928735" cy="276225"/>
          </a:xfrm>
          <a:prstGeom prst="rect">
            <a:avLst/>
          </a:prstGeom>
          <a:solidFill>
            <a:srgbClr val="E94E1B"/>
          </a:solidFill>
        </p:spPr>
        <p:txBody>
          <a:bodyPr vert="horz" wrap="square" lIns="0" tIns="9525" rIns="0" bIns="0" rtlCol="1">
            <a:spAutoFit/>
          </a:bodyPr>
          <a:lstStyle/>
          <a:p>
            <a:pPr algn="ctr" rtl="1">
              <a:lnSpc>
                <a:spcPct val="100000"/>
              </a:lnSpc>
              <a:spcBef>
                <a:spcPts val="75"/>
              </a:spcBef>
            </a:pPr>
            <a:r>
              <a:rPr dirty="0" err="1"/>
              <a:t>الترتيب</a:t>
            </a:r>
            <a:r>
              <a:rPr dirty="0"/>
              <a:t> </a:t>
            </a:r>
            <a:r>
              <a:rPr dirty="0" err="1"/>
              <a:t>مهم</a:t>
            </a:r>
            <a:r>
              <a:rPr dirty="0"/>
              <a:t> 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103692" y="5979769"/>
            <a:ext cx="2026893" cy="176916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03692" y="11630227"/>
            <a:ext cx="2026893" cy="176915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90270" y="348181"/>
            <a:ext cx="9217954" cy="1117613"/>
          </a:xfrm>
          <a:prstGeom prst="rect">
            <a:avLst/>
          </a:prstGeom>
        </p:spPr>
        <p:txBody>
          <a:bodyPr vert="horz" wrap="square" lIns="0" tIns="14604" rIns="0" bIns="0" rtlCol="1">
            <a:spAutoFit/>
          </a:bodyPr>
          <a:lstStyle/>
          <a:p>
            <a:pPr marL="12700" rtl="1">
              <a:lnSpc>
                <a:spcPts val="4270"/>
              </a:lnSpc>
              <a:spcBef>
                <a:spcPts val="114"/>
              </a:spcBef>
            </a:pPr>
            <a:r>
              <a:rPr dirty="0" err="1"/>
              <a:t>دليل</a:t>
            </a:r>
            <a:r>
              <a:rPr dirty="0"/>
              <a:t> </a:t>
            </a:r>
            <a:r>
              <a:rPr dirty="0" err="1"/>
              <a:t>إرشادي</a:t>
            </a:r>
            <a:r>
              <a:rPr lang="ar-SA" dirty="0"/>
              <a:t> – </a:t>
            </a:r>
            <a:r>
              <a:rPr lang="ar-SA" b="1" dirty="0">
                <a:solidFill>
                  <a:srgbClr val="E94E1B"/>
                </a:solidFill>
                <a:latin typeface="Arial Narrow" panose="020B0606020202030204" pitchFamily="34" charset="0"/>
                <a:cs typeface="Gill Sans MT"/>
              </a:rPr>
              <a:t>خلع </a:t>
            </a:r>
            <a:r>
              <a:rPr lang="ar" b="1" dirty="0">
                <a:solidFill>
                  <a:srgbClr val="E94E1B"/>
                </a:solidFill>
                <a:latin typeface="Arial Narrow" panose="020B0606020202030204" pitchFamily="34" charset="0"/>
                <a:cs typeface="Gill Sans MT"/>
              </a:rPr>
              <a:t>معدات الحماية الشخصية</a:t>
            </a:r>
          </a:p>
          <a:p>
            <a:pPr marL="12700" rtl="1">
              <a:lnSpc>
                <a:spcPts val="4270"/>
              </a:lnSpc>
            </a:pPr>
            <a:r>
              <a:rPr lang="ar" b="1" dirty="0">
                <a:latin typeface="Arial Narrow" panose="020B0606020202030204" pitchFamily="34" charset="0"/>
                <a:cs typeface="Gill Sans MT"/>
              </a:rPr>
              <a:t>احتياطات المخالطة والقطيرات</a:t>
            </a:r>
          </a:p>
        </p:txBody>
      </p:sp>
      <p:sp>
        <p:nvSpPr>
          <p:cNvPr id="6" name="object 6"/>
          <p:cNvSpPr/>
          <p:nvPr/>
        </p:nvSpPr>
        <p:spPr>
          <a:xfrm>
            <a:off x="8596979" y="3100064"/>
            <a:ext cx="1111245" cy="24357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959692" y="2591807"/>
            <a:ext cx="3585845" cy="443711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" sz="2800" b="1" dirty="0">
                <a:solidFill>
                  <a:srgbClr val="008DD1"/>
                </a:solidFill>
                <a:latin typeface="Arial Narrow" panose="020B0606020202030204" pitchFamily="34" charset="0"/>
                <a:cs typeface="Gill Sans MT"/>
              </a:rPr>
              <a:t>1 </a:t>
            </a:r>
            <a:r>
              <a:rPr lang="ar" sz="2800" b="1" dirty="0">
                <a:solidFill>
                  <a:srgbClr val="E94E1B"/>
                </a:solidFill>
                <a:latin typeface="Arial Narrow" panose="020B0606020202030204" pitchFamily="34" charset="0"/>
                <a:cs typeface="Gill Sans MT"/>
              </a:rPr>
              <a:t>انزع القفازات</a:t>
            </a:r>
            <a:endParaRPr sz="2800" dirty="0">
              <a:latin typeface="Arial Narrow" panose="020B0606020202030204" pitchFamily="34" charset="0"/>
              <a:cs typeface="Gill Sans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775380" y="8033539"/>
            <a:ext cx="2819400" cy="443711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" sz="2800" b="1">
                <a:solidFill>
                  <a:srgbClr val="008DD1"/>
                </a:solidFill>
                <a:latin typeface="Arial Narrow" panose="020B0606020202030204" pitchFamily="34" charset="0"/>
                <a:cs typeface="Gill Sans MT"/>
              </a:rPr>
              <a:t>5 </a:t>
            </a:r>
            <a:r>
              <a:rPr lang="ar" sz="2800" b="1">
                <a:solidFill>
                  <a:srgbClr val="E94E1B"/>
                </a:solidFill>
                <a:latin typeface="Arial Narrow" panose="020B0606020202030204" pitchFamily="34" charset="0"/>
                <a:cs typeface="Gill Sans MT"/>
              </a:rPr>
              <a:t>اخلع القناع</a:t>
            </a:r>
            <a:endParaRPr sz="2800" dirty="0">
              <a:latin typeface="Arial Narrow" panose="020B0606020202030204" pitchFamily="34" charset="0"/>
              <a:cs typeface="Gill Sans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96193" y="5726942"/>
            <a:ext cx="3585845" cy="2062103"/>
          </a:xfrm>
          <a:prstGeom prst="rect">
            <a:avLst/>
          </a:prstGeom>
        </p:spPr>
        <p:txBody>
          <a:bodyPr vert="horz" wrap="square" lIns="0" tIns="78740" rIns="0" bIns="0" rtlCol="1">
            <a:spAutoFit/>
          </a:bodyPr>
          <a:lstStyle/>
          <a:p>
            <a:pPr marL="76200" rtl="1">
              <a:lnSpc>
                <a:spcPct val="100000"/>
              </a:lnSpc>
              <a:spcBef>
                <a:spcPts val="620"/>
              </a:spcBef>
            </a:pPr>
            <a:r>
              <a:t>3 نظِّف يديك</a:t>
            </a:r>
            <a:endParaRPr sz="2950" dirty="0">
              <a:latin typeface="Arial Narrow" panose="020B0606020202030204" pitchFamily="34" charset="0"/>
              <a:cs typeface="Gill Sans MT"/>
            </a:endParaRPr>
          </a:p>
          <a:p>
            <a:pPr marL="412750" rtl="1">
              <a:lnSpc>
                <a:spcPct val="100000"/>
              </a:lnSpc>
              <a:spcBef>
                <a:spcPts val="275"/>
              </a:spcBef>
            </a:pPr>
            <a:r>
              <a:rPr lang="ar" sz="1850" b="1">
                <a:solidFill>
                  <a:srgbClr val="1D1D1B"/>
                </a:solidFill>
                <a:latin typeface="Arial Narrow" panose="020B0606020202030204" pitchFamily="34" charset="0"/>
                <a:cs typeface="Gill Sans MT"/>
              </a:rPr>
              <a:t>مادة كحولية لفرك اليدين</a:t>
            </a:r>
            <a:endParaRPr sz="1850" dirty="0">
              <a:latin typeface="Arial Narrow" panose="020B0606020202030204" pitchFamily="34" charset="0"/>
              <a:cs typeface="Gill Sans MT"/>
            </a:endParaRPr>
          </a:p>
          <a:p>
            <a:pPr marL="412750" rtl="1">
              <a:lnSpc>
                <a:spcPts val="2000"/>
              </a:lnSpc>
            </a:pPr>
            <a:r>
              <a:rPr lang="ar" sz="1850">
                <a:solidFill>
                  <a:srgbClr val="1D1D1B"/>
                </a:solidFill>
                <a:latin typeface="Arial Narrow" panose="020B0606020202030204" pitchFamily="34" charset="0"/>
                <a:cs typeface="Lucida Sans"/>
              </a:rPr>
              <a:t>افرك اليدين لمدة 20-30 ثانية.</a:t>
            </a:r>
            <a:endParaRPr sz="1850" dirty="0">
              <a:latin typeface="Arial Narrow" panose="020B0606020202030204" pitchFamily="34" charset="0"/>
              <a:cs typeface="Lucida Sans"/>
            </a:endParaRPr>
          </a:p>
          <a:p>
            <a:pPr marR="175895" algn="ctr" rtl="1">
              <a:lnSpc>
                <a:spcPts val="2235"/>
              </a:lnSpc>
            </a:pPr>
            <a:r>
              <a:rPr lang="ar" sz="2100" b="1">
                <a:solidFill>
                  <a:srgbClr val="E94E1B"/>
                </a:solidFill>
                <a:latin typeface="Arial Narrow" panose="020B0606020202030204" pitchFamily="34" charset="0"/>
                <a:cs typeface="Gill Sans MT"/>
              </a:rPr>
              <a:t>‫أو‬</a:t>
            </a:r>
            <a:endParaRPr sz="2100" dirty="0">
              <a:latin typeface="Arial Narrow" panose="020B0606020202030204" pitchFamily="34" charset="0"/>
              <a:cs typeface="Gill Sans MT"/>
            </a:endParaRPr>
          </a:p>
          <a:p>
            <a:pPr marL="412750" rtl="1">
              <a:lnSpc>
                <a:spcPts val="2155"/>
              </a:lnSpc>
            </a:pPr>
            <a:r>
              <a:rPr lang="ar" sz="1850" b="1">
                <a:solidFill>
                  <a:srgbClr val="1D1D1B"/>
                </a:solidFill>
                <a:latin typeface="Arial Narrow" panose="020B0606020202030204" pitchFamily="34" charset="0"/>
                <a:cs typeface="Gill Sans MT"/>
              </a:rPr>
              <a:t>الماء والصابون</a:t>
            </a:r>
            <a:endParaRPr sz="1850" dirty="0">
              <a:latin typeface="Arial Narrow" panose="020B0606020202030204" pitchFamily="34" charset="0"/>
              <a:cs typeface="Gill Sans MT"/>
            </a:endParaRPr>
          </a:p>
          <a:p>
            <a:pPr marL="412750" rtl="1">
              <a:lnSpc>
                <a:spcPct val="100000"/>
              </a:lnSpc>
              <a:spcBef>
                <a:spcPts val="5"/>
              </a:spcBef>
            </a:pPr>
            <a:r>
              <a:rPr lang="ar" sz="1850">
                <a:solidFill>
                  <a:srgbClr val="1D1D1B"/>
                </a:solidFill>
                <a:latin typeface="Arial Narrow" panose="020B0606020202030204" pitchFamily="34" charset="0"/>
                <a:cs typeface="Lucida Sans"/>
              </a:rPr>
              <a:t>اغسل اليدين لمدة 40-60 ثانية.</a:t>
            </a:r>
            <a:endParaRPr sz="1850" dirty="0">
              <a:latin typeface="Arial Narrow" panose="020B0606020202030204" pitchFamily="34" charset="0"/>
              <a:cs typeface="Lucida San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59692" y="7905674"/>
            <a:ext cx="4082207" cy="833562"/>
          </a:xfrm>
          <a:prstGeom prst="rect">
            <a:avLst/>
          </a:prstGeom>
        </p:spPr>
        <p:txBody>
          <a:bodyPr vert="horz" wrap="square" lIns="0" tIns="7874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620"/>
              </a:spcBef>
            </a:pPr>
            <a:r>
              <a:rPr lang="ar" sz="2800" b="1" dirty="0">
                <a:solidFill>
                  <a:srgbClr val="008DD1"/>
                </a:solidFill>
                <a:latin typeface="Arial Narrow" panose="020B0606020202030204" pitchFamily="34" charset="0"/>
                <a:cs typeface="Gill Sans MT"/>
              </a:rPr>
              <a:t>4 </a:t>
            </a:r>
            <a:r>
              <a:rPr lang="ar" sz="2800" b="1" dirty="0">
                <a:solidFill>
                  <a:srgbClr val="E94E1B"/>
                </a:solidFill>
                <a:latin typeface="Arial Narrow" panose="020B0606020202030204" pitchFamily="34" charset="0"/>
                <a:cs typeface="Gill Sans MT"/>
              </a:rPr>
              <a:t>اخلع وسيلة حماية العين</a:t>
            </a:r>
            <a:endParaRPr sz="2800" dirty="0">
              <a:latin typeface="Arial Narrow" panose="020B0606020202030204" pitchFamily="34" charset="0"/>
              <a:cs typeface="Gill Sans MT"/>
            </a:endParaRPr>
          </a:p>
          <a:p>
            <a:pPr marL="354965" rtl="1">
              <a:lnSpc>
                <a:spcPct val="100000"/>
              </a:lnSpc>
              <a:spcBef>
                <a:spcPts val="275"/>
              </a:spcBef>
            </a:pPr>
            <a:r>
              <a:rPr lang="ar" sz="1850" dirty="0">
                <a:solidFill>
                  <a:srgbClr val="1D1D1B"/>
                </a:solidFill>
                <a:latin typeface="Arial Narrow" panose="020B0606020202030204" pitchFamily="34" charset="0"/>
                <a:cs typeface="Lucida Sans"/>
              </a:rPr>
              <a:t>اخلع النظارات الواقية أو واقي الوجه.</a:t>
            </a:r>
            <a:endParaRPr sz="1850" dirty="0">
              <a:latin typeface="Arial Narrow" panose="020B0606020202030204" pitchFamily="34" charset="0"/>
              <a:cs typeface="Lucida San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59693" y="11311866"/>
            <a:ext cx="3522345" cy="1938992"/>
          </a:xfrm>
          <a:prstGeom prst="rect">
            <a:avLst/>
          </a:prstGeom>
        </p:spPr>
        <p:txBody>
          <a:bodyPr vert="horz" wrap="square" lIns="0" tIns="7874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620"/>
              </a:spcBef>
            </a:pPr>
            <a:r>
              <a:rPr lang="ar-SA" sz="2400" b="1" dirty="0">
                <a:solidFill>
                  <a:srgbClr val="008DD1"/>
                </a:solidFill>
                <a:latin typeface="Arial Narrow" panose="020B0606020202030204" pitchFamily="34" charset="0"/>
                <a:cs typeface="Gill Sans MT"/>
              </a:rPr>
              <a:t>6</a:t>
            </a:r>
            <a:r>
              <a:rPr dirty="0"/>
              <a:t> </a:t>
            </a:r>
            <a:r>
              <a:rPr lang="ar-SA" dirty="0"/>
              <a:t> </a:t>
            </a:r>
            <a:r>
              <a:rPr sz="2800" b="1" dirty="0" err="1">
                <a:solidFill>
                  <a:srgbClr val="E94E1B"/>
                </a:solidFill>
                <a:latin typeface="Arial Narrow" panose="020B0606020202030204" pitchFamily="34" charset="0"/>
              </a:rPr>
              <a:t>نظِّف</a:t>
            </a:r>
            <a:r>
              <a:rPr dirty="0"/>
              <a:t> </a:t>
            </a:r>
            <a:r>
              <a:rPr sz="2800" b="1" dirty="0" err="1">
                <a:solidFill>
                  <a:srgbClr val="E94E1B"/>
                </a:solidFill>
                <a:latin typeface="Arial Narrow" panose="020B0606020202030204" pitchFamily="34" charset="0"/>
              </a:rPr>
              <a:t>يديك</a:t>
            </a:r>
            <a:endParaRPr sz="2800" b="1" dirty="0">
              <a:solidFill>
                <a:srgbClr val="E94E1B"/>
              </a:solidFill>
              <a:latin typeface="Arial Narrow" panose="020B0606020202030204" pitchFamily="34" charset="0"/>
            </a:endParaRPr>
          </a:p>
          <a:p>
            <a:pPr marL="349250" rtl="1">
              <a:lnSpc>
                <a:spcPct val="100000"/>
              </a:lnSpc>
              <a:spcBef>
                <a:spcPts val="275"/>
              </a:spcBef>
            </a:pPr>
            <a:r>
              <a:rPr lang="ar" sz="1850" b="1" dirty="0">
                <a:solidFill>
                  <a:srgbClr val="1D1D1B"/>
                </a:solidFill>
                <a:latin typeface="Arial Narrow" panose="020B0606020202030204" pitchFamily="34" charset="0"/>
                <a:cs typeface="Gill Sans MT"/>
              </a:rPr>
              <a:t>مادة كحولية لفرك اليدين</a:t>
            </a:r>
            <a:endParaRPr sz="1850" dirty="0">
              <a:latin typeface="Arial Narrow" panose="020B0606020202030204" pitchFamily="34" charset="0"/>
              <a:cs typeface="Gill Sans MT"/>
            </a:endParaRPr>
          </a:p>
          <a:p>
            <a:pPr marL="349250" rtl="1">
              <a:lnSpc>
                <a:spcPts val="2000"/>
              </a:lnSpc>
            </a:pPr>
            <a:r>
              <a:rPr lang="ar" sz="1850" dirty="0">
                <a:solidFill>
                  <a:srgbClr val="1D1D1B"/>
                </a:solidFill>
                <a:latin typeface="Arial Narrow" panose="020B0606020202030204" pitchFamily="34" charset="0"/>
                <a:cs typeface="Lucida Sans"/>
              </a:rPr>
              <a:t>افرك اليدين لمدة 20-30 ثانية.</a:t>
            </a:r>
            <a:endParaRPr sz="1850" dirty="0">
              <a:latin typeface="Arial Narrow" panose="020B0606020202030204" pitchFamily="34" charset="0"/>
              <a:cs typeface="Lucida Sans"/>
            </a:endParaRPr>
          </a:p>
          <a:p>
            <a:pPr marL="144000" marR="175895" rtl="1">
              <a:lnSpc>
                <a:spcPts val="2235"/>
              </a:lnSpc>
            </a:pPr>
            <a:r>
              <a:rPr lang="ar" sz="2100" b="1" dirty="0">
                <a:solidFill>
                  <a:srgbClr val="E94E1B"/>
                </a:solidFill>
                <a:latin typeface="Arial Narrow" panose="020B0606020202030204" pitchFamily="34" charset="0"/>
                <a:cs typeface="Gill Sans MT"/>
              </a:rPr>
              <a:t>	         ‫أو‬</a:t>
            </a:r>
            <a:endParaRPr sz="2100" dirty="0">
              <a:latin typeface="Arial Narrow" panose="020B0606020202030204" pitchFamily="34" charset="0"/>
              <a:cs typeface="Gill Sans MT"/>
            </a:endParaRPr>
          </a:p>
          <a:p>
            <a:pPr marL="349250" rtl="1">
              <a:lnSpc>
                <a:spcPts val="2155"/>
              </a:lnSpc>
            </a:pPr>
            <a:r>
              <a:rPr lang="ar" sz="1850" b="1" dirty="0">
                <a:solidFill>
                  <a:srgbClr val="1D1D1B"/>
                </a:solidFill>
                <a:latin typeface="Arial Narrow" panose="020B0606020202030204" pitchFamily="34" charset="0"/>
                <a:cs typeface="Gill Sans MT"/>
              </a:rPr>
              <a:t>الماء والصابون</a:t>
            </a:r>
            <a:endParaRPr sz="1850" dirty="0">
              <a:latin typeface="Arial Narrow" panose="020B0606020202030204" pitchFamily="34" charset="0"/>
              <a:cs typeface="Gill Sans MT"/>
            </a:endParaRPr>
          </a:p>
          <a:p>
            <a:pPr marL="349250" rtl="1">
              <a:lnSpc>
                <a:spcPct val="100000"/>
              </a:lnSpc>
              <a:spcBef>
                <a:spcPts val="5"/>
              </a:spcBef>
            </a:pPr>
            <a:r>
              <a:rPr lang="ar" sz="1850" dirty="0">
                <a:solidFill>
                  <a:srgbClr val="1D1D1B"/>
                </a:solidFill>
                <a:latin typeface="Arial Narrow" panose="020B0606020202030204" pitchFamily="34" charset="0"/>
                <a:cs typeface="Lucida Sans"/>
              </a:rPr>
              <a:t>اغسل اليدين لمدة 40-60 ثانية.</a:t>
            </a:r>
            <a:endParaRPr sz="1850" dirty="0">
              <a:latin typeface="Arial Narrow" panose="020B0606020202030204" pitchFamily="34" charset="0"/>
              <a:cs typeface="Lucida Sans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6399942" y="8747239"/>
            <a:ext cx="2310003" cy="237407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265213" y="9209637"/>
            <a:ext cx="1990502" cy="191614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359264" y="9174712"/>
            <a:ext cx="1737601" cy="195101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16" name="object 8">
            <a:extLst>
              <a:ext uri="{FF2B5EF4-FFF2-40B4-BE49-F238E27FC236}">
                <a16:creationId xmlns:a16="http://schemas.microsoft.com/office/drawing/2014/main" id="{A39FAACC-D463-4D91-A08A-E231FBCC49B9}"/>
              </a:ext>
            </a:extLst>
          </p:cNvPr>
          <p:cNvSpPr txBox="1"/>
          <p:nvPr/>
        </p:nvSpPr>
        <p:spPr>
          <a:xfrm>
            <a:off x="5499100" y="3657329"/>
            <a:ext cx="2957265" cy="1502976"/>
          </a:xfrm>
          <a:prstGeom prst="rect">
            <a:avLst/>
          </a:prstGeom>
        </p:spPr>
        <p:txBody>
          <a:bodyPr vert="horz" wrap="square" lIns="0" tIns="78740" rIns="0" bIns="0" rtlCol="1">
            <a:spAutoFit/>
          </a:bodyPr>
          <a:lstStyle/>
          <a:p>
            <a:pPr marL="358775" rtl="1">
              <a:lnSpc>
                <a:spcPct val="100000"/>
              </a:lnSpc>
              <a:spcBef>
                <a:spcPts val="275"/>
              </a:spcBef>
            </a:pPr>
            <a:r>
              <a:rPr lang="ar" sz="1850">
                <a:solidFill>
                  <a:srgbClr val="1D1D1B"/>
                </a:solidFill>
                <a:latin typeface="Lucida Sans"/>
                <a:cs typeface="Lucida Sans"/>
              </a:rPr>
              <a:t>احرص على خلع الثوب بحيث لا يتساقط منه شيئ</a:t>
            </a:r>
            <a:endParaRPr sz="1850" dirty="0">
              <a:latin typeface="Lucida Sans"/>
              <a:cs typeface="Lucida Sans"/>
            </a:endParaRPr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id="{AED892D6-D12E-4E6E-B415-7BB004EDEB0E}"/>
              </a:ext>
            </a:extLst>
          </p:cNvPr>
          <p:cNvSpPr txBox="1"/>
          <p:nvPr/>
        </p:nvSpPr>
        <p:spPr>
          <a:xfrm>
            <a:off x="5880100" y="2672734"/>
            <a:ext cx="3585845" cy="443711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" sz="2800" b="1">
                <a:solidFill>
                  <a:srgbClr val="008DD1"/>
                </a:solidFill>
                <a:latin typeface="Arial Narrow" panose="020B0606020202030204" pitchFamily="34" charset="0"/>
                <a:cs typeface="Gill Sans MT"/>
              </a:rPr>
              <a:t>2 </a:t>
            </a:r>
            <a:r>
              <a:rPr lang="ar" sz="2800" b="1">
                <a:solidFill>
                  <a:srgbClr val="E94E1B"/>
                </a:solidFill>
                <a:latin typeface="Arial Narrow" panose="020B0606020202030204" pitchFamily="34" charset="0"/>
                <a:cs typeface="Gill Sans MT"/>
              </a:rPr>
              <a:t>اخلع الثوب </a:t>
            </a:r>
            <a:endParaRPr sz="2800" dirty="0">
              <a:latin typeface="Arial Narrow" panose="020B0606020202030204" pitchFamily="34" charset="0"/>
              <a:cs typeface="Gill Sans M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EB33F0B292F044865AC5360FB5C193" ma:contentTypeVersion="10" ma:contentTypeDescription="Create a new document." ma:contentTypeScope="" ma:versionID="53c510b663eb44cb7498f28392d4cd33">
  <xsd:schema xmlns:xsd="http://www.w3.org/2001/XMLSchema" xmlns:xs="http://www.w3.org/2001/XMLSchema" xmlns:p="http://schemas.microsoft.com/office/2006/metadata/properties" xmlns:ns3="0b20a213-df17-4e56-abb9-25e675dfe243" targetNamespace="http://schemas.microsoft.com/office/2006/metadata/properties" ma:root="true" ma:fieldsID="c63f0433e488edd6047613ecd864541d" ns3:_="">
    <xsd:import namespace="0b20a213-df17-4e56-abb9-25e675dfe24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20a213-df17-4e56-abb9-25e675dfe24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B6FBA73-C2C3-4DAC-BF93-4792039B3E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20a213-df17-4e56-abb9-25e675dfe24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F67B1D7-ADB7-4680-A86A-A999C4BBC96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B79BC82-2103-42C7-96B4-090109CA11BF}">
  <ds:schemaRefs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0b20a213-df17-4e56-abb9-25e675dfe243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149</Words>
  <Application>Microsoft Office PowerPoint</Application>
  <PresentationFormat>Custom</PresentationFormat>
  <Paragraphs>37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Arial Narrow</vt:lpstr>
      <vt:lpstr>Bookman Old Style</vt:lpstr>
      <vt:lpstr>Calibri</vt:lpstr>
      <vt:lpstr>Lucida Sans</vt:lpstr>
      <vt:lpstr>Office Theme</vt:lpstr>
      <vt:lpstr>دليل إرشادي - ارتداء معدات الحماية الشخصية احتياطات المخالطة والقطيرات</vt:lpstr>
      <vt:lpstr>دليل إرشادي – خلع معدات الحماية الشخصية احتياطات المخالطة والقطيرات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WHO_How-to-Guide_Contact-Precautions</dc:title>
  <dc:creator>Yves Turgeon</dc:creator>
  <cp:lastModifiedBy>OXENFORD, Christopher John</cp:lastModifiedBy>
  <cp:revision>5</cp:revision>
  <dcterms:created xsi:type="dcterms:W3CDTF">2020-12-07T12:01:37Z</dcterms:created>
  <dcterms:modified xsi:type="dcterms:W3CDTF">2021-01-14T17:33:22Z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2020-03-20T00:00:00Z</vt:filetime>
  </property>
  <property fmtid="{D5CDD505-2E9C-101B-9397-08002B2CF9AE}" pid="3" name="Creator">
    <vt:lpwstr>Adobe Illustrator 24.1 (Windows)</vt:lpwstr>
  </property>
  <property fmtid="{D5CDD505-2E9C-101B-9397-08002B2CF9AE}" pid="4" name="LastSaved">
    <vt:filetime>2020-12-07T00:00:00Z</vt:filetime>
  </property>
  <property fmtid="{D5CDD505-2E9C-101B-9397-08002B2CF9AE}" pid="5" name="ContentTypeId">
    <vt:lpwstr>0x01010032EB33F0B292F044865AC5360FB5C193</vt:lpwstr>
  </property>
</Properties>
</file>