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tl="1" saveSubsetFonts="1" autoCompressPictures="0">
  <p:sldMasterIdLst>
    <p:sldMasterId id="2147483648" r:id="rId4"/>
  </p:sldMasterIdLst>
  <p:notesMasterIdLst>
    <p:notesMasterId r:id="rId38"/>
  </p:notesMasterIdLst>
  <p:sldIdLst>
    <p:sldId id="256" r:id="rId5"/>
    <p:sldId id="257" r:id="rId6"/>
    <p:sldId id="355" r:id="rId7"/>
    <p:sldId id="324" r:id="rId8"/>
    <p:sldId id="325" r:id="rId9"/>
    <p:sldId id="326" r:id="rId10"/>
    <p:sldId id="327" r:id="rId11"/>
    <p:sldId id="328" r:id="rId12"/>
    <p:sldId id="333" r:id="rId13"/>
    <p:sldId id="354" r:id="rId14"/>
    <p:sldId id="329" r:id="rId15"/>
    <p:sldId id="330" r:id="rId16"/>
    <p:sldId id="334" r:id="rId17"/>
    <p:sldId id="331" r:id="rId18"/>
    <p:sldId id="356" r:id="rId19"/>
    <p:sldId id="335" r:id="rId20"/>
    <p:sldId id="357" r:id="rId21"/>
    <p:sldId id="358" r:id="rId22"/>
    <p:sldId id="336" r:id="rId23"/>
    <p:sldId id="346" r:id="rId24"/>
    <p:sldId id="347" r:id="rId25"/>
    <p:sldId id="337" r:id="rId26"/>
    <p:sldId id="343" r:id="rId27"/>
    <p:sldId id="340" r:id="rId28"/>
    <p:sldId id="341" r:id="rId29"/>
    <p:sldId id="342" r:id="rId30"/>
    <p:sldId id="353" r:id="rId31"/>
    <p:sldId id="345" r:id="rId32"/>
    <p:sldId id="352" r:id="rId33"/>
    <p:sldId id="349" r:id="rId34"/>
    <p:sldId id="350" r:id="rId35"/>
    <p:sldId id="351" r:id="rId36"/>
    <p:sldId id="271" r:id="rId37"/>
  </p:sldIdLst>
  <p:sldSz cx="12192000" cy="6858000"/>
  <p:notesSz cx="6858000" cy="9144000"/>
  <p:defaultTextStyle>
    <a:defPPr algn="r" rtl="1">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lya Underwood" initials="TU" lastIdx="5" clrIdx="0">
    <p:extLst>
      <p:ext uri="{19B8F6BF-5375-455C-9EA6-DF929625EA0E}">
        <p15:presenceInfo xmlns:p15="http://schemas.microsoft.com/office/powerpoint/2012/main" userId="d1b78f39f266085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A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C231BA-6B3E-4B32-9E7D-E39E2E53E92C}" v="2" dt="2021-01-15T12:25:48.4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9592" autoAdjust="0"/>
    <p:restoredTop sz="94615"/>
  </p:normalViewPr>
  <p:slideViewPr>
    <p:cSldViewPr snapToGrid="0" snapToObjects="1">
      <p:cViewPr varScale="1">
        <p:scale>
          <a:sx n="80" d="100"/>
          <a:sy n="80" d="100"/>
        </p:scale>
        <p:origin x="77" y="58"/>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RNADAS, Céline" userId="35dfe63f-973a-4484-af2b-caa2b0e5656e" providerId="ADAL" clId="{67C231BA-6B3E-4B32-9E7D-E39E2E53E92C}"/>
    <pc:docChg chg="modSld">
      <pc:chgData name="BARNADAS, Céline" userId="35dfe63f-973a-4484-af2b-caa2b0e5656e" providerId="ADAL" clId="{67C231BA-6B3E-4B32-9E7D-E39E2E53E92C}" dt="2021-01-15T12:25:48.491" v="1"/>
      <pc:docMkLst>
        <pc:docMk/>
      </pc:docMkLst>
      <pc:sldChg chg="addSp delSp">
        <pc:chgData name="BARNADAS, Céline" userId="35dfe63f-973a-4484-af2b-caa2b0e5656e" providerId="ADAL" clId="{67C231BA-6B3E-4B32-9E7D-E39E2E53E92C}" dt="2021-01-15T12:25:48.491" v="1"/>
        <pc:sldMkLst>
          <pc:docMk/>
          <pc:sldMk cId="2865038571" sldId="256"/>
        </pc:sldMkLst>
        <pc:picChg chg="del">
          <ac:chgData name="BARNADAS, Céline" userId="35dfe63f-973a-4484-af2b-caa2b0e5656e" providerId="ADAL" clId="{67C231BA-6B3E-4B32-9E7D-E39E2E53E92C}" dt="2021-01-15T12:25:47.935" v="0" actId="478"/>
          <ac:picMkLst>
            <pc:docMk/>
            <pc:sldMk cId="2865038571" sldId="256"/>
            <ac:picMk id="4" creationId="{D6A7D721-AEAD-A24A-8E8F-9BD9F85AF641}"/>
          </ac:picMkLst>
        </pc:picChg>
        <pc:picChg chg="add">
          <ac:chgData name="BARNADAS, Céline" userId="35dfe63f-973a-4484-af2b-caa2b0e5656e" providerId="ADAL" clId="{67C231BA-6B3E-4B32-9E7D-E39E2E53E92C}" dt="2021-01-15T12:25:48.491" v="1"/>
          <ac:picMkLst>
            <pc:docMk/>
            <pc:sldMk cId="2865038571" sldId="256"/>
            <ac:picMk id="6" creationId="{B778D52A-070C-46EF-BEBA-453D52A91AA1}"/>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176E85-D1AB-41D3-B551-75A2C12179CF}" type="doc">
      <dgm:prSet loTypeId="urn:microsoft.com/office/officeart/2005/8/layout/hList3" loCatId="list" qsTypeId="urn:microsoft.com/office/officeart/2005/8/quickstyle/simple1" qsCatId="simple" csTypeId="urn:microsoft.com/office/officeart/2005/8/colors/accent0_2" csCatId="mainScheme" phldr="1"/>
      <dgm:spPr/>
      <dgm:t>
        <a:bodyPr rtlCol="1"/>
        <a:lstStyle/>
        <a:p>
          <a:pPr rtl="1"/>
          <a:endParaRPr lang="en-US"/>
        </a:p>
      </dgm:t>
    </dgm:pt>
    <dgm:pt modelId="{01D2B47E-EF75-4EAD-B942-72625A577A37}">
      <dgm:prSet phldrT="[Text]" custT="1"/>
      <dgm:spPr>
        <a:solidFill>
          <a:srgbClr val="009AC9"/>
        </a:solidFill>
      </dgm:spPr>
      <dgm:t>
        <a:bodyPr rtlCol="1"/>
        <a:lstStyle/>
        <a:p>
          <a:pPr rtl="1"/>
          <a:r>
            <a:rPr lang="ar" sz="2000">
              <a:solidFill>
                <a:srgbClr val="FFFFFF"/>
              </a:solidFill>
            </a:rPr>
            <a:t>تساعدك معرفة جمهورك على </a:t>
          </a:r>
          <a:r>
            <a:rPr lang="ar" sz="2000">
              <a:solidFill>
                <a:schemeClr val="bg1"/>
              </a:solidFill>
            </a:rPr>
            <a:t>... </a:t>
          </a:r>
        </a:p>
      </dgm:t>
    </dgm:pt>
    <dgm:pt modelId="{9620A8DB-E4FA-4541-BF85-C79C1B8CF4D1}" type="parTrans" cxnId="{FD7886E9-0E3B-496D-9105-004CAE62FECC}">
      <dgm:prSet/>
      <dgm:spPr/>
      <dgm:t>
        <a:bodyPr rtlCol="1"/>
        <a:lstStyle/>
        <a:p>
          <a:pPr rtl="1"/>
          <a:endParaRPr lang="en-US" sz="2000"/>
        </a:p>
      </dgm:t>
    </dgm:pt>
    <dgm:pt modelId="{F8B150F1-5297-4F61-8DB7-8FB0BBA76C57}" type="sibTrans" cxnId="{FD7886E9-0E3B-496D-9105-004CAE62FECC}">
      <dgm:prSet/>
      <dgm:spPr/>
      <dgm:t>
        <a:bodyPr rtlCol="1"/>
        <a:lstStyle/>
        <a:p>
          <a:pPr rtl="1"/>
          <a:endParaRPr lang="en-US" sz="2000"/>
        </a:p>
      </dgm:t>
    </dgm:pt>
    <dgm:pt modelId="{C66F4817-490D-4950-AE99-526369539764}">
      <dgm:prSet phldrT="[Text]" custT="1"/>
      <dgm:spPr/>
      <dgm:t>
        <a:bodyPr rtlCol="1"/>
        <a:lstStyle/>
        <a:p>
          <a:pPr rtl="1"/>
          <a:r>
            <a:rPr lang="ar-SA" dirty="0"/>
            <a:t>حذف المحتوى غير الضروري</a:t>
          </a:r>
          <a:endParaRPr lang="en-US" sz="2000" kern="1200" dirty="0"/>
        </a:p>
      </dgm:t>
    </dgm:pt>
    <dgm:pt modelId="{5366ED27-D684-4481-A8A4-6F012D74BDF7}" type="parTrans" cxnId="{75608801-D2BB-46D7-A3E7-3172261DB193}">
      <dgm:prSet/>
      <dgm:spPr/>
      <dgm:t>
        <a:bodyPr rtlCol="1"/>
        <a:lstStyle/>
        <a:p>
          <a:pPr rtl="1"/>
          <a:endParaRPr lang="en-US" sz="2000"/>
        </a:p>
      </dgm:t>
    </dgm:pt>
    <dgm:pt modelId="{D9A43DA2-36B8-4890-B86A-6DEAE6DA1235}" type="sibTrans" cxnId="{75608801-D2BB-46D7-A3E7-3172261DB193}">
      <dgm:prSet/>
      <dgm:spPr/>
      <dgm:t>
        <a:bodyPr rtlCol="1"/>
        <a:lstStyle/>
        <a:p>
          <a:pPr rtl="1"/>
          <a:endParaRPr lang="en-US" sz="2000"/>
        </a:p>
      </dgm:t>
    </dgm:pt>
    <dgm:pt modelId="{39FD8F97-AB75-4CDB-8ACF-DD00FC185460}">
      <dgm:prSet phldrT="[Text]" custT="1"/>
      <dgm:spPr/>
      <dgm:t>
        <a:bodyPr rtlCol="1"/>
        <a:lstStyle/>
        <a:p>
          <a:pPr rtl="1"/>
          <a:r>
            <a:rPr sz="1800" dirty="0" err="1">
              <a:solidFill>
                <a:srgbClr val="44546A">
                  <a:hueOff val="0"/>
                  <a:satOff val="0"/>
                  <a:lumOff val="0"/>
                  <a:alphaOff val="0"/>
                </a:srgbClr>
              </a:solidFill>
              <a:latin typeface="Arial" panose="020B0604020202020204"/>
              <a:ea typeface="+mn-ea"/>
              <a:cs typeface="Arial" panose="020B0604020202020204" pitchFamily="34" charset="0"/>
            </a:rPr>
            <a:t>اختيار</a:t>
          </a:r>
          <a:r>
            <a:rPr sz="1800" dirty="0"/>
            <a:t> </a:t>
          </a:r>
          <a:r>
            <a:rPr sz="1800" dirty="0" err="1">
              <a:solidFill>
                <a:srgbClr val="44546A">
                  <a:hueOff val="0"/>
                  <a:satOff val="0"/>
                  <a:lumOff val="0"/>
                  <a:alphaOff val="0"/>
                </a:srgbClr>
              </a:solidFill>
              <a:latin typeface="Arial" panose="020B0604020202020204"/>
              <a:ea typeface="+mn-ea"/>
              <a:cs typeface="Arial" panose="020B0604020202020204" pitchFamily="34" charset="0"/>
            </a:rPr>
            <a:t>المشاركين</a:t>
          </a:r>
          <a:r>
            <a:rPr sz="1800" dirty="0"/>
            <a:t> </a:t>
          </a:r>
          <a:r>
            <a:rPr sz="1800" dirty="0" err="1">
              <a:solidFill>
                <a:srgbClr val="44546A">
                  <a:hueOff val="0"/>
                  <a:satOff val="0"/>
                  <a:lumOff val="0"/>
                  <a:alphaOff val="0"/>
                </a:srgbClr>
              </a:solidFill>
              <a:latin typeface="Arial" panose="020B0604020202020204"/>
              <a:ea typeface="+mn-ea"/>
              <a:cs typeface="Arial" panose="020B0604020202020204" pitchFamily="34" charset="0"/>
            </a:rPr>
            <a:t>المناسبين</a:t>
          </a:r>
          <a:r>
            <a:rPr sz="1800" dirty="0"/>
            <a:t> </a:t>
          </a:r>
          <a:r>
            <a:rPr sz="1800" dirty="0" err="1"/>
            <a:t>للتدريب</a:t>
          </a:r>
          <a:endParaRPr sz="1800" dirty="0"/>
        </a:p>
      </dgm:t>
    </dgm:pt>
    <dgm:pt modelId="{632999A0-6776-43A8-A589-32D766131427}" type="parTrans" cxnId="{F9EBC656-88E5-4B8C-8555-8CED496EA96A}">
      <dgm:prSet/>
      <dgm:spPr/>
      <dgm:t>
        <a:bodyPr rtlCol="1"/>
        <a:lstStyle/>
        <a:p>
          <a:pPr rtl="1"/>
          <a:endParaRPr lang="en-US" sz="2000"/>
        </a:p>
      </dgm:t>
    </dgm:pt>
    <dgm:pt modelId="{D82B09B5-022D-4540-A4CA-A3D887E8F5C7}" type="sibTrans" cxnId="{F9EBC656-88E5-4B8C-8555-8CED496EA96A}">
      <dgm:prSet/>
      <dgm:spPr/>
      <dgm:t>
        <a:bodyPr rtlCol="1"/>
        <a:lstStyle/>
        <a:p>
          <a:pPr rtl="1"/>
          <a:endParaRPr lang="en-US" sz="2000"/>
        </a:p>
      </dgm:t>
    </dgm:pt>
    <dgm:pt modelId="{923CD66D-CAD3-4E45-943C-3A086044B906}">
      <dgm:prSet custT="1"/>
      <dgm:spPr/>
      <dgm:t>
        <a:bodyPr/>
        <a:lstStyle/>
        <a:p>
          <a:pPr rtl="1"/>
          <a:r>
            <a:rPr lang="ar-SA" sz="1800" dirty="0"/>
            <a:t>تصميم التدريب وتكييفه</a:t>
          </a:r>
        </a:p>
      </dgm:t>
    </dgm:pt>
    <dgm:pt modelId="{6D0173C0-DE21-49D6-B8C5-3C34DFB8B4BD}" type="parTrans" cxnId="{D40852B7-2C35-4CEA-84BE-B25956B7979C}">
      <dgm:prSet/>
      <dgm:spPr/>
      <dgm:t>
        <a:bodyPr/>
        <a:lstStyle/>
        <a:p>
          <a:pPr rtl="1"/>
          <a:endParaRPr lang="ar-SA"/>
        </a:p>
      </dgm:t>
    </dgm:pt>
    <dgm:pt modelId="{92001082-E6CA-4EF0-AD6B-C93DF481A31E}" type="sibTrans" cxnId="{D40852B7-2C35-4CEA-84BE-B25956B7979C}">
      <dgm:prSet/>
      <dgm:spPr/>
      <dgm:t>
        <a:bodyPr/>
        <a:lstStyle/>
        <a:p>
          <a:pPr rtl="1"/>
          <a:endParaRPr lang="ar-SA"/>
        </a:p>
      </dgm:t>
    </dgm:pt>
    <dgm:pt modelId="{479B4217-D46A-408D-A38E-EFCCBF890F50}" type="pres">
      <dgm:prSet presAssocID="{EB176E85-D1AB-41D3-B551-75A2C12179CF}" presName="composite" presStyleCnt="0">
        <dgm:presLayoutVars>
          <dgm:chMax val="1"/>
          <dgm:dir/>
          <dgm:resizeHandles val="exact"/>
        </dgm:presLayoutVars>
      </dgm:prSet>
      <dgm:spPr/>
    </dgm:pt>
    <dgm:pt modelId="{03BBE677-C1CE-4C0E-AD2C-C3492999947A}" type="pres">
      <dgm:prSet presAssocID="{01D2B47E-EF75-4EAD-B942-72625A577A37}" presName="roof" presStyleLbl="dkBgShp" presStyleIdx="0" presStyleCnt="2"/>
      <dgm:spPr/>
    </dgm:pt>
    <dgm:pt modelId="{001DBA61-CDEA-4E8E-B3F2-47082CF3F398}" type="pres">
      <dgm:prSet presAssocID="{01D2B47E-EF75-4EAD-B942-72625A577A37}" presName="pillars" presStyleCnt="0"/>
      <dgm:spPr/>
    </dgm:pt>
    <dgm:pt modelId="{D7BBD076-3A11-482D-B94D-2496BFEBA340}" type="pres">
      <dgm:prSet presAssocID="{01D2B47E-EF75-4EAD-B942-72625A577A37}" presName="pillar1" presStyleLbl="node1" presStyleIdx="0" presStyleCnt="3">
        <dgm:presLayoutVars>
          <dgm:bulletEnabled val="1"/>
        </dgm:presLayoutVars>
      </dgm:prSet>
      <dgm:spPr/>
    </dgm:pt>
    <dgm:pt modelId="{DA5C794C-65EB-4C3E-B7D4-F64268DC24FE}" type="pres">
      <dgm:prSet presAssocID="{39FD8F97-AB75-4CDB-8ACF-DD00FC185460}" presName="pillarX" presStyleLbl="node1" presStyleIdx="1" presStyleCnt="3">
        <dgm:presLayoutVars>
          <dgm:bulletEnabled val="1"/>
        </dgm:presLayoutVars>
      </dgm:prSet>
      <dgm:spPr/>
    </dgm:pt>
    <dgm:pt modelId="{1200BB8A-C6E8-4004-9543-E0103894AEBF}" type="pres">
      <dgm:prSet presAssocID="{923CD66D-CAD3-4E45-943C-3A086044B906}" presName="pillarX" presStyleLbl="node1" presStyleIdx="2" presStyleCnt="3">
        <dgm:presLayoutVars>
          <dgm:bulletEnabled val="1"/>
        </dgm:presLayoutVars>
      </dgm:prSet>
      <dgm:spPr/>
    </dgm:pt>
    <dgm:pt modelId="{BF2BD952-B88F-4959-A907-2587D54F14D2}" type="pres">
      <dgm:prSet presAssocID="{01D2B47E-EF75-4EAD-B942-72625A577A37}" presName="base" presStyleLbl="dkBgShp" presStyleIdx="1" presStyleCnt="2"/>
      <dgm:spPr>
        <a:solidFill>
          <a:srgbClr val="009AC9"/>
        </a:solidFill>
      </dgm:spPr>
    </dgm:pt>
  </dgm:ptLst>
  <dgm:cxnLst>
    <dgm:cxn modelId="{75608801-D2BB-46D7-A3E7-3172261DB193}" srcId="{01D2B47E-EF75-4EAD-B942-72625A577A37}" destId="{C66F4817-490D-4950-AE99-526369539764}" srcOrd="0" destOrd="0" parTransId="{5366ED27-D684-4481-A8A4-6F012D74BDF7}" sibTransId="{D9A43DA2-36B8-4890-B86A-6DEAE6DA1235}"/>
    <dgm:cxn modelId="{36F7502A-BBD7-4FFD-A836-954B8DDFA8DC}" type="presOf" srcId="{923CD66D-CAD3-4E45-943C-3A086044B906}" destId="{1200BB8A-C6E8-4004-9543-E0103894AEBF}" srcOrd="0" destOrd="0" presId="urn:microsoft.com/office/officeart/2005/8/layout/hList3"/>
    <dgm:cxn modelId="{23F77632-9D46-4F10-879F-393212E365B0}" type="presOf" srcId="{39FD8F97-AB75-4CDB-8ACF-DD00FC185460}" destId="{DA5C794C-65EB-4C3E-B7D4-F64268DC24FE}" srcOrd="0" destOrd="0" presId="urn:microsoft.com/office/officeart/2005/8/layout/hList3"/>
    <dgm:cxn modelId="{F9EBC656-88E5-4B8C-8555-8CED496EA96A}" srcId="{01D2B47E-EF75-4EAD-B942-72625A577A37}" destId="{39FD8F97-AB75-4CDB-8ACF-DD00FC185460}" srcOrd="1" destOrd="0" parTransId="{632999A0-6776-43A8-A589-32D766131427}" sibTransId="{D82B09B5-022D-4540-A4CA-A3D887E8F5C7}"/>
    <dgm:cxn modelId="{E94E428C-0AE4-4C47-B21B-687718E589DC}" type="presOf" srcId="{01D2B47E-EF75-4EAD-B942-72625A577A37}" destId="{03BBE677-C1CE-4C0E-AD2C-C3492999947A}" srcOrd="0" destOrd="0" presId="urn:microsoft.com/office/officeart/2005/8/layout/hList3"/>
    <dgm:cxn modelId="{286751A9-92DE-4BFF-9CA0-B73BCBACEC09}" type="presOf" srcId="{EB176E85-D1AB-41D3-B551-75A2C12179CF}" destId="{479B4217-D46A-408D-A38E-EFCCBF890F50}" srcOrd="0" destOrd="0" presId="urn:microsoft.com/office/officeart/2005/8/layout/hList3"/>
    <dgm:cxn modelId="{498652B0-9285-4A82-A1A8-B7547792C7B4}" type="presOf" srcId="{C66F4817-490D-4950-AE99-526369539764}" destId="{D7BBD076-3A11-482D-B94D-2496BFEBA340}" srcOrd="0" destOrd="0" presId="urn:microsoft.com/office/officeart/2005/8/layout/hList3"/>
    <dgm:cxn modelId="{D40852B7-2C35-4CEA-84BE-B25956B7979C}" srcId="{01D2B47E-EF75-4EAD-B942-72625A577A37}" destId="{923CD66D-CAD3-4E45-943C-3A086044B906}" srcOrd="2" destOrd="0" parTransId="{6D0173C0-DE21-49D6-B8C5-3C34DFB8B4BD}" sibTransId="{92001082-E6CA-4EF0-AD6B-C93DF481A31E}"/>
    <dgm:cxn modelId="{FD7886E9-0E3B-496D-9105-004CAE62FECC}" srcId="{EB176E85-D1AB-41D3-B551-75A2C12179CF}" destId="{01D2B47E-EF75-4EAD-B942-72625A577A37}" srcOrd="0" destOrd="0" parTransId="{9620A8DB-E4FA-4541-BF85-C79C1B8CF4D1}" sibTransId="{F8B150F1-5297-4F61-8DB7-8FB0BBA76C57}"/>
    <dgm:cxn modelId="{116B566B-6B1E-491D-B431-8013271E03AE}" type="presParOf" srcId="{479B4217-D46A-408D-A38E-EFCCBF890F50}" destId="{03BBE677-C1CE-4C0E-AD2C-C3492999947A}" srcOrd="0" destOrd="0" presId="urn:microsoft.com/office/officeart/2005/8/layout/hList3"/>
    <dgm:cxn modelId="{FB296A91-7FE5-4416-AAB7-94528985A7DF}" type="presParOf" srcId="{479B4217-D46A-408D-A38E-EFCCBF890F50}" destId="{001DBA61-CDEA-4E8E-B3F2-47082CF3F398}" srcOrd="1" destOrd="0" presId="urn:microsoft.com/office/officeart/2005/8/layout/hList3"/>
    <dgm:cxn modelId="{E60724CB-DF5B-4C9D-8801-77EBCFA70B8B}" type="presParOf" srcId="{001DBA61-CDEA-4E8E-B3F2-47082CF3F398}" destId="{D7BBD076-3A11-482D-B94D-2496BFEBA340}" srcOrd="0" destOrd="0" presId="urn:microsoft.com/office/officeart/2005/8/layout/hList3"/>
    <dgm:cxn modelId="{8B79C47B-B450-41C2-BEB5-D7FD8148167D}" type="presParOf" srcId="{001DBA61-CDEA-4E8E-B3F2-47082CF3F398}" destId="{DA5C794C-65EB-4C3E-B7D4-F64268DC24FE}" srcOrd="1" destOrd="0" presId="urn:microsoft.com/office/officeart/2005/8/layout/hList3"/>
    <dgm:cxn modelId="{9A69C92C-46C0-4F6C-A64E-EC943DBF6812}" type="presParOf" srcId="{001DBA61-CDEA-4E8E-B3F2-47082CF3F398}" destId="{1200BB8A-C6E8-4004-9543-E0103894AEBF}" srcOrd="2" destOrd="0" presId="urn:microsoft.com/office/officeart/2005/8/layout/hList3"/>
    <dgm:cxn modelId="{D34F9D26-CB1B-4AEE-9A1B-A3433D594D68}" type="presParOf" srcId="{479B4217-D46A-408D-A38E-EFCCBF890F50}" destId="{BF2BD952-B88F-4959-A907-2587D54F14D2}"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FE9556-6E70-4D50-BEEB-9717A9B596BD}" type="doc">
      <dgm:prSet loTypeId="urn:microsoft.com/office/officeart/2008/layout/VerticalCurvedList" loCatId="list" qsTypeId="urn:microsoft.com/office/officeart/2005/8/quickstyle/simple2" qsCatId="simple" csTypeId="urn:microsoft.com/office/officeart/2005/8/colors/accent0_1" csCatId="mainScheme" phldr="1"/>
      <dgm:spPr/>
      <dgm:t>
        <a:bodyPr rtlCol="1"/>
        <a:lstStyle/>
        <a:p>
          <a:pPr rtl="1"/>
          <a:endParaRPr lang="en-US"/>
        </a:p>
      </dgm:t>
    </dgm:pt>
    <dgm:pt modelId="{2F86CD01-108C-4353-83CD-09D900A46AB9}">
      <dgm:prSet phldrT="[Text]" custT="1"/>
      <dgm:spPr>
        <a:solidFill>
          <a:srgbClr val="009AC9"/>
        </a:solidFill>
      </dgm:spPr>
      <dgm:t>
        <a:bodyPr rtlCol="1"/>
        <a:lstStyle/>
        <a:p>
          <a:pPr rtl="1"/>
          <a:r>
            <a:rPr lang="ar" sz="2000" dirty="0">
              <a:solidFill>
                <a:srgbClr val="FFFFFF"/>
              </a:solidFill>
            </a:rPr>
            <a:t>التزم الصمت المتعمد </a:t>
          </a:r>
          <a:endParaRPr lang="en-US" sz="2000" dirty="0">
            <a:solidFill>
              <a:srgbClr val="FFFFFF"/>
            </a:solidFill>
          </a:endParaRPr>
        </a:p>
      </dgm:t>
    </dgm:pt>
    <dgm:pt modelId="{0950A75F-E4F6-4572-8937-C3A97A7527F4}" type="parTrans" cxnId="{46453A43-59A0-48B8-86E6-A238ABF8FE92}">
      <dgm:prSet/>
      <dgm:spPr/>
      <dgm:t>
        <a:bodyPr rtlCol="1"/>
        <a:lstStyle/>
        <a:p>
          <a:pPr rtl="1"/>
          <a:endParaRPr lang="en-US" sz="2000"/>
        </a:p>
      </dgm:t>
    </dgm:pt>
    <dgm:pt modelId="{8EAC3DD9-7680-4D39-ABAA-BDD23C0D5C55}" type="sibTrans" cxnId="{46453A43-59A0-48B8-86E6-A238ABF8FE92}">
      <dgm:prSet/>
      <dgm:spPr/>
      <dgm:t>
        <a:bodyPr rtlCol="1"/>
        <a:lstStyle/>
        <a:p>
          <a:pPr rtl="1"/>
          <a:endParaRPr lang="en-US" sz="2000"/>
        </a:p>
      </dgm:t>
    </dgm:pt>
    <dgm:pt modelId="{85163D4B-39EB-4F65-9C1D-6ABEA4DBDA34}">
      <dgm:prSet phldrT="[Text]" custT="1"/>
      <dgm:spPr>
        <a:solidFill>
          <a:srgbClr val="009AC9"/>
        </a:solidFill>
      </dgm:spPr>
      <dgm:t>
        <a:bodyPr rtlCol="1"/>
        <a:lstStyle/>
        <a:p>
          <a:pPr rtl="1"/>
          <a:r>
            <a:rPr lang="ar" sz="2000" dirty="0">
              <a:solidFill>
                <a:srgbClr val="FFFFFF"/>
              </a:solidFill>
            </a:rPr>
            <a:t>كرر السؤال أو أعد صياغته</a:t>
          </a:r>
          <a:endParaRPr lang="en-US" sz="2000" dirty="0">
            <a:solidFill>
              <a:srgbClr val="FFFFFF"/>
            </a:solidFill>
          </a:endParaRPr>
        </a:p>
      </dgm:t>
    </dgm:pt>
    <dgm:pt modelId="{813A415E-906B-4751-BC85-2ECD38C6E8D0}" type="parTrans" cxnId="{067B7A4F-D666-4628-80D0-64D922F685EB}">
      <dgm:prSet/>
      <dgm:spPr/>
      <dgm:t>
        <a:bodyPr rtlCol="1"/>
        <a:lstStyle/>
        <a:p>
          <a:pPr rtl="1"/>
          <a:endParaRPr lang="en-US" sz="2000"/>
        </a:p>
      </dgm:t>
    </dgm:pt>
    <dgm:pt modelId="{13B81174-9FC4-4B14-8B4E-A67EA2B7A384}" type="sibTrans" cxnId="{067B7A4F-D666-4628-80D0-64D922F685EB}">
      <dgm:prSet/>
      <dgm:spPr/>
      <dgm:t>
        <a:bodyPr rtlCol="1"/>
        <a:lstStyle/>
        <a:p>
          <a:pPr rtl="1"/>
          <a:endParaRPr lang="en-US" sz="2000"/>
        </a:p>
      </dgm:t>
    </dgm:pt>
    <dgm:pt modelId="{9A74ED0F-F027-4C0F-8C68-7A2CE1BBA90E}">
      <dgm:prSet phldrT="[Text]" custT="1"/>
      <dgm:spPr>
        <a:solidFill>
          <a:srgbClr val="009AC9"/>
        </a:solidFill>
      </dgm:spPr>
      <dgm:t>
        <a:bodyPr rtlCol="1"/>
        <a:lstStyle/>
        <a:p>
          <a:pPr rtl="1"/>
          <a:r>
            <a:rPr lang="ar" sz="2000" dirty="0">
              <a:solidFill>
                <a:srgbClr val="FFFFFF"/>
              </a:solidFill>
            </a:rPr>
            <a:t>استخدم لغة الجسد/التواصل بالعين</a:t>
          </a:r>
          <a:endParaRPr lang="en-US" sz="2000" dirty="0">
            <a:solidFill>
              <a:srgbClr val="FFFFFF"/>
            </a:solidFill>
          </a:endParaRPr>
        </a:p>
      </dgm:t>
    </dgm:pt>
    <dgm:pt modelId="{28CD9764-9C3A-434C-9936-839816CE7CF6}" type="parTrans" cxnId="{40C14BA0-00F1-411F-AB73-EBDBAABA3B36}">
      <dgm:prSet/>
      <dgm:spPr/>
      <dgm:t>
        <a:bodyPr rtlCol="1"/>
        <a:lstStyle/>
        <a:p>
          <a:pPr rtl="1"/>
          <a:endParaRPr lang="en-US" sz="2000"/>
        </a:p>
      </dgm:t>
    </dgm:pt>
    <dgm:pt modelId="{C71AD055-6C5B-4E3F-9F5D-7F3B9673DD65}" type="sibTrans" cxnId="{40C14BA0-00F1-411F-AB73-EBDBAABA3B36}">
      <dgm:prSet/>
      <dgm:spPr/>
      <dgm:t>
        <a:bodyPr rtlCol="1"/>
        <a:lstStyle/>
        <a:p>
          <a:pPr rtl="1"/>
          <a:endParaRPr lang="en-US" sz="2000"/>
        </a:p>
      </dgm:t>
    </dgm:pt>
    <dgm:pt modelId="{A37A0AC4-6D6C-4819-98CE-49CF1F4844AD}">
      <dgm:prSet phldrT="[Text]" custT="1"/>
      <dgm:spPr>
        <a:solidFill>
          <a:srgbClr val="009AC9"/>
        </a:solidFill>
      </dgm:spPr>
      <dgm:t>
        <a:bodyPr rtlCol="1"/>
        <a:lstStyle/>
        <a:p>
          <a:pPr rtl="1"/>
          <a:r>
            <a:rPr lang="ar" sz="2000">
              <a:solidFill>
                <a:srgbClr val="FFFFFF"/>
              </a:solidFill>
            </a:rPr>
            <a:t>شجع الإجابات   </a:t>
          </a:r>
          <a:endParaRPr lang="en-US" sz="2000" dirty="0">
            <a:solidFill>
              <a:srgbClr val="FFFFFF"/>
            </a:solidFill>
          </a:endParaRPr>
        </a:p>
      </dgm:t>
    </dgm:pt>
    <dgm:pt modelId="{F8E3C22A-2C1E-4950-971B-971E4F5F3D9A}" type="parTrans" cxnId="{8EADAD88-E774-4B88-8290-824D0E921852}">
      <dgm:prSet/>
      <dgm:spPr/>
      <dgm:t>
        <a:bodyPr rtlCol="1"/>
        <a:lstStyle/>
        <a:p>
          <a:pPr rtl="1"/>
          <a:endParaRPr lang="en-US" sz="2000"/>
        </a:p>
      </dgm:t>
    </dgm:pt>
    <dgm:pt modelId="{29B8D11C-FA1E-4078-9429-D33FFF316ED9}" type="sibTrans" cxnId="{8EADAD88-E774-4B88-8290-824D0E921852}">
      <dgm:prSet/>
      <dgm:spPr/>
      <dgm:t>
        <a:bodyPr rtlCol="1"/>
        <a:lstStyle/>
        <a:p>
          <a:pPr rtl="1"/>
          <a:endParaRPr lang="en-US" sz="2000"/>
        </a:p>
      </dgm:t>
    </dgm:pt>
    <dgm:pt modelId="{B5715EA8-A53F-4C9C-97ED-7BDA9B2741F7}">
      <dgm:prSet phldrT="[Text]" custT="1"/>
      <dgm:spPr>
        <a:solidFill>
          <a:srgbClr val="009AC9"/>
        </a:solidFill>
      </dgm:spPr>
      <dgm:t>
        <a:bodyPr rtlCol="1"/>
        <a:lstStyle/>
        <a:p>
          <a:pPr rtl="1"/>
          <a:r>
            <a:rPr lang="ar" sz="2000">
              <a:solidFill>
                <a:srgbClr val="FFFFFF"/>
              </a:solidFill>
            </a:rPr>
            <a:t>اضرب مثالاً </a:t>
          </a:r>
          <a:endParaRPr lang="en-US" sz="2000" dirty="0">
            <a:solidFill>
              <a:srgbClr val="FFFFFF"/>
            </a:solidFill>
          </a:endParaRPr>
        </a:p>
      </dgm:t>
    </dgm:pt>
    <dgm:pt modelId="{7112146A-DE31-41B4-9C84-331C61935074}" type="parTrans" cxnId="{07067943-A988-47BF-8714-CE449DCD222E}">
      <dgm:prSet/>
      <dgm:spPr/>
      <dgm:t>
        <a:bodyPr rtlCol="1"/>
        <a:lstStyle/>
        <a:p>
          <a:pPr rtl="1"/>
          <a:endParaRPr lang="en-US" sz="2000"/>
        </a:p>
      </dgm:t>
    </dgm:pt>
    <dgm:pt modelId="{2139DE87-88CC-4F2C-B4F1-8A1043E3C478}" type="sibTrans" cxnId="{07067943-A988-47BF-8714-CE449DCD222E}">
      <dgm:prSet/>
      <dgm:spPr/>
      <dgm:t>
        <a:bodyPr rtlCol="1"/>
        <a:lstStyle/>
        <a:p>
          <a:pPr rtl="1"/>
          <a:endParaRPr lang="en-US" sz="2000"/>
        </a:p>
      </dgm:t>
    </dgm:pt>
    <dgm:pt modelId="{71D55ED0-F759-4F13-ABC3-D73A135BCCF0}">
      <dgm:prSet phldrT="[Text]" custT="1"/>
      <dgm:spPr>
        <a:solidFill>
          <a:srgbClr val="009AC9"/>
        </a:solidFill>
      </dgm:spPr>
      <dgm:t>
        <a:bodyPr rtlCol="1"/>
        <a:lstStyle/>
        <a:p>
          <a:pPr rtl="1"/>
          <a:r>
            <a:rPr lang="ar" sz="2000">
              <a:solidFill>
                <a:srgbClr val="FFFFFF"/>
              </a:solidFill>
            </a:rPr>
            <a:t>أجب عن السؤال بنفسك</a:t>
          </a:r>
          <a:endParaRPr lang="en-US" sz="2000" dirty="0">
            <a:solidFill>
              <a:srgbClr val="FFFFFF"/>
            </a:solidFill>
          </a:endParaRPr>
        </a:p>
      </dgm:t>
    </dgm:pt>
    <dgm:pt modelId="{3AD7938E-789C-48AE-9076-E88613FE72F6}" type="parTrans" cxnId="{574552BD-FB79-4290-99EC-D2834FC86CB0}">
      <dgm:prSet/>
      <dgm:spPr/>
      <dgm:t>
        <a:bodyPr rtlCol="1"/>
        <a:lstStyle/>
        <a:p>
          <a:pPr rtl="1"/>
          <a:endParaRPr lang="en-US" sz="2000"/>
        </a:p>
      </dgm:t>
    </dgm:pt>
    <dgm:pt modelId="{2C947446-F0D1-4C36-A373-875F2F93DAE9}" type="sibTrans" cxnId="{574552BD-FB79-4290-99EC-D2834FC86CB0}">
      <dgm:prSet/>
      <dgm:spPr/>
      <dgm:t>
        <a:bodyPr rtlCol="1"/>
        <a:lstStyle/>
        <a:p>
          <a:pPr rtl="1"/>
          <a:endParaRPr lang="en-US" sz="2000"/>
        </a:p>
      </dgm:t>
    </dgm:pt>
    <dgm:pt modelId="{4169E350-B564-45E9-8434-D467614F1D2E}" type="pres">
      <dgm:prSet presAssocID="{A6FE9556-6E70-4D50-BEEB-9717A9B596BD}" presName="Name0" presStyleCnt="0">
        <dgm:presLayoutVars>
          <dgm:chMax val="7"/>
          <dgm:chPref val="7"/>
          <dgm:dir/>
        </dgm:presLayoutVars>
      </dgm:prSet>
      <dgm:spPr/>
    </dgm:pt>
    <dgm:pt modelId="{34B9B219-01D9-4E8A-B89E-8D1643771049}" type="pres">
      <dgm:prSet presAssocID="{A6FE9556-6E70-4D50-BEEB-9717A9B596BD}" presName="Name1" presStyleCnt="0"/>
      <dgm:spPr/>
    </dgm:pt>
    <dgm:pt modelId="{3AB7BA05-7CCC-42EE-9BAD-A344BE4B0AC7}" type="pres">
      <dgm:prSet presAssocID="{A6FE9556-6E70-4D50-BEEB-9717A9B596BD}" presName="cycle" presStyleCnt="0"/>
      <dgm:spPr/>
    </dgm:pt>
    <dgm:pt modelId="{317594E0-0377-4F7F-9F34-6A2AF341A5B4}" type="pres">
      <dgm:prSet presAssocID="{A6FE9556-6E70-4D50-BEEB-9717A9B596BD}" presName="srcNode" presStyleLbl="node1" presStyleIdx="0" presStyleCnt="6"/>
      <dgm:spPr/>
    </dgm:pt>
    <dgm:pt modelId="{C81DD3E9-4AD0-4031-BBE5-4B7F41497DBA}" type="pres">
      <dgm:prSet presAssocID="{A6FE9556-6E70-4D50-BEEB-9717A9B596BD}" presName="conn" presStyleLbl="parChTrans1D2" presStyleIdx="0" presStyleCnt="1"/>
      <dgm:spPr/>
    </dgm:pt>
    <dgm:pt modelId="{BD1F6CBE-D19F-44EE-8511-C52E01779C6D}" type="pres">
      <dgm:prSet presAssocID="{A6FE9556-6E70-4D50-BEEB-9717A9B596BD}" presName="extraNode" presStyleLbl="node1" presStyleIdx="0" presStyleCnt="6"/>
      <dgm:spPr/>
    </dgm:pt>
    <dgm:pt modelId="{E61F7D52-AA05-447C-9245-09C3D20DA796}" type="pres">
      <dgm:prSet presAssocID="{A6FE9556-6E70-4D50-BEEB-9717A9B596BD}" presName="dstNode" presStyleLbl="node1" presStyleIdx="0" presStyleCnt="6"/>
      <dgm:spPr/>
    </dgm:pt>
    <dgm:pt modelId="{7EF7DD5E-9635-4D20-BF6E-9EC901F0AF40}" type="pres">
      <dgm:prSet presAssocID="{2F86CD01-108C-4353-83CD-09D900A46AB9}" presName="text_1" presStyleLbl="node1" presStyleIdx="0" presStyleCnt="6">
        <dgm:presLayoutVars>
          <dgm:bulletEnabled val="1"/>
        </dgm:presLayoutVars>
      </dgm:prSet>
      <dgm:spPr/>
    </dgm:pt>
    <dgm:pt modelId="{21E095B0-D5BE-4848-ADBB-F02668B80E3B}" type="pres">
      <dgm:prSet presAssocID="{2F86CD01-108C-4353-83CD-09D900A46AB9}" presName="accent_1" presStyleCnt="0"/>
      <dgm:spPr/>
    </dgm:pt>
    <dgm:pt modelId="{FDB4870F-0F8E-470D-8C49-E50251B1964C}" type="pres">
      <dgm:prSet presAssocID="{2F86CD01-108C-4353-83CD-09D900A46AB9}" presName="accentRepeatNode" presStyleLbl="solidFgAcc1" presStyleIdx="0" presStyleCnt="6"/>
      <dgm:spPr/>
    </dgm:pt>
    <dgm:pt modelId="{A21A984A-7316-45DF-8934-230974D76A55}" type="pres">
      <dgm:prSet presAssocID="{85163D4B-39EB-4F65-9C1D-6ABEA4DBDA34}" presName="text_2" presStyleLbl="node1" presStyleIdx="1" presStyleCnt="6">
        <dgm:presLayoutVars>
          <dgm:bulletEnabled val="1"/>
        </dgm:presLayoutVars>
      </dgm:prSet>
      <dgm:spPr/>
    </dgm:pt>
    <dgm:pt modelId="{7BD6BCBB-0CD1-4B47-A55D-CF62C96B8180}" type="pres">
      <dgm:prSet presAssocID="{85163D4B-39EB-4F65-9C1D-6ABEA4DBDA34}" presName="accent_2" presStyleCnt="0"/>
      <dgm:spPr/>
    </dgm:pt>
    <dgm:pt modelId="{B47007AE-9A72-4653-B836-094FC0F5C25D}" type="pres">
      <dgm:prSet presAssocID="{85163D4B-39EB-4F65-9C1D-6ABEA4DBDA34}" presName="accentRepeatNode" presStyleLbl="solidFgAcc1" presStyleIdx="1" presStyleCnt="6"/>
      <dgm:spPr/>
    </dgm:pt>
    <dgm:pt modelId="{BC7CB4AD-FA38-4445-8852-3C6E63626AC7}" type="pres">
      <dgm:prSet presAssocID="{9A74ED0F-F027-4C0F-8C68-7A2CE1BBA90E}" presName="text_3" presStyleLbl="node1" presStyleIdx="2" presStyleCnt="6">
        <dgm:presLayoutVars>
          <dgm:bulletEnabled val="1"/>
        </dgm:presLayoutVars>
      </dgm:prSet>
      <dgm:spPr/>
    </dgm:pt>
    <dgm:pt modelId="{F4D724A9-CF09-4FAE-B10C-F332135BF13F}" type="pres">
      <dgm:prSet presAssocID="{9A74ED0F-F027-4C0F-8C68-7A2CE1BBA90E}" presName="accent_3" presStyleCnt="0"/>
      <dgm:spPr/>
    </dgm:pt>
    <dgm:pt modelId="{8B6DEBC0-832C-4F28-B14E-45BFEC80D2BC}" type="pres">
      <dgm:prSet presAssocID="{9A74ED0F-F027-4C0F-8C68-7A2CE1BBA90E}" presName="accentRepeatNode" presStyleLbl="solidFgAcc1" presStyleIdx="2" presStyleCnt="6"/>
      <dgm:spPr/>
    </dgm:pt>
    <dgm:pt modelId="{DAF559F3-CDEA-4662-94A6-918CD2E58E6B}" type="pres">
      <dgm:prSet presAssocID="{A37A0AC4-6D6C-4819-98CE-49CF1F4844AD}" presName="text_4" presStyleLbl="node1" presStyleIdx="3" presStyleCnt="6">
        <dgm:presLayoutVars>
          <dgm:bulletEnabled val="1"/>
        </dgm:presLayoutVars>
      </dgm:prSet>
      <dgm:spPr/>
    </dgm:pt>
    <dgm:pt modelId="{7C32AEE2-F143-483A-8BD0-A83CDF033146}" type="pres">
      <dgm:prSet presAssocID="{A37A0AC4-6D6C-4819-98CE-49CF1F4844AD}" presName="accent_4" presStyleCnt="0"/>
      <dgm:spPr/>
    </dgm:pt>
    <dgm:pt modelId="{07CEB03F-5CCD-419E-A320-25AA927D5E2E}" type="pres">
      <dgm:prSet presAssocID="{A37A0AC4-6D6C-4819-98CE-49CF1F4844AD}" presName="accentRepeatNode" presStyleLbl="solidFgAcc1" presStyleIdx="3" presStyleCnt="6"/>
      <dgm:spPr/>
    </dgm:pt>
    <dgm:pt modelId="{71B1E669-BAA1-48C9-A0AE-6D4D05C213D9}" type="pres">
      <dgm:prSet presAssocID="{B5715EA8-A53F-4C9C-97ED-7BDA9B2741F7}" presName="text_5" presStyleLbl="node1" presStyleIdx="4" presStyleCnt="6">
        <dgm:presLayoutVars>
          <dgm:bulletEnabled val="1"/>
        </dgm:presLayoutVars>
      </dgm:prSet>
      <dgm:spPr/>
    </dgm:pt>
    <dgm:pt modelId="{9ED26776-FD79-4D80-AB84-9C0E9D11F241}" type="pres">
      <dgm:prSet presAssocID="{B5715EA8-A53F-4C9C-97ED-7BDA9B2741F7}" presName="accent_5" presStyleCnt="0"/>
      <dgm:spPr/>
    </dgm:pt>
    <dgm:pt modelId="{830A177C-F982-4563-AC3E-33470B579535}" type="pres">
      <dgm:prSet presAssocID="{B5715EA8-A53F-4C9C-97ED-7BDA9B2741F7}" presName="accentRepeatNode" presStyleLbl="solidFgAcc1" presStyleIdx="4" presStyleCnt="6"/>
      <dgm:spPr/>
    </dgm:pt>
    <dgm:pt modelId="{0870BADE-0929-4B98-8EF6-98750E0EB4F3}" type="pres">
      <dgm:prSet presAssocID="{71D55ED0-F759-4F13-ABC3-D73A135BCCF0}" presName="text_6" presStyleLbl="node1" presStyleIdx="5" presStyleCnt="6">
        <dgm:presLayoutVars>
          <dgm:bulletEnabled val="1"/>
        </dgm:presLayoutVars>
      </dgm:prSet>
      <dgm:spPr/>
    </dgm:pt>
    <dgm:pt modelId="{294A688A-C679-461C-9076-767AE909B8AA}" type="pres">
      <dgm:prSet presAssocID="{71D55ED0-F759-4F13-ABC3-D73A135BCCF0}" presName="accent_6" presStyleCnt="0"/>
      <dgm:spPr/>
    </dgm:pt>
    <dgm:pt modelId="{AE0484EE-E7D2-455C-93C8-20B3BCAB4553}" type="pres">
      <dgm:prSet presAssocID="{71D55ED0-F759-4F13-ABC3-D73A135BCCF0}" presName="accentRepeatNode" presStyleLbl="solidFgAcc1" presStyleIdx="5" presStyleCnt="6"/>
      <dgm:spPr/>
    </dgm:pt>
  </dgm:ptLst>
  <dgm:cxnLst>
    <dgm:cxn modelId="{46453A43-59A0-48B8-86E6-A238ABF8FE92}" srcId="{A6FE9556-6E70-4D50-BEEB-9717A9B596BD}" destId="{2F86CD01-108C-4353-83CD-09D900A46AB9}" srcOrd="0" destOrd="0" parTransId="{0950A75F-E4F6-4572-8937-C3A97A7527F4}" sibTransId="{8EAC3DD9-7680-4D39-ABAA-BDD23C0D5C55}"/>
    <dgm:cxn modelId="{07067943-A988-47BF-8714-CE449DCD222E}" srcId="{A6FE9556-6E70-4D50-BEEB-9717A9B596BD}" destId="{B5715EA8-A53F-4C9C-97ED-7BDA9B2741F7}" srcOrd="4" destOrd="0" parTransId="{7112146A-DE31-41B4-9C84-331C61935074}" sibTransId="{2139DE87-88CC-4F2C-B4F1-8A1043E3C478}"/>
    <dgm:cxn modelId="{18E8964B-D715-49A2-B612-64C6EB9555A6}" type="presOf" srcId="{A37A0AC4-6D6C-4819-98CE-49CF1F4844AD}" destId="{DAF559F3-CDEA-4662-94A6-918CD2E58E6B}" srcOrd="0" destOrd="0" presId="urn:microsoft.com/office/officeart/2008/layout/VerticalCurvedList"/>
    <dgm:cxn modelId="{067B7A4F-D666-4628-80D0-64D922F685EB}" srcId="{A6FE9556-6E70-4D50-BEEB-9717A9B596BD}" destId="{85163D4B-39EB-4F65-9C1D-6ABEA4DBDA34}" srcOrd="1" destOrd="0" parTransId="{813A415E-906B-4751-BC85-2ECD38C6E8D0}" sibTransId="{13B81174-9FC4-4B14-8B4E-A67EA2B7A384}"/>
    <dgm:cxn modelId="{B8F98482-0A06-4F28-BF1F-19B59F821B3A}" type="presOf" srcId="{85163D4B-39EB-4F65-9C1D-6ABEA4DBDA34}" destId="{A21A984A-7316-45DF-8934-230974D76A55}" srcOrd="0" destOrd="0" presId="urn:microsoft.com/office/officeart/2008/layout/VerticalCurvedList"/>
    <dgm:cxn modelId="{8EADAD88-E774-4B88-8290-824D0E921852}" srcId="{A6FE9556-6E70-4D50-BEEB-9717A9B596BD}" destId="{A37A0AC4-6D6C-4819-98CE-49CF1F4844AD}" srcOrd="3" destOrd="0" parTransId="{F8E3C22A-2C1E-4950-971B-971E4F5F3D9A}" sibTransId="{29B8D11C-FA1E-4078-9429-D33FFF316ED9}"/>
    <dgm:cxn modelId="{61B0B48E-4A4E-46A7-ACAC-A2D164EBF301}" type="presOf" srcId="{9A74ED0F-F027-4C0F-8C68-7A2CE1BBA90E}" destId="{BC7CB4AD-FA38-4445-8852-3C6E63626AC7}" srcOrd="0" destOrd="0" presId="urn:microsoft.com/office/officeart/2008/layout/VerticalCurvedList"/>
    <dgm:cxn modelId="{40C14BA0-00F1-411F-AB73-EBDBAABA3B36}" srcId="{A6FE9556-6E70-4D50-BEEB-9717A9B596BD}" destId="{9A74ED0F-F027-4C0F-8C68-7A2CE1BBA90E}" srcOrd="2" destOrd="0" parTransId="{28CD9764-9C3A-434C-9936-839816CE7CF6}" sibTransId="{C71AD055-6C5B-4E3F-9F5D-7F3B9673DD65}"/>
    <dgm:cxn modelId="{C3898BA8-F0C1-40B0-9A78-741624000D08}" type="presOf" srcId="{2F86CD01-108C-4353-83CD-09D900A46AB9}" destId="{7EF7DD5E-9635-4D20-BF6E-9EC901F0AF40}" srcOrd="0" destOrd="0" presId="urn:microsoft.com/office/officeart/2008/layout/VerticalCurvedList"/>
    <dgm:cxn modelId="{D380B4B6-8A51-41B0-83F5-A81A4BB812B7}" type="presOf" srcId="{71D55ED0-F759-4F13-ABC3-D73A135BCCF0}" destId="{0870BADE-0929-4B98-8EF6-98750E0EB4F3}" srcOrd="0" destOrd="0" presId="urn:microsoft.com/office/officeart/2008/layout/VerticalCurvedList"/>
    <dgm:cxn modelId="{574552BD-FB79-4290-99EC-D2834FC86CB0}" srcId="{A6FE9556-6E70-4D50-BEEB-9717A9B596BD}" destId="{71D55ED0-F759-4F13-ABC3-D73A135BCCF0}" srcOrd="5" destOrd="0" parTransId="{3AD7938E-789C-48AE-9076-E88613FE72F6}" sibTransId="{2C947446-F0D1-4C36-A373-875F2F93DAE9}"/>
    <dgm:cxn modelId="{CA7E07C0-F5BD-4111-BD67-FA9CBACE98D9}" type="presOf" srcId="{B5715EA8-A53F-4C9C-97ED-7BDA9B2741F7}" destId="{71B1E669-BAA1-48C9-A0AE-6D4D05C213D9}" srcOrd="0" destOrd="0" presId="urn:microsoft.com/office/officeart/2008/layout/VerticalCurvedList"/>
    <dgm:cxn modelId="{A628FAC6-6F06-4117-ADDC-9F02EA1FDC7B}" type="presOf" srcId="{A6FE9556-6E70-4D50-BEEB-9717A9B596BD}" destId="{4169E350-B564-45E9-8434-D467614F1D2E}" srcOrd="0" destOrd="0" presId="urn:microsoft.com/office/officeart/2008/layout/VerticalCurvedList"/>
    <dgm:cxn modelId="{147481F1-AC22-4095-914D-EDD6681FA738}" type="presOf" srcId="{8EAC3DD9-7680-4D39-ABAA-BDD23C0D5C55}" destId="{C81DD3E9-4AD0-4031-BBE5-4B7F41497DBA}" srcOrd="0" destOrd="0" presId="urn:microsoft.com/office/officeart/2008/layout/VerticalCurvedList"/>
    <dgm:cxn modelId="{2C855C64-4CA3-4FCE-A04A-311C9B85284C}" type="presParOf" srcId="{4169E350-B564-45E9-8434-D467614F1D2E}" destId="{34B9B219-01D9-4E8A-B89E-8D1643771049}" srcOrd="0" destOrd="0" presId="urn:microsoft.com/office/officeart/2008/layout/VerticalCurvedList"/>
    <dgm:cxn modelId="{872EE2A8-DC8F-45C5-B6EC-2DFB15BFAFC9}" type="presParOf" srcId="{34B9B219-01D9-4E8A-B89E-8D1643771049}" destId="{3AB7BA05-7CCC-42EE-9BAD-A344BE4B0AC7}" srcOrd="0" destOrd="0" presId="urn:microsoft.com/office/officeart/2008/layout/VerticalCurvedList"/>
    <dgm:cxn modelId="{B84500D7-14B1-4E22-9092-B72519A2F9DB}" type="presParOf" srcId="{3AB7BA05-7CCC-42EE-9BAD-A344BE4B0AC7}" destId="{317594E0-0377-4F7F-9F34-6A2AF341A5B4}" srcOrd="0" destOrd="0" presId="urn:microsoft.com/office/officeart/2008/layout/VerticalCurvedList"/>
    <dgm:cxn modelId="{456B3494-1803-4228-86D9-F16B4B71DC64}" type="presParOf" srcId="{3AB7BA05-7CCC-42EE-9BAD-A344BE4B0AC7}" destId="{C81DD3E9-4AD0-4031-BBE5-4B7F41497DBA}" srcOrd="1" destOrd="0" presId="urn:microsoft.com/office/officeart/2008/layout/VerticalCurvedList"/>
    <dgm:cxn modelId="{BB409BAC-03B7-4B83-8E71-E8B11A154119}" type="presParOf" srcId="{3AB7BA05-7CCC-42EE-9BAD-A344BE4B0AC7}" destId="{BD1F6CBE-D19F-44EE-8511-C52E01779C6D}" srcOrd="2" destOrd="0" presId="urn:microsoft.com/office/officeart/2008/layout/VerticalCurvedList"/>
    <dgm:cxn modelId="{6D2DD05A-D393-4347-B68C-26C8859A1B73}" type="presParOf" srcId="{3AB7BA05-7CCC-42EE-9BAD-A344BE4B0AC7}" destId="{E61F7D52-AA05-447C-9245-09C3D20DA796}" srcOrd="3" destOrd="0" presId="urn:microsoft.com/office/officeart/2008/layout/VerticalCurvedList"/>
    <dgm:cxn modelId="{526C4FC9-439D-40EE-8D33-DD51D2CFCF59}" type="presParOf" srcId="{34B9B219-01D9-4E8A-B89E-8D1643771049}" destId="{7EF7DD5E-9635-4D20-BF6E-9EC901F0AF40}" srcOrd="1" destOrd="0" presId="urn:microsoft.com/office/officeart/2008/layout/VerticalCurvedList"/>
    <dgm:cxn modelId="{80DEC803-F481-4545-AB76-0C74522D1F87}" type="presParOf" srcId="{34B9B219-01D9-4E8A-B89E-8D1643771049}" destId="{21E095B0-D5BE-4848-ADBB-F02668B80E3B}" srcOrd="2" destOrd="0" presId="urn:microsoft.com/office/officeart/2008/layout/VerticalCurvedList"/>
    <dgm:cxn modelId="{569DD8A4-A349-4053-9258-A284359CBE2F}" type="presParOf" srcId="{21E095B0-D5BE-4848-ADBB-F02668B80E3B}" destId="{FDB4870F-0F8E-470D-8C49-E50251B1964C}" srcOrd="0" destOrd="0" presId="urn:microsoft.com/office/officeart/2008/layout/VerticalCurvedList"/>
    <dgm:cxn modelId="{B75C1A96-6C71-4DF2-AACA-53992E9FC9D6}" type="presParOf" srcId="{34B9B219-01D9-4E8A-B89E-8D1643771049}" destId="{A21A984A-7316-45DF-8934-230974D76A55}" srcOrd="3" destOrd="0" presId="urn:microsoft.com/office/officeart/2008/layout/VerticalCurvedList"/>
    <dgm:cxn modelId="{1BE91409-BDB1-4BD2-B982-3392923B0FB3}" type="presParOf" srcId="{34B9B219-01D9-4E8A-B89E-8D1643771049}" destId="{7BD6BCBB-0CD1-4B47-A55D-CF62C96B8180}" srcOrd="4" destOrd="0" presId="urn:microsoft.com/office/officeart/2008/layout/VerticalCurvedList"/>
    <dgm:cxn modelId="{87E38CAE-7D98-48C6-9BB9-63CB8C635463}" type="presParOf" srcId="{7BD6BCBB-0CD1-4B47-A55D-CF62C96B8180}" destId="{B47007AE-9A72-4653-B836-094FC0F5C25D}" srcOrd="0" destOrd="0" presId="urn:microsoft.com/office/officeart/2008/layout/VerticalCurvedList"/>
    <dgm:cxn modelId="{EEF786D7-D0BD-45C6-BB25-AD309DB585B7}" type="presParOf" srcId="{34B9B219-01D9-4E8A-B89E-8D1643771049}" destId="{BC7CB4AD-FA38-4445-8852-3C6E63626AC7}" srcOrd="5" destOrd="0" presId="urn:microsoft.com/office/officeart/2008/layout/VerticalCurvedList"/>
    <dgm:cxn modelId="{78047C44-D003-49A2-AA84-9B2DB64ED14E}" type="presParOf" srcId="{34B9B219-01D9-4E8A-B89E-8D1643771049}" destId="{F4D724A9-CF09-4FAE-B10C-F332135BF13F}" srcOrd="6" destOrd="0" presId="urn:microsoft.com/office/officeart/2008/layout/VerticalCurvedList"/>
    <dgm:cxn modelId="{EFA5ACCE-2C71-4232-98B8-A69C63300B39}" type="presParOf" srcId="{F4D724A9-CF09-4FAE-B10C-F332135BF13F}" destId="{8B6DEBC0-832C-4F28-B14E-45BFEC80D2BC}" srcOrd="0" destOrd="0" presId="urn:microsoft.com/office/officeart/2008/layout/VerticalCurvedList"/>
    <dgm:cxn modelId="{5F801536-8DAD-43B9-9131-EA8DEA48F39B}" type="presParOf" srcId="{34B9B219-01D9-4E8A-B89E-8D1643771049}" destId="{DAF559F3-CDEA-4662-94A6-918CD2E58E6B}" srcOrd="7" destOrd="0" presId="urn:microsoft.com/office/officeart/2008/layout/VerticalCurvedList"/>
    <dgm:cxn modelId="{5F1BB330-6F68-445C-AAC4-0D5337EBF457}" type="presParOf" srcId="{34B9B219-01D9-4E8A-B89E-8D1643771049}" destId="{7C32AEE2-F143-483A-8BD0-A83CDF033146}" srcOrd="8" destOrd="0" presId="urn:microsoft.com/office/officeart/2008/layout/VerticalCurvedList"/>
    <dgm:cxn modelId="{57F2DB28-95D1-4AC5-8C80-3F931606CEFC}" type="presParOf" srcId="{7C32AEE2-F143-483A-8BD0-A83CDF033146}" destId="{07CEB03F-5CCD-419E-A320-25AA927D5E2E}" srcOrd="0" destOrd="0" presId="urn:microsoft.com/office/officeart/2008/layout/VerticalCurvedList"/>
    <dgm:cxn modelId="{5B29B1D0-2F24-4E66-8477-99E35B9C1F00}" type="presParOf" srcId="{34B9B219-01D9-4E8A-B89E-8D1643771049}" destId="{71B1E669-BAA1-48C9-A0AE-6D4D05C213D9}" srcOrd="9" destOrd="0" presId="urn:microsoft.com/office/officeart/2008/layout/VerticalCurvedList"/>
    <dgm:cxn modelId="{A1A6D5F9-AE93-45AF-A321-1E4385512C2D}" type="presParOf" srcId="{34B9B219-01D9-4E8A-B89E-8D1643771049}" destId="{9ED26776-FD79-4D80-AB84-9C0E9D11F241}" srcOrd="10" destOrd="0" presId="urn:microsoft.com/office/officeart/2008/layout/VerticalCurvedList"/>
    <dgm:cxn modelId="{EEB46C33-4CEE-4495-9A9F-02913330DC83}" type="presParOf" srcId="{9ED26776-FD79-4D80-AB84-9C0E9D11F241}" destId="{830A177C-F982-4563-AC3E-33470B579535}" srcOrd="0" destOrd="0" presId="urn:microsoft.com/office/officeart/2008/layout/VerticalCurvedList"/>
    <dgm:cxn modelId="{C6B3FAF4-A4BD-45DD-8080-CF8E6E6AC32A}" type="presParOf" srcId="{34B9B219-01D9-4E8A-B89E-8D1643771049}" destId="{0870BADE-0929-4B98-8EF6-98750E0EB4F3}" srcOrd="11" destOrd="0" presId="urn:microsoft.com/office/officeart/2008/layout/VerticalCurvedList"/>
    <dgm:cxn modelId="{0ACF9A00-18F3-4B34-ABD8-FAC351FB9AF2}" type="presParOf" srcId="{34B9B219-01D9-4E8A-B89E-8D1643771049}" destId="{294A688A-C679-461C-9076-767AE909B8AA}" srcOrd="12" destOrd="0" presId="urn:microsoft.com/office/officeart/2008/layout/VerticalCurvedList"/>
    <dgm:cxn modelId="{1E0C2D9B-B7D4-4901-962B-AFAD57749977}" type="presParOf" srcId="{294A688A-C679-461C-9076-767AE909B8AA}" destId="{AE0484EE-E7D2-455C-93C8-20B3BCAB455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BBE677-C1CE-4C0E-AD2C-C3492999947A}">
      <dsp:nvSpPr>
        <dsp:cNvPr id="0" name=""/>
        <dsp:cNvSpPr/>
      </dsp:nvSpPr>
      <dsp:spPr>
        <a:xfrm>
          <a:off x="0" y="0"/>
          <a:ext cx="10286998" cy="1219200"/>
        </a:xfrm>
        <a:prstGeom prst="rect">
          <a:avLst/>
        </a:prstGeom>
        <a:solidFill>
          <a:srgbClr val="009AC9"/>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rtlCol="1" anchor="ctr" anchorCtr="0">
          <a:noAutofit/>
        </a:bodyPr>
        <a:lstStyle/>
        <a:p>
          <a:pPr marL="0" lvl="0" indent="0" algn="ctr" defTabSz="889000" rtl="1">
            <a:lnSpc>
              <a:spcPct val="90000"/>
            </a:lnSpc>
            <a:spcBef>
              <a:spcPct val="0"/>
            </a:spcBef>
            <a:spcAft>
              <a:spcPct val="35000"/>
            </a:spcAft>
            <a:buNone/>
          </a:pPr>
          <a:r>
            <a:rPr lang="ar" sz="2000" kern="1200">
              <a:solidFill>
                <a:srgbClr val="FFFFFF"/>
              </a:solidFill>
            </a:rPr>
            <a:t>تساعدك معرفة جمهورك على </a:t>
          </a:r>
          <a:r>
            <a:rPr lang="ar" sz="2000" kern="1200">
              <a:solidFill>
                <a:schemeClr val="bg1"/>
              </a:solidFill>
            </a:rPr>
            <a:t>... </a:t>
          </a:r>
        </a:p>
      </dsp:txBody>
      <dsp:txXfrm>
        <a:off x="0" y="0"/>
        <a:ext cx="10286998" cy="1219200"/>
      </dsp:txXfrm>
    </dsp:sp>
    <dsp:sp modelId="{D7BBD076-3A11-482D-B94D-2496BFEBA340}">
      <dsp:nvSpPr>
        <dsp:cNvPr id="0" name=""/>
        <dsp:cNvSpPr/>
      </dsp:nvSpPr>
      <dsp:spPr>
        <a:xfrm>
          <a:off x="5022" y="1219200"/>
          <a:ext cx="3425651" cy="2560320"/>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rtlCol="1" anchor="ctr" anchorCtr="0">
          <a:noAutofit/>
        </a:bodyPr>
        <a:lstStyle/>
        <a:p>
          <a:pPr marL="0" lvl="0" indent="0" algn="ctr" defTabSz="2889250" rtl="1">
            <a:lnSpc>
              <a:spcPct val="90000"/>
            </a:lnSpc>
            <a:spcBef>
              <a:spcPct val="0"/>
            </a:spcBef>
            <a:spcAft>
              <a:spcPct val="35000"/>
            </a:spcAft>
            <a:buNone/>
          </a:pPr>
          <a:r>
            <a:rPr lang="ar-SA" dirty="0"/>
            <a:t>حذف المحتوى غير الضروري</a:t>
          </a:r>
          <a:endParaRPr lang="en-US" sz="2000" kern="1200" dirty="0"/>
        </a:p>
      </dsp:txBody>
      <dsp:txXfrm>
        <a:off x="5022" y="1219200"/>
        <a:ext cx="3425651" cy="2560320"/>
      </dsp:txXfrm>
    </dsp:sp>
    <dsp:sp modelId="{DA5C794C-65EB-4C3E-B7D4-F64268DC24FE}">
      <dsp:nvSpPr>
        <dsp:cNvPr id="0" name=""/>
        <dsp:cNvSpPr/>
      </dsp:nvSpPr>
      <dsp:spPr>
        <a:xfrm>
          <a:off x="3430673" y="1219200"/>
          <a:ext cx="3425651" cy="2560320"/>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rtlCol="1" anchor="ctr" anchorCtr="0">
          <a:noAutofit/>
        </a:bodyPr>
        <a:lstStyle/>
        <a:p>
          <a:pPr marL="0" lvl="0" indent="0" algn="ctr" defTabSz="800100" rtl="1">
            <a:lnSpc>
              <a:spcPct val="90000"/>
            </a:lnSpc>
            <a:spcBef>
              <a:spcPct val="0"/>
            </a:spcBef>
            <a:spcAft>
              <a:spcPct val="35000"/>
            </a:spcAft>
            <a:buNone/>
          </a:pPr>
          <a:r>
            <a:rPr sz="1800" kern="1200" dirty="0" err="1">
              <a:solidFill>
                <a:srgbClr val="44546A">
                  <a:hueOff val="0"/>
                  <a:satOff val="0"/>
                  <a:lumOff val="0"/>
                  <a:alphaOff val="0"/>
                </a:srgbClr>
              </a:solidFill>
              <a:latin typeface="Arial" panose="020B0604020202020204"/>
              <a:ea typeface="+mn-ea"/>
              <a:cs typeface="Arial" panose="020B0604020202020204" pitchFamily="34" charset="0"/>
            </a:rPr>
            <a:t>اختيار</a:t>
          </a:r>
          <a:r>
            <a:rPr sz="1800" kern="1200" dirty="0"/>
            <a:t> </a:t>
          </a:r>
          <a:r>
            <a:rPr sz="1800" kern="1200" dirty="0" err="1">
              <a:solidFill>
                <a:srgbClr val="44546A">
                  <a:hueOff val="0"/>
                  <a:satOff val="0"/>
                  <a:lumOff val="0"/>
                  <a:alphaOff val="0"/>
                </a:srgbClr>
              </a:solidFill>
              <a:latin typeface="Arial" panose="020B0604020202020204"/>
              <a:ea typeface="+mn-ea"/>
              <a:cs typeface="Arial" panose="020B0604020202020204" pitchFamily="34" charset="0"/>
            </a:rPr>
            <a:t>المشاركين</a:t>
          </a:r>
          <a:r>
            <a:rPr sz="1800" kern="1200" dirty="0"/>
            <a:t> </a:t>
          </a:r>
          <a:r>
            <a:rPr sz="1800" kern="1200" dirty="0" err="1">
              <a:solidFill>
                <a:srgbClr val="44546A">
                  <a:hueOff val="0"/>
                  <a:satOff val="0"/>
                  <a:lumOff val="0"/>
                  <a:alphaOff val="0"/>
                </a:srgbClr>
              </a:solidFill>
              <a:latin typeface="Arial" panose="020B0604020202020204"/>
              <a:ea typeface="+mn-ea"/>
              <a:cs typeface="Arial" panose="020B0604020202020204" pitchFamily="34" charset="0"/>
            </a:rPr>
            <a:t>المناسبين</a:t>
          </a:r>
          <a:r>
            <a:rPr sz="1800" kern="1200" dirty="0"/>
            <a:t> </a:t>
          </a:r>
          <a:r>
            <a:rPr sz="1800" kern="1200" dirty="0" err="1"/>
            <a:t>للتدريب</a:t>
          </a:r>
          <a:endParaRPr sz="1800" kern="1200" dirty="0"/>
        </a:p>
      </dsp:txBody>
      <dsp:txXfrm>
        <a:off x="3430673" y="1219200"/>
        <a:ext cx="3425651" cy="2560320"/>
      </dsp:txXfrm>
    </dsp:sp>
    <dsp:sp modelId="{1200BB8A-C6E8-4004-9543-E0103894AEBF}">
      <dsp:nvSpPr>
        <dsp:cNvPr id="0" name=""/>
        <dsp:cNvSpPr/>
      </dsp:nvSpPr>
      <dsp:spPr>
        <a:xfrm>
          <a:off x="6856325" y="1219200"/>
          <a:ext cx="3425651" cy="2560320"/>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ar-SA" sz="1800" kern="1200" dirty="0"/>
            <a:t>تصميم التدريب وتكييفه</a:t>
          </a:r>
        </a:p>
      </dsp:txBody>
      <dsp:txXfrm>
        <a:off x="6856325" y="1219200"/>
        <a:ext cx="3425651" cy="2560320"/>
      </dsp:txXfrm>
    </dsp:sp>
    <dsp:sp modelId="{BF2BD952-B88F-4959-A907-2587D54F14D2}">
      <dsp:nvSpPr>
        <dsp:cNvPr id="0" name=""/>
        <dsp:cNvSpPr/>
      </dsp:nvSpPr>
      <dsp:spPr>
        <a:xfrm>
          <a:off x="0" y="3779520"/>
          <a:ext cx="10286998" cy="284480"/>
        </a:xfrm>
        <a:prstGeom prst="rect">
          <a:avLst/>
        </a:prstGeom>
        <a:solidFill>
          <a:srgbClr val="009AC9"/>
        </a:solidFill>
        <a:ln>
          <a:noFill/>
        </a:ln>
        <a:effectLst/>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1DD3E9-4AD0-4031-BBE5-4B7F41497DBA}">
      <dsp:nvSpPr>
        <dsp:cNvPr id="0" name=""/>
        <dsp:cNvSpPr/>
      </dsp:nvSpPr>
      <dsp:spPr>
        <a:xfrm>
          <a:off x="-5111603" y="-783046"/>
          <a:ext cx="6087292" cy="6087292"/>
        </a:xfrm>
        <a:prstGeom prst="blockArc">
          <a:avLst>
            <a:gd name="adj1" fmla="val 18900000"/>
            <a:gd name="adj2" fmla="val 2700000"/>
            <a:gd name="adj3" fmla="val 355"/>
          </a:avLst>
        </a:pr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EF7DD5E-9635-4D20-BF6E-9EC901F0AF40}">
      <dsp:nvSpPr>
        <dsp:cNvPr id="0" name=""/>
        <dsp:cNvSpPr/>
      </dsp:nvSpPr>
      <dsp:spPr>
        <a:xfrm>
          <a:off x="363941" y="238086"/>
          <a:ext cx="5974450" cy="475991"/>
        </a:xfrm>
        <a:prstGeom prst="rect">
          <a:avLst/>
        </a:prstGeom>
        <a:solidFill>
          <a:srgbClr val="009AC9"/>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77819" tIns="50800" rIns="50800" bIns="50800" numCol="1" spcCol="1270" rtlCol="1" anchor="ctr" anchorCtr="0">
          <a:noAutofit/>
        </a:bodyPr>
        <a:lstStyle/>
        <a:p>
          <a:pPr marL="0" lvl="0" indent="0" algn="l" defTabSz="889000" rtl="1">
            <a:lnSpc>
              <a:spcPct val="90000"/>
            </a:lnSpc>
            <a:spcBef>
              <a:spcPct val="0"/>
            </a:spcBef>
            <a:spcAft>
              <a:spcPct val="35000"/>
            </a:spcAft>
            <a:buNone/>
          </a:pPr>
          <a:r>
            <a:rPr lang="ar" sz="2000" kern="1200" dirty="0">
              <a:solidFill>
                <a:srgbClr val="FFFFFF"/>
              </a:solidFill>
            </a:rPr>
            <a:t>التزم الصمت المتعمد </a:t>
          </a:r>
          <a:endParaRPr lang="en-US" sz="2000" kern="1200" dirty="0">
            <a:solidFill>
              <a:srgbClr val="FFFFFF"/>
            </a:solidFill>
          </a:endParaRPr>
        </a:p>
      </dsp:txBody>
      <dsp:txXfrm>
        <a:off x="363941" y="238086"/>
        <a:ext cx="5974450" cy="475991"/>
      </dsp:txXfrm>
    </dsp:sp>
    <dsp:sp modelId="{FDB4870F-0F8E-470D-8C49-E50251B1964C}">
      <dsp:nvSpPr>
        <dsp:cNvPr id="0" name=""/>
        <dsp:cNvSpPr/>
      </dsp:nvSpPr>
      <dsp:spPr>
        <a:xfrm>
          <a:off x="66446" y="178587"/>
          <a:ext cx="594989" cy="594989"/>
        </a:xfrm>
        <a:prstGeom prst="ellipse">
          <a:avLst/>
        </a:prstGeom>
        <a:solidFill>
          <a:schemeClr val="lt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21A984A-7316-45DF-8934-230974D76A55}">
      <dsp:nvSpPr>
        <dsp:cNvPr id="0" name=""/>
        <dsp:cNvSpPr/>
      </dsp:nvSpPr>
      <dsp:spPr>
        <a:xfrm>
          <a:off x="755477" y="951983"/>
          <a:ext cx="5582914" cy="475991"/>
        </a:xfrm>
        <a:prstGeom prst="rect">
          <a:avLst/>
        </a:prstGeom>
        <a:solidFill>
          <a:srgbClr val="009AC9"/>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77819" tIns="50800" rIns="50800" bIns="50800" numCol="1" spcCol="1270" rtlCol="1" anchor="ctr" anchorCtr="0">
          <a:noAutofit/>
        </a:bodyPr>
        <a:lstStyle/>
        <a:p>
          <a:pPr marL="0" lvl="0" indent="0" algn="l" defTabSz="889000" rtl="1">
            <a:lnSpc>
              <a:spcPct val="90000"/>
            </a:lnSpc>
            <a:spcBef>
              <a:spcPct val="0"/>
            </a:spcBef>
            <a:spcAft>
              <a:spcPct val="35000"/>
            </a:spcAft>
            <a:buNone/>
          </a:pPr>
          <a:r>
            <a:rPr lang="ar" sz="2000" kern="1200" dirty="0">
              <a:solidFill>
                <a:srgbClr val="FFFFFF"/>
              </a:solidFill>
            </a:rPr>
            <a:t>كرر السؤال أو أعد صياغته</a:t>
          </a:r>
          <a:endParaRPr lang="en-US" sz="2000" kern="1200" dirty="0">
            <a:solidFill>
              <a:srgbClr val="FFFFFF"/>
            </a:solidFill>
          </a:endParaRPr>
        </a:p>
      </dsp:txBody>
      <dsp:txXfrm>
        <a:off x="755477" y="951983"/>
        <a:ext cx="5582914" cy="475991"/>
      </dsp:txXfrm>
    </dsp:sp>
    <dsp:sp modelId="{B47007AE-9A72-4653-B836-094FC0F5C25D}">
      <dsp:nvSpPr>
        <dsp:cNvPr id="0" name=""/>
        <dsp:cNvSpPr/>
      </dsp:nvSpPr>
      <dsp:spPr>
        <a:xfrm>
          <a:off x="457982" y="892484"/>
          <a:ext cx="594989" cy="594989"/>
        </a:xfrm>
        <a:prstGeom prst="ellipse">
          <a:avLst/>
        </a:prstGeom>
        <a:solidFill>
          <a:schemeClr val="lt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C7CB4AD-FA38-4445-8852-3C6E63626AC7}">
      <dsp:nvSpPr>
        <dsp:cNvPr id="0" name=""/>
        <dsp:cNvSpPr/>
      </dsp:nvSpPr>
      <dsp:spPr>
        <a:xfrm>
          <a:off x="934517" y="1665881"/>
          <a:ext cx="5403875" cy="475991"/>
        </a:xfrm>
        <a:prstGeom prst="rect">
          <a:avLst/>
        </a:prstGeom>
        <a:solidFill>
          <a:srgbClr val="009AC9"/>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77819" tIns="50800" rIns="50800" bIns="50800" numCol="1" spcCol="1270" rtlCol="1" anchor="ctr" anchorCtr="0">
          <a:noAutofit/>
        </a:bodyPr>
        <a:lstStyle/>
        <a:p>
          <a:pPr marL="0" lvl="0" indent="0" algn="l" defTabSz="889000" rtl="1">
            <a:lnSpc>
              <a:spcPct val="90000"/>
            </a:lnSpc>
            <a:spcBef>
              <a:spcPct val="0"/>
            </a:spcBef>
            <a:spcAft>
              <a:spcPct val="35000"/>
            </a:spcAft>
            <a:buNone/>
          </a:pPr>
          <a:r>
            <a:rPr lang="ar" sz="2000" kern="1200" dirty="0">
              <a:solidFill>
                <a:srgbClr val="FFFFFF"/>
              </a:solidFill>
            </a:rPr>
            <a:t>استخدم لغة الجسد/التواصل بالعين</a:t>
          </a:r>
          <a:endParaRPr lang="en-US" sz="2000" kern="1200" dirty="0">
            <a:solidFill>
              <a:srgbClr val="FFFFFF"/>
            </a:solidFill>
          </a:endParaRPr>
        </a:p>
      </dsp:txBody>
      <dsp:txXfrm>
        <a:off x="934517" y="1665881"/>
        <a:ext cx="5403875" cy="475991"/>
      </dsp:txXfrm>
    </dsp:sp>
    <dsp:sp modelId="{8B6DEBC0-832C-4F28-B14E-45BFEC80D2BC}">
      <dsp:nvSpPr>
        <dsp:cNvPr id="0" name=""/>
        <dsp:cNvSpPr/>
      </dsp:nvSpPr>
      <dsp:spPr>
        <a:xfrm>
          <a:off x="637022" y="1606382"/>
          <a:ext cx="594989" cy="594989"/>
        </a:xfrm>
        <a:prstGeom prst="ellipse">
          <a:avLst/>
        </a:prstGeom>
        <a:solidFill>
          <a:schemeClr val="lt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AF559F3-CDEA-4662-94A6-918CD2E58E6B}">
      <dsp:nvSpPr>
        <dsp:cNvPr id="0" name=""/>
        <dsp:cNvSpPr/>
      </dsp:nvSpPr>
      <dsp:spPr>
        <a:xfrm>
          <a:off x="934517" y="2379326"/>
          <a:ext cx="5403875" cy="475991"/>
        </a:xfrm>
        <a:prstGeom prst="rect">
          <a:avLst/>
        </a:prstGeom>
        <a:solidFill>
          <a:srgbClr val="009AC9"/>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77819" tIns="50800" rIns="50800" bIns="50800" numCol="1" spcCol="1270" rtlCol="1" anchor="ctr" anchorCtr="0">
          <a:noAutofit/>
        </a:bodyPr>
        <a:lstStyle/>
        <a:p>
          <a:pPr marL="0" lvl="0" indent="0" algn="l" defTabSz="889000" rtl="1">
            <a:lnSpc>
              <a:spcPct val="90000"/>
            </a:lnSpc>
            <a:spcBef>
              <a:spcPct val="0"/>
            </a:spcBef>
            <a:spcAft>
              <a:spcPct val="35000"/>
            </a:spcAft>
            <a:buNone/>
          </a:pPr>
          <a:r>
            <a:rPr lang="ar" sz="2000" kern="1200">
              <a:solidFill>
                <a:srgbClr val="FFFFFF"/>
              </a:solidFill>
            </a:rPr>
            <a:t>شجع الإجابات   </a:t>
          </a:r>
          <a:endParaRPr lang="en-US" sz="2000" kern="1200" dirty="0">
            <a:solidFill>
              <a:srgbClr val="FFFFFF"/>
            </a:solidFill>
          </a:endParaRPr>
        </a:p>
      </dsp:txBody>
      <dsp:txXfrm>
        <a:off x="934517" y="2379326"/>
        <a:ext cx="5403875" cy="475991"/>
      </dsp:txXfrm>
    </dsp:sp>
    <dsp:sp modelId="{07CEB03F-5CCD-419E-A320-25AA927D5E2E}">
      <dsp:nvSpPr>
        <dsp:cNvPr id="0" name=""/>
        <dsp:cNvSpPr/>
      </dsp:nvSpPr>
      <dsp:spPr>
        <a:xfrm>
          <a:off x="637022" y="2319827"/>
          <a:ext cx="594989" cy="594989"/>
        </a:xfrm>
        <a:prstGeom prst="ellipse">
          <a:avLst/>
        </a:prstGeom>
        <a:solidFill>
          <a:schemeClr val="lt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1B1E669-BAA1-48C9-A0AE-6D4D05C213D9}">
      <dsp:nvSpPr>
        <dsp:cNvPr id="0" name=""/>
        <dsp:cNvSpPr/>
      </dsp:nvSpPr>
      <dsp:spPr>
        <a:xfrm>
          <a:off x="755477" y="3093224"/>
          <a:ext cx="5582914" cy="475991"/>
        </a:xfrm>
        <a:prstGeom prst="rect">
          <a:avLst/>
        </a:prstGeom>
        <a:solidFill>
          <a:srgbClr val="009AC9"/>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77819" tIns="50800" rIns="50800" bIns="50800" numCol="1" spcCol="1270" rtlCol="1" anchor="ctr" anchorCtr="0">
          <a:noAutofit/>
        </a:bodyPr>
        <a:lstStyle/>
        <a:p>
          <a:pPr marL="0" lvl="0" indent="0" algn="l" defTabSz="889000" rtl="1">
            <a:lnSpc>
              <a:spcPct val="90000"/>
            </a:lnSpc>
            <a:spcBef>
              <a:spcPct val="0"/>
            </a:spcBef>
            <a:spcAft>
              <a:spcPct val="35000"/>
            </a:spcAft>
            <a:buNone/>
          </a:pPr>
          <a:r>
            <a:rPr lang="ar" sz="2000" kern="1200">
              <a:solidFill>
                <a:srgbClr val="FFFFFF"/>
              </a:solidFill>
            </a:rPr>
            <a:t>اضرب مثالاً </a:t>
          </a:r>
          <a:endParaRPr lang="en-US" sz="2000" kern="1200" dirty="0">
            <a:solidFill>
              <a:srgbClr val="FFFFFF"/>
            </a:solidFill>
          </a:endParaRPr>
        </a:p>
      </dsp:txBody>
      <dsp:txXfrm>
        <a:off x="755477" y="3093224"/>
        <a:ext cx="5582914" cy="475991"/>
      </dsp:txXfrm>
    </dsp:sp>
    <dsp:sp modelId="{830A177C-F982-4563-AC3E-33470B579535}">
      <dsp:nvSpPr>
        <dsp:cNvPr id="0" name=""/>
        <dsp:cNvSpPr/>
      </dsp:nvSpPr>
      <dsp:spPr>
        <a:xfrm>
          <a:off x="457982" y="3033725"/>
          <a:ext cx="594989" cy="594989"/>
        </a:xfrm>
        <a:prstGeom prst="ellipse">
          <a:avLst/>
        </a:prstGeom>
        <a:solidFill>
          <a:schemeClr val="lt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870BADE-0929-4B98-8EF6-98750E0EB4F3}">
      <dsp:nvSpPr>
        <dsp:cNvPr id="0" name=""/>
        <dsp:cNvSpPr/>
      </dsp:nvSpPr>
      <dsp:spPr>
        <a:xfrm>
          <a:off x="363941" y="3807121"/>
          <a:ext cx="5974450" cy="475991"/>
        </a:xfrm>
        <a:prstGeom prst="rect">
          <a:avLst/>
        </a:prstGeom>
        <a:solidFill>
          <a:srgbClr val="009AC9"/>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77819" tIns="50800" rIns="50800" bIns="50800" numCol="1" spcCol="1270" rtlCol="1" anchor="ctr" anchorCtr="0">
          <a:noAutofit/>
        </a:bodyPr>
        <a:lstStyle/>
        <a:p>
          <a:pPr marL="0" lvl="0" indent="0" algn="l" defTabSz="889000" rtl="1">
            <a:lnSpc>
              <a:spcPct val="90000"/>
            </a:lnSpc>
            <a:spcBef>
              <a:spcPct val="0"/>
            </a:spcBef>
            <a:spcAft>
              <a:spcPct val="35000"/>
            </a:spcAft>
            <a:buNone/>
          </a:pPr>
          <a:r>
            <a:rPr lang="ar" sz="2000" kern="1200">
              <a:solidFill>
                <a:srgbClr val="FFFFFF"/>
              </a:solidFill>
            </a:rPr>
            <a:t>أجب عن السؤال بنفسك</a:t>
          </a:r>
          <a:endParaRPr lang="en-US" sz="2000" kern="1200" dirty="0">
            <a:solidFill>
              <a:srgbClr val="FFFFFF"/>
            </a:solidFill>
          </a:endParaRPr>
        </a:p>
      </dsp:txBody>
      <dsp:txXfrm>
        <a:off x="363941" y="3807121"/>
        <a:ext cx="5974450" cy="475991"/>
      </dsp:txXfrm>
    </dsp:sp>
    <dsp:sp modelId="{AE0484EE-E7D2-455C-93C8-20B3BCAB4553}">
      <dsp:nvSpPr>
        <dsp:cNvPr id="0" name=""/>
        <dsp:cNvSpPr/>
      </dsp:nvSpPr>
      <dsp:spPr>
        <a:xfrm>
          <a:off x="66446" y="3747622"/>
          <a:ext cx="594989" cy="594989"/>
        </a:xfrm>
        <a:prstGeom prst="ellipse">
          <a:avLst/>
        </a:prstGeom>
        <a:solidFill>
          <a:schemeClr val="lt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1"/>
          <a:lstStyle>
            <a:lvl1pPr algn="r" rtl="1">
              <a:defRPr sz="1200"/>
            </a:lvl1pPr>
          </a:lstStyle>
          <a:p>
            <a:pPr rtl="1"/>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1"/>
          <a:lstStyle>
            <a:lvl1pPr algn="r" rtl="1">
              <a:defRPr sz="1200"/>
            </a:lvl1pPr>
          </a:lstStyle>
          <a:p>
            <a:pPr rtl="1"/>
            <a:fld id="{0BEDBD40-84B1-2349-A508-11CBED669F65}" type="datetimeFigureOut">
              <a:rPr lang="en-GB" smtClean="0"/>
              <a:t>29/09/2022</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pPr rtl="1"/>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1" anchor="b"/>
          <a:lstStyle>
            <a:lvl1pPr algn="r" rtl="1">
              <a:defRPr sz="1200"/>
            </a:lvl1pPr>
          </a:lstStyle>
          <a:p>
            <a:pPr rtl="1"/>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1" anchor="b"/>
          <a:lstStyle>
            <a:lvl1pPr algn="r" rtl="1">
              <a:defRPr sz="1200"/>
            </a:lvl1pPr>
          </a:lstStyle>
          <a:p>
            <a:pPr rtl="1"/>
            <a:fld id="{2F7A6307-915A-134B-ACFB-C4EC86CF7165}" type="slidenum">
              <a:rPr lang="en-GB" smtClean="0"/>
              <a:t>‹#›</a:t>
            </a:fld>
            <a:endParaRPr lang="en-GB" dirty="0"/>
          </a:p>
        </p:txBody>
      </p:sp>
    </p:spTree>
    <p:extLst>
      <p:ext uri="{BB962C8B-B14F-4D97-AF65-F5344CB8AC3E}">
        <p14:creationId xmlns:p14="http://schemas.microsoft.com/office/powerpoint/2010/main" val="179410603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id="{7E89AAE4-92F7-6E4A-9788-585B2963BB3C}"/>
              </a:ext>
            </a:extLst>
          </p:cNvPr>
          <p:cNvPicPr>
            <a:picLocks noChangeAspect="1"/>
          </p:cNvPicPr>
          <p:nvPr userDrawn="1"/>
        </p:nvPicPr>
        <p:blipFill>
          <a:blip r:embed="rId2"/>
          <a:stretch>
            <a:fillRect/>
          </a:stretch>
        </p:blipFill>
        <p:spPr>
          <a:xfrm>
            <a:off x="6179714" y="567744"/>
            <a:ext cx="5921298" cy="5921298"/>
          </a:xfrm>
          <a:prstGeom prst="rect">
            <a:avLst/>
          </a:prstGeom>
        </p:spPr>
      </p:pic>
      <p:sp>
        <p:nvSpPr>
          <p:cNvPr id="4" name="Date Placeholder 3">
            <a:extLst>
              <a:ext uri="{FF2B5EF4-FFF2-40B4-BE49-F238E27FC236}">
                <a16:creationId xmlns:a16="http://schemas.microsoft.com/office/drawing/2014/main" id="{FBA0A1A0-4D4D-CE47-A67E-A9F4DBB197A3}"/>
              </a:ext>
            </a:extLst>
          </p:cNvPr>
          <p:cNvSpPr>
            <a:spLocks noGrp="1"/>
          </p:cNvSpPr>
          <p:nvPr>
            <p:ph type="dt" sz="half" idx="10"/>
          </p:nvPr>
        </p:nvSpPr>
        <p:spPr/>
        <p:txBody>
          <a:bodyPr rtlCol="1"/>
          <a:lstStyle/>
          <a:p>
            <a:pPr rtl="1"/>
            <a:r>
              <a:rPr lang="en-GB"/>
              <a:t>10/11/2020</a:t>
            </a:r>
            <a:endParaRPr lang="en-GB" dirty="0"/>
          </a:p>
        </p:txBody>
      </p:sp>
      <p:sp>
        <p:nvSpPr>
          <p:cNvPr id="5" name="Footer Placeholder 4">
            <a:extLst>
              <a:ext uri="{FF2B5EF4-FFF2-40B4-BE49-F238E27FC236}">
                <a16:creationId xmlns:a16="http://schemas.microsoft.com/office/drawing/2014/main" id="{CF9E9A00-C2FB-0A47-AD17-4BC42A25DA12}"/>
              </a:ext>
            </a:extLst>
          </p:cNvPr>
          <p:cNvSpPr>
            <a:spLocks noGrp="1"/>
          </p:cNvSpPr>
          <p:nvPr>
            <p:ph type="ftr" sz="quarter" idx="11"/>
          </p:nvPr>
        </p:nvSpPr>
        <p:spPr/>
        <p:txBody>
          <a:bodyPr rtlCol="1"/>
          <a:lstStyle/>
          <a:p>
            <a:pPr rtl="1"/>
            <a:r>
              <a:rPr lang="ar"/>
              <a:t>Conference     |     Presentation title</a:t>
            </a:r>
          </a:p>
        </p:txBody>
      </p:sp>
      <p:sp>
        <p:nvSpPr>
          <p:cNvPr id="6" name="Slide Number Placeholder 5">
            <a:extLst>
              <a:ext uri="{FF2B5EF4-FFF2-40B4-BE49-F238E27FC236}">
                <a16:creationId xmlns:a16="http://schemas.microsoft.com/office/drawing/2014/main" id="{CEDE29F7-DCB0-094C-851F-A0968DD4F817}"/>
              </a:ext>
            </a:extLst>
          </p:cNvPr>
          <p:cNvSpPr>
            <a:spLocks noGrp="1"/>
          </p:cNvSpPr>
          <p:nvPr>
            <p:ph type="sldNum" sz="quarter" idx="12"/>
          </p:nvPr>
        </p:nvSpPr>
        <p:spPr/>
        <p:txBody>
          <a:bodyPr rtlCol="1"/>
          <a:lstStyle/>
          <a:p>
            <a:pPr rtl="1"/>
            <a:fld id="{42D34DE6-22C6-0E40-B20E-F2D718CBADB2}" type="slidenum">
              <a:rPr lang="en-GB" smtClean="0"/>
              <a:t>‹#›</a:t>
            </a:fld>
            <a:endParaRPr lang="en-GB" dirty="0"/>
          </a:p>
        </p:txBody>
      </p:sp>
      <p:sp>
        <p:nvSpPr>
          <p:cNvPr id="11" name="Freeform 10">
            <a:extLst>
              <a:ext uri="{FF2B5EF4-FFF2-40B4-BE49-F238E27FC236}">
                <a16:creationId xmlns:a16="http://schemas.microsoft.com/office/drawing/2014/main" id="{9BADA697-CC04-904E-A093-84FF3BFDB055}"/>
              </a:ext>
            </a:extLst>
          </p:cNvPr>
          <p:cNvSpPr/>
          <p:nvPr userDrawn="1"/>
        </p:nvSpPr>
        <p:spPr>
          <a:xfrm>
            <a:off x="0" y="1010155"/>
            <a:ext cx="6394174" cy="5036476"/>
          </a:xfrm>
          <a:custGeom>
            <a:avLst/>
            <a:gdLst>
              <a:gd name="connsiteX0" fmla="*/ 0 w 6394174"/>
              <a:gd name="connsiteY0" fmla="*/ 0 h 5036476"/>
              <a:gd name="connsiteX1" fmla="*/ 6394174 w 6394174"/>
              <a:gd name="connsiteY1" fmla="*/ 0 h 5036476"/>
              <a:gd name="connsiteX2" fmla="*/ 5135055 w 6394174"/>
              <a:gd name="connsiteY2" fmla="*/ 5036476 h 5036476"/>
              <a:gd name="connsiteX3" fmla="*/ 0 w 6394174"/>
              <a:gd name="connsiteY3" fmla="*/ 5036476 h 5036476"/>
            </a:gdLst>
            <a:ahLst/>
            <a:cxnLst>
              <a:cxn ang="0">
                <a:pos x="connsiteX0" y="connsiteY0"/>
              </a:cxn>
              <a:cxn ang="0">
                <a:pos x="connsiteX1" y="connsiteY1"/>
              </a:cxn>
              <a:cxn ang="0">
                <a:pos x="connsiteX2" y="connsiteY2"/>
              </a:cxn>
              <a:cxn ang="0">
                <a:pos x="connsiteX3" y="connsiteY3"/>
              </a:cxn>
            </a:cxnLst>
            <a:rect l="l" t="t" r="r" b="b"/>
            <a:pathLst>
              <a:path w="6394174" h="5036476">
                <a:moveTo>
                  <a:pt x="0" y="0"/>
                </a:moveTo>
                <a:lnTo>
                  <a:pt x="6394174" y="0"/>
                </a:lnTo>
                <a:lnTo>
                  <a:pt x="5135055" y="5036476"/>
                </a:lnTo>
                <a:lnTo>
                  <a:pt x="0" y="503647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rtl="1"/>
            <a:endParaRPr lang="en-GB" dirty="0"/>
          </a:p>
        </p:txBody>
      </p:sp>
      <p:sp>
        <p:nvSpPr>
          <p:cNvPr id="2" name="Title 1">
            <a:extLst>
              <a:ext uri="{FF2B5EF4-FFF2-40B4-BE49-F238E27FC236}">
                <a16:creationId xmlns:a16="http://schemas.microsoft.com/office/drawing/2014/main" id="{E3B9F9C4-72BA-474A-85F1-51D0937124B8}"/>
              </a:ext>
            </a:extLst>
          </p:cNvPr>
          <p:cNvSpPr>
            <a:spLocks noGrp="1"/>
          </p:cNvSpPr>
          <p:nvPr>
            <p:ph type="ctrTitle"/>
          </p:nvPr>
        </p:nvSpPr>
        <p:spPr>
          <a:xfrm>
            <a:off x="838200" y="1122362"/>
            <a:ext cx="4588565" cy="2940351"/>
          </a:xfrm>
        </p:spPr>
        <p:txBody>
          <a:bodyPr lIns="0" tIns="0" rIns="0" bIns="0" rtlCol="1" anchor="b"/>
          <a:lstStyle>
            <a:lvl1pPr algn="r" rtl="1">
              <a:defRPr sz="4000">
                <a:solidFill>
                  <a:schemeClr val="bg1"/>
                </a:solidFill>
              </a:defRPr>
            </a:lvl1pPr>
          </a:lstStyle>
          <a:p>
            <a:pPr rtl="1"/>
            <a:r>
              <a:rPr lang="ar"/>
              <a:t>Click to edit Master title style</a:t>
            </a:r>
          </a:p>
        </p:txBody>
      </p:sp>
      <p:sp>
        <p:nvSpPr>
          <p:cNvPr id="3" name="Subtitle 2">
            <a:extLst>
              <a:ext uri="{FF2B5EF4-FFF2-40B4-BE49-F238E27FC236}">
                <a16:creationId xmlns:a16="http://schemas.microsoft.com/office/drawing/2014/main" id="{5EB50E9B-DD61-564D-A61F-AAAC18591A98}"/>
              </a:ext>
            </a:extLst>
          </p:cNvPr>
          <p:cNvSpPr>
            <a:spLocks noGrp="1"/>
          </p:cNvSpPr>
          <p:nvPr>
            <p:ph type="subTitle" idx="1"/>
          </p:nvPr>
        </p:nvSpPr>
        <p:spPr>
          <a:xfrm>
            <a:off x="838200" y="4213184"/>
            <a:ext cx="3992217" cy="1044615"/>
          </a:xfrm>
        </p:spPr>
        <p:txBody>
          <a:bodyPr lIns="0" tIns="0" rIns="0" bIns="0" rtlCol="1"/>
          <a:lstStyle>
            <a:lvl1pPr marL="0" indent="0" algn="r" rtl="1">
              <a:buNone/>
              <a:defRPr sz="1800">
                <a:solidFill>
                  <a:schemeClr val="bg1"/>
                </a:solidFill>
              </a:defRPr>
            </a:lvl1pPr>
            <a:lvl2pPr marL="457200" indent="0" algn="ctr" rtl="1">
              <a:buNone/>
              <a:defRPr sz="2000"/>
            </a:lvl2pPr>
            <a:lvl3pPr marL="914400" indent="0" algn="ctr" rtl="1">
              <a:buNone/>
              <a:defRPr sz="1800"/>
            </a:lvl3pPr>
            <a:lvl4pPr marL="1371600" indent="0" algn="ctr" rtl="1">
              <a:buNone/>
              <a:defRPr sz="1600"/>
            </a:lvl4pPr>
            <a:lvl5pPr marL="1828800" indent="0" algn="ctr" rtl="1">
              <a:buNone/>
              <a:defRPr sz="1600"/>
            </a:lvl5pPr>
            <a:lvl6pPr marL="2286000" indent="0" algn="ctr" rtl="1">
              <a:buNone/>
              <a:defRPr sz="1600"/>
            </a:lvl6pPr>
            <a:lvl7pPr marL="2743200" indent="0" algn="ctr" rtl="1">
              <a:buNone/>
              <a:defRPr sz="1600"/>
            </a:lvl7pPr>
            <a:lvl8pPr marL="3200400" indent="0" algn="ctr" rtl="1">
              <a:buNone/>
              <a:defRPr sz="1600"/>
            </a:lvl8pPr>
            <a:lvl9pPr marL="3657600" indent="0" algn="ctr" rtl="1">
              <a:buNone/>
              <a:defRPr sz="1600"/>
            </a:lvl9pPr>
          </a:lstStyle>
          <a:p>
            <a:pPr rtl="1"/>
            <a:r>
              <a:rPr lang="ar"/>
              <a:t>Click to edit Master subtitle style</a:t>
            </a:r>
          </a:p>
        </p:txBody>
      </p:sp>
    </p:spTree>
    <p:extLst>
      <p:ext uri="{BB962C8B-B14F-4D97-AF65-F5344CB8AC3E}">
        <p14:creationId xmlns:p14="http://schemas.microsoft.com/office/powerpoint/2010/main" val="2735490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54B2D-1D08-1F42-82CC-C7AF542F0459}"/>
              </a:ext>
            </a:extLst>
          </p:cNvPr>
          <p:cNvSpPr>
            <a:spLocks noGrp="1"/>
          </p:cNvSpPr>
          <p:nvPr>
            <p:ph type="title"/>
          </p:nvPr>
        </p:nvSpPr>
        <p:spPr/>
        <p:txBody>
          <a:bodyPr rtlCol="1"/>
          <a:lstStyle/>
          <a:p>
            <a:pPr rtl="1"/>
            <a:r>
              <a:rPr lang="ar"/>
              <a:t>Click to edit Master title style</a:t>
            </a:r>
          </a:p>
        </p:txBody>
      </p:sp>
      <p:sp>
        <p:nvSpPr>
          <p:cNvPr id="3" name="Vertical Text Placeholder 2">
            <a:extLst>
              <a:ext uri="{FF2B5EF4-FFF2-40B4-BE49-F238E27FC236}">
                <a16:creationId xmlns:a16="http://schemas.microsoft.com/office/drawing/2014/main" id="{8EB9826E-1933-D045-AF5A-BA3BD571F22E}"/>
              </a:ext>
            </a:extLst>
          </p:cNvPr>
          <p:cNvSpPr>
            <a:spLocks noGrp="1"/>
          </p:cNvSpPr>
          <p:nvPr>
            <p:ph type="body" orient="vert" idx="1"/>
          </p:nvPr>
        </p:nvSpPr>
        <p:spPr/>
        <p:txBody>
          <a:bodyPr vert="eaVert" rtlCol="1"/>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sp>
        <p:nvSpPr>
          <p:cNvPr id="4" name="Date Placeholder 3">
            <a:extLst>
              <a:ext uri="{FF2B5EF4-FFF2-40B4-BE49-F238E27FC236}">
                <a16:creationId xmlns:a16="http://schemas.microsoft.com/office/drawing/2014/main" id="{1ABA51D4-D759-BF40-A039-E4FAA312765B}"/>
              </a:ext>
            </a:extLst>
          </p:cNvPr>
          <p:cNvSpPr>
            <a:spLocks noGrp="1"/>
          </p:cNvSpPr>
          <p:nvPr>
            <p:ph type="dt" sz="half" idx="10"/>
          </p:nvPr>
        </p:nvSpPr>
        <p:spPr/>
        <p:txBody>
          <a:bodyPr rtlCol="1"/>
          <a:lstStyle/>
          <a:p>
            <a:pPr rtl="1"/>
            <a:r>
              <a:rPr lang="en-GB"/>
              <a:t>10/11/2020</a:t>
            </a:r>
            <a:endParaRPr lang="en-GB" dirty="0"/>
          </a:p>
        </p:txBody>
      </p:sp>
      <p:sp>
        <p:nvSpPr>
          <p:cNvPr id="5" name="Footer Placeholder 4">
            <a:extLst>
              <a:ext uri="{FF2B5EF4-FFF2-40B4-BE49-F238E27FC236}">
                <a16:creationId xmlns:a16="http://schemas.microsoft.com/office/drawing/2014/main" id="{9772C1AD-DD21-8840-A024-D910B5ADD3D3}"/>
              </a:ext>
            </a:extLst>
          </p:cNvPr>
          <p:cNvSpPr>
            <a:spLocks noGrp="1"/>
          </p:cNvSpPr>
          <p:nvPr>
            <p:ph type="ftr" sz="quarter" idx="11"/>
          </p:nvPr>
        </p:nvSpPr>
        <p:spPr/>
        <p:txBody>
          <a:bodyPr rtlCol="1"/>
          <a:lstStyle/>
          <a:p>
            <a:pPr rtl="1"/>
            <a:r>
              <a:rPr lang="ar"/>
              <a:t>Conference     |     Presentation title</a:t>
            </a:r>
          </a:p>
        </p:txBody>
      </p:sp>
      <p:sp>
        <p:nvSpPr>
          <p:cNvPr id="6" name="Slide Number Placeholder 5">
            <a:extLst>
              <a:ext uri="{FF2B5EF4-FFF2-40B4-BE49-F238E27FC236}">
                <a16:creationId xmlns:a16="http://schemas.microsoft.com/office/drawing/2014/main" id="{C6DDF021-28A2-0E47-939B-CB6C5AFF24DF}"/>
              </a:ext>
            </a:extLst>
          </p:cNvPr>
          <p:cNvSpPr>
            <a:spLocks noGrp="1"/>
          </p:cNvSpPr>
          <p:nvPr>
            <p:ph type="sldNum" sz="quarter" idx="12"/>
          </p:nvPr>
        </p:nvSpPr>
        <p:spPr/>
        <p:txBody>
          <a:bodyPr rtlCol="1"/>
          <a:lstStyle/>
          <a:p>
            <a:pPr rtl="1"/>
            <a:fld id="{42D34DE6-22C6-0E40-B20E-F2D718CBADB2}" type="slidenum">
              <a:rPr lang="en-GB" smtClean="0"/>
              <a:t>‹#›</a:t>
            </a:fld>
            <a:endParaRPr lang="en-GB" dirty="0"/>
          </a:p>
        </p:txBody>
      </p:sp>
    </p:spTree>
    <p:extLst>
      <p:ext uri="{BB962C8B-B14F-4D97-AF65-F5344CB8AC3E}">
        <p14:creationId xmlns:p14="http://schemas.microsoft.com/office/powerpoint/2010/main" val="1152826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505180-52A3-D34D-9AA3-CB39D7876EE6}"/>
              </a:ext>
            </a:extLst>
          </p:cNvPr>
          <p:cNvSpPr>
            <a:spLocks noGrp="1"/>
          </p:cNvSpPr>
          <p:nvPr>
            <p:ph type="title" orient="vert"/>
          </p:nvPr>
        </p:nvSpPr>
        <p:spPr>
          <a:xfrm>
            <a:off x="8724900" y="365125"/>
            <a:ext cx="2628900" cy="5811838"/>
          </a:xfrm>
        </p:spPr>
        <p:txBody>
          <a:bodyPr vert="eaVert" rtlCol="1"/>
          <a:lstStyle/>
          <a:p>
            <a:pPr rtl="1"/>
            <a:r>
              <a:rPr lang="ar"/>
              <a:t>Click to edit Master title style</a:t>
            </a:r>
          </a:p>
        </p:txBody>
      </p:sp>
      <p:sp>
        <p:nvSpPr>
          <p:cNvPr id="3" name="Vertical Text Placeholder 2">
            <a:extLst>
              <a:ext uri="{FF2B5EF4-FFF2-40B4-BE49-F238E27FC236}">
                <a16:creationId xmlns:a16="http://schemas.microsoft.com/office/drawing/2014/main" id="{BA89CAB5-C205-214E-BF83-E135B9869C4E}"/>
              </a:ext>
            </a:extLst>
          </p:cNvPr>
          <p:cNvSpPr>
            <a:spLocks noGrp="1"/>
          </p:cNvSpPr>
          <p:nvPr>
            <p:ph type="body" orient="vert" idx="1"/>
          </p:nvPr>
        </p:nvSpPr>
        <p:spPr>
          <a:xfrm>
            <a:off x="838200" y="365125"/>
            <a:ext cx="7734300" cy="5811838"/>
          </a:xfrm>
        </p:spPr>
        <p:txBody>
          <a:bodyPr vert="eaVert" rtlCol="1"/>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sp>
        <p:nvSpPr>
          <p:cNvPr id="4" name="Date Placeholder 3">
            <a:extLst>
              <a:ext uri="{FF2B5EF4-FFF2-40B4-BE49-F238E27FC236}">
                <a16:creationId xmlns:a16="http://schemas.microsoft.com/office/drawing/2014/main" id="{BF0D129C-15AC-1A4E-8785-88A1FA6D267B}"/>
              </a:ext>
            </a:extLst>
          </p:cNvPr>
          <p:cNvSpPr>
            <a:spLocks noGrp="1"/>
          </p:cNvSpPr>
          <p:nvPr>
            <p:ph type="dt" sz="half" idx="10"/>
          </p:nvPr>
        </p:nvSpPr>
        <p:spPr/>
        <p:txBody>
          <a:bodyPr rtlCol="1"/>
          <a:lstStyle/>
          <a:p>
            <a:pPr rtl="1"/>
            <a:r>
              <a:rPr lang="en-GB"/>
              <a:t>10/11/2020</a:t>
            </a:r>
            <a:endParaRPr lang="en-GB" dirty="0"/>
          </a:p>
        </p:txBody>
      </p:sp>
      <p:sp>
        <p:nvSpPr>
          <p:cNvPr id="5" name="Footer Placeholder 4">
            <a:extLst>
              <a:ext uri="{FF2B5EF4-FFF2-40B4-BE49-F238E27FC236}">
                <a16:creationId xmlns:a16="http://schemas.microsoft.com/office/drawing/2014/main" id="{F9D5B4E7-1AB3-7F41-95D0-6BD052ED4B63}"/>
              </a:ext>
            </a:extLst>
          </p:cNvPr>
          <p:cNvSpPr>
            <a:spLocks noGrp="1"/>
          </p:cNvSpPr>
          <p:nvPr>
            <p:ph type="ftr" sz="quarter" idx="11"/>
          </p:nvPr>
        </p:nvSpPr>
        <p:spPr/>
        <p:txBody>
          <a:bodyPr rtlCol="1"/>
          <a:lstStyle/>
          <a:p>
            <a:pPr rtl="1"/>
            <a:r>
              <a:rPr lang="ar"/>
              <a:t>Conference     |     Presentation title</a:t>
            </a:r>
          </a:p>
        </p:txBody>
      </p:sp>
      <p:sp>
        <p:nvSpPr>
          <p:cNvPr id="6" name="Slide Number Placeholder 5">
            <a:extLst>
              <a:ext uri="{FF2B5EF4-FFF2-40B4-BE49-F238E27FC236}">
                <a16:creationId xmlns:a16="http://schemas.microsoft.com/office/drawing/2014/main" id="{C5D1B791-FCAC-4049-BD9A-ED3978986234}"/>
              </a:ext>
            </a:extLst>
          </p:cNvPr>
          <p:cNvSpPr>
            <a:spLocks noGrp="1"/>
          </p:cNvSpPr>
          <p:nvPr>
            <p:ph type="sldNum" sz="quarter" idx="12"/>
          </p:nvPr>
        </p:nvSpPr>
        <p:spPr/>
        <p:txBody>
          <a:bodyPr rtlCol="1"/>
          <a:lstStyle/>
          <a:p>
            <a:pPr rtl="1"/>
            <a:fld id="{42D34DE6-22C6-0E40-B20E-F2D718CBADB2}" type="slidenum">
              <a:rPr lang="en-GB" smtClean="0"/>
              <a:t>‹#›</a:t>
            </a:fld>
            <a:endParaRPr lang="en-GB" dirty="0"/>
          </a:p>
        </p:txBody>
      </p:sp>
    </p:spTree>
    <p:extLst>
      <p:ext uri="{BB962C8B-B14F-4D97-AF65-F5344CB8AC3E}">
        <p14:creationId xmlns:p14="http://schemas.microsoft.com/office/powerpoint/2010/main" val="3102539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86BA4622-83E5-E847-BA04-456FB7316A72}"/>
              </a:ext>
            </a:extLst>
          </p:cNvPr>
          <p:cNvSpPr/>
          <p:nvPr userDrawn="1"/>
        </p:nvSpPr>
        <p:spPr>
          <a:xfrm>
            <a:off x="-1" y="6311900"/>
            <a:ext cx="11353800" cy="570346"/>
          </a:xfrm>
          <a:custGeom>
            <a:avLst/>
            <a:gdLst>
              <a:gd name="connsiteX0" fmla="*/ 0 w 11353800"/>
              <a:gd name="connsiteY0" fmla="*/ 0 h 570346"/>
              <a:gd name="connsiteX1" fmla="*/ 4419175 w 11353800"/>
              <a:gd name="connsiteY1" fmla="*/ 0 h 570346"/>
              <a:gd name="connsiteX2" fmla="*/ 6934625 w 11353800"/>
              <a:gd name="connsiteY2" fmla="*/ 0 h 570346"/>
              <a:gd name="connsiteX3" fmla="*/ 11353800 w 11353800"/>
              <a:gd name="connsiteY3" fmla="*/ 0 h 570346"/>
              <a:gd name="connsiteX4" fmla="*/ 11211214 w 11353800"/>
              <a:gd name="connsiteY4" fmla="*/ 570346 h 570346"/>
              <a:gd name="connsiteX5" fmla="*/ 6792039 w 11353800"/>
              <a:gd name="connsiteY5" fmla="*/ 570346 h 570346"/>
              <a:gd name="connsiteX6" fmla="*/ 4419175 w 11353800"/>
              <a:gd name="connsiteY6" fmla="*/ 570346 h 570346"/>
              <a:gd name="connsiteX7" fmla="*/ 0 w 11353800"/>
              <a:gd name="connsiteY7" fmla="*/ 570346 h 57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353800" h="570346">
                <a:moveTo>
                  <a:pt x="0" y="0"/>
                </a:moveTo>
                <a:lnTo>
                  <a:pt x="4419175" y="0"/>
                </a:lnTo>
                <a:lnTo>
                  <a:pt x="6934625" y="0"/>
                </a:lnTo>
                <a:lnTo>
                  <a:pt x="11353800" y="0"/>
                </a:lnTo>
                <a:lnTo>
                  <a:pt x="11211214" y="570346"/>
                </a:lnTo>
                <a:lnTo>
                  <a:pt x="6792039" y="570346"/>
                </a:lnTo>
                <a:lnTo>
                  <a:pt x="4419175" y="570346"/>
                </a:lnTo>
                <a:lnTo>
                  <a:pt x="0" y="5703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rtl="1"/>
            <a:endParaRPr lang="en-GB" dirty="0"/>
          </a:p>
        </p:txBody>
      </p:sp>
      <p:sp>
        <p:nvSpPr>
          <p:cNvPr id="2" name="Title 1">
            <a:extLst>
              <a:ext uri="{FF2B5EF4-FFF2-40B4-BE49-F238E27FC236}">
                <a16:creationId xmlns:a16="http://schemas.microsoft.com/office/drawing/2014/main" id="{F102B227-2D66-E544-9105-EE5DA5C66C49}"/>
              </a:ext>
            </a:extLst>
          </p:cNvPr>
          <p:cNvSpPr>
            <a:spLocks noGrp="1"/>
          </p:cNvSpPr>
          <p:nvPr>
            <p:ph type="title"/>
          </p:nvPr>
        </p:nvSpPr>
        <p:spPr>
          <a:xfrm>
            <a:off x="838200" y="365126"/>
            <a:ext cx="10515600" cy="942814"/>
          </a:xfrm>
        </p:spPr>
        <p:txBody>
          <a:bodyPr lIns="0" tIns="0" rIns="0" bIns="0" rtlCol="1" anchor="b" anchorCtr="0">
            <a:noAutofit/>
          </a:bodyPr>
          <a:lstStyle>
            <a:lvl1pPr algn="r" rtl="1">
              <a:defRPr sz="3600">
                <a:solidFill>
                  <a:schemeClr val="accent1"/>
                </a:solidFill>
              </a:defRPr>
            </a:lvl1pPr>
          </a:lstStyle>
          <a:p>
            <a:pPr rtl="1"/>
            <a:r>
              <a:rPr lang="ar"/>
              <a:t>Click to edit Master title style</a:t>
            </a:r>
          </a:p>
        </p:txBody>
      </p:sp>
      <p:sp>
        <p:nvSpPr>
          <p:cNvPr id="3" name="Content Placeholder 2">
            <a:extLst>
              <a:ext uri="{FF2B5EF4-FFF2-40B4-BE49-F238E27FC236}">
                <a16:creationId xmlns:a16="http://schemas.microsoft.com/office/drawing/2014/main" id="{A45AB8C6-127C-3040-936B-39878DE50A70}"/>
              </a:ext>
            </a:extLst>
          </p:cNvPr>
          <p:cNvSpPr>
            <a:spLocks noGrp="1"/>
          </p:cNvSpPr>
          <p:nvPr>
            <p:ph idx="1"/>
          </p:nvPr>
        </p:nvSpPr>
        <p:spPr>
          <a:xfrm>
            <a:off x="838200" y="1736203"/>
            <a:ext cx="10515600" cy="4440760"/>
          </a:xfrm>
        </p:spPr>
        <p:txBody>
          <a:bodyPr rtlCol="1"/>
          <a:lstStyle>
            <a:lvl1pPr algn="r" rtl="1">
              <a:lnSpc>
                <a:spcPct val="100000"/>
              </a:lnSpc>
              <a:buClr>
                <a:schemeClr val="accent1"/>
              </a:buClr>
              <a:defRPr sz="2000"/>
            </a:lvl1pPr>
            <a:lvl2pPr algn="r" rtl="1">
              <a:lnSpc>
                <a:spcPct val="100000"/>
              </a:lnSpc>
              <a:buClr>
                <a:schemeClr val="accent1"/>
              </a:buClr>
              <a:defRPr sz="1800"/>
            </a:lvl2pPr>
            <a:lvl3pPr algn="r" rtl="1">
              <a:lnSpc>
                <a:spcPct val="100000"/>
              </a:lnSpc>
              <a:buClr>
                <a:schemeClr val="accent1"/>
              </a:buClr>
              <a:defRPr sz="1800"/>
            </a:lvl3pPr>
            <a:lvl4pPr algn="r" rtl="1">
              <a:lnSpc>
                <a:spcPct val="100000"/>
              </a:lnSpc>
              <a:buClr>
                <a:schemeClr val="accent1"/>
              </a:buClr>
              <a:defRPr sz="1800"/>
            </a:lvl4pPr>
            <a:lvl5pPr algn="r" rtl="1">
              <a:lnSpc>
                <a:spcPct val="100000"/>
              </a:lnSpc>
              <a:buClr>
                <a:schemeClr val="accent1"/>
              </a:buClr>
              <a:defRPr sz="1800"/>
            </a:lvl5pPr>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sp>
        <p:nvSpPr>
          <p:cNvPr id="5" name="Footer Placeholder 4">
            <a:extLst>
              <a:ext uri="{FF2B5EF4-FFF2-40B4-BE49-F238E27FC236}">
                <a16:creationId xmlns:a16="http://schemas.microsoft.com/office/drawing/2014/main" id="{1F56D4B9-1016-B343-8E4B-4618CD651481}"/>
              </a:ext>
            </a:extLst>
          </p:cNvPr>
          <p:cNvSpPr>
            <a:spLocks noGrp="1"/>
          </p:cNvSpPr>
          <p:nvPr>
            <p:ph type="ftr" sz="quarter" idx="11"/>
          </p:nvPr>
        </p:nvSpPr>
        <p:spPr>
          <a:xfrm>
            <a:off x="838200" y="6356350"/>
            <a:ext cx="7315200" cy="501650"/>
          </a:xfrm>
        </p:spPr>
        <p:txBody>
          <a:bodyPr lIns="0" tIns="0" rIns="0" bIns="0" rtlCol="1"/>
          <a:lstStyle>
            <a:lvl1pPr algn="r" rtl="1">
              <a:defRPr sz="1000" b="1" i="0" baseline="0">
                <a:solidFill>
                  <a:schemeClr val="bg1"/>
                </a:solidFill>
              </a:defRPr>
            </a:lvl1pPr>
          </a:lstStyle>
          <a:p>
            <a:pPr algn="l" rtl="1"/>
            <a:r>
              <a:rPr lang="ar"/>
              <a:t>Conference     |     Presentation title</a:t>
            </a:r>
          </a:p>
        </p:txBody>
      </p:sp>
      <p:sp>
        <p:nvSpPr>
          <p:cNvPr id="6" name="Slide Number Placeholder 5">
            <a:extLst>
              <a:ext uri="{FF2B5EF4-FFF2-40B4-BE49-F238E27FC236}">
                <a16:creationId xmlns:a16="http://schemas.microsoft.com/office/drawing/2014/main" id="{11302264-516E-964D-B79B-B9C1965FB830}"/>
              </a:ext>
            </a:extLst>
          </p:cNvPr>
          <p:cNvSpPr>
            <a:spLocks noGrp="1"/>
          </p:cNvSpPr>
          <p:nvPr>
            <p:ph type="sldNum" sz="quarter" idx="12"/>
          </p:nvPr>
        </p:nvSpPr>
        <p:spPr>
          <a:xfrm>
            <a:off x="11353799" y="6311900"/>
            <a:ext cx="510252" cy="575037"/>
          </a:xfrm>
        </p:spPr>
        <p:txBody>
          <a:bodyPr lIns="0" tIns="0" rIns="0" bIns="0" rtlCol="1"/>
          <a:lstStyle>
            <a:lvl1pPr algn="r" rtl="1">
              <a:defRPr sz="1000">
                <a:solidFill>
                  <a:schemeClr val="tx1"/>
                </a:solidFill>
              </a:defRPr>
            </a:lvl1pPr>
          </a:lstStyle>
          <a:p>
            <a:pPr rtl="1"/>
            <a:fld id="{42D34DE6-22C6-0E40-B20E-F2D718CBADB2}" type="slidenum">
              <a:rPr lang="en-GB" smtClean="0"/>
              <a:pPr/>
              <a:t>‹#›</a:t>
            </a:fld>
            <a:endParaRPr lang="en-GB" sz="1000" dirty="0"/>
          </a:p>
        </p:txBody>
      </p:sp>
    </p:spTree>
    <p:extLst>
      <p:ext uri="{BB962C8B-B14F-4D97-AF65-F5344CB8AC3E}">
        <p14:creationId xmlns:p14="http://schemas.microsoft.com/office/powerpoint/2010/main" val="2017221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7748E0C6-1E0E-0145-A42F-24A2CFE1B039}"/>
              </a:ext>
            </a:extLst>
          </p:cNvPr>
          <p:cNvSpPr/>
          <p:nvPr userDrawn="1"/>
        </p:nvSpPr>
        <p:spPr>
          <a:xfrm>
            <a:off x="0" y="0"/>
            <a:ext cx="5627866" cy="6858000"/>
          </a:xfrm>
          <a:custGeom>
            <a:avLst/>
            <a:gdLst>
              <a:gd name="connsiteX0" fmla="*/ 0 w 5627866"/>
              <a:gd name="connsiteY0" fmla="*/ 0 h 6858000"/>
              <a:gd name="connsiteX1" fmla="*/ 381000 w 5627866"/>
              <a:gd name="connsiteY1" fmla="*/ 0 h 6858000"/>
              <a:gd name="connsiteX2" fmla="*/ 5246866 w 5627866"/>
              <a:gd name="connsiteY2" fmla="*/ 0 h 6858000"/>
              <a:gd name="connsiteX3" fmla="*/ 5627866 w 5627866"/>
              <a:gd name="connsiteY3" fmla="*/ 0 h 6858000"/>
              <a:gd name="connsiteX4" fmla="*/ 3913366 w 5627866"/>
              <a:gd name="connsiteY4" fmla="*/ 6858000 h 6858000"/>
              <a:gd name="connsiteX5" fmla="*/ 3532366 w 5627866"/>
              <a:gd name="connsiteY5" fmla="*/ 6858000 h 6858000"/>
              <a:gd name="connsiteX6" fmla="*/ 381000 w 5627866"/>
              <a:gd name="connsiteY6" fmla="*/ 6858000 h 6858000"/>
              <a:gd name="connsiteX7" fmla="*/ 0 w 562786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27866" h="6858000">
                <a:moveTo>
                  <a:pt x="0" y="0"/>
                </a:moveTo>
                <a:lnTo>
                  <a:pt x="381000" y="0"/>
                </a:lnTo>
                <a:lnTo>
                  <a:pt x="5246866" y="0"/>
                </a:lnTo>
                <a:lnTo>
                  <a:pt x="5627866" y="0"/>
                </a:lnTo>
                <a:lnTo>
                  <a:pt x="3913366" y="6858000"/>
                </a:lnTo>
                <a:lnTo>
                  <a:pt x="3532366" y="6858000"/>
                </a:lnTo>
                <a:lnTo>
                  <a:pt x="381000" y="6858000"/>
                </a:lnTo>
                <a:lnTo>
                  <a:pt x="0"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rtl="1"/>
            <a:endParaRPr lang="en-GB" dirty="0"/>
          </a:p>
        </p:txBody>
      </p:sp>
      <p:sp>
        <p:nvSpPr>
          <p:cNvPr id="2" name="Title 1">
            <a:extLst>
              <a:ext uri="{FF2B5EF4-FFF2-40B4-BE49-F238E27FC236}">
                <a16:creationId xmlns:a16="http://schemas.microsoft.com/office/drawing/2014/main" id="{BC97AFCD-3DCC-884C-BB69-FD42AF5FF706}"/>
              </a:ext>
            </a:extLst>
          </p:cNvPr>
          <p:cNvSpPr>
            <a:spLocks noGrp="1"/>
          </p:cNvSpPr>
          <p:nvPr>
            <p:ph type="title"/>
          </p:nvPr>
        </p:nvSpPr>
        <p:spPr>
          <a:xfrm>
            <a:off x="831850" y="0"/>
            <a:ext cx="3890621" cy="2257063"/>
          </a:xfrm>
        </p:spPr>
        <p:txBody>
          <a:bodyPr lIns="0" tIns="0" rIns="0" bIns="0" rtlCol="1" anchor="b" anchorCtr="0"/>
          <a:lstStyle>
            <a:lvl1pPr algn="r" rtl="1">
              <a:defRPr sz="3600">
                <a:solidFill>
                  <a:schemeClr val="bg1"/>
                </a:solidFill>
              </a:defRPr>
            </a:lvl1pPr>
          </a:lstStyle>
          <a:p>
            <a:pPr rtl="1"/>
            <a:r>
              <a:rPr lang="ar"/>
              <a:t>Click to edit Master title style</a:t>
            </a:r>
          </a:p>
        </p:txBody>
      </p:sp>
      <p:sp>
        <p:nvSpPr>
          <p:cNvPr id="3" name="Text Placeholder 2">
            <a:extLst>
              <a:ext uri="{FF2B5EF4-FFF2-40B4-BE49-F238E27FC236}">
                <a16:creationId xmlns:a16="http://schemas.microsoft.com/office/drawing/2014/main" id="{62AAC5F8-D261-4C47-A63E-7E1CC0500C1C}"/>
              </a:ext>
            </a:extLst>
          </p:cNvPr>
          <p:cNvSpPr>
            <a:spLocks noGrp="1"/>
          </p:cNvSpPr>
          <p:nvPr>
            <p:ph type="body" idx="1"/>
          </p:nvPr>
        </p:nvSpPr>
        <p:spPr>
          <a:xfrm>
            <a:off x="831850" y="2650603"/>
            <a:ext cx="3890621" cy="1660967"/>
          </a:xfrm>
        </p:spPr>
        <p:txBody>
          <a:bodyPr rtlCol="1"/>
          <a:lstStyle>
            <a:lvl1pPr marL="0" indent="0" algn="r" rtl="1">
              <a:buNone/>
              <a:defRPr sz="2000">
                <a:solidFill>
                  <a:schemeClr val="bg1"/>
                </a:solidFill>
              </a:defRPr>
            </a:lvl1pPr>
            <a:lvl2pPr marL="457200" indent="0" algn="r" rtl="1">
              <a:buNone/>
              <a:defRPr sz="2000">
                <a:solidFill>
                  <a:schemeClr val="tx1">
                    <a:tint val="75000"/>
                  </a:schemeClr>
                </a:solidFill>
              </a:defRPr>
            </a:lvl2pPr>
            <a:lvl3pPr marL="914400" indent="0" algn="r" rtl="1">
              <a:buNone/>
              <a:defRPr sz="1800">
                <a:solidFill>
                  <a:schemeClr val="tx1">
                    <a:tint val="75000"/>
                  </a:schemeClr>
                </a:solidFill>
              </a:defRPr>
            </a:lvl3pPr>
            <a:lvl4pPr marL="1371600" indent="0" algn="r" rtl="1">
              <a:buNone/>
              <a:defRPr sz="1600">
                <a:solidFill>
                  <a:schemeClr val="tx1">
                    <a:tint val="75000"/>
                  </a:schemeClr>
                </a:solidFill>
              </a:defRPr>
            </a:lvl4pPr>
            <a:lvl5pPr marL="1828800" indent="0" algn="r" rtl="1">
              <a:buNone/>
              <a:defRPr sz="1600">
                <a:solidFill>
                  <a:schemeClr val="tx1">
                    <a:tint val="75000"/>
                  </a:schemeClr>
                </a:solidFill>
              </a:defRPr>
            </a:lvl5pPr>
            <a:lvl6pPr marL="2286000" indent="0" algn="r" rtl="1">
              <a:buNone/>
              <a:defRPr sz="1600">
                <a:solidFill>
                  <a:schemeClr val="tx1">
                    <a:tint val="75000"/>
                  </a:schemeClr>
                </a:solidFill>
              </a:defRPr>
            </a:lvl6pPr>
            <a:lvl7pPr marL="2743200" indent="0" algn="r" rtl="1">
              <a:buNone/>
              <a:defRPr sz="1600">
                <a:solidFill>
                  <a:schemeClr val="tx1">
                    <a:tint val="75000"/>
                  </a:schemeClr>
                </a:solidFill>
              </a:defRPr>
            </a:lvl7pPr>
            <a:lvl8pPr marL="3200400" indent="0" algn="r" rtl="1">
              <a:buNone/>
              <a:defRPr sz="1600">
                <a:solidFill>
                  <a:schemeClr val="tx1">
                    <a:tint val="75000"/>
                  </a:schemeClr>
                </a:solidFill>
              </a:defRPr>
            </a:lvl8pPr>
            <a:lvl9pPr marL="3657600" indent="0" algn="r" rtl="1">
              <a:buNone/>
              <a:defRPr sz="1600">
                <a:solidFill>
                  <a:schemeClr val="tx1">
                    <a:tint val="75000"/>
                  </a:schemeClr>
                </a:solidFill>
              </a:defRPr>
            </a:lvl9pPr>
          </a:lstStyle>
          <a:p>
            <a:pPr lvl="0" rtl="1"/>
            <a:r>
              <a:rPr lang="ar"/>
              <a:t>Click to edit Master text styles</a:t>
            </a:r>
          </a:p>
        </p:txBody>
      </p:sp>
      <p:pic>
        <p:nvPicPr>
          <p:cNvPr id="7" name="Picture 6" descr="A picture containing square&#10;&#10;Description automatically generated">
            <a:extLst>
              <a:ext uri="{FF2B5EF4-FFF2-40B4-BE49-F238E27FC236}">
                <a16:creationId xmlns:a16="http://schemas.microsoft.com/office/drawing/2014/main" id="{EDBB7E9E-5A62-B247-B27B-60DE021B8789}"/>
              </a:ext>
            </a:extLst>
          </p:cNvPr>
          <p:cNvPicPr>
            <a:picLocks noChangeAspect="1"/>
          </p:cNvPicPr>
          <p:nvPr userDrawn="1"/>
        </p:nvPicPr>
        <p:blipFill>
          <a:blip r:embed="rId2"/>
          <a:stretch>
            <a:fillRect/>
          </a:stretch>
        </p:blipFill>
        <p:spPr>
          <a:xfrm>
            <a:off x="5756744" y="420327"/>
            <a:ext cx="6017346" cy="6017346"/>
          </a:xfrm>
          <a:prstGeom prst="rect">
            <a:avLst/>
          </a:prstGeom>
        </p:spPr>
      </p:pic>
    </p:spTree>
    <p:extLst>
      <p:ext uri="{BB962C8B-B14F-4D97-AF65-F5344CB8AC3E}">
        <p14:creationId xmlns:p14="http://schemas.microsoft.com/office/powerpoint/2010/main" val="3353282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ECAD3-6446-D145-AF2B-16D7CE0C4359}"/>
              </a:ext>
            </a:extLst>
          </p:cNvPr>
          <p:cNvSpPr>
            <a:spLocks noGrp="1"/>
          </p:cNvSpPr>
          <p:nvPr>
            <p:ph type="title"/>
          </p:nvPr>
        </p:nvSpPr>
        <p:spPr/>
        <p:txBody>
          <a:bodyPr rtlCol="1"/>
          <a:lstStyle/>
          <a:p>
            <a:pPr rtl="1"/>
            <a:r>
              <a:rPr lang="ar"/>
              <a:t>Click to edit Master title style</a:t>
            </a:r>
          </a:p>
        </p:txBody>
      </p:sp>
      <p:sp>
        <p:nvSpPr>
          <p:cNvPr id="3" name="Content Placeholder 2">
            <a:extLst>
              <a:ext uri="{FF2B5EF4-FFF2-40B4-BE49-F238E27FC236}">
                <a16:creationId xmlns:a16="http://schemas.microsoft.com/office/drawing/2014/main" id="{A2E767B6-2508-0149-AF8A-B9E9CEC560CB}"/>
              </a:ext>
            </a:extLst>
          </p:cNvPr>
          <p:cNvSpPr>
            <a:spLocks noGrp="1"/>
          </p:cNvSpPr>
          <p:nvPr>
            <p:ph sz="half" idx="1"/>
          </p:nvPr>
        </p:nvSpPr>
        <p:spPr>
          <a:xfrm>
            <a:off x="838200" y="1825625"/>
            <a:ext cx="5181600" cy="4351338"/>
          </a:xfrm>
        </p:spPr>
        <p:txBody>
          <a:bodyPr rtlCol="1"/>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sp>
        <p:nvSpPr>
          <p:cNvPr id="4" name="Content Placeholder 3">
            <a:extLst>
              <a:ext uri="{FF2B5EF4-FFF2-40B4-BE49-F238E27FC236}">
                <a16:creationId xmlns:a16="http://schemas.microsoft.com/office/drawing/2014/main" id="{97839A89-3A8B-044B-A1D6-D9DA9D98345E}"/>
              </a:ext>
            </a:extLst>
          </p:cNvPr>
          <p:cNvSpPr>
            <a:spLocks noGrp="1"/>
          </p:cNvSpPr>
          <p:nvPr>
            <p:ph sz="half" idx="2"/>
          </p:nvPr>
        </p:nvSpPr>
        <p:spPr>
          <a:xfrm>
            <a:off x="6172200" y="1825625"/>
            <a:ext cx="5181600" cy="4351338"/>
          </a:xfrm>
        </p:spPr>
        <p:txBody>
          <a:bodyPr rtlCol="1"/>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sp>
        <p:nvSpPr>
          <p:cNvPr id="5" name="Date Placeholder 4">
            <a:extLst>
              <a:ext uri="{FF2B5EF4-FFF2-40B4-BE49-F238E27FC236}">
                <a16:creationId xmlns:a16="http://schemas.microsoft.com/office/drawing/2014/main" id="{C4E3B457-967E-6B42-884D-3B0448940C41}"/>
              </a:ext>
            </a:extLst>
          </p:cNvPr>
          <p:cNvSpPr>
            <a:spLocks noGrp="1"/>
          </p:cNvSpPr>
          <p:nvPr>
            <p:ph type="dt" sz="half" idx="10"/>
          </p:nvPr>
        </p:nvSpPr>
        <p:spPr/>
        <p:txBody>
          <a:bodyPr rtlCol="1"/>
          <a:lstStyle/>
          <a:p>
            <a:pPr rtl="1"/>
            <a:r>
              <a:rPr lang="en-GB"/>
              <a:t>10/11/2020</a:t>
            </a:r>
            <a:endParaRPr lang="en-GB" dirty="0"/>
          </a:p>
        </p:txBody>
      </p:sp>
      <p:sp>
        <p:nvSpPr>
          <p:cNvPr id="6" name="Footer Placeholder 5">
            <a:extLst>
              <a:ext uri="{FF2B5EF4-FFF2-40B4-BE49-F238E27FC236}">
                <a16:creationId xmlns:a16="http://schemas.microsoft.com/office/drawing/2014/main" id="{F1FB79E8-17F4-3341-A65E-F5612BD492B3}"/>
              </a:ext>
            </a:extLst>
          </p:cNvPr>
          <p:cNvSpPr>
            <a:spLocks noGrp="1"/>
          </p:cNvSpPr>
          <p:nvPr>
            <p:ph type="ftr" sz="quarter" idx="11"/>
          </p:nvPr>
        </p:nvSpPr>
        <p:spPr/>
        <p:txBody>
          <a:bodyPr rtlCol="1"/>
          <a:lstStyle/>
          <a:p>
            <a:pPr rtl="1"/>
            <a:r>
              <a:rPr lang="ar"/>
              <a:t>Conference     |     Presentation title</a:t>
            </a:r>
          </a:p>
        </p:txBody>
      </p:sp>
      <p:sp>
        <p:nvSpPr>
          <p:cNvPr id="7" name="Slide Number Placeholder 6">
            <a:extLst>
              <a:ext uri="{FF2B5EF4-FFF2-40B4-BE49-F238E27FC236}">
                <a16:creationId xmlns:a16="http://schemas.microsoft.com/office/drawing/2014/main" id="{87D46CE2-B782-A649-AAF6-4DDE7BB0EDA7}"/>
              </a:ext>
            </a:extLst>
          </p:cNvPr>
          <p:cNvSpPr>
            <a:spLocks noGrp="1"/>
          </p:cNvSpPr>
          <p:nvPr>
            <p:ph type="sldNum" sz="quarter" idx="12"/>
          </p:nvPr>
        </p:nvSpPr>
        <p:spPr/>
        <p:txBody>
          <a:bodyPr rtlCol="1"/>
          <a:lstStyle/>
          <a:p>
            <a:pPr rtl="1"/>
            <a:fld id="{42D34DE6-22C6-0E40-B20E-F2D718CBADB2}" type="slidenum">
              <a:rPr lang="en-GB" smtClean="0"/>
              <a:t>‹#›</a:t>
            </a:fld>
            <a:endParaRPr lang="en-GB" dirty="0"/>
          </a:p>
        </p:txBody>
      </p:sp>
    </p:spTree>
    <p:extLst>
      <p:ext uri="{BB962C8B-B14F-4D97-AF65-F5344CB8AC3E}">
        <p14:creationId xmlns:p14="http://schemas.microsoft.com/office/powerpoint/2010/main" val="237651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3FBAE-EAA0-2F4D-988D-A34F73903E5C}"/>
              </a:ext>
            </a:extLst>
          </p:cNvPr>
          <p:cNvSpPr>
            <a:spLocks noGrp="1"/>
          </p:cNvSpPr>
          <p:nvPr>
            <p:ph type="title"/>
          </p:nvPr>
        </p:nvSpPr>
        <p:spPr>
          <a:xfrm>
            <a:off x="839788" y="365125"/>
            <a:ext cx="10515600" cy="1325563"/>
          </a:xfrm>
        </p:spPr>
        <p:txBody>
          <a:bodyPr rtlCol="1"/>
          <a:lstStyle/>
          <a:p>
            <a:pPr rtl="1"/>
            <a:r>
              <a:rPr lang="ar"/>
              <a:t>Click to edit Master title style</a:t>
            </a:r>
          </a:p>
        </p:txBody>
      </p:sp>
      <p:sp>
        <p:nvSpPr>
          <p:cNvPr id="3" name="Text Placeholder 2">
            <a:extLst>
              <a:ext uri="{FF2B5EF4-FFF2-40B4-BE49-F238E27FC236}">
                <a16:creationId xmlns:a16="http://schemas.microsoft.com/office/drawing/2014/main" id="{10E0E640-9D76-AC4F-BDEF-8C44E712FD86}"/>
              </a:ext>
            </a:extLst>
          </p:cNvPr>
          <p:cNvSpPr>
            <a:spLocks noGrp="1"/>
          </p:cNvSpPr>
          <p:nvPr>
            <p:ph type="body" idx="1"/>
          </p:nvPr>
        </p:nvSpPr>
        <p:spPr>
          <a:xfrm>
            <a:off x="839788" y="1681163"/>
            <a:ext cx="5157787" cy="823912"/>
          </a:xfrm>
        </p:spPr>
        <p:txBody>
          <a:bodyPr rtlCol="1" anchor="b"/>
          <a:lstStyle>
            <a:lvl1pPr marL="0" indent="0" algn="r" rtl="1">
              <a:buNone/>
              <a:defRPr sz="2400" b="1"/>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ar"/>
              <a:t>Click to edit Master text styles</a:t>
            </a:r>
          </a:p>
        </p:txBody>
      </p:sp>
      <p:sp>
        <p:nvSpPr>
          <p:cNvPr id="4" name="Content Placeholder 3">
            <a:extLst>
              <a:ext uri="{FF2B5EF4-FFF2-40B4-BE49-F238E27FC236}">
                <a16:creationId xmlns:a16="http://schemas.microsoft.com/office/drawing/2014/main" id="{C9BB0BB9-5E42-954D-ABDF-3CCCB0BCDE0C}"/>
              </a:ext>
            </a:extLst>
          </p:cNvPr>
          <p:cNvSpPr>
            <a:spLocks noGrp="1"/>
          </p:cNvSpPr>
          <p:nvPr>
            <p:ph sz="half" idx="2"/>
          </p:nvPr>
        </p:nvSpPr>
        <p:spPr>
          <a:xfrm>
            <a:off x="839788" y="2505075"/>
            <a:ext cx="5157787" cy="3684588"/>
          </a:xfrm>
        </p:spPr>
        <p:txBody>
          <a:bodyPr rtlCol="1"/>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sp>
        <p:nvSpPr>
          <p:cNvPr id="5" name="Text Placeholder 4">
            <a:extLst>
              <a:ext uri="{FF2B5EF4-FFF2-40B4-BE49-F238E27FC236}">
                <a16:creationId xmlns:a16="http://schemas.microsoft.com/office/drawing/2014/main" id="{9062C029-1033-264F-8D7E-7FCA997D5538}"/>
              </a:ext>
            </a:extLst>
          </p:cNvPr>
          <p:cNvSpPr>
            <a:spLocks noGrp="1"/>
          </p:cNvSpPr>
          <p:nvPr>
            <p:ph type="body" sz="quarter" idx="3"/>
          </p:nvPr>
        </p:nvSpPr>
        <p:spPr>
          <a:xfrm>
            <a:off x="6172200" y="1681163"/>
            <a:ext cx="5183188" cy="823912"/>
          </a:xfrm>
        </p:spPr>
        <p:txBody>
          <a:bodyPr rtlCol="1" anchor="b"/>
          <a:lstStyle>
            <a:lvl1pPr marL="0" indent="0" algn="r" rtl="1">
              <a:buNone/>
              <a:defRPr sz="2400" b="1"/>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ar"/>
              <a:t>Click to edit Master text styles</a:t>
            </a:r>
          </a:p>
        </p:txBody>
      </p:sp>
      <p:sp>
        <p:nvSpPr>
          <p:cNvPr id="6" name="Content Placeholder 5">
            <a:extLst>
              <a:ext uri="{FF2B5EF4-FFF2-40B4-BE49-F238E27FC236}">
                <a16:creationId xmlns:a16="http://schemas.microsoft.com/office/drawing/2014/main" id="{0A85DB44-4374-0A42-AEFD-64E65638CE08}"/>
              </a:ext>
            </a:extLst>
          </p:cNvPr>
          <p:cNvSpPr>
            <a:spLocks noGrp="1"/>
          </p:cNvSpPr>
          <p:nvPr>
            <p:ph sz="quarter" idx="4"/>
          </p:nvPr>
        </p:nvSpPr>
        <p:spPr>
          <a:xfrm>
            <a:off x="6172200" y="2505075"/>
            <a:ext cx="5183188" cy="3684588"/>
          </a:xfrm>
        </p:spPr>
        <p:txBody>
          <a:bodyPr rtlCol="1"/>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sp>
        <p:nvSpPr>
          <p:cNvPr id="7" name="Date Placeholder 6">
            <a:extLst>
              <a:ext uri="{FF2B5EF4-FFF2-40B4-BE49-F238E27FC236}">
                <a16:creationId xmlns:a16="http://schemas.microsoft.com/office/drawing/2014/main" id="{D519BF20-25AE-AC4D-9A30-F6CE735F8FBE}"/>
              </a:ext>
            </a:extLst>
          </p:cNvPr>
          <p:cNvSpPr>
            <a:spLocks noGrp="1"/>
          </p:cNvSpPr>
          <p:nvPr>
            <p:ph type="dt" sz="half" idx="10"/>
          </p:nvPr>
        </p:nvSpPr>
        <p:spPr/>
        <p:txBody>
          <a:bodyPr rtlCol="1"/>
          <a:lstStyle/>
          <a:p>
            <a:pPr rtl="1"/>
            <a:r>
              <a:rPr lang="en-GB"/>
              <a:t>10/11/2020</a:t>
            </a:r>
            <a:endParaRPr lang="en-GB" dirty="0"/>
          </a:p>
        </p:txBody>
      </p:sp>
      <p:sp>
        <p:nvSpPr>
          <p:cNvPr id="8" name="Footer Placeholder 7">
            <a:extLst>
              <a:ext uri="{FF2B5EF4-FFF2-40B4-BE49-F238E27FC236}">
                <a16:creationId xmlns:a16="http://schemas.microsoft.com/office/drawing/2014/main" id="{14C877BB-6513-5B42-ACD8-1EEC92877949}"/>
              </a:ext>
            </a:extLst>
          </p:cNvPr>
          <p:cNvSpPr>
            <a:spLocks noGrp="1"/>
          </p:cNvSpPr>
          <p:nvPr>
            <p:ph type="ftr" sz="quarter" idx="11"/>
          </p:nvPr>
        </p:nvSpPr>
        <p:spPr/>
        <p:txBody>
          <a:bodyPr rtlCol="1"/>
          <a:lstStyle/>
          <a:p>
            <a:pPr rtl="1"/>
            <a:r>
              <a:rPr lang="ar"/>
              <a:t>Conference     |     Presentation title</a:t>
            </a:r>
          </a:p>
        </p:txBody>
      </p:sp>
      <p:sp>
        <p:nvSpPr>
          <p:cNvPr id="9" name="Slide Number Placeholder 8">
            <a:extLst>
              <a:ext uri="{FF2B5EF4-FFF2-40B4-BE49-F238E27FC236}">
                <a16:creationId xmlns:a16="http://schemas.microsoft.com/office/drawing/2014/main" id="{93F6BAEB-8A97-A349-A792-18111CA8B10C}"/>
              </a:ext>
            </a:extLst>
          </p:cNvPr>
          <p:cNvSpPr>
            <a:spLocks noGrp="1"/>
          </p:cNvSpPr>
          <p:nvPr>
            <p:ph type="sldNum" sz="quarter" idx="12"/>
          </p:nvPr>
        </p:nvSpPr>
        <p:spPr/>
        <p:txBody>
          <a:bodyPr rtlCol="1"/>
          <a:lstStyle/>
          <a:p>
            <a:pPr rtl="1"/>
            <a:fld id="{42D34DE6-22C6-0E40-B20E-F2D718CBADB2}" type="slidenum">
              <a:rPr lang="en-GB" smtClean="0"/>
              <a:t>‹#›</a:t>
            </a:fld>
            <a:endParaRPr lang="en-GB" dirty="0"/>
          </a:p>
        </p:txBody>
      </p:sp>
    </p:spTree>
    <p:extLst>
      <p:ext uri="{BB962C8B-B14F-4D97-AF65-F5344CB8AC3E}">
        <p14:creationId xmlns:p14="http://schemas.microsoft.com/office/powerpoint/2010/main" val="456326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DDAA7-E73C-334C-88FE-E0F9958AB3A5}"/>
              </a:ext>
            </a:extLst>
          </p:cNvPr>
          <p:cNvSpPr>
            <a:spLocks noGrp="1"/>
          </p:cNvSpPr>
          <p:nvPr>
            <p:ph type="title"/>
          </p:nvPr>
        </p:nvSpPr>
        <p:spPr/>
        <p:txBody>
          <a:bodyPr rtlCol="1"/>
          <a:lstStyle/>
          <a:p>
            <a:pPr rtl="1"/>
            <a:r>
              <a:rPr lang="ar"/>
              <a:t>Click to edit Master title style</a:t>
            </a:r>
          </a:p>
        </p:txBody>
      </p:sp>
      <p:sp>
        <p:nvSpPr>
          <p:cNvPr id="3" name="Date Placeholder 2">
            <a:extLst>
              <a:ext uri="{FF2B5EF4-FFF2-40B4-BE49-F238E27FC236}">
                <a16:creationId xmlns:a16="http://schemas.microsoft.com/office/drawing/2014/main" id="{4A3E8015-A471-C143-8C19-C0EDA6291F04}"/>
              </a:ext>
            </a:extLst>
          </p:cNvPr>
          <p:cNvSpPr>
            <a:spLocks noGrp="1"/>
          </p:cNvSpPr>
          <p:nvPr>
            <p:ph type="dt" sz="half" idx="10"/>
          </p:nvPr>
        </p:nvSpPr>
        <p:spPr/>
        <p:txBody>
          <a:bodyPr rtlCol="1"/>
          <a:lstStyle/>
          <a:p>
            <a:pPr rtl="1"/>
            <a:r>
              <a:rPr lang="en-GB"/>
              <a:t>10/11/2020</a:t>
            </a:r>
            <a:endParaRPr lang="en-GB" dirty="0"/>
          </a:p>
        </p:txBody>
      </p:sp>
      <p:sp>
        <p:nvSpPr>
          <p:cNvPr id="4" name="Footer Placeholder 3">
            <a:extLst>
              <a:ext uri="{FF2B5EF4-FFF2-40B4-BE49-F238E27FC236}">
                <a16:creationId xmlns:a16="http://schemas.microsoft.com/office/drawing/2014/main" id="{1BEA3E89-4654-2143-9236-7D0F11AD91B3}"/>
              </a:ext>
            </a:extLst>
          </p:cNvPr>
          <p:cNvSpPr>
            <a:spLocks noGrp="1"/>
          </p:cNvSpPr>
          <p:nvPr>
            <p:ph type="ftr" sz="quarter" idx="11"/>
          </p:nvPr>
        </p:nvSpPr>
        <p:spPr/>
        <p:txBody>
          <a:bodyPr rtlCol="1"/>
          <a:lstStyle/>
          <a:p>
            <a:pPr rtl="1"/>
            <a:r>
              <a:rPr lang="ar"/>
              <a:t>Conference     |     Presentation title</a:t>
            </a:r>
          </a:p>
        </p:txBody>
      </p:sp>
      <p:sp>
        <p:nvSpPr>
          <p:cNvPr id="5" name="Slide Number Placeholder 4">
            <a:extLst>
              <a:ext uri="{FF2B5EF4-FFF2-40B4-BE49-F238E27FC236}">
                <a16:creationId xmlns:a16="http://schemas.microsoft.com/office/drawing/2014/main" id="{63115C60-0EF0-694E-A714-BD8EB7C07DD1}"/>
              </a:ext>
            </a:extLst>
          </p:cNvPr>
          <p:cNvSpPr>
            <a:spLocks noGrp="1"/>
          </p:cNvSpPr>
          <p:nvPr>
            <p:ph type="sldNum" sz="quarter" idx="12"/>
          </p:nvPr>
        </p:nvSpPr>
        <p:spPr/>
        <p:txBody>
          <a:bodyPr rtlCol="1"/>
          <a:lstStyle/>
          <a:p>
            <a:pPr rtl="1"/>
            <a:fld id="{42D34DE6-22C6-0E40-B20E-F2D718CBADB2}" type="slidenum">
              <a:rPr lang="en-GB" smtClean="0"/>
              <a:t>‹#›</a:t>
            </a:fld>
            <a:endParaRPr lang="en-GB" dirty="0"/>
          </a:p>
        </p:txBody>
      </p:sp>
    </p:spTree>
    <p:extLst>
      <p:ext uri="{BB962C8B-B14F-4D97-AF65-F5344CB8AC3E}">
        <p14:creationId xmlns:p14="http://schemas.microsoft.com/office/powerpoint/2010/main" val="3289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ED3233-3DEE-5A45-A6C6-D9FC972F8863}"/>
              </a:ext>
            </a:extLst>
          </p:cNvPr>
          <p:cNvSpPr>
            <a:spLocks noGrp="1"/>
          </p:cNvSpPr>
          <p:nvPr>
            <p:ph type="dt" sz="half" idx="10"/>
          </p:nvPr>
        </p:nvSpPr>
        <p:spPr/>
        <p:txBody>
          <a:bodyPr rtlCol="1"/>
          <a:lstStyle/>
          <a:p>
            <a:pPr rtl="1"/>
            <a:r>
              <a:rPr lang="en-GB"/>
              <a:t>10/11/2020</a:t>
            </a:r>
            <a:endParaRPr lang="en-GB" dirty="0"/>
          </a:p>
        </p:txBody>
      </p:sp>
      <p:sp>
        <p:nvSpPr>
          <p:cNvPr id="3" name="Footer Placeholder 2">
            <a:extLst>
              <a:ext uri="{FF2B5EF4-FFF2-40B4-BE49-F238E27FC236}">
                <a16:creationId xmlns:a16="http://schemas.microsoft.com/office/drawing/2014/main" id="{8C6C40E5-9D2B-AD4F-896A-6231FB8972D0}"/>
              </a:ext>
            </a:extLst>
          </p:cNvPr>
          <p:cNvSpPr>
            <a:spLocks noGrp="1"/>
          </p:cNvSpPr>
          <p:nvPr>
            <p:ph type="ftr" sz="quarter" idx="11"/>
          </p:nvPr>
        </p:nvSpPr>
        <p:spPr/>
        <p:txBody>
          <a:bodyPr rtlCol="1"/>
          <a:lstStyle/>
          <a:p>
            <a:pPr rtl="1"/>
            <a:r>
              <a:rPr lang="ar"/>
              <a:t>Conference     |     Presentation title</a:t>
            </a:r>
          </a:p>
        </p:txBody>
      </p:sp>
      <p:sp>
        <p:nvSpPr>
          <p:cNvPr id="4" name="Slide Number Placeholder 3">
            <a:extLst>
              <a:ext uri="{FF2B5EF4-FFF2-40B4-BE49-F238E27FC236}">
                <a16:creationId xmlns:a16="http://schemas.microsoft.com/office/drawing/2014/main" id="{14290E80-B698-1949-B3E4-6A7FFA04C3AF}"/>
              </a:ext>
            </a:extLst>
          </p:cNvPr>
          <p:cNvSpPr>
            <a:spLocks noGrp="1"/>
          </p:cNvSpPr>
          <p:nvPr>
            <p:ph type="sldNum" sz="quarter" idx="12"/>
          </p:nvPr>
        </p:nvSpPr>
        <p:spPr/>
        <p:txBody>
          <a:bodyPr rtlCol="1"/>
          <a:lstStyle/>
          <a:p>
            <a:pPr rtl="1"/>
            <a:fld id="{42D34DE6-22C6-0E40-B20E-F2D718CBADB2}" type="slidenum">
              <a:rPr lang="en-GB" smtClean="0"/>
              <a:t>‹#›</a:t>
            </a:fld>
            <a:endParaRPr lang="en-GB" dirty="0"/>
          </a:p>
        </p:txBody>
      </p:sp>
    </p:spTree>
    <p:extLst>
      <p:ext uri="{BB962C8B-B14F-4D97-AF65-F5344CB8AC3E}">
        <p14:creationId xmlns:p14="http://schemas.microsoft.com/office/powerpoint/2010/main" val="1272957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8CF3E-6C35-5846-93E3-D451438928B4}"/>
              </a:ext>
            </a:extLst>
          </p:cNvPr>
          <p:cNvSpPr>
            <a:spLocks noGrp="1"/>
          </p:cNvSpPr>
          <p:nvPr>
            <p:ph type="title"/>
          </p:nvPr>
        </p:nvSpPr>
        <p:spPr>
          <a:xfrm>
            <a:off x="839788" y="457200"/>
            <a:ext cx="3932237" cy="1600200"/>
          </a:xfrm>
        </p:spPr>
        <p:txBody>
          <a:bodyPr rtlCol="1" anchor="b"/>
          <a:lstStyle>
            <a:lvl1pPr algn="r" rtl="1">
              <a:defRPr sz="3200"/>
            </a:lvl1pPr>
          </a:lstStyle>
          <a:p>
            <a:pPr rtl="1"/>
            <a:r>
              <a:rPr lang="ar"/>
              <a:t>Click to edit Master title style</a:t>
            </a:r>
          </a:p>
        </p:txBody>
      </p:sp>
      <p:sp>
        <p:nvSpPr>
          <p:cNvPr id="3" name="Content Placeholder 2">
            <a:extLst>
              <a:ext uri="{FF2B5EF4-FFF2-40B4-BE49-F238E27FC236}">
                <a16:creationId xmlns:a16="http://schemas.microsoft.com/office/drawing/2014/main" id="{A429643A-5345-BC40-B12E-E0C1D2081AEA}"/>
              </a:ext>
            </a:extLst>
          </p:cNvPr>
          <p:cNvSpPr>
            <a:spLocks noGrp="1"/>
          </p:cNvSpPr>
          <p:nvPr>
            <p:ph idx="1"/>
          </p:nvPr>
        </p:nvSpPr>
        <p:spPr>
          <a:xfrm>
            <a:off x="5183188" y="987425"/>
            <a:ext cx="6172200" cy="4873625"/>
          </a:xfrm>
        </p:spPr>
        <p:txBody>
          <a:bodyPr rtlCol="1"/>
          <a:lstStyle>
            <a:lvl1pPr algn="r" rtl="1">
              <a:defRPr sz="3200"/>
            </a:lvl1pPr>
            <a:lvl2pPr algn="r" rtl="1">
              <a:defRPr sz="2800"/>
            </a:lvl2pPr>
            <a:lvl3pPr algn="r" rtl="1">
              <a:defRPr sz="2400"/>
            </a:lvl3pPr>
            <a:lvl4pPr algn="r" rtl="1">
              <a:defRPr sz="2000"/>
            </a:lvl4pPr>
            <a:lvl5pPr algn="r" rtl="1">
              <a:defRPr sz="2000"/>
            </a:lvl5pPr>
            <a:lvl6pPr algn="r" rtl="1">
              <a:defRPr sz="2000"/>
            </a:lvl6pPr>
            <a:lvl7pPr algn="r" rtl="1">
              <a:defRPr sz="2000"/>
            </a:lvl7pPr>
            <a:lvl8pPr algn="r" rtl="1">
              <a:defRPr sz="2000"/>
            </a:lvl8pPr>
            <a:lvl9pPr algn="r" rtl="1">
              <a:defRPr sz="2000"/>
            </a:lvl9pPr>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sp>
        <p:nvSpPr>
          <p:cNvPr id="4" name="Text Placeholder 3">
            <a:extLst>
              <a:ext uri="{FF2B5EF4-FFF2-40B4-BE49-F238E27FC236}">
                <a16:creationId xmlns:a16="http://schemas.microsoft.com/office/drawing/2014/main" id="{522AB1CD-EEAC-1642-9967-C87C60F3C959}"/>
              </a:ext>
            </a:extLst>
          </p:cNvPr>
          <p:cNvSpPr>
            <a:spLocks noGrp="1"/>
          </p:cNvSpPr>
          <p:nvPr>
            <p:ph type="body" sz="half" idx="2"/>
          </p:nvPr>
        </p:nvSpPr>
        <p:spPr>
          <a:xfrm>
            <a:off x="839788" y="2057400"/>
            <a:ext cx="3932237" cy="3811588"/>
          </a:xfrm>
        </p:spPr>
        <p:txBody>
          <a:bodyPr rtlCol="1"/>
          <a:lstStyle>
            <a:lvl1pPr marL="0" indent="0" algn="r" rtl="1">
              <a:buNone/>
              <a:defRPr sz="1600"/>
            </a:lvl1pPr>
            <a:lvl2pPr marL="457200" indent="0" algn="r" rtl="1">
              <a:buNone/>
              <a:defRPr sz="1400"/>
            </a:lvl2pPr>
            <a:lvl3pPr marL="914400" indent="0" algn="r" rtl="1">
              <a:buNone/>
              <a:defRPr sz="1200"/>
            </a:lvl3pPr>
            <a:lvl4pPr marL="1371600" indent="0" algn="r" rtl="1">
              <a:buNone/>
              <a:defRPr sz="1000"/>
            </a:lvl4pPr>
            <a:lvl5pPr marL="1828800" indent="0" algn="r" rtl="1">
              <a:buNone/>
              <a:defRPr sz="1000"/>
            </a:lvl5pPr>
            <a:lvl6pPr marL="2286000" indent="0" algn="r" rtl="1">
              <a:buNone/>
              <a:defRPr sz="1000"/>
            </a:lvl6pPr>
            <a:lvl7pPr marL="2743200" indent="0" algn="r" rtl="1">
              <a:buNone/>
              <a:defRPr sz="1000"/>
            </a:lvl7pPr>
            <a:lvl8pPr marL="3200400" indent="0" algn="r" rtl="1">
              <a:buNone/>
              <a:defRPr sz="1000"/>
            </a:lvl8pPr>
            <a:lvl9pPr marL="3657600" indent="0" algn="r" rtl="1">
              <a:buNone/>
              <a:defRPr sz="1000"/>
            </a:lvl9pPr>
          </a:lstStyle>
          <a:p>
            <a:pPr lvl="0" rtl="1"/>
            <a:r>
              <a:rPr lang="ar"/>
              <a:t>Click to edit Master text styles</a:t>
            </a:r>
          </a:p>
        </p:txBody>
      </p:sp>
      <p:sp>
        <p:nvSpPr>
          <p:cNvPr id="5" name="Date Placeholder 4">
            <a:extLst>
              <a:ext uri="{FF2B5EF4-FFF2-40B4-BE49-F238E27FC236}">
                <a16:creationId xmlns:a16="http://schemas.microsoft.com/office/drawing/2014/main" id="{475E5DAF-15E6-0540-8E1C-C3441C749BD7}"/>
              </a:ext>
            </a:extLst>
          </p:cNvPr>
          <p:cNvSpPr>
            <a:spLocks noGrp="1"/>
          </p:cNvSpPr>
          <p:nvPr>
            <p:ph type="dt" sz="half" idx="10"/>
          </p:nvPr>
        </p:nvSpPr>
        <p:spPr/>
        <p:txBody>
          <a:bodyPr rtlCol="1"/>
          <a:lstStyle/>
          <a:p>
            <a:pPr rtl="1"/>
            <a:r>
              <a:rPr lang="en-GB"/>
              <a:t>10/11/2020</a:t>
            </a:r>
            <a:endParaRPr lang="en-GB" dirty="0"/>
          </a:p>
        </p:txBody>
      </p:sp>
      <p:sp>
        <p:nvSpPr>
          <p:cNvPr id="6" name="Footer Placeholder 5">
            <a:extLst>
              <a:ext uri="{FF2B5EF4-FFF2-40B4-BE49-F238E27FC236}">
                <a16:creationId xmlns:a16="http://schemas.microsoft.com/office/drawing/2014/main" id="{585128F8-C557-474C-84AB-B7EDF4EC6D55}"/>
              </a:ext>
            </a:extLst>
          </p:cNvPr>
          <p:cNvSpPr>
            <a:spLocks noGrp="1"/>
          </p:cNvSpPr>
          <p:nvPr>
            <p:ph type="ftr" sz="quarter" idx="11"/>
          </p:nvPr>
        </p:nvSpPr>
        <p:spPr/>
        <p:txBody>
          <a:bodyPr rtlCol="1"/>
          <a:lstStyle/>
          <a:p>
            <a:pPr rtl="1"/>
            <a:r>
              <a:rPr lang="ar"/>
              <a:t>Conference     |     Presentation title</a:t>
            </a:r>
          </a:p>
        </p:txBody>
      </p:sp>
      <p:sp>
        <p:nvSpPr>
          <p:cNvPr id="7" name="Slide Number Placeholder 6">
            <a:extLst>
              <a:ext uri="{FF2B5EF4-FFF2-40B4-BE49-F238E27FC236}">
                <a16:creationId xmlns:a16="http://schemas.microsoft.com/office/drawing/2014/main" id="{791CE386-E8FD-6545-A389-85C6830D0696}"/>
              </a:ext>
            </a:extLst>
          </p:cNvPr>
          <p:cNvSpPr>
            <a:spLocks noGrp="1"/>
          </p:cNvSpPr>
          <p:nvPr>
            <p:ph type="sldNum" sz="quarter" idx="12"/>
          </p:nvPr>
        </p:nvSpPr>
        <p:spPr/>
        <p:txBody>
          <a:bodyPr rtlCol="1"/>
          <a:lstStyle/>
          <a:p>
            <a:pPr rtl="1"/>
            <a:fld id="{42D34DE6-22C6-0E40-B20E-F2D718CBADB2}" type="slidenum">
              <a:rPr lang="en-GB" smtClean="0"/>
              <a:t>‹#›</a:t>
            </a:fld>
            <a:endParaRPr lang="en-GB" dirty="0"/>
          </a:p>
        </p:txBody>
      </p:sp>
    </p:spTree>
    <p:extLst>
      <p:ext uri="{BB962C8B-B14F-4D97-AF65-F5344CB8AC3E}">
        <p14:creationId xmlns:p14="http://schemas.microsoft.com/office/powerpoint/2010/main" val="188492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8D352-66D6-9641-93B4-91BFA72B11A5}"/>
              </a:ext>
            </a:extLst>
          </p:cNvPr>
          <p:cNvSpPr>
            <a:spLocks noGrp="1"/>
          </p:cNvSpPr>
          <p:nvPr>
            <p:ph type="title"/>
          </p:nvPr>
        </p:nvSpPr>
        <p:spPr>
          <a:xfrm>
            <a:off x="839788" y="457200"/>
            <a:ext cx="3932237" cy="1600200"/>
          </a:xfrm>
        </p:spPr>
        <p:txBody>
          <a:bodyPr rtlCol="1" anchor="b"/>
          <a:lstStyle>
            <a:lvl1pPr algn="r" rtl="1">
              <a:defRPr sz="3200"/>
            </a:lvl1pPr>
          </a:lstStyle>
          <a:p>
            <a:pPr rtl="1"/>
            <a:r>
              <a:rPr lang="ar"/>
              <a:t>Click to edit Master title style</a:t>
            </a:r>
          </a:p>
        </p:txBody>
      </p:sp>
      <p:sp>
        <p:nvSpPr>
          <p:cNvPr id="3" name="Picture Placeholder 2">
            <a:extLst>
              <a:ext uri="{FF2B5EF4-FFF2-40B4-BE49-F238E27FC236}">
                <a16:creationId xmlns:a16="http://schemas.microsoft.com/office/drawing/2014/main" id="{DD7A392A-D9F5-F445-8AE8-B638F21A62BB}"/>
              </a:ext>
            </a:extLst>
          </p:cNvPr>
          <p:cNvSpPr>
            <a:spLocks noGrp="1"/>
          </p:cNvSpPr>
          <p:nvPr>
            <p:ph type="pic" idx="1"/>
          </p:nvPr>
        </p:nvSpPr>
        <p:spPr>
          <a:xfrm>
            <a:off x="5183188" y="987425"/>
            <a:ext cx="6172200" cy="4873625"/>
          </a:xfrm>
        </p:spPr>
        <p:txBody>
          <a:bodyPr rtlCol="1"/>
          <a:lstStyle>
            <a:lvl1pPr marL="0" indent="0" algn="r" rtl="1">
              <a:buNone/>
              <a:defRPr sz="3200"/>
            </a:lvl1pPr>
            <a:lvl2pPr marL="457200" indent="0" algn="r" rtl="1">
              <a:buNone/>
              <a:defRPr sz="2800"/>
            </a:lvl2pPr>
            <a:lvl3pPr marL="914400" indent="0" algn="r" rtl="1">
              <a:buNone/>
              <a:defRPr sz="2400"/>
            </a:lvl3pPr>
            <a:lvl4pPr marL="1371600" indent="0" algn="r" rtl="1">
              <a:buNone/>
              <a:defRPr sz="2000"/>
            </a:lvl4pPr>
            <a:lvl5pPr marL="1828800" indent="0" algn="r" rtl="1">
              <a:buNone/>
              <a:defRPr sz="2000"/>
            </a:lvl5pPr>
            <a:lvl6pPr marL="2286000" indent="0" algn="r" rtl="1">
              <a:buNone/>
              <a:defRPr sz="2000"/>
            </a:lvl6pPr>
            <a:lvl7pPr marL="2743200" indent="0" algn="r" rtl="1">
              <a:buNone/>
              <a:defRPr sz="2000"/>
            </a:lvl7pPr>
            <a:lvl8pPr marL="3200400" indent="0" algn="r" rtl="1">
              <a:buNone/>
              <a:defRPr sz="2000"/>
            </a:lvl8pPr>
            <a:lvl9pPr marL="3657600" indent="0" algn="r" rtl="1">
              <a:buNone/>
              <a:defRPr sz="2000"/>
            </a:lvl9pPr>
          </a:lstStyle>
          <a:p>
            <a:pPr rtl="1"/>
            <a:endParaRPr lang="en-GB" dirty="0"/>
          </a:p>
        </p:txBody>
      </p:sp>
      <p:sp>
        <p:nvSpPr>
          <p:cNvPr id="4" name="Text Placeholder 3">
            <a:extLst>
              <a:ext uri="{FF2B5EF4-FFF2-40B4-BE49-F238E27FC236}">
                <a16:creationId xmlns:a16="http://schemas.microsoft.com/office/drawing/2014/main" id="{E5DC4E67-8857-8741-9AD4-624EEA528B00}"/>
              </a:ext>
            </a:extLst>
          </p:cNvPr>
          <p:cNvSpPr>
            <a:spLocks noGrp="1"/>
          </p:cNvSpPr>
          <p:nvPr>
            <p:ph type="body" sz="half" idx="2"/>
          </p:nvPr>
        </p:nvSpPr>
        <p:spPr>
          <a:xfrm>
            <a:off x="839788" y="2057400"/>
            <a:ext cx="3932237" cy="3811588"/>
          </a:xfrm>
        </p:spPr>
        <p:txBody>
          <a:bodyPr rtlCol="1"/>
          <a:lstStyle>
            <a:lvl1pPr marL="0" indent="0" algn="r" rtl="1">
              <a:buNone/>
              <a:defRPr sz="1600"/>
            </a:lvl1pPr>
            <a:lvl2pPr marL="457200" indent="0" algn="r" rtl="1">
              <a:buNone/>
              <a:defRPr sz="1400"/>
            </a:lvl2pPr>
            <a:lvl3pPr marL="914400" indent="0" algn="r" rtl="1">
              <a:buNone/>
              <a:defRPr sz="1200"/>
            </a:lvl3pPr>
            <a:lvl4pPr marL="1371600" indent="0" algn="r" rtl="1">
              <a:buNone/>
              <a:defRPr sz="1000"/>
            </a:lvl4pPr>
            <a:lvl5pPr marL="1828800" indent="0" algn="r" rtl="1">
              <a:buNone/>
              <a:defRPr sz="1000"/>
            </a:lvl5pPr>
            <a:lvl6pPr marL="2286000" indent="0" algn="r" rtl="1">
              <a:buNone/>
              <a:defRPr sz="1000"/>
            </a:lvl6pPr>
            <a:lvl7pPr marL="2743200" indent="0" algn="r" rtl="1">
              <a:buNone/>
              <a:defRPr sz="1000"/>
            </a:lvl7pPr>
            <a:lvl8pPr marL="3200400" indent="0" algn="r" rtl="1">
              <a:buNone/>
              <a:defRPr sz="1000"/>
            </a:lvl8pPr>
            <a:lvl9pPr marL="3657600" indent="0" algn="r" rtl="1">
              <a:buNone/>
              <a:defRPr sz="1000"/>
            </a:lvl9pPr>
          </a:lstStyle>
          <a:p>
            <a:pPr lvl="0" rtl="1"/>
            <a:r>
              <a:rPr lang="ar"/>
              <a:t>Click to edit Master text styles</a:t>
            </a:r>
          </a:p>
        </p:txBody>
      </p:sp>
      <p:sp>
        <p:nvSpPr>
          <p:cNvPr id="5" name="Date Placeholder 4">
            <a:extLst>
              <a:ext uri="{FF2B5EF4-FFF2-40B4-BE49-F238E27FC236}">
                <a16:creationId xmlns:a16="http://schemas.microsoft.com/office/drawing/2014/main" id="{1C659789-AC40-3048-9292-15C98E267EAC}"/>
              </a:ext>
            </a:extLst>
          </p:cNvPr>
          <p:cNvSpPr>
            <a:spLocks noGrp="1"/>
          </p:cNvSpPr>
          <p:nvPr>
            <p:ph type="dt" sz="half" idx="10"/>
          </p:nvPr>
        </p:nvSpPr>
        <p:spPr/>
        <p:txBody>
          <a:bodyPr rtlCol="1"/>
          <a:lstStyle/>
          <a:p>
            <a:pPr rtl="1"/>
            <a:r>
              <a:rPr lang="en-GB"/>
              <a:t>10/11/2020</a:t>
            </a:r>
            <a:endParaRPr lang="en-GB" dirty="0"/>
          </a:p>
        </p:txBody>
      </p:sp>
      <p:sp>
        <p:nvSpPr>
          <p:cNvPr id="6" name="Footer Placeholder 5">
            <a:extLst>
              <a:ext uri="{FF2B5EF4-FFF2-40B4-BE49-F238E27FC236}">
                <a16:creationId xmlns:a16="http://schemas.microsoft.com/office/drawing/2014/main" id="{B7170A3F-D293-5D45-9AB1-FF61EDCD97EB}"/>
              </a:ext>
            </a:extLst>
          </p:cNvPr>
          <p:cNvSpPr>
            <a:spLocks noGrp="1"/>
          </p:cNvSpPr>
          <p:nvPr>
            <p:ph type="ftr" sz="quarter" idx="11"/>
          </p:nvPr>
        </p:nvSpPr>
        <p:spPr/>
        <p:txBody>
          <a:bodyPr rtlCol="1"/>
          <a:lstStyle/>
          <a:p>
            <a:pPr rtl="1"/>
            <a:r>
              <a:rPr lang="ar"/>
              <a:t>Conference     |     Presentation title</a:t>
            </a:r>
          </a:p>
        </p:txBody>
      </p:sp>
      <p:sp>
        <p:nvSpPr>
          <p:cNvPr id="7" name="Slide Number Placeholder 6">
            <a:extLst>
              <a:ext uri="{FF2B5EF4-FFF2-40B4-BE49-F238E27FC236}">
                <a16:creationId xmlns:a16="http://schemas.microsoft.com/office/drawing/2014/main" id="{CD2B310E-2310-DD45-8C82-2535B762B104}"/>
              </a:ext>
            </a:extLst>
          </p:cNvPr>
          <p:cNvSpPr>
            <a:spLocks noGrp="1"/>
          </p:cNvSpPr>
          <p:nvPr>
            <p:ph type="sldNum" sz="quarter" idx="12"/>
          </p:nvPr>
        </p:nvSpPr>
        <p:spPr/>
        <p:txBody>
          <a:bodyPr rtlCol="1"/>
          <a:lstStyle/>
          <a:p>
            <a:pPr rtl="1"/>
            <a:fld id="{42D34DE6-22C6-0E40-B20E-F2D718CBADB2}" type="slidenum">
              <a:rPr lang="en-GB" smtClean="0"/>
              <a:t>‹#›</a:t>
            </a:fld>
            <a:endParaRPr lang="en-GB" dirty="0"/>
          </a:p>
        </p:txBody>
      </p:sp>
    </p:spTree>
    <p:extLst>
      <p:ext uri="{BB962C8B-B14F-4D97-AF65-F5344CB8AC3E}">
        <p14:creationId xmlns:p14="http://schemas.microsoft.com/office/powerpoint/2010/main" val="95823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73A8CB-F6B3-BB43-A93A-688C17F15E4A}"/>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pPr rtl="1"/>
            <a:r>
              <a:rPr lang="ar"/>
              <a:t>Click to edit Master title style</a:t>
            </a:r>
          </a:p>
        </p:txBody>
      </p:sp>
      <p:sp>
        <p:nvSpPr>
          <p:cNvPr id="3" name="Text Placeholder 2">
            <a:extLst>
              <a:ext uri="{FF2B5EF4-FFF2-40B4-BE49-F238E27FC236}">
                <a16:creationId xmlns:a16="http://schemas.microsoft.com/office/drawing/2014/main" id="{6A826407-3A76-AF48-8D65-CED9267E6A3E}"/>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sp>
        <p:nvSpPr>
          <p:cNvPr id="4" name="Date Placeholder 3">
            <a:extLst>
              <a:ext uri="{FF2B5EF4-FFF2-40B4-BE49-F238E27FC236}">
                <a16:creationId xmlns:a16="http://schemas.microsoft.com/office/drawing/2014/main" id="{439725CB-8A3D-F342-BC98-EE4E99D74E5B}"/>
              </a:ext>
            </a:extLst>
          </p:cNvPr>
          <p:cNvSpPr>
            <a:spLocks noGrp="1"/>
          </p:cNvSpPr>
          <p:nvPr>
            <p:ph type="dt" sz="half" idx="2"/>
          </p:nvPr>
        </p:nvSpPr>
        <p:spPr>
          <a:xfrm>
            <a:off x="838200" y="6356350"/>
            <a:ext cx="2743200" cy="365125"/>
          </a:xfrm>
          <a:prstGeom prst="rect">
            <a:avLst/>
          </a:prstGeom>
        </p:spPr>
        <p:txBody>
          <a:bodyPr vert="horz" lIns="91440" tIns="45720" rIns="91440" bIns="45720" rtlCol="1" anchor="ctr"/>
          <a:lstStyle>
            <a:lvl1pPr algn="r" rtl="1">
              <a:defRPr sz="1200">
                <a:solidFill>
                  <a:schemeClr val="tx1">
                    <a:tint val="75000"/>
                  </a:schemeClr>
                </a:solidFill>
              </a:defRPr>
            </a:lvl1pPr>
          </a:lstStyle>
          <a:p>
            <a:pPr rtl="1"/>
            <a:r>
              <a:rPr lang="en-GB"/>
              <a:t>10/11/2020</a:t>
            </a:r>
            <a:endParaRPr lang="en-GB" dirty="0"/>
          </a:p>
        </p:txBody>
      </p:sp>
      <p:sp>
        <p:nvSpPr>
          <p:cNvPr id="5" name="Footer Placeholder 4">
            <a:extLst>
              <a:ext uri="{FF2B5EF4-FFF2-40B4-BE49-F238E27FC236}">
                <a16:creationId xmlns:a16="http://schemas.microsoft.com/office/drawing/2014/main" id="{53B3676D-A92F-A047-99E3-6A01C4EBA4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rtl="1">
              <a:defRPr sz="1200">
                <a:solidFill>
                  <a:schemeClr val="tx1">
                    <a:tint val="75000"/>
                  </a:schemeClr>
                </a:solidFill>
              </a:defRPr>
            </a:lvl1pPr>
          </a:lstStyle>
          <a:p>
            <a:pPr rtl="1"/>
            <a:r>
              <a:rPr lang="ar"/>
              <a:t>Conference     |     Presentation title</a:t>
            </a:r>
          </a:p>
        </p:txBody>
      </p:sp>
      <p:sp>
        <p:nvSpPr>
          <p:cNvPr id="6" name="Slide Number Placeholder 5">
            <a:extLst>
              <a:ext uri="{FF2B5EF4-FFF2-40B4-BE49-F238E27FC236}">
                <a16:creationId xmlns:a16="http://schemas.microsoft.com/office/drawing/2014/main" id="{ADFBA815-ADFE-8B4B-B1C6-139AAE048F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1" anchor="ctr"/>
          <a:lstStyle>
            <a:lvl1pPr algn="r" rtl="1">
              <a:defRPr sz="1200">
                <a:solidFill>
                  <a:schemeClr val="tx1">
                    <a:tint val="75000"/>
                  </a:schemeClr>
                </a:solidFill>
              </a:defRPr>
            </a:lvl1pPr>
          </a:lstStyle>
          <a:p>
            <a:pPr rtl="1"/>
            <a:fld id="{42D34DE6-22C6-0E40-B20E-F2D718CBADB2}" type="slidenum">
              <a:rPr lang="en-GB" smtClean="0"/>
              <a:t>‹#›</a:t>
            </a:fld>
            <a:endParaRPr lang="en-GB" dirty="0"/>
          </a:p>
        </p:txBody>
      </p:sp>
    </p:spTree>
    <p:extLst>
      <p:ext uri="{BB962C8B-B14F-4D97-AF65-F5344CB8AC3E}">
        <p14:creationId xmlns:p14="http://schemas.microsoft.com/office/powerpoint/2010/main" val="22302795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extranet.who.int/hslp" TargetMode="External"/><Relationship Id="rId2" Type="http://schemas.openxmlformats.org/officeDocument/2006/relationships/hyperlink" Target="https://extranet.who.int/hslp/?q=content/terms-use" TargetMode="External"/><Relationship Id="rId1" Type="http://schemas.openxmlformats.org/officeDocument/2006/relationships/slideLayout" Target="../slideLayouts/slideLayout2.xml"/><Relationship Id="rId4" Type="http://schemas.openxmlformats.org/officeDocument/2006/relationships/hyperlink" Target="mailto:ihrhrt@who.int"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7B4B2-1362-8E48-9BA4-CEEE750729F8}"/>
              </a:ext>
            </a:extLst>
          </p:cNvPr>
          <p:cNvSpPr>
            <a:spLocks noGrp="1"/>
          </p:cNvSpPr>
          <p:nvPr>
            <p:ph type="ctrTitle"/>
          </p:nvPr>
        </p:nvSpPr>
        <p:spPr/>
        <p:txBody>
          <a:bodyPr rtlCol="1"/>
          <a:lstStyle/>
          <a:p>
            <a:pPr rtl="1"/>
            <a:r>
              <a:rPr lang="ar"/>
              <a:t>11</a:t>
            </a:r>
          </a:p>
        </p:txBody>
      </p:sp>
      <p:sp>
        <p:nvSpPr>
          <p:cNvPr id="3" name="Subtitle 2">
            <a:extLst>
              <a:ext uri="{FF2B5EF4-FFF2-40B4-BE49-F238E27FC236}">
                <a16:creationId xmlns:a16="http://schemas.microsoft.com/office/drawing/2014/main" id="{BD7729C4-0A5B-5B46-AF7E-D455DC7D5FF9}"/>
              </a:ext>
            </a:extLst>
          </p:cNvPr>
          <p:cNvSpPr>
            <a:spLocks noGrp="1"/>
          </p:cNvSpPr>
          <p:nvPr>
            <p:ph type="subTitle" idx="1"/>
          </p:nvPr>
        </p:nvSpPr>
        <p:spPr/>
        <p:txBody>
          <a:bodyPr vert="horz" lIns="0" tIns="0" rIns="0" bIns="0" rtlCol="1" anchor="t">
            <a:normAutofit/>
          </a:bodyPr>
          <a:lstStyle/>
          <a:p>
            <a:pPr rtl="1"/>
            <a:r>
              <a:rPr lang="ar" sz="3600"/>
              <a:t>تدريب المستخدمين</a:t>
            </a:r>
          </a:p>
        </p:txBody>
      </p:sp>
      <p:pic>
        <p:nvPicPr>
          <p:cNvPr id="5" name="Picture 4">
            <a:extLst>
              <a:ext uri="{FF2B5EF4-FFF2-40B4-BE49-F238E27FC236}">
                <a16:creationId xmlns:a16="http://schemas.microsoft.com/office/drawing/2014/main" id="{EB3C6269-B9F7-BE41-83CF-FE5F5A8326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7595" y="162817"/>
            <a:ext cx="2257794" cy="791235"/>
          </a:xfrm>
          <a:prstGeom prst="rect">
            <a:avLst/>
          </a:prstGeom>
        </p:spPr>
      </p:pic>
      <p:pic>
        <p:nvPicPr>
          <p:cNvPr id="6" name="Picture 5">
            <a:extLst>
              <a:ext uri="{FF2B5EF4-FFF2-40B4-BE49-F238E27FC236}">
                <a16:creationId xmlns:a16="http://schemas.microsoft.com/office/drawing/2014/main" id="{B778D52A-070C-46EF-BEBA-453D52A91AA1}"/>
              </a:ext>
            </a:extLst>
          </p:cNvPr>
          <p:cNvPicPr>
            <a:picLocks noChangeAspect="1"/>
          </p:cNvPicPr>
          <p:nvPr/>
        </p:nvPicPr>
        <p:blipFill>
          <a:blip r:embed="rId3"/>
          <a:stretch>
            <a:fillRect/>
          </a:stretch>
        </p:blipFill>
        <p:spPr>
          <a:xfrm>
            <a:off x="386398" y="52252"/>
            <a:ext cx="2696315" cy="788520"/>
          </a:xfrm>
          <a:prstGeom prst="rect">
            <a:avLst/>
          </a:prstGeom>
        </p:spPr>
      </p:pic>
    </p:spTree>
    <p:extLst>
      <p:ext uri="{BB962C8B-B14F-4D97-AF65-F5344CB8AC3E}">
        <p14:creationId xmlns:p14="http://schemas.microsoft.com/office/powerpoint/2010/main" val="28650385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rtlCol="1"/>
          <a:lstStyle/>
          <a:p>
            <a:pPr rtl="1"/>
            <a:r>
              <a:rPr lang="ar"/>
              <a:t>المتعلمين الكبار مقابل الأطفال </a:t>
            </a:r>
            <a:r>
              <a:rPr lang="ar" baseline="30000"/>
              <a:t>1</a:t>
            </a:r>
            <a:endParaRPr lang="en-GB" dirty="0"/>
          </a:p>
        </p:txBody>
      </p:sp>
      <p:sp>
        <p:nvSpPr>
          <p:cNvPr id="3" name="Content Placeholder 2">
            <a:extLst>
              <a:ext uri="{FF2B5EF4-FFF2-40B4-BE49-F238E27FC236}">
                <a16:creationId xmlns:a16="http://schemas.microsoft.com/office/drawing/2014/main" id="{9154FDA1-8167-5945-BD3B-C52398ED4E1E}"/>
              </a:ext>
            </a:extLst>
          </p:cNvPr>
          <p:cNvSpPr>
            <a:spLocks noGrp="1"/>
          </p:cNvSpPr>
          <p:nvPr>
            <p:ph idx="1"/>
          </p:nvPr>
        </p:nvSpPr>
        <p:spPr/>
        <p:txBody>
          <a:bodyPr rtlCol="1"/>
          <a:lstStyle/>
          <a:p>
            <a:pPr rtl="1"/>
            <a:r>
              <a:rPr lang="ar"/>
              <a:t>الكبار يتمتعون بالاستقلالية والتوجيه الذاتي. يحتاجون إلى الحرية في توجيه أنفسهم.</a:t>
            </a:r>
          </a:p>
          <a:p>
            <a:pPr rtl="1"/>
            <a:r>
              <a:rPr lang="ar"/>
              <a:t>لديهم خبرات حياتية ومعارف واسعة متراكمة. يحتاجون إلى ربط التعلم بقاعدة المعرفة/الخبرة لديهم.</a:t>
            </a:r>
          </a:p>
          <a:p>
            <a:pPr rtl="1"/>
            <a:r>
              <a:rPr lang="ar"/>
              <a:t>الكبار موجهون نحو الأهداف. عادة ما يعرفون الهدف الذي يريدون تحقيقه ويعربون عن تقديرهم إذا ساعدهم البرنامج التدريبي على تحقيق هذا الهدف.</a:t>
            </a:r>
          </a:p>
          <a:p>
            <a:pPr rtl="1"/>
            <a:r>
              <a:rPr lang="ar"/>
              <a:t>الكبار موجهون نحو الصلة بالموضوع. يجب أن يروا أن التعلم قابل للتطبيق على عملهم أو مسؤولياتهم الأخرى.</a:t>
            </a:r>
          </a:p>
          <a:p>
            <a:pPr rtl="1"/>
            <a:r>
              <a:rPr lang="ar"/>
              <a:t>الكبار عمليون. يركزون على جوانب التدريب الأكثر إفادة لهم في عملهم وقد لا يهتمون بالمعرفة في حد ذاتها.</a:t>
            </a:r>
          </a:p>
          <a:p>
            <a:pPr rtl="1"/>
            <a:endParaRPr lang="en-GB"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rtlCol="1"/>
          <a:lstStyle/>
          <a:p>
            <a:pPr rtl="1"/>
            <a:fld id="{42D34DE6-22C6-0E40-B20E-F2D718CBADB2}" type="slidenum">
              <a:rPr lang="en-GB" smtClean="0"/>
              <a:pPr rtl="1"/>
              <a:t>10</a:t>
            </a:fld>
            <a:endParaRPr lang="en-GB" sz="1000" dirty="0"/>
          </a:p>
        </p:txBody>
      </p:sp>
      <p:sp>
        <p:nvSpPr>
          <p:cNvPr id="6" name="TextBox 5">
            <a:extLst>
              <a:ext uri="{FF2B5EF4-FFF2-40B4-BE49-F238E27FC236}">
                <a16:creationId xmlns:a16="http://schemas.microsoft.com/office/drawing/2014/main" id="{C433C322-C507-974B-A69B-0BE88A992A9C}"/>
              </a:ext>
            </a:extLst>
          </p:cNvPr>
          <p:cNvSpPr txBox="1"/>
          <p:nvPr/>
        </p:nvSpPr>
        <p:spPr>
          <a:xfrm>
            <a:off x="838200" y="5884426"/>
            <a:ext cx="4481099"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1" anchor="ctr">
            <a:spAutoFit/>
          </a:bodyPr>
          <a:lstStyle/>
          <a:p>
            <a:pPr rtl="1"/>
            <a:r>
              <a:rPr lang="ar" sz="1200" kern="1200" baseline="30000"/>
              <a:t>1 </a:t>
            </a:r>
            <a:r>
              <a:rPr lang="ar" sz="1200"/>
              <a:t>مقتبسة عن: ستيفن ليب، </a:t>
            </a:r>
            <a:r>
              <a:rPr lang="ar" sz="1200" i="1"/>
              <a:t>مبادئ تعلم الكبار،</a:t>
            </a:r>
            <a:r>
              <a:rPr lang="ar" sz="1200"/>
              <a:t> 1991.</a:t>
            </a:r>
            <a:endParaRPr lang="en-US" sz="1200" kern="1200" dirty="0"/>
          </a:p>
          <a:p>
            <a:pPr marL="0" marR="0" indent="0" algn="ctr" defTabSz="825500" rtl="1" fontAlgn="auto" latinLnBrk="0"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rgbClr val="7A7A7A"/>
              </a:solidFill>
              <a:effectLst/>
              <a:uFillTx/>
              <a:latin typeface="Avenir Roman"/>
              <a:ea typeface="Avenir Roman"/>
              <a:cs typeface="Avenir Roman"/>
              <a:sym typeface="Avenir Roman"/>
            </a:endParaRPr>
          </a:p>
        </p:txBody>
      </p:sp>
      <p:sp>
        <p:nvSpPr>
          <p:cNvPr id="4" name="Footer Placeholder 3">
            <a:extLst>
              <a:ext uri="{FF2B5EF4-FFF2-40B4-BE49-F238E27FC236}">
                <a16:creationId xmlns:a16="http://schemas.microsoft.com/office/drawing/2014/main" id="{399A3A07-1F74-DE46-D680-8681E67A252B}"/>
              </a:ext>
            </a:extLst>
          </p:cNvPr>
          <p:cNvSpPr>
            <a:spLocks noGrp="1"/>
          </p:cNvSpPr>
          <p:nvPr>
            <p:ph type="ftr" sz="quarter" idx="11"/>
          </p:nvPr>
        </p:nvSpPr>
        <p:spPr>
          <a:xfrm>
            <a:off x="2438400" y="6327085"/>
            <a:ext cx="7315200" cy="501650"/>
          </a:xfrm>
        </p:spPr>
        <p:txBody>
          <a:bodyPr/>
          <a:lstStyle/>
          <a:p>
            <a:pPr algn="r" rtl="1"/>
            <a:r>
              <a:rPr lang="ar-SA" dirty="0">
                <a:cs typeface="Simplified Arabic" panose="02020603050405020304" pitchFamily="18" charset="-78"/>
              </a:rPr>
              <a:t> حلقة العمل التدريبية بشأن الاختبارات التشخيصية السريعة للكشف عن مستضدات فيروس كورونا- سارس-2 الإصدار 3.0 | تدريب المستخدمين </a:t>
            </a:r>
            <a:endParaRPr lang="ar-SA" dirty="0">
              <a:ea typeface="+mn-lt"/>
              <a:cs typeface="Simplified Arabic" panose="02020603050405020304" pitchFamily="18" charset="-78"/>
            </a:endParaRPr>
          </a:p>
        </p:txBody>
      </p:sp>
    </p:spTree>
    <p:extLst>
      <p:ext uri="{BB962C8B-B14F-4D97-AF65-F5344CB8AC3E}">
        <p14:creationId xmlns:p14="http://schemas.microsoft.com/office/powerpoint/2010/main" val="4220732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rtlCol="1"/>
          <a:lstStyle/>
          <a:p>
            <a:pPr rtl="1"/>
            <a:r>
              <a:rPr lang="ar"/>
              <a:t>نصائح حول التدريب</a:t>
            </a:r>
            <a:endParaRPr lang="en-GB" dirty="0"/>
          </a:p>
        </p:txBody>
      </p:sp>
      <p:sp>
        <p:nvSpPr>
          <p:cNvPr id="3" name="Content Placeholder 2">
            <a:extLst>
              <a:ext uri="{FF2B5EF4-FFF2-40B4-BE49-F238E27FC236}">
                <a16:creationId xmlns:a16="http://schemas.microsoft.com/office/drawing/2014/main" id="{9154FDA1-8167-5945-BD3B-C52398ED4E1E}"/>
              </a:ext>
            </a:extLst>
          </p:cNvPr>
          <p:cNvSpPr>
            <a:spLocks noGrp="1"/>
          </p:cNvSpPr>
          <p:nvPr>
            <p:ph idx="1"/>
          </p:nvPr>
        </p:nvSpPr>
        <p:spPr/>
        <p:txBody>
          <a:bodyPr rtlCol="1"/>
          <a:lstStyle/>
          <a:p>
            <a:pPr marL="0" indent="0" rtl="1">
              <a:buNone/>
            </a:pPr>
            <a:r>
              <a:rPr lang="ar"/>
              <a:t>يتعلم المشاركون بشكل أفضل عندما:</a:t>
            </a:r>
            <a:endParaRPr lang="en-US" dirty="0"/>
          </a:p>
          <a:p>
            <a:pPr rtl="1"/>
            <a:r>
              <a:rPr lang="ar"/>
              <a:t>يكونون تحت ضغط منخفض إلى متوسط؛ إذا كان الضغط مرتفعاً جداً، فإنه يصبح عائقاً أمام التعلم.</a:t>
            </a:r>
          </a:p>
          <a:p>
            <a:pPr rtl="1">
              <a:lnSpc>
                <a:spcPct val="150000"/>
              </a:lnSpc>
            </a:pPr>
            <a:r>
              <a:rPr lang="ar"/>
              <a:t>يجدون المعلومات المقدَّمة والمهام المطلوبة ذات مغزى.</a:t>
            </a:r>
          </a:p>
          <a:p>
            <a:pPr rtl="1">
              <a:lnSpc>
                <a:spcPct val="150000"/>
              </a:lnSpc>
            </a:pPr>
            <a:r>
              <a:rPr lang="ar"/>
              <a:t>تستمع إلى احتياجاتهم وتكون مرناً في تخطيطك.</a:t>
            </a:r>
          </a:p>
          <a:p>
            <a:pPr rtl="1"/>
            <a:r>
              <a:rPr lang="ar"/>
              <a:t>تغيِّر منهجك إذا كانت الطرق التي تتبعها غير مجدية.</a:t>
            </a:r>
          </a:p>
          <a:p>
            <a:pPr rtl="1"/>
            <a:r>
              <a:rPr lang="ar"/>
              <a:t>تدرك أن البالغين يجلبون معهم قدراً كبيراً من الخبرة والمعرفة لأي موقف تعليمي؛ استخدام ذلك في تحسين تعلمهم</a:t>
            </a:r>
            <a:endParaRPr lang="en-GB" dirty="0"/>
          </a:p>
          <a:p>
            <a:pPr rtl="1"/>
            <a:endParaRPr lang="en-GB"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rtlCol="1"/>
          <a:lstStyle/>
          <a:p>
            <a:pPr rtl="1"/>
            <a:fld id="{42D34DE6-22C6-0E40-B20E-F2D718CBADB2}" type="slidenum">
              <a:rPr lang="en-GB" smtClean="0"/>
              <a:pPr rtl="1"/>
              <a:t>11</a:t>
            </a:fld>
            <a:endParaRPr lang="en-GB" sz="1000" dirty="0"/>
          </a:p>
        </p:txBody>
      </p:sp>
      <p:sp>
        <p:nvSpPr>
          <p:cNvPr id="4" name="Footer Placeholder 3">
            <a:extLst>
              <a:ext uri="{FF2B5EF4-FFF2-40B4-BE49-F238E27FC236}">
                <a16:creationId xmlns:a16="http://schemas.microsoft.com/office/drawing/2014/main" id="{F4C3BEFC-2EA9-28E1-11FB-71005647F57B}"/>
              </a:ext>
            </a:extLst>
          </p:cNvPr>
          <p:cNvSpPr>
            <a:spLocks noGrp="1"/>
          </p:cNvSpPr>
          <p:nvPr>
            <p:ph type="ftr" sz="quarter" idx="11"/>
          </p:nvPr>
        </p:nvSpPr>
        <p:spPr>
          <a:xfrm>
            <a:off x="2438400" y="6327085"/>
            <a:ext cx="7315200" cy="501650"/>
          </a:xfrm>
        </p:spPr>
        <p:txBody>
          <a:bodyPr/>
          <a:lstStyle/>
          <a:p>
            <a:pPr algn="r" rtl="1"/>
            <a:r>
              <a:rPr lang="ar-SA" dirty="0">
                <a:cs typeface="Simplified Arabic" panose="02020603050405020304" pitchFamily="18" charset="-78"/>
              </a:rPr>
              <a:t> حلقة العمل التدريبية بشأن الاختبارات التشخيصية السريعة للكشف عن مستضدات فيروس كورونا- سارس-2 الإصدار 3.0 | تدريب المستخدمين </a:t>
            </a:r>
            <a:endParaRPr lang="ar-SA" dirty="0">
              <a:ea typeface="+mn-lt"/>
              <a:cs typeface="Simplified Arabic" panose="02020603050405020304" pitchFamily="18" charset="-78"/>
            </a:endParaRPr>
          </a:p>
        </p:txBody>
      </p:sp>
    </p:spTree>
    <p:extLst>
      <p:ext uri="{BB962C8B-B14F-4D97-AF65-F5344CB8AC3E}">
        <p14:creationId xmlns:p14="http://schemas.microsoft.com/office/powerpoint/2010/main" val="33160645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rtlCol="1"/>
          <a:lstStyle/>
          <a:p>
            <a:pPr rtl="1"/>
            <a:r>
              <a:rPr lang="ar" dirty="0"/>
              <a:t>كن مستعداً</a:t>
            </a:r>
            <a:r>
              <a:rPr lang="ar-SA" dirty="0"/>
              <a:t>!</a:t>
            </a:r>
            <a:endParaRPr lang="en-GB" dirty="0"/>
          </a:p>
        </p:txBody>
      </p:sp>
      <p:sp>
        <p:nvSpPr>
          <p:cNvPr id="3" name="Content Placeholder 2">
            <a:extLst>
              <a:ext uri="{FF2B5EF4-FFF2-40B4-BE49-F238E27FC236}">
                <a16:creationId xmlns:a16="http://schemas.microsoft.com/office/drawing/2014/main" id="{9154FDA1-8167-5945-BD3B-C52398ED4E1E}"/>
              </a:ext>
            </a:extLst>
          </p:cNvPr>
          <p:cNvSpPr>
            <a:spLocks noGrp="1"/>
          </p:cNvSpPr>
          <p:nvPr>
            <p:ph idx="1"/>
          </p:nvPr>
        </p:nvSpPr>
        <p:spPr/>
        <p:txBody>
          <a:bodyPr rtlCol="1"/>
          <a:lstStyle/>
          <a:p>
            <a:pPr rtl="1"/>
            <a:r>
              <a:rPr lang="ar"/>
              <a:t>مارس قبل أن تتدرِّب.</a:t>
            </a:r>
          </a:p>
          <a:p>
            <a:pPr rtl="1"/>
            <a:r>
              <a:rPr lang="ar"/>
              <a:t>تعرف على المادة التدريبية وكيفية تنظيمها.</a:t>
            </a:r>
          </a:p>
          <a:p>
            <a:pPr rtl="1"/>
            <a:r>
              <a:rPr lang="ar"/>
              <a:t>استخدم المهارات التنظيمية للإبقاء على التدريب ضمن الموضوع المحدد في الوقت المخصص.</a:t>
            </a:r>
          </a:p>
          <a:p>
            <a:pPr rtl="1"/>
            <a:r>
              <a:rPr lang="ar"/>
              <a:t>أظهر مهارات التواصل الفعال. كن مثالاً يُحتذى به! </a:t>
            </a:r>
          </a:p>
          <a:p>
            <a:pPr rtl="1"/>
            <a:r>
              <a:rPr lang="ar"/>
              <a:t>استخدم المهارات التي تحاول تعليمها.</a:t>
            </a:r>
          </a:p>
          <a:p>
            <a:pPr rtl="1"/>
            <a:endParaRPr lang="en-GB"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rtlCol="1"/>
          <a:lstStyle/>
          <a:p>
            <a:pPr rtl="1"/>
            <a:fld id="{42D34DE6-22C6-0E40-B20E-F2D718CBADB2}" type="slidenum">
              <a:rPr lang="en-GB" smtClean="0"/>
              <a:pPr rtl="1"/>
              <a:t>12</a:t>
            </a:fld>
            <a:endParaRPr lang="en-GB" sz="1000" dirty="0"/>
          </a:p>
        </p:txBody>
      </p:sp>
      <p:sp>
        <p:nvSpPr>
          <p:cNvPr id="4" name="Footer Placeholder 3">
            <a:extLst>
              <a:ext uri="{FF2B5EF4-FFF2-40B4-BE49-F238E27FC236}">
                <a16:creationId xmlns:a16="http://schemas.microsoft.com/office/drawing/2014/main" id="{4716DDA1-00F6-7E84-0ACB-E4DFB8261E7D}"/>
              </a:ext>
            </a:extLst>
          </p:cNvPr>
          <p:cNvSpPr>
            <a:spLocks noGrp="1"/>
          </p:cNvSpPr>
          <p:nvPr>
            <p:ph type="ftr" sz="quarter" idx="11"/>
          </p:nvPr>
        </p:nvSpPr>
        <p:spPr>
          <a:xfrm>
            <a:off x="2438400" y="6327085"/>
            <a:ext cx="7315200" cy="501650"/>
          </a:xfrm>
        </p:spPr>
        <p:txBody>
          <a:bodyPr/>
          <a:lstStyle/>
          <a:p>
            <a:pPr algn="r" rtl="1"/>
            <a:r>
              <a:rPr lang="ar-SA" dirty="0">
                <a:cs typeface="Simplified Arabic" panose="02020603050405020304" pitchFamily="18" charset="-78"/>
              </a:rPr>
              <a:t> حلقة العمل التدريبية بشأن الاختبارات التشخيصية السريعة للكشف عن مستضدات فيروس كورونا- سارس-2 الإصدار 3.0 | تدريب المستخدمين </a:t>
            </a:r>
            <a:endParaRPr lang="ar-SA" dirty="0">
              <a:ea typeface="+mn-lt"/>
              <a:cs typeface="Simplified Arabic" panose="02020603050405020304" pitchFamily="18" charset="-78"/>
            </a:endParaRPr>
          </a:p>
        </p:txBody>
      </p:sp>
    </p:spTree>
    <p:extLst>
      <p:ext uri="{BB962C8B-B14F-4D97-AF65-F5344CB8AC3E}">
        <p14:creationId xmlns:p14="http://schemas.microsoft.com/office/powerpoint/2010/main" val="15225724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C16B9F-E4DF-0B4D-8F6D-CDAE169A5E2D}"/>
              </a:ext>
            </a:extLst>
          </p:cNvPr>
          <p:cNvSpPr>
            <a:spLocks noGrp="1"/>
          </p:cNvSpPr>
          <p:nvPr>
            <p:ph type="title"/>
          </p:nvPr>
        </p:nvSpPr>
        <p:spPr/>
        <p:txBody>
          <a:bodyPr rtlCol="1"/>
          <a:lstStyle/>
          <a:p>
            <a:pPr rtl="1"/>
            <a:r>
              <a:rPr lang="ar"/>
              <a:t>الاستعداد للتدريب</a:t>
            </a:r>
          </a:p>
        </p:txBody>
      </p:sp>
      <p:sp>
        <p:nvSpPr>
          <p:cNvPr id="4" name="Slide Number Placeholder 3">
            <a:extLst>
              <a:ext uri="{FF2B5EF4-FFF2-40B4-BE49-F238E27FC236}">
                <a16:creationId xmlns:a16="http://schemas.microsoft.com/office/drawing/2014/main" id="{ABDB6F39-695C-004B-B1C1-C240CDD05DD7}"/>
              </a:ext>
            </a:extLst>
          </p:cNvPr>
          <p:cNvSpPr>
            <a:spLocks noGrp="1"/>
          </p:cNvSpPr>
          <p:nvPr>
            <p:ph type="sldNum" sz="quarter" idx="4294967295"/>
          </p:nvPr>
        </p:nvSpPr>
        <p:spPr>
          <a:xfrm>
            <a:off x="9448800" y="6356350"/>
            <a:ext cx="2743200" cy="365125"/>
          </a:xfrm>
        </p:spPr>
        <p:txBody>
          <a:bodyPr rtlCol="1"/>
          <a:lstStyle/>
          <a:p>
            <a:pPr rtl="1"/>
            <a:fld id="{8B709DE2-93F8-7E45-91D0-E19ACC3ADA42}" type="slidenum">
              <a:rPr lang="en-US" smtClean="0"/>
              <a:t>13</a:t>
            </a:fld>
            <a:endParaRPr lang="en-US" dirty="0"/>
          </a:p>
        </p:txBody>
      </p:sp>
    </p:spTree>
    <p:extLst>
      <p:ext uri="{BB962C8B-B14F-4D97-AF65-F5344CB8AC3E}">
        <p14:creationId xmlns:p14="http://schemas.microsoft.com/office/powerpoint/2010/main" val="605367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rtlCol="1"/>
          <a:lstStyle/>
          <a:p>
            <a:pPr rtl="1"/>
            <a:r>
              <a:rPr lang="ar"/>
              <a:t>تجهيز قاعات التدريب</a:t>
            </a:r>
            <a:endParaRPr lang="en-GB" dirty="0"/>
          </a:p>
        </p:txBody>
      </p:sp>
      <p:sp>
        <p:nvSpPr>
          <p:cNvPr id="3" name="Content Placeholder 2">
            <a:extLst>
              <a:ext uri="{FF2B5EF4-FFF2-40B4-BE49-F238E27FC236}">
                <a16:creationId xmlns:a16="http://schemas.microsoft.com/office/drawing/2014/main" id="{9154FDA1-8167-5945-BD3B-C52398ED4E1E}"/>
              </a:ext>
            </a:extLst>
          </p:cNvPr>
          <p:cNvSpPr>
            <a:spLocks noGrp="1"/>
          </p:cNvSpPr>
          <p:nvPr>
            <p:ph idx="1"/>
          </p:nvPr>
        </p:nvSpPr>
        <p:spPr/>
        <p:txBody>
          <a:bodyPr rtlCol="1"/>
          <a:lstStyle/>
          <a:p>
            <a:pPr rtl="1"/>
            <a:r>
              <a:rPr lang="ar"/>
              <a:t>تحقق من القاعات قبل يوم التدريب (إن أمكن).</a:t>
            </a:r>
            <a:endParaRPr lang="en-US" dirty="0"/>
          </a:p>
          <a:p>
            <a:pPr rtl="1"/>
            <a:r>
              <a:rPr lang="ar"/>
              <a:t>تأكد من توفر المواد واللوازم والمعدات.</a:t>
            </a:r>
            <a:endParaRPr lang="en-US" dirty="0"/>
          </a:p>
          <a:p>
            <a:pPr rtl="1"/>
            <a:r>
              <a:rPr lang="ar"/>
              <a:t>رتب قاعات التدريب بما يسمح بأفضل وضع تعليمي.</a:t>
            </a:r>
          </a:p>
          <a:p>
            <a:pPr rtl="1"/>
            <a:r>
              <a:rPr lang="ar"/>
              <a:t>ضع في اعتبارك متطلبات التباعد الاجتماعي عند إعداد مكان التدريب، وفكر في تنظيم التدريب في مجموعات أصغر.</a:t>
            </a:r>
          </a:p>
          <a:p>
            <a:pPr rtl="1"/>
            <a:r>
              <a:rPr lang="ar"/>
              <a:t>احضر مبكراً في يوم التدريب.</a:t>
            </a:r>
          </a:p>
          <a:p>
            <a:pPr rtl="1"/>
            <a:endParaRPr lang="en-GB" dirty="0"/>
          </a:p>
          <a:p>
            <a:pPr rtl="1"/>
            <a:endParaRPr lang="en-GB"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rtlCol="1"/>
          <a:lstStyle/>
          <a:p>
            <a:pPr rtl="1"/>
            <a:fld id="{42D34DE6-22C6-0E40-B20E-F2D718CBADB2}" type="slidenum">
              <a:rPr lang="en-GB" smtClean="0"/>
              <a:pPr rtl="1"/>
              <a:t>14</a:t>
            </a:fld>
            <a:endParaRPr lang="en-GB" sz="1000" dirty="0"/>
          </a:p>
        </p:txBody>
      </p:sp>
      <p:sp>
        <p:nvSpPr>
          <p:cNvPr id="4" name="Footer Placeholder 3">
            <a:extLst>
              <a:ext uri="{FF2B5EF4-FFF2-40B4-BE49-F238E27FC236}">
                <a16:creationId xmlns:a16="http://schemas.microsoft.com/office/drawing/2014/main" id="{13532F08-AC38-4A8E-41D3-616401C7A234}"/>
              </a:ext>
            </a:extLst>
          </p:cNvPr>
          <p:cNvSpPr>
            <a:spLocks noGrp="1"/>
          </p:cNvSpPr>
          <p:nvPr>
            <p:ph type="ftr" sz="quarter" idx="11"/>
          </p:nvPr>
        </p:nvSpPr>
        <p:spPr>
          <a:xfrm>
            <a:off x="2438400" y="6327085"/>
            <a:ext cx="7315200" cy="501650"/>
          </a:xfrm>
        </p:spPr>
        <p:txBody>
          <a:bodyPr/>
          <a:lstStyle/>
          <a:p>
            <a:pPr algn="r" rtl="1"/>
            <a:r>
              <a:rPr lang="ar-SA" dirty="0">
                <a:cs typeface="Simplified Arabic" panose="02020603050405020304" pitchFamily="18" charset="-78"/>
              </a:rPr>
              <a:t> حلقة العمل التدريبية بشأن الاختبارات التشخيصية السريعة للكشف عن مستضدات فيروس كورونا- سارس-2 الإصدار 3.0 | تدريب المستخدمين </a:t>
            </a:r>
            <a:endParaRPr lang="ar-SA" dirty="0">
              <a:ea typeface="+mn-lt"/>
              <a:cs typeface="Simplified Arabic" panose="02020603050405020304" pitchFamily="18" charset="-78"/>
            </a:endParaRPr>
          </a:p>
        </p:txBody>
      </p:sp>
    </p:spTree>
    <p:extLst>
      <p:ext uri="{BB962C8B-B14F-4D97-AF65-F5344CB8AC3E}">
        <p14:creationId xmlns:p14="http://schemas.microsoft.com/office/powerpoint/2010/main" val="4930288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a:lstStyle/>
          <a:p>
            <a:pPr algn="r" rtl="1"/>
            <a:r>
              <a:rPr lang="ar-SA" dirty="0">
                <a:cs typeface="Simplified Arabic" panose="02020603050405020304" pitchFamily="18" charset="-78"/>
              </a:rPr>
              <a:t>هيكلية تدريب المستخدم </a:t>
            </a:r>
          </a:p>
        </p:txBody>
      </p:sp>
      <p:sp>
        <p:nvSpPr>
          <p:cNvPr id="3" name="Content Placeholder 2">
            <a:extLst>
              <a:ext uri="{FF2B5EF4-FFF2-40B4-BE49-F238E27FC236}">
                <a16:creationId xmlns:a16="http://schemas.microsoft.com/office/drawing/2014/main" id="{9154FDA1-8167-5945-BD3B-C52398ED4E1E}"/>
              </a:ext>
            </a:extLst>
          </p:cNvPr>
          <p:cNvSpPr>
            <a:spLocks noGrp="1"/>
          </p:cNvSpPr>
          <p:nvPr>
            <p:ph idx="1"/>
          </p:nvPr>
        </p:nvSpPr>
        <p:spPr/>
        <p:txBody>
          <a:bodyPr/>
          <a:lstStyle/>
          <a:p>
            <a:pPr algn="r" rtl="1"/>
            <a:r>
              <a:rPr lang="ar-SA" dirty="0">
                <a:cs typeface="Simplified Arabic" panose="02020603050405020304" pitchFamily="18" charset="-78"/>
              </a:rPr>
              <a:t>الترحيب والمقدمة (الوحدة 1) </a:t>
            </a:r>
          </a:p>
          <a:p>
            <a:pPr algn="r" rtl="1"/>
            <a:r>
              <a:rPr lang="ar-SA" b="1" dirty="0">
                <a:cs typeface="Simplified Arabic" panose="02020603050405020304" pitchFamily="18" charset="-78"/>
              </a:rPr>
              <a:t>التحضير للاختبارات (الوحدات 2−7) </a:t>
            </a:r>
          </a:p>
          <a:p>
            <a:pPr algn="r" rtl="1"/>
            <a:r>
              <a:rPr lang="ar-SA" b="1" dirty="0">
                <a:cs typeface="Simplified Arabic" panose="02020603050405020304" pitchFamily="18" charset="-78"/>
              </a:rPr>
              <a:t>الاختبار (الوحدة 8) </a:t>
            </a:r>
          </a:p>
          <a:p>
            <a:pPr marL="625475" indent="-625475" algn="r" rtl="1"/>
            <a:r>
              <a:rPr lang="ar-SA" dirty="0">
                <a:cs typeface="Simplified Arabic" panose="02020603050405020304" pitchFamily="18" charset="-78"/>
              </a:rPr>
              <a:t>عرض عملي </a:t>
            </a:r>
          </a:p>
          <a:p>
            <a:pPr marL="625475" indent="-625475" algn="r" rtl="1"/>
            <a:r>
              <a:rPr lang="ar-SA" dirty="0">
                <a:cs typeface="Simplified Arabic" panose="02020603050405020304" pitchFamily="18" charset="-78"/>
              </a:rPr>
              <a:t>ممارسة المستخدم </a:t>
            </a:r>
          </a:p>
          <a:p>
            <a:pPr algn="r" rtl="1"/>
            <a:r>
              <a:rPr lang="ar-SA" b="1" dirty="0">
                <a:cs typeface="Simplified Arabic" panose="02020603050405020304" pitchFamily="18" charset="-78"/>
              </a:rPr>
              <a:t>رصد الأداء (الوحدات 9-10) </a:t>
            </a:r>
          </a:p>
          <a:p>
            <a:pPr algn="r" rtl="1"/>
            <a:r>
              <a:rPr lang="ar-SA" b="1" dirty="0">
                <a:cs typeface="Simplified Arabic" panose="02020603050405020304" pitchFamily="18" charset="-78"/>
              </a:rPr>
              <a:t>الاختبار الذاتي (الوحدة التكميلية 1</a:t>
            </a:r>
            <a:r>
              <a:rPr lang="ar-SA" b="1">
                <a:cs typeface="Simplified Arabic" panose="02020603050405020304" pitchFamily="18" charset="-78"/>
              </a:rPr>
              <a:t>، الاختيارية</a:t>
            </a:r>
            <a:r>
              <a:rPr lang="ar-SA" b="1" dirty="0">
                <a:cs typeface="Simplified Arabic" panose="02020603050405020304" pitchFamily="18" charset="-78"/>
              </a:rPr>
              <a:t>) </a:t>
            </a:r>
          </a:p>
          <a:p>
            <a:pPr algn="r" rtl="1"/>
            <a:r>
              <a:rPr lang="ar-SA" dirty="0">
                <a:cs typeface="Simplified Arabic" panose="02020603050405020304" pitchFamily="18" charset="-78"/>
              </a:rPr>
              <a:t>تقييمات الكفاءة </a:t>
            </a:r>
          </a:p>
          <a:p>
            <a:pPr algn="r" rtl="1"/>
            <a:r>
              <a:rPr lang="ar-SA" dirty="0">
                <a:cs typeface="Simplified Arabic" panose="02020603050405020304" pitchFamily="18" charset="-78"/>
              </a:rPr>
              <a:t>الشكر والاختتام </a:t>
            </a:r>
          </a:p>
          <a:p>
            <a:pPr algn="r" rtl="1"/>
            <a:endParaRPr lang="ar-SA" dirty="0">
              <a:cs typeface="Simplified Arabic" panose="02020603050405020304" pitchFamily="18" charset="-78"/>
            </a:endParaRPr>
          </a:p>
          <a:p>
            <a:pPr algn="r" rtl="1"/>
            <a:endParaRPr lang="ar-SA" dirty="0">
              <a:cs typeface="Simplified Arabic" panose="02020603050405020304" pitchFamily="18" charset="-78"/>
            </a:endParaRPr>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a:lstStyle/>
          <a:p>
            <a:pPr algn="l" rtl="1"/>
            <a:fld id="{42D34DE6-22C6-0E40-B20E-F2D718CBADB2}" type="slidenum">
              <a:rPr lang="ar-SA" smtClean="0">
                <a:cs typeface="Simplified Arabic" panose="02020603050405020304" pitchFamily="18" charset="-78"/>
              </a:rPr>
              <a:pPr algn="l" rtl="1"/>
              <a:t>15</a:t>
            </a:fld>
            <a:endParaRPr lang="ar-SA" sz="1000" dirty="0">
              <a:cs typeface="Simplified Arabic" panose="02020603050405020304" pitchFamily="18" charset="-78"/>
            </a:endParaRPr>
          </a:p>
        </p:txBody>
      </p:sp>
      <p:graphicFrame>
        <p:nvGraphicFramePr>
          <p:cNvPr id="8" name="Table 6">
            <a:extLst>
              <a:ext uri="{FF2B5EF4-FFF2-40B4-BE49-F238E27FC236}">
                <a16:creationId xmlns:a16="http://schemas.microsoft.com/office/drawing/2014/main" id="{26C121A4-65C6-4C60-B5F1-55033C6C19F5}"/>
              </a:ext>
            </a:extLst>
          </p:cNvPr>
          <p:cNvGraphicFramePr>
            <a:graphicFrameLocks noGrp="1"/>
          </p:cNvGraphicFramePr>
          <p:nvPr/>
        </p:nvGraphicFramePr>
        <p:xfrm>
          <a:off x="1506618" y="2243219"/>
          <a:ext cx="3785381" cy="2371562"/>
        </p:xfrm>
        <a:graphic>
          <a:graphicData uri="http://schemas.openxmlformats.org/drawingml/2006/table">
            <a:tbl>
              <a:tblPr firstRow="1" bandRow="1">
                <a:tableStyleId>{69012ECD-51FC-41F1-AA8D-1B2483CD663E}</a:tableStyleId>
              </a:tblPr>
              <a:tblGrid>
                <a:gridCol w="3785381">
                  <a:extLst>
                    <a:ext uri="{9D8B030D-6E8A-4147-A177-3AD203B41FA5}">
                      <a16:colId xmlns:a16="http://schemas.microsoft.com/office/drawing/2014/main" val="72829728"/>
                    </a:ext>
                  </a:extLst>
                </a:gridCol>
              </a:tblGrid>
              <a:tr h="381830">
                <a:tc>
                  <a:txBody>
                    <a:bodyPr/>
                    <a:lstStyle/>
                    <a:p>
                      <a:pPr algn="ctr" rtl="1"/>
                      <a:r>
                        <a:rPr lang="ar-SA" sz="2000" noProof="0">
                          <a:solidFill>
                            <a:srgbClr val="FFFFFF"/>
                          </a:solidFill>
                          <a:latin typeface="Simplified Arabic" panose="02020603050405020304" pitchFamily="18" charset="-78"/>
                        </a:rPr>
                        <a:t>التوقيت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AC9"/>
                    </a:solidFill>
                  </a:tcPr>
                </a:tc>
                <a:extLst>
                  <a:ext uri="{0D108BD9-81ED-4DB2-BD59-A6C34878D82A}">
                    <a16:rowId xmlns:a16="http://schemas.microsoft.com/office/drawing/2014/main" val="1189881864"/>
                  </a:ext>
                </a:extLst>
              </a:tr>
              <a:tr h="1975322">
                <a:tc>
                  <a:txBody>
                    <a:bodyPr/>
                    <a:lstStyle/>
                    <a:p>
                      <a:pPr algn="ctr" rtl="1"/>
                      <a:r>
                        <a:rPr lang="ar-SA" sz="1800" noProof="0" dirty="0">
                          <a:latin typeface="Simplified Arabic" panose="02020603050405020304" pitchFamily="18" charset="-78"/>
                        </a:rPr>
                        <a:t>ينبغي أن تستغرق حلقة العمل التدريبية بشأن الاختبارات التشخيصية السريعة للكشف عن مستضدات فيروس كورونا- سارس-2 حوالي 5 ساعات (بما في ذلك الممارسة العملية) بالنسبة إلى مجموعة تتكون من 5-10 مشاركين لكل مدرب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87085182"/>
                  </a:ext>
                </a:extLst>
              </a:tr>
            </a:tbl>
          </a:graphicData>
        </a:graphic>
      </p:graphicFrame>
      <p:sp>
        <p:nvSpPr>
          <p:cNvPr id="9" name="Footer Placeholder 3">
            <a:extLst>
              <a:ext uri="{FF2B5EF4-FFF2-40B4-BE49-F238E27FC236}">
                <a16:creationId xmlns:a16="http://schemas.microsoft.com/office/drawing/2014/main" id="{A003C4A7-FA46-45F9-B7F5-48BDF33ADD47}"/>
              </a:ext>
            </a:extLst>
          </p:cNvPr>
          <p:cNvSpPr>
            <a:spLocks noGrp="1"/>
          </p:cNvSpPr>
          <p:nvPr>
            <p:ph type="ftr" sz="quarter" idx="11"/>
          </p:nvPr>
        </p:nvSpPr>
        <p:spPr>
          <a:xfrm>
            <a:off x="2438400" y="6327085"/>
            <a:ext cx="7315200" cy="501650"/>
          </a:xfrm>
        </p:spPr>
        <p:txBody>
          <a:bodyPr/>
          <a:lstStyle/>
          <a:p>
            <a:pPr algn="r" rtl="1"/>
            <a:r>
              <a:rPr lang="ar-SA" dirty="0">
                <a:cs typeface="Simplified Arabic" panose="02020603050405020304" pitchFamily="18" charset="-78"/>
              </a:rPr>
              <a:t> حلقة العمل التدريبية بشأن الاختبارات التشخيصية السريعة للكشف عن مستضدات فيروس كورونا- سارس-2 الإصدار 3.0 | تدريب المستخدمين </a:t>
            </a:r>
            <a:endParaRPr lang="ar-SA" dirty="0">
              <a:ea typeface="+mn-lt"/>
              <a:cs typeface="Simplified Arabic" panose="02020603050405020304" pitchFamily="18" charset="-78"/>
            </a:endParaRPr>
          </a:p>
        </p:txBody>
      </p:sp>
    </p:spTree>
    <p:extLst>
      <p:ext uri="{BB962C8B-B14F-4D97-AF65-F5344CB8AC3E}">
        <p14:creationId xmlns:p14="http://schemas.microsoft.com/office/powerpoint/2010/main" val="10400254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rtlCol="1"/>
          <a:lstStyle/>
          <a:p>
            <a:pPr rtl="1"/>
            <a:r>
              <a:rPr lang="ar"/>
              <a:t>ماذا تحتاج (1)</a:t>
            </a:r>
            <a:endParaRPr lang="en-GB" dirty="0"/>
          </a:p>
        </p:txBody>
      </p:sp>
      <p:sp>
        <p:nvSpPr>
          <p:cNvPr id="3" name="Content Placeholder 2">
            <a:extLst>
              <a:ext uri="{FF2B5EF4-FFF2-40B4-BE49-F238E27FC236}">
                <a16:creationId xmlns:a16="http://schemas.microsoft.com/office/drawing/2014/main" id="{9154FDA1-8167-5945-BD3B-C52398ED4E1E}"/>
              </a:ext>
            </a:extLst>
          </p:cNvPr>
          <p:cNvSpPr>
            <a:spLocks noGrp="1"/>
          </p:cNvSpPr>
          <p:nvPr>
            <p:ph idx="1"/>
          </p:nvPr>
        </p:nvSpPr>
        <p:spPr/>
        <p:txBody>
          <a:bodyPr rtlCol="1"/>
          <a:lstStyle/>
          <a:p>
            <a:pPr marL="0" indent="0" rtl="1">
              <a:buNone/>
            </a:pPr>
            <a:r>
              <a:rPr lang="ar" b="1" dirty="0"/>
              <a:t>لإجراء تدريب المستخدمين، سوف تحتاج إلى ما يلي: </a:t>
            </a:r>
            <a:r>
              <a:rPr lang="ar" b="1" baseline="30000" dirty="0"/>
              <a:t>1</a:t>
            </a:r>
          </a:p>
          <a:p>
            <a:pPr rtl="1"/>
            <a:r>
              <a:rPr lang="ar" dirty="0"/>
              <a:t>تسجيل الحضور</a:t>
            </a:r>
          </a:p>
          <a:p>
            <a:pPr rtl="1"/>
            <a:r>
              <a:rPr lang="ar" dirty="0"/>
              <a:t>عروض شرائح تدريب المستخدمين</a:t>
            </a:r>
          </a:p>
          <a:p>
            <a:pPr rtl="1"/>
            <a:r>
              <a:rPr lang="ar" dirty="0"/>
              <a:t>أدوات مكتبية للمشاركين (مثلاً، مجموعة أقلام، ورقة لكل مشارك)</a:t>
            </a:r>
          </a:p>
          <a:p>
            <a:pPr rtl="1"/>
            <a:r>
              <a:rPr lang="ar" dirty="0"/>
              <a:t>مطبوعات: تقييم كفاءة الاختبار التشخيصي السريع للكشف عن مستضدات فيروس كورونا-سارس-2 (واحد لكل مشارك)</a:t>
            </a:r>
          </a:p>
          <a:p>
            <a:pPr rtl="1"/>
            <a:r>
              <a:rPr lang="ar" dirty="0"/>
              <a:t>مطبوعات: ورقة تسجيل نتائج الاختبار التشخيصي السريع للكشف عن مستضدات فيروس كورونا-سارس-2 (واحدة لكل مشارك)  </a:t>
            </a:r>
          </a:p>
          <a:p>
            <a:pPr rtl="1"/>
            <a:r>
              <a:rPr lang="ar" dirty="0"/>
              <a:t>مطبوعات: ورقة قراءة الاختبار التشخيصي السريع للكشف عن مستضدات فيروس كورونا-سارس-2 (واحدة لكل مشارك)  </a:t>
            </a:r>
          </a:p>
          <a:p>
            <a:pPr marL="0" indent="0" rtl="1">
              <a:buNone/>
            </a:pPr>
            <a:endParaRPr lang="en-US" dirty="0"/>
          </a:p>
          <a:p>
            <a:pPr rtl="1"/>
            <a:endParaRPr lang="en-GB" dirty="0"/>
          </a:p>
          <a:p>
            <a:pPr rtl="1"/>
            <a:endParaRPr lang="en-GB"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rtlCol="1"/>
          <a:lstStyle/>
          <a:p>
            <a:pPr rtl="1"/>
            <a:fld id="{42D34DE6-22C6-0E40-B20E-F2D718CBADB2}" type="slidenum">
              <a:rPr lang="en-GB" smtClean="0"/>
              <a:pPr rtl="1"/>
              <a:t>16</a:t>
            </a:fld>
            <a:endParaRPr lang="en-GB" sz="1000" dirty="0"/>
          </a:p>
        </p:txBody>
      </p:sp>
      <p:sp>
        <p:nvSpPr>
          <p:cNvPr id="6" name="TextBox 5">
            <a:extLst>
              <a:ext uri="{FF2B5EF4-FFF2-40B4-BE49-F238E27FC236}">
                <a16:creationId xmlns:a16="http://schemas.microsoft.com/office/drawing/2014/main" id="{077C24A6-1D6F-F647-AFBC-ACA315E0DFB7}"/>
              </a:ext>
            </a:extLst>
          </p:cNvPr>
          <p:cNvSpPr txBox="1"/>
          <p:nvPr/>
        </p:nvSpPr>
        <p:spPr>
          <a:xfrm>
            <a:off x="838200" y="5884426"/>
            <a:ext cx="7696146"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1" anchor="ctr">
            <a:spAutoFit/>
          </a:bodyPr>
          <a:lstStyle/>
          <a:p>
            <a:pPr rtl="1"/>
            <a:r>
              <a:rPr lang="ar" sz="1200" kern="1200" baseline="30000"/>
              <a:t>1</a:t>
            </a:r>
            <a:r>
              <a:rPr lang="ar" sz="1200" kern="1200"/>
              <a:t> انظر دليل المدربين - الحلق العملية حول الاختبار التشخيصي السريع للكشف عن مستضدات فيروس كورونا-سارس-2 والقائمة المرجعية لمواد التدريب </a:t>
            </a:r>
          </a:p>
          <a:p>
            <a:pPr marL="0" marR="0" indent="0" algn="ctr" defTabSz="825500" rtl="1" fontAlgn="auto" latinLnBrk="0"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rgbClr val="7A7A7A"/>
              </a:solidFill>
              <a:effectLst/>
              <a:uFillTx/>
              <a:latin typeface="Avenir Roman"/>
              <a:ea typeface="Avenir Roman"/>
              <a:cs typeface="Avenir Roman"/>
              <a:sym typeface="Avenir Roman"/>
            </a:endParaRPr>
          </a:p>
        </p:txBody>
      </p:sp>
      <p:sp>
        <p:nvSpPr>
          <p:cNvPr id="4" name="Footer Placeholder 3">
            <a:extLst>
              <a:ext uri="{FF2B5EF4-FFF2-40B4-BE49-F238E27FC236}">
                <a16:creationId xmlns:a16="http://schemas.microsoft.com/office/drawing/2014/main" id="{956A4B5F-4513-43CB-85E5-C500A1AD2EFC}"/>
              </a:ext>
            </a:extLst>
          </p:cNvPr>
          <p:cNvSpPr>
            <a:spLocks noGrp="1"/>
          </p:cNvSpPr>
          <p:nvPr>
            <p:ph type="ftr" sz="quarter" idx="11"/>
          </p:nvPr>
        </p:nvSpPr>
        <p:spPr>
          <a:xfrm>
            <a:off x="2438400" y="6327085"/>
            <a:ext cx="7315200" cy="501650"/>
          </a:xfrm>
        </p:spPr>
        <p:txBody>
          <a:bodyPr/>
          <a:lstStyle/>
          <a:p>
            <a:pPr algn="r" rtl="1"/>
            <a:r>
              <a:rPr lang="ar-SA" dirty="0">
                <a:cs typeface="Simplified Arabic" panose="02020603050405020304" pitchFamily="18" charset="-78"/>
              </a:rPr>
              <a:t> حلقة العمل التدريبية بشأن الاختبارات التشخيصية السريعة للكشف عن مستضدات فيروس كورونا- سارس-2 الإصدار 3.0 | تدريب المستخدمين </a:t>
            </a:r>
            <a:endParaRPr lang="ar-SA" dirty="0">
              <a:ea typeface="+mn-lt"/>
              <a:cs typeface="Simplified Arabic" panose="02020603050405020304" pitchFamily="18" charset="-78"/>
            </a:endParaRPr>
          </a:p>
        </p:txBody>
      </p:sp>
    </p:spTree>
    <p:extLst>
      <p:ext uri="{BB962C8B-B14F-4D97-AF65-F5344CB8AC3E}">
        <p14:creationId xmlns:p14="http://schemas.microsoft.com/office/powerpoint/2010/main" val="35912705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a:lstStyle/>
          <a:p>
            <a:pPr algn="r" rtl="1"/>
            <a:r>
              <a:rPr lang="ar-SA" dirty="0">
                <a:cs typeface="Simplified Arabic" panose="02020603050405020304" pitchFamily="18" charset="-78"/>
              </a:rPr>
              <a:t>ما ستحتاجون إليه (2) </a:t>
            </a:r>
          </a:p>
        </p:txBody>
      </p:sp>
      <p:sp>
        <p:nvSpPr>
          <p:cNvPr id="3" name="Content Placeholder 2">
            <a:extLst>
              <a:ext uri="{FF2B5EF4-FFF2-40B4-BE49-F238E27FC236}">
                <a16:creationId xmlns:a16="http://schemas.microsoft.com/office/drawing/2014/main" id="{9154FDA1-8167-5945-BD3B-C52398ED4E1E}"/>
              </a:ext>
            </a:extLst>
          </p:cNvPr>
          <p:cNvSpPr>
            <a:spLocks noGrp="1"/>
          </p:cNvSpPr>
          <p:nvPr>
            <p:ph idx="1"/>
          </p:nvPr>
        </p:nvSpPr>
        <p:spPr/>
        <p:txBody>
          <a:bodyPr>
            <a:normAutofit/>
          </a:bodyPr>
          <a:lstStyle/>
          <a:p>
            <a:pPr marL="0" indent="0" algn="just" rtl="1">
              <a:buNone/>
            </a:pPr>
            <a:r>
              <a:rPr lang="ar-SA" b="1" dirty="0">
                <a:cs typeface="Simplified Arabic" panose="02020603050405020304" pitchFamily="18" charset="-78"/>
              </a:rPr>
              <a:t>من أجل إجراء تدريب للمستخدمين، ستحتاجون إلى ما يلي:</a:t>
            </a:r>
            <a:r>
              <a:rPr lang="ar-SA" b="1" baseline="30000" dirty="0">
                <a:cs typeface="Simplified Arabic" panose="02020603050405020304" pitchFamily="18" charset="-78"/>
              </a:rPr>
              <a:t>1</a:t>
            </a:r>
            <a:r>
              <a:rPr lang="ar-SA" b="1" dirty="0">
                <a:cs typeface="Simplified Arabic" panose="02020603050405020304" pitchFamily="18" charset="-78"/>
              </a:rPr>
              <a:t> </a:t>
            </a:r>
          </a:p>
          <a:p>
            <a:pPr algn="just" rtl="1"/>
            <a:r>
              <a:rPr lang="ar-SA" dirty="0">
                <a:cs typeface="Simplified Arabic" panose="02020603050405020304" pitchFamily="18" charset="-78"/>
              </a:rPr>
              <a:t>معدات الحماية الشخصية، بما في ذلك القفازات والأردية الطبية وواق العينين أو واق الوجه</a:t>
            </a:r>
          </a:p>
          <a:p>
            <a:pPr algn="just" rtl="1"/>
            <a:r>
              <a:rPr lang="ar-SA" dirty="0">
                <a:cs typeface="Simplified Arabic" panose="02020603050405020304" pitchFamily="18" charset="-78"/>
              </a:rPr>
              <a:t>أقلام لوضع العلامات أو التوسيم </a:t>
            </a:r>
          </a:p>
          <a:p>
            <a:pPr algn="just" rtl="1"/>
            <a:r>
              <a:rPr lang="ar-SA" dirty="0">
                <a:cs typeface="Simplified Arabic" panose="02020603050405020304" pitchFamily="18" charset="-78"/>
              </a:rPr>
              <a:t>محلول مبيض وإيثانول ومناشف ورقيّة لتنظيف محطة العمل</a:t>
            </a:r>
          </a:p>
          <a:p>
            <a:pPr algn="just" rtl="1"/>
            <a:r>
              <a:rPr lang="ar-SA" dirty="0">
                <a:cs typeface="Simplified Arabic" panose="02020603050405020304" pitchFamily="18" charset="-78"/>
              </a:rPr>
              <a:t>مواد كافية (مجموعة أدوات الاختبار) لكل مشارك من أجل إجراء ثلاثة اختبارات تدريبية</a:t>
            </a:r>
          </a:p>
          <a:p>
            <a:pPr algn="just" rtl="1"/>
            <a:r>
              <a:rPr lang="ar-SA" dirty="0">
                <a:cs typeface="Simplified Arabic" panose="02020603050405020304" pitchFamily="18" charset="-78"/>
              </a:rPr>
              <a:t>مواد كافية (مجموعة أدوات الاختبار) لكل مشارك من أجل </a:t>
            </a:r>
            <a:r>
              <a:rPr lang="ar-SA">
                <a:cs typeface="Simplified Arabic" panose="02020603050405020304" pitchFamily="18" charset="-78"/>
              </a:rPr>
              <a:t>إجراء اختباري كفاءة</a:t>
            </a:r>
            <a:endParaRPr lang="ar-SA" dirty="0">
              <a:cs typeface="Simplified Arabic" panose="02020603050405020304" pitchFamily="18" charset="-78"/>
            </a:endParaRPr>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a:lstStyle/>
          <a:p>
            <a:pPr algn="l" rtl="1"/>
            <a:fld id="{42D34DE6-22C6-0E40-B20E-F2D718CBADB2}" type="slidenum">
              <a:rPr lang="ar-SA" smtClean="0">
                <a:cs typeface="Simplified Arabic" panose="02020603050405020304" pitchFamily="18" charset="-78"/>
              </a:rPr>
              <a:pPr algn="l" rtl="1"/>
              <a:t>17</a:t>
            </a:fld>
            <a:endParaRPr lang="ar-SA" sz="1000" dirty="0">
              <a:cs typeface="Simplified Arabic" panose="02020603050405020304" pitchFamily="18" charset="-78"/>
            </a:endParaRPr>
          </a:p>
        </p:txBody>
      </p:sp>
      <p:sp>
        <p:nvSpPr>
          <p:cNvPr id="6" name="TextBox 5">
            <a:extLst>
              <a:ext uri="{FF2B5EF4-FFF2-40B4-BE49-F238E27FC236}">
                <a16:creationId xmlns:a16="http://schemas.microsoft.com/office/drawing/2014/main" id="{6E732DA2-40E8-E143-B5BB-4966423073DE}"/>
              </a:ext>
            </a:extLst>
          </p:cNvPr>
          <p:cNvSpPr txBox="1"/>
          <p:nvPr/>
        </p:nvSpPr>
        <p:spPr>
          <a:xfrm>
            <a:off x="3140765" y="5865420"/>
            <a:ext cx="8213035" cy="5129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r" rtl="1"/>
            <a:r>
              <a:rPr lang="ar-SA" sz="1600" kern="1200" baseline="30000" dirty="0">
                <a:latin typeface="Simplified Arabic" panose="02020603050405020304" pitchFamily="18" charset="-78"/>
                <a:cs typeface="Simplified Arabic" panose="02020603050405020304" pitchFamily="18" charset="-78"/>
              </a:rPr>
              <a:t>1 انظر حلقة العمل التدريبية بشأن الاختبارات التشخيصية السريعة للكشف عن مستضدات فيروس كورونا- سارس-2 - دليل المدربين والقائمة المرجعية لمواد التدريب </a:t>
            </a:r>
          </a:p>
          <a:p>
            <a:pPr marL="0" marR="0" indent="0" algn="ctr" defTabSz="825500" rtl="1" fontAlgn="auto" latinLnBrk="0" hangingPunct="0">
              <a:lnSpc>
                <a:spcPct val="100000"/>
              </a:lnSpc>
              <a:spcBef>
                <a:spcPts val="0"/>
              </a:spcBef>
              <a:spcAft>
                <a:spcPts val="0"/>
              </a:spcAft>
              <a:buClrTx/>
              <a:buSzTx/>
              <a:buFontTx/>
              <a:buNone/>
              <a:tabLst/>
            </a:pPr>
            <a:endParaRPr kumimoji="0" lang="ar-SA" sz="1600" b="0" i="0" u="none" strike="noStrike" cap="none" spc="0" normalizeH="0" baseline="0" dirty="0">
              <a:ln>
                <a:noFill/>
              </a:ln>
              <a:solidFill>
                <a:srgbClr val="7A7A7A"/>
              </a:solidFill>
              <a:effectLst/>
              <a:uFillTx/>
              <a:latin typeface="Avenir Roman"/>
              <a:ea typeface="Avenir Roman"/>
              <a:cs typeface="Avenir Roman"/>
              <a:sym typeface="Avenir Roman"/>
            </a:endParaRPr>
          </a:p>
        </p:txBody>
      </p:sp>
      <p:sp>
        <p:nvSpPr>
          <p:cNvPr id="8" name="Footer Placeholder 3">
            <a:extLst>
              <a:ext uri="{FF2B5EF4-FFF2-40B4-BE49-F238E27FC236}">
                <a16:creationId xmlns:a16="http://schemas.microsoft.com/office/drawing/2014/main" id="{4DEFB89E-7ED8-48FF-8A9C-FEDCD90C8A69}"/>
              </a:ext>
            </a:extLst>
          </p:cNvPr>
          <p:cNvSpPr>
            <a:spLocks noGrp="1"/>
          </p:cNvSpPr>
          <p:nvPr>
            <p:ph type="ftr" sz="quarter" idx="11"/>
          </p:nvPr>
        </p:nvSpPr>
        <p:spPr>
          <a:xfrm>
            <a:off x="2438400" y="6327085"/>
            <a:ext cx="7315200" cy="501650"/>
          </a:xfrm>
        </p:spPr>
        <p:txBody>
          <a:bodyPr/>
          <a:lstStyle/>
          <a:p>
            <a:pPr algn="r" rtl="1"/>
            <a:r>
              <a:rPr lang="ar-SA" dirty="0">
                <a:cs typeface="Simplified Arabic" panose="02020603050405020304" pitchFamily="18" charset="-78"/>
              </a:rPr>
              <a:t> حلقة العمل التدريبية بشأن الاختبارات التشخيصية السريعة للكشف عن مستضدات فيروس كورونا- سارس-2 الإصدار 3.0 | تدريب المستخدمين </a:t>
            </a:r>
            <a:endParaRPr lang="ar-SA" dirty="0">
              <a:ea typeface="+mn-lt"/>
              <a:cs typeface="Simplified Arabic" panose="02020603050405020304" pitchFamily="18" charset="-78"/>
            </a:endParaRPr>
          </a:p>
        </p:txBody>
      </p:sp>
    </p:spTree>
    <p:extLst>
      <p:ext uri="{BB962C8B-B14F-4D97-AF65-F5344CB8AC3E}">
        <p14:creationId xmlns:p14="http://schemas.microsoft.com/office/powerpoint/2010/main" val="10265610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a:lstStyle/>
          <a:p>
            <a:pPr algn="r" rtl="1"/>
            <a:r>
              <a:rPr lang="ar-SA" dirty="0">
                <a:cs typeface="Simplified Arabic" panose="02020603050405020304" pitchFamily="18" charset="-78"/>
              </a:rPr>
              <a:t>ما ستحتاجون إليه (3) </a:t>
            </a:r>
          </a:p>
        </p:txBody>
      </p:sp>
      <p:sp>
        <p:nvSpPr>
          <p:cNvPr id="3" name="Content Placeholder 2">
            <a:extLst>
              <a:ext uri="{FF2B5EF4-FFF2-40B4-BE49-F238E27FC236}">
                <a16:creationId xmlns:a16="http://schemas.microsoft.com/office/drawing/2014/main" id="{9154FDA1-8167-5945-BD3B-C52398ED4E1E}"/>
              </a:ext>
            </a:extLst>
          </p:cNvPr>
          <p:cNvSpPr>
            <a:spLocks noGrp="1"/>
          </p:cNvSpPr>
          <p:nvPr>
            <p:ph idx="1"/>
          </p:nvPr>
        </p:nvSpPr>
        <p:spPr>
          <a:xfrm>
            <a:off x="838199" y="1518089"/>
            <a:ext cx="10515600" cy="4440760"/>
          </a:xfrm>
        </p:spPr>
        <p:txBody>
          <a:bodyPr vert="horz" lIns="91440" tIns="45720" rIns="91440" bIns="45720" rtlCol="0" anchor="t">
            <a:normAutofit/>
          </a:bodyPr>
          <a:lstStyle/>
          <a:p>
            <a:pPr marL="0" indent="0" algn="r" rtl="1">
              <a:buNone/>
            </a:pPr>
            <a:r>
              <a:rPr lang="ar-SA" b="1" dirty="0">
                <a:cs typeface="Simplified Arabic" panose="02020603050405020304" pitchFamily="18" charset="-78"/>
              </a:rPr>
              <a:t>من أجل إجراء تدريب للمستخدمين، ستحتاجون إلى ما يلي:1 </a:t>
            </a:r>
          </a:p>
          <a:p>
            <a:pPr lvl="0" algn="r" rtl="1"/>
            <a:r>
              <a:rPr lang="ar-SA" dirty="0">
                <a:cs typeface="Simplified Arabic" panose="02020603050405020304" pitchFamily="18" charset="-78"/>
              </a:rPr>
              <a:t>الصابون من أجل غسل اليدين </a:t>
            </a:r>
          </a:p>
          <a:p>
            <a:pPr lvl="0" algn="r" rtl="1"/>
            <a:r>
              <a:rPr lang="ar-SA" dirty="0">
                <a:cs typeface="Simplified Arabic" panose="02020603050405020304" pitchFamily="18" charset="-78"/>
              </a:rPr>
              <a:t>أكياس الوقاية من المخاطر البيولوجية المقاومة للتسرب من أجل احتواء النفايات الخطرة بيولوجياً ونقلها</a:t>
            </a:r>
          </a:p>
          <a:p>
            <a:pPr lvl="0" algn="r" rtl="1"/>
            <a:r>
              <a:rPr lang="ar-SA" dirty="0">
                <a:cs typeface="Simplified Arabic" panose="02020603050405020304" pitchFamily="18" charset="-78"/>
              </a:rPr>
              <a:t>صناديق النفايات لأكياس النفايات الخطرة بيولوجياً</a:t>
            </a:r>
          </a:p>
          <a:p>
            <a:pPr lvl="0" algn="r" rtl="1"/>
            <a:r>
              <a:rPr lang="ar-SA" dirty="0">
                <a:cs typeface="Simplified Arabic" panose="02020603050405020304" pitchFamily="18" charset="-78"/>
              </a:rPr>
              <a:t>ثلاث زجاجات رذاذ (اثنتان للمحلول المبيض، والأخرى للإيثانول)</a:t>
            </a:r>
          </a:p>
          <a:p>
            <a:pPr lvl="0" algn="r" rtl="1"/>
            <a:r>
              <a:rPr lang="ar-SA" dirty="0">
                <a:cs typeface="Simplified Arabic" panose="02020603050405020304" pitchFamily="18" charset="-78"/>
              </a:rPr>
              <a:t>أجهزة قياس لصنع محلول المبيض والمحلول الكحولي</a:t>
            </a:r>
          </a:p>
          <a:p>
            <a:pPr lvl="0" algn="r" rtl="1"/>
            <a:r>
              <a:rPr lang="ar-SA" dirty="0">
                <a:cs typeface="Simplified Arabic" panose="02020603050405020304" pitchFamily="18" charset="-78"/>
              </a:rPr>
              <a:t>أجهزة توقيت</a:t>
            </a:r>
          </a:p>
          <a:p>
            <a:pPr lvl="0" algn="r" rtl="1"/>
            <a:r>
              <a:rPr lang="ar-SA" dirty="0">
                <a:cs typeface="Simplified Arabic" panose="02020603050405020304" pitchFamily="18" charset="-78"/>
              </a:rPr>
              <a:t>مواد اختبار الكفاءة </a:t>
            </a:r>
            <a:r>
              <a:rPr lang="ar-SA">
                <a:cs typeface="Simplified Arabic" panose="02020603050405020304" pitchFamily="18" charset="-78"/>
              </a:rPr>
              <a:t>(الضوابط </a:t>
            </a:r>
            <a:r>
              <a:rPr lang="ar-SA" dirty="0">
                <a:cs typeface="Simplified Arabic" panose="02020603050405020304" pitchFamily="18" charset="-78"/>
              </a:rPr>
              <a:t>الإيجابية والسلبية) </a:t>
            </a:r>
          </a:p>
          <a:p>
            <a:pPr lvl="0" algn="r" rtl="1"/>
            <a:r>
              <a:rPr lang="ar-SA" dirty="0">
                <a:cs typeface="Simplified Arabic" panose="02020603050405020304" pitchFamily="18" charset="-78"/>
              </a:rPr>
              <a:t>سجلات الاختبارات التشخيصية السريعة للكشف عن مستضدات فيروس كورونا-سارس-2 </a:t>
            </a:r>
          </a:p>
          <a:p>
            <a:pPr lvl="0" algn="r" rtl="1"/>
            <a:r>
              <a:rPr lang="ar-SA" dirty="0">
                <a:cs typeface="Simplified Arabic" panose="02020603050405020304" pitchFamily="18" charset="-78"/>
              </a:rPr>
              <a:t>مقاييس حرارة</a:t>
            </a:r>
          </a:p>
          <a:p>
            <a:pPr algn="r" rtl="1"/>
            <a:endParaRPr lang="ar-SA" dirty="0">
              <a:cs typeface="Simplified Arabic" panose="02020603050405020304" pitchFamily="18" charset="-78"/>
            </a:endParaRPr>
          </a:p>
          <a:p>
            <a:pPr marL="0" indent="0" algn="r" rtl="1">
              <a:buNone/>
            </a:pPr>
            <a:endParaRPr lang="ar-SA" dirty="0">
              <a:cs typeface="Simplified Arabic" panose="02020603050405020304" pitchFamily="18" charset="-78"/>
            </a:endParaRPr>
          </a:p>
          <a:p>
            <a:pPr algn="r" rtl="1"/>
            <a:endParaRPr lang="ar-SA" dirty="0">
              <a:cs typeface="Simplified Arabic" panose="02020603050405020304" pitchFamily="18" charset="-78"/>
            </a:endParaRPr>
          </a:p>
          <a:p>
            <a:pPr algn="r" rtl="1"/>
            <a:endParaRPr lang="ar-SA" dirty="0">
              <a:cs typeface="Simplified Arabic" panose="02020603050405020304" pitchFamily="18" charset="-78"/>
            </a:endParaRPr>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a:lstStyle/>
          <a:p>
            <a:pPr algn="l" rtl="1"/>
            <a:fld id="{42D34DE6-22C6-0E40-B20E-F2D718CBADB2}" type="slidenum">
              <a:rPr lang="ar-SA" smtClean="0">
                <a:cs typeface="Simplified Arabic" panose="02020603050405020304" pitchFamily="18" charset="-78"/>
              </a:rPr>
              <a:pPr algn="l" rtl="1"/>
              <a:t>18</a:t>
            </a:fld>
            <a:endParaRPr lang="ar-SA" sz="1000" dirty="0">
              <a:cs typeface="Simplified Arabic" panose="02020603050405020304" pitchFamily="18" charset="-78"/>
            </a:endParaRPr>
          </a:p>
        </p:txBody>
      </p:sp>
      <p:sp>
        <p:nvSpPr>
          <p:cNvPr id="6" name="TextBox 5">
            <a:extLst>
              <a:ext uri="{FF2B5EF4-FFF2-40B4-BE49-F238E27FC236}">
                <a16:creationId xmlns:a16="http://schemas.microsoft.com/office/drawing/2014/main" id="{41B5C848-4FFD-2D43-99D9-E3F70614634A}"/>
              </a:ext>
            </a:extLst>
          </p:cNvPr>
          <p:cNvSpPr txBox="1"/>
          <p:nvPr/>
        </p:nvSpPr>
        <p:spPr>
          <a:xfrm>
            <a:off x="2938261" y="5989626"/>
            <a:ext cx="5596084"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algn="r" rtl="1"/>
            <a:r>
              <a:rPr lang="ar-SA" sz="1200" kern="1200" baseline="30000" dirty="0">
                <a:latin typeface="Simplified Arabic" panose="02020603050405020304" pitchFamily="18" charset="-78"/>
                <a:cs typeface="Simplified Arabic" panose="02020603050405020304" pitchFamily="18" charset="-78"/>
              </a:rPr>
              <a:t>1 انظر حلقة العمل التدريبية على الاختبارات التشخيصية السريعة للكشف عن مستضدات فيروس كورونا- سارس-2 - دليل المدربين والقائمة المرجعية لمواد التدريب </a:t>
            </a:r>
          </a:p>
          <a:p>
            <a:pPr marL="0" marR="0" indent="0" algn="ctr" defTabSz="825500" rtl="1" fontAlgn="auto" latinLnBrk="0" hangingPunct="0">
              <a:lnSpc>
                <a:spcPct val="100000"/>
              </a:lnSpc>
              <a:spcBef>
                <a:spcPts val="0"/>
              </a:spcBef>
              <a:spcAft>
                <a:spcPts val="0"/>
              </a:spcAft>
              <a:buClrTx/>
              <a:buSzTx/>
              <a:buFontTx/>
              <a:buNone/>
              <a:tabLst/>
            </a:pPr>
            <a:endParaRPr kumimoji="0" lang="ar-SA" sz="1200" b="0" i="0" u="none" strike="noStrike" cap="none" spc="0" normalizeH="0" baseline="0" dirty="0">
              <a:ln>
                <a:noFill/>
              </a:ln>
              <a:solidFill>
                <a:srgbClr val="7A7A7A"/>
              </a:solidFill>
              <a:effectLst/>
              <a:uFillTx/>
              <a:latin typeface="Avenir Roman"/>
              <a:ea typeface="Avenir Roman"/>
              <a:cs typeface="Avenir Roman"/>
              <a:sym typeface="Avenir Roman"/>
            </a:endParaRPr>
          </a:p>
        </p:txBody>
      </p:sp>
      <p:sp>
        <p:nvSpPr>
          <p:cNvPr id="8" name="Footer Placeholder 3">
            <a:extLst>
              <a:ext uri="{FF2B5EF4-FFF2-40B4-BE49-F238E27FC236}">
                <a16:creationId xmlns:a16="http://schemas.microsoft.com/office/drawing/2014/main" id="{F506CFF2-744D-4360-9C91-AC3135E6B075}"/>
              </a:ext>
            </a:extLst>
          </p:cNvPr>
          <p:cNvSpPr>
            <a:spLocks noGrp="1"/>
          </p:cNvSpPr>
          <p:nvPr>
            <p:ph type="ftr" sz="quarter" idx="11"/>
          </p:nvPr>
        </p:nvSpPr>
        <p:spPr>
          <a:xfrm>
            <a:off x="2438400" y="6327085"/>
            <a:ext cx="7315200" cy="501650"/>
          </a:xfrm>
        </p:spPr>
        <p:txBody>
          <a:bodyPr/>
          <a:lstStyle/>
          <a:p>
            <a:pPr algn="r" rtl="1"/>
            <a:r>
              <a:rPr lang="ar-SA" dirty="0">
                <a:cs typeface="Simplified Arabic" panose="02020603050405020304" pitchFamily="18" charset="-78"/>
              </a:rPr>
              <a:t> حلقة العمل التدريبية بشأن الاختبارات التشخيصية السريعة للكشف عن مستضدات فيروس كورونا- سارس-2 الإصدار 3.0 | تدريب المستخدمين </a:t>
            </a:r>
            <a:endParaRPr lang="ar-SA" dirty="0">
              <a:ea typeface="+mn-lt"/>
              <a:cs typeface="Simplified Arabic" panose="02020603050405020304" pitchFamily="18" charset="-78"/>
            </a:endParaRPr>
          </a:p>
        </p:txBody>
      </p:sp>
    </p:spTree>
    <p:extLst>
      <p:ext uri="{BB962C8B-B14F-4D97-AF65-F5344CB8AC3E}">
        <p14:creationId xmlns:p14="http://schemas.microsoft.com/office/powerpoint/2010/main" val="27496232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rtlCol="1"/>
          <a:lstStyle/>
          <a:p>
            <a:pPr rtl="1"/>
            <a:r>
              <a:rPr lang="ar"/>
              <a:t>محتوى تدريب المستخدمين </a:t>
            </a:r>
            <a:endParaRPr lang="en-GB" dirty="0"/>
          </a:p>
        </p:txBody>
      </p:sp>
      <p:sp>
        <p:nvSpPr>
          <p:cNvPr id="3" name="Content Placeholder 2">
            <a:extLst>
              <a:ext uri="{FF2B5EF4-FFF2-40B4-BE49-F238E27FC236}">
                <a16:creationId xmlns:a16="http://schemas.microsoft.com/office/drawing/2014/main" id="{9154FDA1-8167-5945-BD3B-C52398ED4E1E}"/>
              </a:ext>
            </a:extLst>
          </p:cNvPr>
          <p:cNvSpPr>
            <a:spLocks noGrp="1"/>
          </p:cNvSpPr>
          <p:nvPr>
            <p:ph idx="1"/>
          </p:nvPr>
        </p:nvSpPr>
        <p:spPr/>
        <p:txBody>
          <a:bodyPr rtlCol="1"/>
          <a:lstStyle/>
          <a:p>
            <a:pPr rtl="1"/>
            <a:r>
              <a:rPr lang="ar" dirty="0"/>
              <a:t>ارجع إلى لحلقة العملية حول الاختبار التشخيصي السريع للكشف عن مستضدات فيروس كورونا-سارس-2 حول كيفية إجراء الحلقة التدريبية لتدريب المستخدمين.   </a:t>
            </a:r>
            <a:endParaRPr lang="en-US" dirty="0"/>
          </a:p>
          <a:p>
            <a:pPr rtl="1"/>
            <a:r>
              <a:rPr lang="ar" dirty="0"/>
              <a:t>حدد بوضوح أهداف التدريب وغاياته. </a:t>
            </a:r>
          </a:p>
          <a:p>
            <a:pPr rtl="1"/>
            <a:r>
              <a:rPr lang="ar" dirty="0"/>
              <a:t>قبل تقديم المحتوى، اتفق مع المشاركين على القواعد الأساسية حول كيفية إدارة التدريب (مثلاً، يجب إيقاف تشغيل الهواتف المحمولة، ويجب على المشاركين منح بعضهم البعض فرصة للمشاركة، وغير ذلك).</a:t>
            </a:r>
          </a:p>
          <a:p>
            <a:pPr rtl="1"/>
            <a:r>
              <a:rPr lang="ar" dirty="0"/>
              <a:t>اعرض المحتوى بوضوح، مع الأخذ في الاعتبار معرفة المشاركين الحالية بالموضوع. </a:t>
            </a:r>
          </a:p>
          <a:p>
            <a:pPr rtl="1"/>
            <a:r>
              <a:rPr lang="ar" dirty="0"/>
              <a:t>للإيجاز، روعي أن تكون العروض التقديمية مختصرة. أثناء العروض التقديمية، دوِّن ما يطرأ من موضوعات إضافية في “</a:t>
            </a:r>
            <a:r>
              <a:rPr lang="ar-SA" dirty="0"/>
              <a:t>ركن </a:t>
            </a:r>
            <a:r>
              <a:rPr lang="ar" dirty="0"/>
              <a:t>الانتظار"، وعد إليها في نهاية العرض التقديمي.    </a:t>
            </a:r>
          </a:p>
          <a:p>
            <a:pPr rtl="1"/>
            <a:endParaRPr lang="en-GB"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rtlCol="1"/>
          <a:lstStyle/>
          <a:p>
            <a:pPr rtl="1"/>
            <a:fld id="{42D34DE6-22C6-0E40-B20E-F2D718CBADB2}" type="slidenum">
              <a:rPr lang="en-GB" smtClean="0"/>
              <a:pPr rtl="1"/>
              <a:t>19</a:t>
            </a:fld>
            <a:endParaRPr lang="en-GB" sz="1000" dirty="0"/>
          </a:p>
        </p:txBody>
      </p:sp>
      <p:sp>
        <p:nvSpPr>
          <p:cNvPr id="4" name="Footer Placeholder 3">
            <a:extLst>
              <a:ext uri="{FF2B5EF4-FFF2-40B4-BE49-F238E27FC236}">
                <a16:creationId xmlns:a16="http://schemas.microsoft.com/office/drawing/2014/main" id="{D05406D7-3572-969B-AC26-AAB4CC1553CC}"/>
              </a:ext>
            </a:extLst>
          </p:cNvPr>
          <p:cNvSpPr>
            <a:spLocks noGrp="1"/>
          </p:cNvSpPr>
          <p:nvPr>
            <p:ph type="ftr" sz="quarter" idx="11"/>
          </p:nvPr>
        </p:nvSpPr>
        <p:spPr>
          <a:xfrm>
            <a:off x="2438400" y="6327085"/>
            <a:ext cx="7315200" cy="501650"/>
          </a:xfrm>
        </p:spPr>
        <p:txBody>
          <a:bodyPr/>
          <a:lstStyle/>
          <a:p>
            <a:pPr algn="r" rtl="1"/>
            <a:r>
              <a:rPr lang="ar-SA" dirty="0">
                <a:cs typeface="Simplified Arabic" panose="02020603050405020304" pitchFamily="18" charset="-78"/>
              </a:rPr>
              <a:t> حلقة العمل التدريبية بشأن الاختبارات التشخيصية السريعة للكشف عن مستضدات فيروس كورونا- سارس-2 الإصدار 3.0 | تدريب المستخدمين </a:t>
            </a:r>
            <a:endParaRPr lang="ar-SA" dirty="0">
              <a:ea typeface="+mn-lt"/>
              <a:cs typeface="Simplified Arabic" panose="02020603050405020304" pitchFamily="18" charset="-78"/>
            </a:endParaRPr>
          </a:p>
        </p:txBody>
      </p:sp>
    </p:spTree>
    <p:extLst>
      <p:ext uri="{BB962C8B-B14F-4D97-AF65-F5344CB8AC3E}">
        <p14:creationId xmlns:p14="http://schemas.microsoft.com/office/powerpoint/2010/main" val="2615297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rtlCol="1"/>
          <a:lstStyle/>
          <a:p>
            <a:pPr rtl="1"/>
            <a:r>
              <a:rPr lang="ar"/>
              <a:t>إخلاء المسؤولية</a:t>
            </a:r>
            <a:endParaRPr lang="en-GB" dirty="0"/>
          </a:p>
        </p:txBody>
      </p:sp>
      <p:sp>
        <p:nvSpPr>
          <p:cNvPr id="3" name="Content Placeholder 2">
            <a:extLst>
              <a:ext uri="{FF2B5EF4-FFF2-40B4-BE49-F238E27FC236}">
                <a16:creationId xmlns:a16="http://schemas.microsoft.com/office/drawing/2014/main" id="{9154FDA1-8167-5945-BD3B-C52398ED4E1E}"/>
              </a:ext>
            </a:extLst>
          </p:cNvPr>
          <p:cNvSpPr>
            <a:spLocks noGrp="1"/>
          </p:cNvSpPr>
          <p:nvPr>
            <p:ph idx="1"/>
          </p:nvPr>
        </p:nvSpPr>
        <p:spPr>
          <a:xfrm>
            <a:off x="838200" y="1589540"/>
            <a:ext cx="10515600" cy="4440760"/>
          </a:xfrm>
        </p:spPr>
        <p:txBody>
          <a:bodyPr rtlCol="1">
            <a:normAutofit fontScale="92500" lnSpcReduction="10000"/>
          </a:bodyPr>
          <a:lstStyle/>
          <a:p>
            <a:pPr marL="0" indent="0" rtl="1">
              <a:buNone/>
              <a:defRPr/>
            </a:pPr>
            <a:r>
              <a:rPr lang="ar" b="1" dirty="0"/>
              <a:t>منصة تعلم الأمن الصحي لمنظمة الصحة العالمية - مواد تدريبية</a:t>
            </a:r>
            <a:endParaRPr lang="en-US" dirty="0"/>
          </a:p>
          <a:p>
            <a:pPr rtl="1">
              <a:defRPr/>
            </a:pPr>
            <a:endParaRPr lang="en-US" dirty="0"/>
          </a:p>
          <a:p>
            <a:pPr marL="0" indent="0" rtl="1">
              <a:buNone/>
              <a:defRPr/>
            </a:pPr>
            <a:r>
              <a:rPr lang="ar" dirty="0"/>
              <a:t>هذه المواد التدريبية لمنظمة الصحة العالمية محفوظة © منظمة الصحة العالمية 202</a:t>
            </a:r>
            <a:r>
              <a:rPr lang="en-GB" dirty="0"/>
              <a:t>2</a:t>
            </a:r>
            <a:r>
              <a:rPr lang="ar" dirty="0"/>
              <a:t>. كل الحقوق محفوظة.</a:t>
            </a:r>
          </a:p>
          <a:p>
            <a:pPr marL="0" indent="0" rtl="1">
              <a:buNone/>
              <a:defRPr/>
            </a:pPr>
            <a:endParaRPr lang="en-US" dirty="0"/>
          </a:p>
          <a:p>
            <a:pPr marL="0" indent="0" rtl="1">
              <a:buNone/>
              <a:defRPr/>
            </a:pPr>
            <a:r>
              <a:rPr lang="ar" dirty="0"/>
              <a:t>يخضع استخدامك لهذه المواد لـ</a:t>
            </a:r>
            <a:r>
              <a:rPr lang="ar-SA" dirty="0"/>
              <a:t>"</a:t>
            </a:r>
            <a:r>
              <a:rPr lang="ar" u="sng" dirty="0">
                <a:hlinkClick r:id="rId2"/>
              </a:rPr>
              <a:t>شروط استخدام منصة تعلم الأمن الصحي لمنظمة الصحة العالمية، المواد التدريبية</a:t>
            </a:r>
            <a:r>
              <a:rPr lang="ar-SA" u="sng" dirty="0"/>
              <a:t>"</a:t>
            </a:r>
            <a:r>
              <a:rPr lang="ar" dirty="0"/>
              <a:t>، التي وافقت عليها عند تنزيلها والمتاحة على منصة تعلم الأمن الصحي على الرابط:</a:t>
            </a:r>
            <a:r>
              <a:rPr lang="ar-SA" dirty="0"/>
              <a:t> </a:t>
            </a:r>
            <a:r>
              <a:rPr lang="en-US" u="sng" dirty="0">
                <a:hlinkClick r:id="rId3"/>
              </a:rPr>
              <a:t>https://extranet.who.int/hslp</a:t>
            </a:r>
            <a:r>
              <a:rPr lang="ar" dirty="0"/>
              <a:t>.  </a:t>
            </a:r>
          </a:p>
          <a:p>
            <a:pPr marL="0" indent="0" rtl="1">
              <a:buNone/>
              <a:defRPr/>
            </a:pPr>
            <a:r>
              <a:rPr lang="ar" dirty="0"/>
              <a:t> </a:t>
            </a:r>
          </a:p>
          <a:p>
            <a:pPr marL="0" indent="0" rtl="1">
              <a:buNone/>
              <a:defRPr/>
            </a:pPr>
            <a:r>
              <a:rPr lang="ar" dirty="0"/>
              <a:t>وفي حالة تكييف محتويات هذه المواد أو تعديلها أو تغييرها أو ترجمتها أو تنقيحها بأي شكل من الأشكال، لا تجوز الإشارة ضمناً إلى ارتباط منظمة الصحة العالمية بأي شكل بهذه التعديلات ولا يجوز استخدام اسم منظمة الصحة العالمية أو شعارها في تلك المواد المعدَّلة.  </a:t>
            </a:r>
          </a:p>
          <a:p>
            <a:pPr rtl="1">
              <a:defRPr/>
            </a:pPr>
            <a:endParaRPr lang="en-US" dirty="0"/>
          </a:p>
          <a:p>
            <a:pPr marL="0" indent="0" rtl="1">
              <a:buNone/>
              <a:defRPr/>
            </a:pPr>
            <a:r>
              <a:rPr lang="ar" dirty="0"/>
              <a:t>وعلاوة على ذلك، يرجى إبلاغ منظمة الصحة العالمية بأي تعديلات تطرأ على هذه المواد التي تستخدمها علانية وذلك لأغراض حفظ السجلات والتطوير المستمر من خلال البريد الإلكتروني </a:t>
            </a:r>
            <a:r>
              <a:rPr lang="en" u="sng" dirty="0">
                <a:hlinkClick r:id="rId4"/>
              </a:rPr>
              <a:t>ihrhrt@who.int</a:t>
            </a:r>
            <a:r>
              <a:rPr lang="en" dirty="0"/>
              <a:t>. </a:t>
            </a:r>
          </a:p>
          <a:p>
            <a:pPr rtl="1"/>
            <a:endParaRPr lang="en-GB" dirty="0"/>
          </a:p>
          <a:p>
            <a:pPr rtl="1"/>
            <a:endParaRPr lang="en-GB"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rtlCol="1"/>
          <a:lstStyle/>
          <a:p>
            <a:pPr rtl="1"/>
            <a:fld id="{42D34DE6-22C6-0E40-B20E-F2D718CBADB2}" type="slidenum">
              <a:rPr lang="en-GB" smtClean="0"/>
              <a:pPr/>
              <a:t>2</a:t>
            </a:fld>
            <a:endParaRPr lang="en-GB" sz="1000" dirty="0"/>
          </a:p>
        </p:txBody>
      </p:sp>
      <p:sp>
        <p:nvSpPr>
          <p:cNvPr id="7" name="Footer Placeholder 3">
            <a:extLst>
              <a:ext uri="{FF2B5EF4-FFF2-40B4-BE49-F238E27FC236}">
                <a16:creationId xmlns:a16="http://schemas.microsoft.com/office/drawing/2014/main" id="{43D3BA3F-0EF0-6619-DD83-799704771D0B}"/>
              </a:ext>
            </a:extLst>
          </p:cNvPr>
          <p:cNvSpPr>
            <a:spLocks noGrp="1"/>
          </p:cNvSpPr>
          <p:nvPr>
            <p:ph type="ftr" sz="quarter" idx="11"/>
          </p:nvPr>
        </p:nvSpPr>
        <p:spPr>
          <a:xfrm>
            <a:off x="2438400" y="6327085"/>
            <a:ext cx="7315200" cy="501650"/>
          </a:xfrm>
        </p:spPr>
        <p:txBody>
          <a:bodyPr/>
          <a:lstStyle/>
          <a:p>
            <a:pPr algn="r" rtl="1"/>
            <a:r>
              <a:rPr lang="ar-SA" dirty="0">
                <a:cs typeface="Simplified Arabic" panose="02020603050405020304" pitchFamily="18" charset="-78"/>
              </a:rPr>
              <a:t> حلقة العمل التدريبية بشأن الاختبارات التشخيصية السريعة للكشف عن مستضدات فيروس كورونا- سارس-2 الإصدار 3.0 | تدريب المستخدمين </a:t>
            </a:r>
            <a:endParaRPr lang="ar-SA" dirty="0">
              <a:ea typeface="+mn-lt"/>
              <a:cs typeface="Simplified Arabic" panose="02020603050405020304" pitchFamily="18" charset="-78"/>
            </a:endParaRPr>
          </a:p>
        </p:txBody>
      </p:sp>
    </p:spTree>
    <p:extLst>
      <p:ext uri="{BB962C8B-B14F-4D97-AF65-F5344CB8AC3E}">
        <p14:creationId xmlns:p14="http://schemas.microsoft.com/office/powerpoint/2010/main" val="37144752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rtlCol="1"/>
          <a:lstStyle/>
          <a:p>
            <a:pPr rtl="1"/>
            <a:r>
              <a:rPr lang="ar"/>
              <a:t>إجراء تقييم للكفاءة (1)</a:t>
            </a:r>
            <a:endParaRPr lang="en-GB" dirty="0"/>
          </a:p>
        </p:txBody>
      </p:sp>
      <p:sp>
        <p:nvSpPr>
          <p:cNvPr id="3" name="Content Placeholder 2">
            <a:extLst>
              <a:ext uri="{FF2B5EF4-FFF2-40B4-BE49-F238E27FC236}">
                <a16:creationId xmlns:a16="http://schemas.microsoft.com/office/drawing/2014/main" id="{9154FDA1-8167-5945-BD3B-C52398ED4E1E}"/>
              </a:ext>
            </a:extLst>
          </p:cNvPr>
          <p:cNvSpPr>
            <a:spLocks noGrp="1"/>
          </p:cNvSpPr>
          <p:nvPr>
            <p:ph idx="1"/>
          </p:nvPr>
        </p:nvSpPr>
        <p:spPr/>
        <p:txBody>
          <a:bodyPr rtlCol="1"/>
          <a:lstStyle/>
          <a:p>
            <a:pPr marL="0" indent="0" rtl="1">
              <a:buNone/>
            </a:pPr>
            <a:r>
              <a:rPr lang="ar"/>
              <a:t>الهدف من تقييم الكفاءة (أو اختبار الكفاءة) هو تحديد ما إذا كان المشاركون قد استوعبوا محتوى التدريب، ويمكنهم إجراء جمع العينات الأنفية البلعومية والاختبار التشخيصي السريع للكشف عن مستضدات فيروس كورونا-سارس-2، ويمكنهم تفسير نتيجة الاختبار:</a:t>
            </a:r>
            <a:endParaRPr lang="en-ZA" dirty="0"/>
          </a:p>
          <a:p>
            <a:pPr marL="457200" indent="-457200" rtl="1">
              <a:buSzPct val="100000"/>
              <a:buFont typeface="+mj-lt"/>
              <a:buAutoNum type="arabicPeriod"/>
            </a:pPr>
            <a:r>
              <a:rPr lang="ar"/>
              <a:t>شاهد المشارك الذي يجمع عينة أنفية بلعومية ويجري الاختبار التشخيصي السريع للكشف عن مستضدات فيروس كورونا-سارس-2. استخدم استمارة الكفاءة لتسجيل ما إذا كانت الإجراءات قد نُفِذت تنفيذاً صحيحاً.</a:t>
            </a:r>
          </a:p>
          <a:p>
            <a:pPr marL="457200" indent="-457200" rtl="1">
              <a:buSzPct val="100000"/>
              <a:buFont typeface="+mj-lt"/>
              <a:buAutoNum type="arabicPeriod"/>
            </a:pPr>
            <a:r>
              <a:rPr lang="ar"/>
              <a:t>اطرح الأسئلة النظرية على المشاركين وسجل ما إذا كانوا قد أجابوا بشكل صحيح.</a:t>
            </a:r>
          </a:p>
          <a:p>
            <a:pPr marL="457200" indent="-457200" rtl="1">
              <a:buSzPct val="100000"/>
              <a:buFont typeface="+mj-lt"/>
              <a:buAutoNum type="arabicPeriod"/>
            </a:pPr>
            <a:r>
              <a:rPr lang="ar"/>
              <a:t>زوِّد المشاركين بورقة قراءة الاختبار التشخيصي السريع للكشف عن مستضدات فيروس كورونا-سارس-2، وسجِّل تفسيرهم لنتائج الاختبار وفهمهم لكيفية التدبير العلاجي للمرضى في مرافقهم.</a:t>
            </a:r>
          </a:p>
          <a:p>
            <a:pPr marL="457200" indent="-457200" rtl="1">
              <a:buSzPct val="100000"/>
              <a:buFont typeface="+mj-lt"/>
              <a:buAutoNum type="arabicPeriod"/>
            </a:pPr>
            <a:r>
              <a:rPr lang="ar"/>
              <a:t>أعطِ درجة لتقييم الكفاءة   </a:t>
            </a:r>
          </a:p>
          <a:p>
            <a:pPr rtl="1"/>
            <a:endParaRPr lang="en-GB" dirty="0"/>
          </a:p>
          <a:p>
            <a:pPr rtl="1"/>
            <a:endParaRPr lang="en-GB"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rtlCol="1"/>
          <a:lstStyle/>
          <a:p>
            <a:pPr rtl="1"/>
            <a:fld id="{42D34DE6-22C6-0E40-B20E-F2D718CBADB2}" type="slidenum">
              <a:rPr lang="en-GB" smtClean="0"/>
              <a:pPr rtl="1"/>
              <a:t>20</a:t>
            </a:fld>
            <a:endParaRPr lang="en-GB" sz="1000" dirty="0"/>
          </a:p>
        </p:txBody>
      </p:sp>
      <p:sp>
        <p:nvSpPr>
          <p:cNvPr id="4" name="Footer Placeholder 3">
            <a:extLst>
              <a:ext uri="{FF2B5EF4-FFF2-40B4-BE49-F238E27FC236}">
                <a16:creationId xmlns:a16="http://schemas.microsoft.com/office/drawing/2014/main" id="{02FAE014-51D2-CB2D-D012-64603D06FF2A}"/>
              </a:ext>
            </a:extLst>
          </p:cNvPr>
          <p:cNvSpPr>
            <a:spLocks noGrp="1"/>
          </p:cNvSpPr>
          <p:nvPr>
            <p:ph type="ftr" sz="quarter" idx="11"/>
          </p:nvPr>
        </p:nvSpPr>
        <p:spPr>
          <a:xfrm>
            <a:off x="2438400" y="6327085"/>
            <a:ext cx="7315200" cy="501650"/>
          </a:xfrm>
        </p:spPr>
        <p:txBody>
          <a:bodyPr/>
          <a:lstStyle/>
          <a:p>
            <a:pPr algn="r" rtl="1"/>
            <a:r>
              <a:rPr lang="ar-SA" dirty="0">
                <a:cs typeface="Simplified Arabic" panose="02020603050405020304" pitchFamily="18" charset="-78"/>
              </a:rPr>
              <a:t> حلقة العمل التدريبية بشأن الاختبارات التشخيصية السريعة للكشف عن مستضدات فيروس كورونا- سارس-2 الإصدار 3.0 | تدريب المستخدمين </a:t>
            </a:r>
            <a:endParaRPr lang="ar-SA" dirty="0">
              <a:ea typeface="+mn-lt"/>
              <a:cs typeface="Simplified Arabic" panose="02020603050405020304" pitchFamily="18" charset="-78"/>
            </a:endParaRPr>
          </a:p>
        </p:txBody>
      </p:sp>
    </p:spTree>
    <p:extLst>
      <p:ext uri="{BB962C8B-B14F-4D97-AF65-F5344CB8AC3E}">
        <p14:creationId xmlns:p14="http://schemas.microsoft.com/office/powerpoint/2010/main" val="33881757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rtlCol="1"/>
          <a:lstStyle/>
          <a:p>
            <a:pPr rtl="1"/>
            <a:r>
              <a:rPr lang="ar" dirty="0"/>
              <a:t>إجراء تقييم للكفاءة (2)</a:t>
            </a:r>
            <a:endParaRPr lang="en-GB" dirty="0"/>
          </a:p>
        </p:txBody>
      </p:sp>
      <p:sp>
        <p:nvSpPr>
          <p:cNvPr id="3" name="Content Placeholder 2">
            <a:extLst>
              <a:ext uri="{FF2B5EF4-FFF2-40B4-BE49-F238E27FC236}">
                <a16:creationId xmlns:a16="http://schemas.microsoft.com/office/drawing/2014/main" id="{9154FDA1-8167-5945-BD3B-C52398ED4E1E}"/>
              </a:ext>
            </a:extLst>
          </p:cNvPr>
          <p:cNvSpPr>
            <a:spLocks noGrp="1"/>
          </p:cNvSpPr>
          <p:nvPr>
            <p:ph idx="1"/>
          </p:nvPr>
        </p:nvSpPr>
        <p:spPr/>
        <p:txBody>
          <a:bodyPr rtlCol="1"/>
          <a:lstStyle/>
          <a:p>
            <a:pPr rtl="1"/>
            <a:r>
              <a:rPr lang="ar" dirty="0"/>
              <a:t>إذا اجتاز المشاركون تقييم الكفاءة ، يمكنهم إجراء الاختبار.</a:t>
            </a:r>
          </a:p>
          <a:p>
            <a:pPr rtl="1"/>
            <a:r>
              <a:rPr lang="ar" dirty="0"/>
              <a:t>إذا لم يجتز المشاركون تقييم الكفاءة، فيجب إعادة تدريبهم وإعادة تقييم الكفاءة.</a:t>
            </a:r>
          </a:p>
          <a:p>
            <a:pPr rtl="1"/>
            <a:r>
              <a:rPr lang="ar" dirty="0"/>
              <a:t>مراقبة أداء القائمين بإجراء الاختبار في الميدان:</a:t>
            </a:r>
          </a:p>
          <a:p>
            <a:pPr lvl="1" rtl="1"/>
            <a:r>
              <a:rPr lang="ar" dirty="0"/>
              <a:t>فور اجتياز المشاركين لتقييم الكفاءة والبدء في اختبار عينات المرضى بشكل روتيني، يجب وضع نظام لرصد أدائهم.</a:t>
            </a:r>
          </a:p>
          <a:p>
            <a:pPr lvl="1" rtl="1"/>
            <a:r>
              <a:rPr lang="ar" dirty="0"/>
              <a:t>وتتناول الوحدة التاسعة هذه المسألة:  استخدام بيانات الاختبار التشخيصي السريع للكشف عن مستضدات فيروس كورونا-سارس-2، والوحدة العاشرة: ضمان النتائج الجيدة.</a:t>
            </a:r>
            <a:endParaRPr lang="en-US" dirty="0"/>
          </a:p>
          <a:p>
            <a:pPr rtl="1"/>
            <a:endParaRPr lang="en-GB" dirty="0"/>
          </a:p>
          <a:p>
            <a:pPr rtl="1"/>
            <a:endParaRPr lang="en-GB"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rtlCol="1"/>
          <a:lstStyle/>
          <a:p>
            <a:pPr rtl="1"/>
            <a:fld id="{42D34DE6-22C6-0E40-B20E-F2D718CBADB2}" type="slidenum">
              <a:rPr lang="en-GB" smtClean="0"/>
              <a:pPr rtl="1"/>
              <a:t>21</a:t>
            </a:fld>
            <a:endParaRPr lang="en-GB" sz="1000" dirty="0"/>
          </a:p>
        </p:txBody>
      </p:sp>
      <p:sp>
        <p:nvSpPr>
          <p:cNvPr id="4" name="Footer Placeholder 3">
            <a:extLst>
              <a:ext uri="{FF2B5EF4-FFF2-40B4-BE49-F238E27FC236}">
                <a16:creationId xmlns:a16="http://schemas.microsoft.com/office/drawing/2014/main" id="{4934646E-DAFC-0647-4713-C62E51E12258}"/>
              </a:ext>
            </a:extLst>
          </p:cNvPr>
          <p:cNvSpPr>
            <a:spLocks noGrp="1"/>
          </p:cNvSpPr>
          <p:nvPr>
            <p:ph type="ftr" sz="quarter" idx="11"/>
          </p:nvPr>
        </p:nvSpPr>
        <p:spPr>
          <a:xfrm>
            <a:off x="2438400" y="6327085"/>
            <a:ext cx="7315200" cy="501650"/>
          </a:xfrm>
        </p:spPr>
        <p:txBody>
          <a:bodyPr/>
          <a:lstStyle/>
          <a:p>
            <a:pPr algn="r" rtl="1"/>
            <a:r>
              <a:rPr lang="ar-SA" dirty="0">
                <a:cs typeface="Simplified Arabic" panose="02020603050405020304" pitchFamily="18" charset="-78"/>
              </a:rPr>
              <a:t> حلقة العمل التدريبية بشأن الاختبارات التشخيصية السريعة للكشف عن مستضدات فيروس كورونا- سارس-2 الإصدار 3.0 | تدريب المستخدمين </a:t>
            </a:r>
            <a:endParaRPr lang="ar-SA" dirty="0">
              <a:ea typeface="+mn-lt"/>
              <a:cs typeface="Simplified Arabic" panose="02020603050405020304" pitchFamily="18" charset="-78"/>
            </a:endParaRPr>
          </a:p>
        </p:txBody>
      </p:sp>
    </p:spTree>
    <p:extLst>
      <p:ext uri="{BB962C8B-B14F-4D97-AF65-F5344CB8AC3E}">
        <p14:creationId xmlns:p14="http://schemas.microsoft.com/office/powerpoint/2010/main" val="7211712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rtlCol="1"/>
          <a:lstStyle/>
          <a:p>
            <a:pPr rtl="1"/>
            <a:r>
              <a:rPr lang="ar"/>
              <a:t>احرص على وجود خطة احتياطية لديك</a:t>
            </a:r>
            <a:endParaRPr lang="en-GB" dirty="0"/>
          </a:p>
        </p:txBody>
      </p:sp>
      <p:sp>
        <p:nvSpPr>
          <p:cNvPr id="3" name="Content Placeholder 2">
            <a:extLst>
              <a:ext uri="{FF2B5EF4-FFF2-40B4-BE49-F238E27FC236}">
                <a16:creationId xmlns:a16="http://schemas.microsoft.com/office/drawing/2014/main" id="{9154FDA1-8167-5945-BD3B-C52398ED4E1E}"/>
              </a:ext>
            </a:extLst>
          </p:cNvPr>
          <p:cNvSpPr>
            <a:spLocks noGrp="1"/>
          </p:cNvSpPr>
          <p:nvPr>
            <p:ph idx="1"/>
          </p:nvPr>
        </p:nvSpPr>
        <p:spPr/>
        <p:txBody>
          <a:bodyPr rtlCol="1"/>
          <a:lstStyle/>
          <a:p>
            <a:pPr rtl="1">
              <a:lnSpc>
                <a:spcPct val="150000"/>
              </a:lnSpc>
            </a:pPr>
            <a:r>
              <a:rPr lang="ar" dirty="0"/>
              <a:t>كن مستعداً لأي مشاكل (ولجميع المشاكل) من خلال وجود خطة احتياطية.</a:t>
            </a:r>
          </a:p>
          <a:p>
            <a:pPr rtl="1">
              <a:lnSpc>
                <a:spcPct val="150000"/>
              </a:lnSpc>
            </a:pPr>
            <a:r>
              <a:rPr lang="ar" dirty="0"/>
              <a:t>احرص على وجود لوازم ومواد إضافية‬</a:t>
            </a:r>
          </a:p>
          <a:p>
            <a:pPr rtl="1">
              <a:lnSpc>
                <a:spcPct val="150000"/>
              </a:lnSpc>
            </a:pPr>
            <a:r>
              <a:rPr lang="ar" dirty="0"/>
              <a:t>استخدم تنسيقات متعددة (مذكرات، عروض تقديمية). </a:t>
            </a:r>
          </a:p>
          <a:p>
            <a:pPr rtl="1">
              <a:lnSpc>
                <a:spcPct val="150000"/>
              </a:lnSpc>
            </a:pPr>
            <a:r>
              <a:rPr lang="ar" dirty="0"/>
              <a:t>كن مرناً.</a:t>
            </a:r>
          </a:p>
          <a:p>
            <a:pPr rtl="1">
              <a:lnSpc>
                <a:spcPct val="150000"/>
              </a:lnSpc>
            </a:pPr>
            <a:r>
              <a:rPr lang="ar" dirty="0"/>
              <a:t>اجعل من المواقف السلبية مواقف إيجابية (مثلاً، إذا لم ينجح أحد المشاركين في تقييم الكفاءة، فحوِّل الموقف إلى تجربة تعليمية).</a:t>
            </a:r>
          </a:p>
          <a:p>
            <a:pPr rtl="1"/>
            <a:endParaRPr lang="en-GB"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rtlCol="1"/>
          <a:lstStyle/>
          <a:p>
            <a:pPr rtl="1"/>
            <a:fld id="{42D34DE6-22C6-0E40-B20E-F2D718CBADB2}" type="slidenum">
              <a:rPr lang="en-GB" smtClean="0"/>
              <a:pPr rtl="1"/>
              <a:t>22</a:t>
            </a:fld>
            <a:endParaRPr lang="en-GB" sz="1000" dirty="0"/>
          </a:p>
        </p:txBody>
      </p:sp>
      <p:sp>
        <p:nvSpPr>
          <p:cNvPr id="4" name="Footer Placeholder 3">
            <a:extLst>
              <a:ext uri="{FF2B5EF4-FFF2-40B4-BE49-F238E27FC236}">
                <a16:creationId xmlns:a16="http://schemas.microsoft.com/office/drawing/2014/main" id="{CF47784A-C726-CBD7-FCD1-21F8D1AEAE3E}"/>
              </a:ext>
            </a:extLst>
          </p:cNvPr>
          <p:cNvSpPr>
            <a:spLocks noGrp="1"/>
          </p:cNvSpPr>
          <p:nvPr>
            <p:ph type="ftr" sz="quarter" idx="11"/>
          </p:nvPr>
        </p:nvSpPr>
        <p:spPr>
          <a:xfrm>
            <a:off x="2438400" y="6327085"/>
            <a:ext cx="7315200" cy="501650"/>
          </a:xfrm>
        </p:spPr>
        <p:txBody>
          <a:bodyPr/>
          <a:lstStyle/>
          <a:p>
            <a:pPr algn="r" rtl="1"/>
            <a:r>
              <a:rPr lang="ar-SA" dirty="0">
                <a:cs typeface="Simplified Arabic" panose="02020603050405020304" pitchFamily="18" charset="-78"/>
              </a:rPr>
              <a:t> حلقة العمل التدريبية بشأن الاختبارات التشخيصية السريعة للكشف عن مستضدات فيروس كورونا- سارس-2 الإصدار 3.0 | تدريب المستخدمين </a:t>
            </a:r>
            <a:endParaRPr lang="ar-SA" dirty="0">
              <a:ea typeface="+mn-lt"/>
              <a:cs typeface="Simplified Arabic" panose="02020603050405020304" pitchFamily="18" charset="-78"/>
            </a:endParaRPr>
          </a:p>
        </p:txBody>
      </p:sp>
    </p:spTree>
    <p:extLst>
      <p:ext uri="{BB962C8B-B14F-4D97-AF65-F5344CB8AC3E}">
        <p14:creationId xmlns:p14="http://schemas.microsoft.com/office/powerpoint/2010/main" val="25473665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C16B9F-E4DF-0B4D-8F6D-CDAE169A5E2D}"/>
              </a:ext>
            </a:extLst>
          </p:cNvPr>
          <p:cNvSpPr>
            <a:spLocks noGrp="1"/>
          </p:cNvSpPr>
          <p:nvPr>
            <p:ph type="title"/>
          </p:nvPr>
        </p:nvSpPr>
        <p:spPr/>
        <p:txBody>
          <a:bodyPr rtlCol="1"/>
          <a:lstStyle/>
          <a:p>
            <a:pPr rtl="1"/>
            <a:r>
              <a:rPr lang="ar" dirty="0"/>
              <a:t>إدارة التدريب</a:t>
            </a:r>
          </a:p>
        </p:txBody>
      </p:sp>
      <p:sp>
        <p:nvSpPr>
          <p:cNvPr id="4" name="Slide Number Placeholder 3">
            <a:extLst>
              <a:ext uri="{FF2B5EF4-FFF2-40B4-BE49-F238E27FC236}">
                <a16:creationId xmlns:a16="http://schemas.microsoft.com/office/drawing/2014/main" id="{ABDB6F39-695C-004B-B1C1-C240CDD05DD7}"/>
              </a:ext>
            </a:extLst>
          </p:cNvPr>
          <p:cNvSpPr>
            <a:spLocks noGrp="1"/>
          </p:cNvSpPr>
          <p:nvPr>
            <p:ph type="sldNum" sz="quarter" idx="4294967295"/>
          </p:nvPr>
        </p:nvSpPr>
        <p:spPr>
          <a:xfrm>
            <a:off x="9448800" y="6356350"/>
            <a:ext cx="2743200" cy="365125"/>
          </a:xfrm>
        </p:spPr>
        <p:txBody>
          <a:bodyPr rtlCol="1"/>
          <a:lstStyle/>
          <a:p>
            <a:pPr rtl="1"/>
            <a:fld id="{8B709DE2-93F8-7E45-91D0-E19ACC3ADA42}" type="slidenum">
              <a:rPr lang="en-US" smtClean="0"/>
              <a:t>23</a:t>
            </a:fld>
            <a:endParaRPr lang="en-US" dirty="0"/>
          </a:p>
        </p:txBody>
      </p:sp>
    </p:spTree>
    <p:extLst>
      <p:ext uri="{BB962C8B-B14F-4D97-AF65-F5344CB8AC3E}">
        <p14:creationId xmlns:p14="http://schemas.microsoft.com/office/powerpoint/2010/main" val="14523684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rtlCol="1"/>
          <a:lstStyle/>
          <a:p>
            <a:pPr rtl="1"/>
            <a:r>
              <a:rPr lang="ar"/>
              <a:t>استخدم صوتك</a:t>
            </a:r>
          </a:p>
        </p:txBody>
      </p:sp>
      <p:sp>
        <p:nvSpPr>
          <p:cNvPr id="3" name="Content Placeholder 2">
            <a:extLst>
              <a:ext uri="{FF2B5EF4-FFF2-40B4-BE49-F238E27FC236}">
                <a16:creationId xmlns:a16="http://schemas.microsoft.com/office/drawing/2014/main" id="{9154FDA1-8167-5945-BD3B-C52398ED4E1E}"/>
              </a:ext>
            </a:extLst>
          </p:cNvPr>
          <p:cNvSpPr>
            <a:spLocks noGrp="1"/>
          </p:cNvSpPr>
          <p:nvPr>
            <p:ph idx="1"/>
          </p:nvPr>
        </p:nvSpPr>
        <p:spPr>
          <a:xfrm>
            <a:off x="6096000" y="1871140"/>
            <a:ext cx="5169017" cy="4440760"/>
          </a:xfrm>
        </p:spPr>
        <p:txBody>
          <a:bodyPr rtlCol="1">
            <a:normAutofit/>
          </a:bodyPr>
          <a:lstStyle/>
          <a:p>
            <a:pPr rtl="1">
              <a:defRPr/>
            </a:pPr>
            <a:r>
              <a:rPr lang="ar" dirty="0"/>
              <a:t>اضبط إيقاع التدريب.</a:t>
            </a:r>
          </a:p>
          <a:p>
            <a:pPr rtl="1">
              <a:defRPr/>
            </a:pPr>
            <a:r>
              <a:rPr lang="ar" dirty="0"/>
              <a:t>انقل محتوى التدريب</a:t>
            </a:r>
          </a:p>
          <a:p>
            <a:pPr rtl="1">
              <a:defRPr/>
            </a:pPr>
            <a:r>
              <a:rPr lang="ar" dirty="0"/>
              <a:t>أظهِر الحماس.</a:t>
            </a:r>
          </a:p>
          <a:p>
            <a:pPr rtl="1">
              <a:defRPr/>
            </a:pPr>
            <a:r>
              <a:rPr lang="ar" dirty="0"/>
              <a:t>شجِّع على المشاركة.</a:t>
            </a:r>
          </a:p>
          <a:p>
            <a:pPr rtl="1">
              <a:defRPr/>
            </a:pPr>
            <a:r>
              <a:rPr lang="ar" dirty="0"/>
              <a:t>وفِّر الدعم الإيجابي.</a:t>
            </a:r>
          </a:p>
          <a:p>
            <a:pPr rtl="1"/>
            <a:r>
              <a:rPr lang="ar" dirty="0"/>
              <a:t>تحدَّث بصوت عال وواضح حتى يسمعك الجميع.</a:t>
            </a:r>
          </a:p>
          <a:p>
            <a:pPr rtl="1"/>
            <a:endParaRPr lang="en-GB" dirty="0"/>
          </a:p>
          <a:p>
            <a:pPr rtl="1"/>
            <a:endParaRPr lang="en-GB"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rtlCol="1"/>
          <a:lstStyle/>
          <a:p>
            <a:pPr rtl="1"/>
            <a:fld id="{42D34DE6-22C6-0E40-B20E-F2D718CBADB2}" type="slidenum">
              <a:rPr lang="en-GB" smtClean="0"/>
              <a:pPr rtl="1"/>
              <a:t>24</a:t>
            </a:fld>
            <a:endParaRPr lang="en-GB" sz="1000" dirty="0"/>
          </a:p>
        </p:txBody>
      </p:sp>
      <p:sp>
        <p:nvSpPr>
          <p:cNvPr id="6" name="Content Placeholder 2">
            <a:extLst>
              <a:ext uri="{FF2B5EF4-FFF2-40B4-BE49-F238E27FC236}">
                <a16:creationId xmlns:a16="http://schemas.microsoft.com/office/drawing/2014/main" id="{E872FA27-F98C-A94A-99F8-F1D35923504A}"/>
              </a:ext>
            </a:extLst>
          </p:cNvPr>
          <p:cNvSpPr txBox="1">
            <a:spLocks/>
          </p:cNvSpPr>
          <p:nvPr/>
        </p:nvSpPr>
        <p:spPr>
          <a:xfrm>
            <a:off x="838200" y="1871140"/>
            <a:ext cx="5430471" cy="4440760"/>
          </a:xfrm>
          <a:prstGeom prst="rect">
            <a:avLst/>
          </a:prstGeom>
        </p:spPr>
        <p:txBody>
          <a:bodyPr vert="horz" lIns="91440" tIns="45720" rIns="91440" bIns="45720" rtlCol="1">
            <a:normAutofit/>
          </a:bodyPr>
          <a:lstStyle>
            <a:lvl1pPr marL="228600" indent="-228600" algn="r" defTabSz="914400" rtl="1" eaLnBrk="1" latinLnBrk="0" hangingPunct="1">
              <a:lnSpc>
                <a:spcPct val="100000"/>
              </a:lnSpc>
              <a:spcBef>
                <a:spcPts val="1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685800" indent="-228600" algn="r" defTabSz="914400" rtl="1" eaLnBrk="1" latinLnBrk="0" hangingPunct="1">
              <a:lnSpc>
                <a:spcPct val="10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1143000" indent="-228600" algn="r" defTabSz="914400" rtl="1" eaLnBrk="1" latinLnBrk="0" hangingPunct="1">
              <a:lnSpc>
                <a:spcPct val="10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1600200" indent="-228600" algn="r" defTabSz="914400" rtl="1" eaLnBrk="1" latinLnBrk="0" hangingPunct="1">
              <a:lnSpc>
                <a:spcPct val="10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10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1"/>
            <a:r>
              <a:rPr lang="ar" dirty="0"/>
              <a:t>نوِّع نبرة صوتك.</a:t>
            </a:r>
          </a:p>
          <a:p>
            <a:pPr rtl="1"/>
            <a:r>
              <a:rPr lang="ar" dirty="0"/>
              <a:t>التزم وتيرة مريحة ومتنوعة.</a:t>
            </a:r>
          </a:p>
          <a:p>
            <a:pPr rtl="1"/>
            <a:r>
              <a:rPr lang="ar" dirty="0"/>
              <a:t>تحدث على المستوى التقني للجمهور.</a:t>
            </a:r>
          </a:p>
          <a:p>
            <a:pPr rtl="1"/>
            <a:r>
              <a:rPr lang="ar" dirty="0"/>
              <a:t>استخدم نبرة ودودة.</a:t>
            </a:r>
          </a:p>
          <a:p>
            <a:pPr rtl="1"/>
            <a:r>
              <a:rPr lang="ar" dirty="0"/>
              <a:t>استخدم ميكروفون إذا لزم الأمر.</a:t>
            </a:r>
          </a:p>
          <a:p>
            <a:pPr rtl="1"/>
            <a:endParaRPr lang="en-GB" dirty="0"/>
          </a:p>
          <a:p>
            <a:pPr rtl="1"/>
            <a:endParaRPr lang="en-GB" dirty="0"/>
          </a:p>
        </p:txBody>
      </p:sp>
      <p:sp>
        <p:nvSpPr>
          <p:cNvPr id="4" name="Footer Placeholder 3">
            <a:extLst>
              <a:ext uri="{FF2B5EF4-FFF2-40B4-BE49-F238E27FC236}">
                <a16:creationId xmlns:a16="http://schemas.microsoft.com/office/drawing/2014/main" id="{BB7B56BD-B6B3-6EC3-6024-A28B02A9AED1}"/>
              </a:ext>
            </a:extLst>
          </p:cNvPr>
          <p:cNvSpPr>
            <a:spLocks noGrp="1"/>
          </p:cNvSpPr>
          <p:nvPr>
            <p:ph type="ftr" sz="quarter" idx="11"/>
          </p:nvPr>
        </p:nvSpPr>
        <p:spPr>
          <a:xfrm>
            <a:off x="2438400" y="6327085"/>
            <a:ext cx="7315200" cy="501650"/>
          </a:xfrm>
        </p:spPr>
        <p:txBody>
          <a:bodyPr/>
          <a:lstStyle/>
          <a:p>
            <a:pPr algn="r" rtl="1"/>
            <a:r>
              <a:rPr lang="ar-SA" dirty="0">
                <a:cs typeface="Simplified Arabic" panose="02020603050405020304" pitchFamily="18" charset="-78"/>
              </a:rPr>
              <a:t> حلقة العمل التدريبية بشأن الاختبارات التشخيصية السريعة للكشف عن مستضدات فيروس كورونا- سارس-2 الإصدار 3.0 | تدريب المستخدمين </a:t>
            </a:r>
            <a:endParaRPr lang="ar-SA" dirty="0">
              <a:ea typeface="+mn-lt"/>
              <a:cs typeface="Simplified Arabic" panose="02020603050405020304" pitchFamily="18" charset="-78"/>
            </a:endParaRPr>
          </a:p>
        </p:txBody>
      </p:sp>
    </p:spTree>
    <p:extLst>
      <p:ext uri="{BB962C8B-B14F-4D97-AF65-F5344CB8AC3E}">
        <p14:creationId xmlns:p14="http://schemas.microsoft.com/office/powerpoint/2010/main" val="40761613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rtlCol="1"/>
          <a:lstStyle/>
          <a:p>
            <a:pPr rtl="1"/>
            <a:r>
              <a:rPr lang="ar"/>
              <a:t>راقب واستمع</a:t>
            </a:r>
            <a:endParaRPr lang="en-GB"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rtlCol="1"/>
          <a:lstStyle/>
          <a:p>
            <a:pPr rtl="1"/>
            <a:fld id="{42D34DE6-22C6-0E40-B20E-F2D718CBADB2}" type="slidenum">
              <a:rPr lang="en-GB" smtClean="0"/>
              <a:pPr rtl="1"/>
              <a:t>25</a:t>
            </a:fld>
            <a:endParaRPr lang="en-GB" sz="1000" dirty="0"/>
          </a:p>
        </p:txBody>
      </p:sp>
      <p:graphicFrame>
        <p:nvGraphicFramePr>
          <p:cNvPr id="8" name="Table 6">
            <a:extLst>
              <a:ext uri="{FF2B5EF4-FFF2-40B4-BE49-F238E27FC236}">
                <a16:creationId xmlns:a16="http://schemas.microsoft.com/office/drawing/2014/main" id="{3884484E-DDFC-A341-A708-8E4C9ECD1C54}"/>
              </a:ext>
            </a:extLst>
          </p:cNvPr>
          <p:cNvGraphicFramePr>
            <a:graphicFrameLocks noGrp="1"/>
          </p:cNvGraphicFramePr>
          <p:nvPr>
            <p:extLst>
              <p:ext uri="{D42A27DB-BD31-4B8C-83A1-F6EECF244321}">
                <p14:modId xmlns:p14="http://schemas.microsoft.com/office/powerpoint/2010/main" val="1896305031"/>
              </p:ext>
            </p:extLst>
          </p:nvPr>
        </p:nvGraphicFramePr>
        <p:xfrm>
          <a:off x="952500" y="1891725"/>
          <a:ext cx="10287000" cy="3591079"/>
        </p:xfrm>
        <a:graphic>
          <a:graphicData uri="http://schemas.openxmlformats.org/drawingml/2006/table">
            <a:tbl>
              <a:tblPr firstRow="1" bandRow="1">
                <a:tableStyleId>{69012ECD-51FC-41F1-AA8D-1B2483CD663E}</a:tableStyleId>
              </a:tblPr>
              <a:tblGrid>
                <a:gridCol w="5143500">
                  <a:extLst>
                    <a:ext uri="{9D8B030D-6E8A-4147-A177-3AD203B41FA5}">
                      <a16:colId xmlns:a16="http://schemas.microsoft.com/office/drawing/2014/main" val="72829728"/>
                    </a:ext>
                  </a:extLst>
                </a:gridCol>
                <a:gridCol w="5143500">
                  <a:extLst>
                    <a:ext uri="{9D8B030D-6E8A-4147-A177-3AD203B41FA5}">
                      <a16:colId xmlns:a16="http://schemas.microsoft.com/office/drawing/2014/main" val="3899262812"/>
                    </a:ext>
                  </a:extLst>
                </a:gridCol>
              </a:tblGrid>
              <a:tr h="592229">
                <a:tc>
                  <a:txBody>
                    <a:bodyPr/>
                    <a:lstStyle/>
                    <a:p>
                      <a:pPr algn="r" rtl="1"/>
                      <a:r>
                        <a:rPr lang="ar" sz="2000" dirty="0">
                          <a:solidFill>
                            <a:srgbClr val="FFFFFF"/>
                          </a:solidFill>
                          <a:latin typeface="+mj-lt"/>
                        </a:rPr>
                        <a:t>استخدم مهارات الاستماع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AC9"/>
                    </a:solidFill>
                  </a:tcPr>
                </a:tc>
                <a:tc>
                  <a:txBody>
                    <a:bodyPr/>
                    <a:lstStyle/>
                    <a:p>
                      <a:pPr algn="r" rtl="1"/>
                      <a:r>
                        <a:rPr lang="ar" sz="2000" dirty="0">
                          <a:solidFill>
                            <a:srgbClr val="FFFFFF"/>
                          </a:solidFill>
                          <a:latin typeface="+mj-lt"/>
                        </a:rPr>
                        <a:t>راقب المشاركين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AC9"/>
                    </a:solidFill>
                  </a:tcPr>
                </a:tc>
                <a:extLst>
                  <a:ext uri="{0D108BD9-81ED-4DB2-BD59-A6C34878D82A}">
                    <a16:rowId xmlns:a16="http://schemas.microsoft.com/office/drawing/2014/main" val="1189881864"/>
                  </a:ext>
                </a:extLst>
              </a:tr>
              <a:tr h="2998850">
                <a:tc>
                  <a:txBody>
                    <a:bodyPr/>
                    <a:lstStyle/>
                    <a:p>
                      <a:pPr marL="285750" indent="-285750" algn="r" rtl="1">
                        <a:spcAft>
                          <a:spcPts val="1200"/>
                        </a:spcAft>
                        <a:buFont typeface="Arial" panose="020B0604020202020204" pitchFamily="34" charset="0"/>
                        <a:buChar char="•"/>
                      </a:pPr>
                      <a:r>
                        <a:rPr lang="ar" sz="2000" dirty="0">
                          <a:latin typeface="+mj-lt"/>
                        </a:rPr>
                        <a:t>استمع إلى ما يقوله المشاركون.</a:t>
                      </a:r>
                    </a:p>
                    <a:p>
                      <a:pPr marL="285750" indent="-285750" algn="r" rtl="1">
                        <a:spcAft>
                          <a:spcPts val="1200"/>
                        </a:spcAft>
                        <a:buFont typeface="Arial" panose="020B0604020202020204" pitchFamily="34" charset="0"/>
                        <a:buChar char="•"/>
                      </a:pPr>
                      <a:r>
                        <a:rPr lang="ar" sz="2000" dirty="0">
                          <a:latin typeface="+mj-lt"/>
                        </a:rPr>
                        <a:t>هل يفهمون؟</a:t>
                      </a:r>
                    </a:p>
                    <a:p>
                      <a:pPr marL="285750" indent="-285750" algn="r" rtl="1">
                        <a:spcAft>
                          <a:spcPts val="1200"/>
                        </a:spcAft>
                        <a:buFont typeface="Arial" panose="020B0604020202020204" pitchFamily="34" charset="0"/>
                        <a:buChar char="•"/>
                      </a:pPr>
                      <a:r>
                        <a:rPr lang="ar" sz="2000" dirty="0">
                          <a:latin typeface="+mj-lt"/>
                        </a:rPr>
                        <a:t>هل هناك مخاوف؟</a:t>
                      </a:r>
                    </a:p>
                    <a:p>
                      <a:pPr marL="285750" indent="-285750" algn="r" rtl="1">
                        <a:spcAft>
                          <a:spcPts val="1200"/>
                        </a:spcAft>
                        <a:buFont typeface="Arial" panose="020B0604020202020204" pitchFamily="34" charset="0"/>
                        <a:buChar char="•"/>
                      </a:pPr>
                      <a:r>
                        <a:rPr lang="ar" sz="2000" dirty="0">
                          <a:latin typeface="+mj-lt"/>
                        </a:rPr>
                        <a:t>ما هي احتياجات المشاركين؟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gn="r" rtl="1">
                        <a:spcAft>
                          <a:spcPts val="1200"/>
                        </a:spcAft>
                        <a:buFont typeface="Arial" panose="020B0604020202020204" pitchFamily="34" charset="0"/>
                        <a:buChar char="•"/>
                      </a:pPr>
                      <a:r>
                        <a:rPr lang="ar" sz="2000" dirty="0">
                          <a:latin typeface="+mj-lt"/>
                        </a:rPr>
                        <a:t>هل المشاركون منخرطون في التدريب؟</a:t>
                      </a:r>
                    </a:p>
                    <a:p>
                      <a:pPr marL="285750" indent="-285750" algn="r" rtl="1">
                        <a:spcAft>
                          <a:spcPts val="1200"/>
                        </a:spcAft>
                        <a:buFont typeface="Arial" panose="020B0604020202020204" pitchFamily="34" charset="0"/>
                        <a:buChar char="•"/>
                      </a:pPr>
                      <a:r>
                        <a:rPr lang="ar" sz="2000" dirty="0">
                          <a:latin typeface="+mj-lt"/>
                        </a:rPr>
                        <a:t>هل يفهم المشاركون؟</a:t>
                      </a:r>
                    </a:p>
                    <a:p>
                      <a:pPr marL="285750" indent="-285750" algn="r" rtl="1">
                        <a:spcAft>
                          <a:spcPts val="1200"/>
                        </a:spcAft>
                        <a:buFont typeface="Arial" panose="020B0604020202020204" pitchFamily="34" charset="0"/>
                        <a:buChar char="•"/>
                      </a:pPr>
                      <a:r>
                        <a:rPr lang="ar" sz="2000" dirty="0">
                          <a:latin typeface="+mj-lt"/>
                        </a:rPr>
                        <a:t>ما هو مستوى الطاقة بين المشاركين؟</a:t>
                      </a:r>
                    </a:p>
                    <a:p>
                      <a:pPr marL="285750" indent="-285750" algn="r" rtl="1">
                        <a:spcAft>
                          <a:spcPts val="1200"/>
                        </a:spcAft>
                        <a:buFont typeface="Arial" panose="020B0604020202020204" pitchFamily="34" charset="0"/>
                        <a:buChar char="•"/>
                      </a:pPr>
                      <a:r>
                        <a:rPr lang="ar" sz="2000" dirty="0">
                          <a:latin typeface="+mj-lt"/>
                        </a:rPr>
                        <a:t>ما ديناميكيات المجموعة؟</a:t>
                      </a:r>
                    </a:p>
                    <a:p>
                      <a:pPr marL="285750" indent="-285750" algn="r" rtl="1">
                        <a:spcAft>
                          <a:spcPts val="1200"/>
                        </a:spcAft>
                        <a:buFont typeface="Arial" panose="020B0604020202020204" pitchFamily="34" charset="0"/>
                        <a:buChar char="•"/>
                      </a:pPr>
                      <a:r>
                        <a:rPr lang="ar" sz="2000" dirty="0">
                          <a:latin typeface="+mj-lt"/>
                        </a:rPr>
                        <a:t>من الذي لا يشارك؟</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87085182"/>
                  </a:ext>
                </a:extLst>
              </a:tr>
            </a:tbl>
          </a:graphicData>
        </a:graphic>
      </p:graphicFrame>
      <p:sp>
        <p:nvSpPr>
          <p:cNvPr id="3" name="Footer Placeholder 3">
            <a:extLst>
              <a:ext uri="{FF2B5EF4-FFF2-40B4-BE49-F238E27FC236}">
                <a16:creationId xmlns:a16="http://schemas.microsoft.com/office/drawing/2014/main" id="{7C065B91-8399-519B-6EE4-718D0783903F}"/>
              </a:ext>
            </a:extLst>
          </p:cNvPr>
          <p:cNvSpPr>
            <a:spLocks noGrp="1"/>
          </p:cNvSpPr>
          <p:nvPr>
            <p:ph type="ftr" sz="quarter" idx="11"/>
          </p:nvPr>
        </p:nvSpPr>
        <p:spPr>
          <a:xfrm>
            <a:off x="2438400" y="6327085"/>
            <a:ext cx="7315200" cy="501650"/>
          </a:xfrm>
        </p:spPr>
        <p:txBody>
          <a:bodyPr/>
          <a:lstStyle/>
          <a:p>
            <a:pPr algn="r" rtl="1"/>
            <a:r>
              <a:rPr lang="ar-SA" dirty="0">
                <a:cs typeface="Simplified Arabic" panose="02020603050405020304" pitchFamily="18" charset="-78"/>
              </a:rPr>
              <a:t> حلقة العمل التدريبية بشأن الاختبارات التشخيصية السريعة للكشف عن مستضدات فيروس كورونا- سارس-2 الإصدار 3.0 | تدريب المستخدمين </a:t>
            </a:r>
            <a:endParaRPr lang="ar-SA" dirty="0">
              <a:ea typeface="+mn-lt"/>
              <a:cs typeface="Simplified Arabic" panose="02020603050405020304" pitchFamily="18" charset="-78"/>
            </a:endParaRPr>
          </a:p>
        </p:txBody>
      </p:sp>
    </p:spTree>
    <p:extLst>
      <p:ext uri="{BB962C8B-B14F-4D97-AF65-F5344CB8AC3E}">
        <p14:creationId xmlns:p14="http://schemas.microsoft.com/office/powerpoint/2010/main" val="14623008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rtlCol="1"/>
          <a:lstStyle/>
          <a:p>
            <a:pPr rtl="1"/>
            <a:r>
              <a:rPr lang="ar"/>
              <a:t>أشرِك المشاركين.</a:t>
            </a:r>
            <a:endParaRPr lang="en-GB" dirty="0"/>
          </a:p>
        </p:txBody>
      </p:sp>
      <p:sp>
        <p:nvSpPr>
          <p:cNvPr id="3" name="Content Placeholder 2">
            <a:extLst>
              <a:ext uri="{FF2B5EF4-FFF2-40B4-BE49-F238E27FC236}">
                <a16:creationId xmlns:a16="http://schemas.microsoft.com/office/drawing/2014/main" id="{9154FDA1-8167-5945-BD3B-C52398ED4E1E}"/>
              </a:ext>
            </a:extLst>
          </p:cNvPr>
          <p:cNvSpPr>
            <a:spLocks noGrp="1"/>
          </p:cNvSpPr>
          <p:nvPr>
            <p:ph idx="1"/>
          </p:nvPr>
        </p:nvSpPr>
        <p:spPr/>
        <p:txBody>
          <a:bodyPr rtlCol="1"/>
          <a:lstStyle/>
          <a:p>
            <a:pPr rtl="1">
              <a:lnSpc>
                <a:spcPct val="150000"/>
              </a:lnSpc>
            </a:pPr>
            <a:r>
              <a:rPr lang="ar" dirty="0"/>
              <a:t>استخدم الأمثلة التي تتعلق بوظائف/مواقف المشاركين.</a:t>
            </a:r>
          </a:p>
          <a:p>
            <a:pPr rtl="1">
              <a:lnSpc>
                <a:spcPct val="150000"/>
              </a:lnSpc>
            </a:pPr>
            <a:r>
              <a:rPr lang="ar" dirty="0"/>
              <a:t>اطرح أسئلة خلال عروضك التقديمية. </a:t>
            </a:r>
          </a:p>
          <a:p>
            <a:pPr rtl="1">
              <a:lnSpc>
                <a:spcPct val="150000"/>
              </a:lnSpc>
            </a:pPr>
            <a:r>
              <a:rPr lang="ar" dirty="0"/>
              <a:t>شجع المشاركين على المساهمة وتقاسم معارفهم وخبراتهم.</a:t>
            </a:r>
          </a:p>
          <a:p>
            <a:pPr rtl="1">
              <a:lnSpc>
                <a:spcPct val="150000"/>
              </a:lnSpc>
            </a:pPr>
            <a:r>
              <a:rPr lang="ar" dirty="0"/>
              <a:t>اسمح بالاختلافات في الرأي.</a:t>
            </a:r>
          </a:p>
          <a:p>
            <a:pPr rtl="1">
              <a:lnSpc>
                <a:spcPct val="150000"/>
              </a:lnSpc>
            </a:pPr>
            <a:r>
              <a:rPr lang="ar" dirty="0"/>
              <a:t>اجعل المشاركين متيقظين </a:t>
            </a:r>
            <a:r>
              <a:rPr lang="ar-SA" dirty="0"/>
              <a:t>ونشطين في المشاركة</a:t>
            </a:r>
            <a:r>
              <a:rPr lang="ar" dirty="0"/>
              <a:t>. </a:t>
            </a:r>
          </a:p>
          <a:p>
            <a:pPr rtl="1"/>
            <a:endParaRPr lang="en-GB" dirty="0"/>
          </a:p>
          <a:p>
            <a:pPr rtl="1"/>
            <a:endParaRPr lang="en-GB"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rtlCol="1"/>
          <a:lstStyle/>
          <a:p>
            <a:pPr rtl="1"/>
            <a:fld id="{42D34DE6-22C6-0E40-B20E-F2D718CBADB2}" type="slidenum">
              <a:rPr lang="en-GB" smtClean="0"/>
              <a:pPr rtl="1"/>
              <a:t>26</a:t>
            </a:fld>
            <a:endParaRPr lang="en-GB" sz="1000" dirty="0"/>
          </a:p>
        </p:txBody>
      </p:sp>
      <p:sp>
        <p:nvSpPr>
          <p:cNvPr id="4" name="Footer Placeholder 3">
            <a:extLst>
              <a:ext uri="{FF2B5EF4-FFF2-40B4-BE49-F238E27FC236}">
                <a16:creationId xmlns:a16="http://schemas.microsoft.com/office/drawing/2014/main" id="{47821ECF-E36D-DFFA-E6B3-D1CD1ECE2751}"/>
              </a:ext>
            </a:extLst>
          </p:cNvPr>
          <p:cNvSpPr>
            <a:spLocks noGrp="1"/>
          </p:cNvSpPr>
          <p:nvPr>
            <p:ph type="ftr" sz="quarter" idx="11"/>
          </p:nvPr>
        </p:nvSpPr>
        <p:spPr>
          <a:xfrm>
            <a:off x="2438400" y="6327085"/>
            <a:ext cx="7315200" cy="501650"/>
          </a:xfrm>
        </p:spPr>
        <p:txBody>
          <a:bodyPr/>
          <a:lstStyle/>
          <a:p>
            <a:pPr algn="r" rtl="1"/>
            <a:r>
              <a:rPr lang="ar-SA" dirty="0">
                <a:cs typeface="Simplified Arabic" panose="02020603050405020304" pitchFamily="18" charset="-78"/>
              </a:rPr>
              <a:t> حلقة العمل التدريبية بشأن الاختبارات التشخيصية السريعة للكشف عن مستضدات فيروس كورونا- سارس-2 الإصدار 3.0 | تدريب المستخدمين </a:t>
            </a:r>
            <a:endParaRPr lang="ar-SA" dirty="0">
              <a:ea typeface="+mn-lt"/>
              <a:cs typeface="Simplified Arabic" panose="02020603050405020304" pitchFamily="18" charset="-78"/>
            </a:endParaRPr>
          </a:p>
        </p:txBody>
      </p:sp>
    </p:spTree>
    <p:extLst>
      <p:ext uri="{BB962C8B-B14F-4D97-AF65-F5344CB8AC3E}">
        <p14:creationId xmlns:p14="http://schemas.microsoft.com/office/powerpoint/2010/main" val="12776463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a:xfrm>
            <a:off x="838199" y="614002"/>
            <a:ext cx="10515600" cy="942814"/>
          </a:xfrm>
        </p:spPr>
        <p:txBody>
          <a:bodyPr rtlCol="1"/>
          <a:lstStyle/>
          <a:p>
            <a:pPr rtl="1"/>
            <a:r>
              <a:rPr lang="ar"/>
              <a:t>اطرح أسئلة لتحديد حدود معارف المشاركين ومدى فهمهم </a:t>
            </a:r>
            <a:endParaRPr lang="en-GB" dirty="0"/>
          </a:p>
        </p:txBody>
      </p:sp>
      <p:sp>
        <p:nvSpPr>
          <p:cNvPr id="3" name="Content Placeholder 2">
            <a:extLst>
              <a:ext uri="{FF2B5EF4-FFF2-40B4-BE49-F238E27FC236}">
                <a16:creationId xmlns:a16="http://schemas.microsoft.com/office/drawing/2014/main" id="{9154FDA1-8167-5945-BD3B-C52398ED4E1E}"/>
              </a:ext>
            </a:extLst>
          </p:cNvPr>
          <p:cNvSpPr>
            <a:spLocks noGrp="1"/>
          </p:cNvSpPr>
          <p:nvPr>
            <p:ph idx="1"/>
          </p:nvPr>
        </p:nvSpPr>
        <p:spPr>
          <a:xfrm>
            <a:off x="838201" y="1915590"/>
            <a:ext cx="10515598" cy="4440760"/>
          </a:xfrm>
        </p:spPr>
        <p:txBody>
          <a:bodyPr rtlCol="1"/>
          <a:lstStyle/>
          <a:p>
            <a:pPr marL="0" indent="0" rtl="1">
              <a:buNone/>
            </a:pPr>
            <a:r>
              <a:rPr lang="en" b="1" dirty="0"/>
              <a:t>اطلب من المشاركين‬ أن:</a:t>
            </a:r>
          </a:p>
          <a:p>
            <a:pPr rtl="1"/>
            <a:r>
              <a:rPr lang="ar" dirty="0"/>
              <a:t>يشرحو</a:t>
            </a:r>
            <a:r>
              <a:rPr lang="ar-SA" dirty="0"/>
              <a:t>ا</a:t>
            </a:r>
            <a:r>
              <a:rPr lang="ar" dirty="0"/>
              <a:t> مسائل معقدة</a:t>
            </a:r>
          </a:p>
          <a:p>
            <a:pPr rtl="1"/>
            <a:r>
              <a:rPr lang="ar" dirty="0"/>
              <a:t>يصفو</a:t>
            </a:r>
            <a:r>
              <a:rPr lang="ar-SA" dirty="0"/>
              <a:t>ا</a:t>
            </a:r>
            <a:r>
              <a:rPr lang="ar" dirty="0"/>
              <a:t> كيف سيطبقون المعلومات على وظائفهم</a:t>
            </a:r>
          </a:p>
          <a:p>
            <a:pPr rtl="1"/>
            <a:r>
              <a:rPr lang="ar" dirty="0"/>
              <a:t>يكررو</a:t>
            </a:r>
            <a:r>
              <a:rPr lang="ar-SA" dirty="0"/>
              <a:t>ا</a:t>
            </a:r>
            <a:r>
              <a:rPr lang="ar" dirty="0"/>
              <a:t> المحتويات الرئيسية أثناء المراجعات.</a:t>
            </a:r>
          </a:p>
          <a:p>
            <a:pPr rtl="1"/>
            <a:endParaRPr lang="en-GB" dirty="0"/>
          </a:p>
          <a:p>
            <a:pPr rtl="1"/>
            <a:endParaRPr lang="en-GB"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rtlCol="1"/>
          <a:lstStyle/>
          <a:p>
            <a:pPr rtl="1"/>
            <a:fld id="{42D34DE6-22C6-0E40-B20E-F2D718CBADB2}" type="slidenum">
              <a:rPr lang="en-GB" smtClean="0"/>
              <a:pPr rtl="1"/>
              <a:t>27</a:t>
            </a:fld>
            <a:endParaRPr lang="en-GB" sz="1000" dirty="0"/>
          </a:p>
        </p:txBody>
      </p:sp>
      <p:sp>
        <p:nvSpPr>
          <p:cNvPr id="4" name="Footer Placeholder 3">
            <a:extLst>
              <a:ext uri="{FF2B5EF4-FFF2-40B4-BE49-F238E27FC236}">
                <a16:creationId xmlns:a16="http://schemas.microsoft.com/office/drawing/2014/main" id="{E2D986F5-590C-FC95-297A-70EBC6B5F1E5}"/>
              </a:ext>
            </a:extLst>
          </p:cNvPr>
          <p:cNvSpPr>
            <a:spLocks noGrp="1"/>
          </p:cNvSpPr>
          <p:nvPr>
            <p:ph type="ftr" sz="quarter" idx="11"/>
          </p:nvPr>
        </p:nvSpPr>
        <p:spPr>
          <a:xfrm>
            <a:off x="2438400" y="6327085"/>
            <a:ext cx="7315200" cy="501650"/>
          </a:xfrm>
        </p:spPr>
        <p:txBody>
          <a:bodyPr/>
          <a:lstStyle/>
          <a:p>
            <a:pPr algn="r" rtl="1"/>
            <a:r>
              <a:rPr lang="ar-SA" dirty="0">
                <a:cs typeface="Simplified Arabic" panose="02020603050405020304" pitchFamily="18" charset="-78"/>
              </a:rPr>
              <a:t> حلقة العمل التدريبية بشأن الاختبارات التشخيصية السريعة للكشف عن مستضدات فيروس كورونا- سارس-2 الإصدار 3.0 | تدريب المستخدمين </a:t>
            </a:r>
            <a:endParaRPr lang="ar-SA" dirty="0">
              <a:ea typeface="+mn-lt"/>
              <a:cs typeface="Simplified Arabic" panose="02020603050405020304" pitchFamily="18" charset="-78"/>
            </a:endParaRPr>
          </a:p>
        </p:txBody>
      </p:sp>
    </p:spTree>
    <p:extLst>
      <p:ext uri="{BB962C8B-B14F-4D97-AF65-F5344CB8AC3E}">
        <p14:creationId xmlns:p14="http://schemas.microsoft.com/office/powerpoint/2010/main" val="5349873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rtlCol="1"/>
          <a:lstStyle/>
          <a:p>
            <a:pPr rtl="1"/>
            <a:r>
              <a:rPr lang="ar"/>
              <a:t>ثلاثة أنواع من الأسئلة</a:t>
            </a:r>
            <a:endParaRPr lang="en-GB" dirty="0"/>
          </a:p>
        </p:txBody>
      </p:sp>
      <p:sp>
        <p:nvSpPr>
          <p:cNvPr id="3" name="Content Placeholder 2">
            <a:extLst>
              <a:ext uri="{FF2B5EF4-FFF2-40B4-BE49-F238E27FC236}">
                <a16:creationId xmlns:a16="http://schemas.microsoft.com/office/drawing/2014/main" id="{9154FDA1-8167-5945-BD3B-C52398ED4E1E}"/>
              </a:ext>
            </a:extLst>
          </p:cNvPr>
          <p:cNvSpPr>
            <a:spLocks noGrp="1"/>
          </p:cNvSpPr>
          <p:nvPr>
            <p:ph idx="1"/>
          </p:nvPr>
        </p:nvSpPr>
        <p:spPr/>
        <p:txBody>
          <a:bodyPr rtlCol="1"/>
          <a:lstStyle/>
          <a:p>
            <a:pPr rtl="1"/>
            <a:endParaRPr lang="en-GB" dirty="0"/>
          </a:p>
          <a:p>
            <a:pPr rtl="1"/>
            <a:endParaRPr lang="en-GB"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rtlCol="1"/>
          <a:lstStyle/>
          <a:p>
            <a:pPr rtl="1"/>
            <a:fld id="{42D34DE6-22C6-0E40-B20E-F2D718CBADB2}" type="slidenum">
              <a:rPr lang="en-GB" smtClean="0"/>
              <a:pPr rtl="1"/>
              <a:t>28</a:t>
            </a:fld>
            <a:endParaRPr lang="en-GB" sz="1000" dirty="0"/>
          </a:p>
        </p:txBody>
      </p:sp>
      <p:graphicFrame>
        <p:nvGraphicFramePr>
          <p:cNvPr id="6" name="Table 6">
            <a:extLst>
              <a:ext uri="{FF2B5EF4-FFF2-40B4-BE49-F238E27FC236}">
                <a16:creationId xmlns:a16="http://schemas.microsoft.com/office/drawing/2014/main" id="{D884BE1A-2A1F-B844-92EC-583E97A929E0}"/>
              </a:ext>
            </a:extLst>
          </p:cNvPr>
          <p:cNvGraphicFramePr>
            <a:graphicFrameLocks noGrp="1"/>
          </p:cNvGraphicFramePr>
          <p:nvPr>
            <p:extLst>
              <p:ext uri="{D42A27DB-BD31-4B8C-83A1-F6EECF244321}">
                <p14:modId xmlns:p14="http://schemas.microsoft.com/office/powerpoint/2010/main" val="4091863102"/>
              </p:ext>
            </p:extLst>
          </p:nvPr>
        </p:nvGraphicFramePr>
        <p:xfrm>
          <a:off x="952500" y="2025950"/>
          <a:ext cx="10287000" cy="3048467"/>
        </p:xfrm>
        <a:graphic>
          <a:graphicData uri="http://schemas.openxmlformats.org/drawingml/2006/table">
            <a:tbl>
              <a:tblPr firstRow="1" bandRow="1">
                <a:tableStyleId>{69012ECD-51FC-41F1-AA8D-1B2483CD663E}</a:tableStyleId>
              </a:tblPr>
              <a:tblGrid>
                <a:gridCol w="3429000">
                  <a:extLst>
                    <a:ext uri="{9D8B030D-6E8A-4147-A177-3AD203B41FA5}">
                      <a16:colId xmlns:a16="http://schemas.microsoft.com/office/drawing/2014/main" val="72829728"/>
                    </a:ext>
                  </a:extLst>
                </a:gridCol>
                <a:gridCol w="3429000">
                  <a:extLst>
                    <a:ext uri="{9D8B030D-6E8A-4147-A177-3AD203B41FA5}">
                      <a16:colId xmlns:a16="http://schemas.microsoft.com/office/drawing/2014/main" val="3899262812"/>
                    </a:ext>
                  </a:extLst>
                </a:gridCol>
                <a:gridCol w="3429000">
                  <a:extLst>
                    <a:ext uri="{9D8B030D-6E8A-4147-A177-3AD203B41FA5}">
                      <a16:colId xmlns:a16="http://schemas.microsoft.com/office/drawing/2014/main" val="567101638"/>
                    </a:ext>
                  </a:extLst>
                </a:gridCol>
              </a:tblGrid>
              <a:tr h="517664">
                <a:tc>
                  <a:txBody>
                    <a:bodyPr/>
                    <a:lstStyle/>
                    <a:p>
                      <a:pPr algn="r" rtl="1"/>
                      <a:r>
                        <a:rPr lang="ar" sz="2000" dirty="0">
                          <a:solidFill>
                            <a:srgbClr val="FFFFFF"/>
                          </a:solidFill>
                          <a:latin typeface="+mj-lt"/>
                        </a:rPr>
                        <a:t>أسئلة استقصائية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AC9"/>
                    </a:solidFill>
                  </a:tcPr>
                </a:tc>
                <a:tc>
                  <a:txBody>
                    <a:bodyPr/>
                    <a:lstStyle/>
                    <a:p>
                      <a:pPr algn="r" rtl="1"/>
                      <a:r>
                        <a:rPr lang="ar" sz="2000" dirty="0">
                          <a:solidFill>
                            <a:srgbClr val="FFFFFF"/>
                          </a:solidFill>
                          <a:latin typeface="+mj-lt"/>
                        </a:rPr>
                        <a:t>أسئلة مفتوحة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AC9"/>
                    </a:solidFill>
                  </a:tcPr>
                </a:tc>
                <a:tc>
                  <a:txBody>
                    <a:bodyPr/>
                    <a:lstStyle/>
                    <a:p>
                      <a:pPr algn="r" rtl="1"/>
                      <a:r>
                        <a:rPr lang="ar" sz="2000" dirty="0">
                          <a:solidFill>
                            <a:srgbClr val="FFFFFF"/>
                          </a:solidFill>
                          <a:latin typeface="+mj-lt"/>
                        </a:rPr>
                        <a:t>أسئلة مغلقة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AC9"/>
                    </a:solidFill>
                  </a:tcPr>
                </a:tc>
                <a:extLst>
                  <a:ext uri="{0D108BD9-81ED-4DB2-BD59-A6C34878D82A}">
                    <a16:rowId xmlns:a16="http://schemas.microsoft.com/office/drawing/2014/main" val="1189881864"/>
                  </a:ext>
                </a:extLst>
              </a:tr>
              <a:tr h="2530803">
                <a:tc>
                  <a:txBody>
                    <a:bodyPr/>
                    <a:lstStyle/>
                    <a:p>
                      <a:pPr marL="285750" indent="-285750" algn="r" rtl="1">
                        <a:spcAft>
                          <a:spcPts val="1200"/>
                        </a:spcAft>
                        <a:buFont typeface="Arial" panose="020B0604020202020204" pitchFamily="34" charset="0"/>
                        <a:buChar char="•"/>
                      </a:pPr>
                      <a:r>
                        <a:rPr lang="ar" sz="2000" dirty="0">
                          <a:latin typeface="+mj-lt"/>
                        </a:rPr>
                        <a:t>تستدعي مناقشة إضافية</a:t>
                      </a:r>
                    </a:p>
                    <a:p>
                      <a:pPr marL="285750" indent="-285750" algn="r" rtl="1">
                        <a:spcAft>
                          <a:spcPts val="1200"/>
                        </a:spcAft>
                        <a:buFont typeface="Arial" panose="020B0604020202020204" pitchFamily="34" charset="0"/>
                        <a:buChar char="•"/>
                      </a:pPr>
                      <a:r>
                        <a:rPr lang="ar" sz="2000" dirty="0">
                          <a:latin typeface="+mj-lt"/>
                        </a:rPr>
                        <a:t>تشجع المشاركين على الخوض في مزيد من التفاصيل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gn="r" rtl="1">
                        <a:spcAft>
                          <a:spcPts val="1200"/>
                        </a:spcAft>
                        <a:buFont typeface="Arial" panose="020B0604020202020204" pitchFamily="34" charset="0"/>
                        <a:buChar char="•"/>
                      </a:pPr>
                      <a:r>
                        <a:rPr dirty="0" err="1"/>
                        <a:t>تستدعي</a:t>
                      </a:r>
                      <a:r>
                        <a:rPr dirty="0"/>
                        <a:t> </a:t>
                      </a:r>
                      <a:r>
                        <a:rPr dirty="0" err="1"/>
                        <a:t>إجابات</a:t>
                      </a:r>
                      <a:r>
                        <a:rPr dirty="0"/>
                        <a:t> </a:t>
                      </a:r>
                      <a:r>
                        <a:rPr dirty="0" err="1"/>
                        <a:t>وصفية</a:t>
                      </a:r>
                      <a:r>
                        <a:rPr dirty="0"/>
                        <a:t> </a:t>
                      </a:r>
                      <a:r>
                        <a:rPr dirty="0" err="1"/>
                        <a:t>لتشجيع</a:t>
                      </a:r>
                      <a:r>
                        <a:rPr dirty="0"/>
                        <a:t> </a:t>
                      </a:r>
                      <a:r>
                        <a:rPr dirty="0" err="1"/>
                        <a:t>المناقشة</a:t>
                      </a:r>
                      <a:endParaRPr lang="ar-SA" dirty="0"/>
                    </a:p>
                    <a:p>
                      <a:pPr marL="285750" indent="-285750" algn="r" rtl="1">
                        <a:spcAft>
                          <a:spcPts val="1200"/>
                        </a:spcAft>
                        <a:buFont typeface="Arial" panose="020B0604020202020204" pitchFamily="34" charset="0"/>
                        <a:buChar char="•"/>
                      </a:pPr>
                      <a:r>
                        <a:rPr lang="ar" sz="2000" dirty="0">
                          <a:latin typeface="+mj-lt"/>
                        </a:rPr>
                        <a:t>تشجِّع المشاركة وتبادل المعرفة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gn="r" rtl="1">
                        <a:spcAft>
                          <a:spcPts val="1200"/>
                        </a:spcAft>
                        <a:buFont typeface="Arial" panose="020B0604020202020204" pitchFamily="34" charset="0"/>
                        <a:buChar char="•"/>
                      </a:pPr>
                      <a:r>
                        <a:rPr lang="ar" sz="2000" dirty="0">
                          <a:latin typeface="+mj-lt"/>
                        </a:rPr>
                        <a:t>تستدعي إجابات قصيرة (نعم أو لا)</a:t>
                      </a:r>
                    </a:p>
                    <a:p>
                      <a:pPr marL="285750" indent="-285750" algn="r" rtl="1">
                        <a:spcAft>
                          <a:spcPts val="1200"/>
                        </a:spcAft>
                        <a:buFont typeface="Arial" panose="020B0604020202020204" pitchFamily="34" charset="0"/>
                        <a:buChar char="•"/>
                      </a:pPr>
                      <a:r>
                        <a:rPr lang="ar" sz="2000" dirty="0">
                          <a:latin typeface="+mj-lt"/>
                        </a:rPr>
                        <a:t>لا تشجع على المناقشة</a:t>
                      </a:r>
                    </a:p>
                    <a:p>
                      <a:pPr marL="285750" indent="-285750" algn="r" rtl="1">
                        <a:spcAft>
                          <a:spcPts val="1200"/>
                        </a:spcAft>
                        <a:buFont typeface="Arial" panose="020B0604020202020204" pitchFamily="34" charset="0"/>
                        <a:buChar char="•"/>
                      </a:pPr>
                      <a:r>
                        <a:rPr lang="ar" sz="2000" dirty="0">
                          <a:latin typeface="+mj-lt"/>
                        </a:rPr>
                        <a:t>تضع حدوداً على ما يقوله المشاركون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87085182"/>
                  </a:ext>
                </a:extLst>
              </a:tr>
            </a:tbl>
          </a:graphicData>
        </a:graphic>
      </p:graphicFrame>
      <p:sp>
        <p:nvSpPr>
          <p:cNvPr id="4" name="Footer Placeholder 3">
            <a:extLst>
              <a:ext uri="{FF2B5EF4-FFF2-40B4-BE49-F238E27FC236}">
                <a16:creationId xmlns:a16="http://schemas.microsoft.com/office/drawing/2014/main" id="{3D2FE5C6-D043-7C31-3025-2E10FF0AFF4C}"/>
              </a:ext>
            </a:extLst>
          </p:cNvPr>
          <p:cNvSpPr>
            <a:spLocks noGrp="1"/>
          </p:cNvSpPr>
          <p:nvPr>
            <p:ph type="ftr" sz="quarter" idx="11"/>
          </p:nvPr>
        </p:nvSpPr>
        <p:spPr>
          <a:xfrm>
            <a:off x="2438400" y="6327085"/>
            <a:ext cx="7315200" cy="501650"/>
          </a:xfrm>
        </p:spPr>
        <p:txBody>
          <a:bodyPr/>
          <a:lstStyle/>
          <a:p>
            <a:pPr algn="r" rtl="1"/>
            <a:r>
              <a:rPr lang="ar-SA" dirty="0">
                <a:cs typeface="Simplified Arabic" panose="02020603050405020304" pitchFamily="18" charset="-78"/>
              </a:rPr>
              <a:t> حلقة العمل التدريبية بشأن الاختبارات التشخيصية السريعة للكشف عن مستضدات فيروس كورونا- سارس-2 الإصدار 3.0 | تدريب المستخدمين </a:t>
            </a:r>
            <a:endParaRPr lang="ar-SA" dirty="0">
              <a:ea typeface="+mn-lt"/>
              <a:cs typeface="Simplified Arabic" panose="02020603050405020304" pitchFamily="18" charset="-78"/>
            </a:endParaRPr>
          </a:p>
        </p:txBody>
      </p:sp>
    </p:spTree>
    <p:extLst>
      <p:ext uri="{BB962C8B-B14F-4D97-AF65-F5344CB8AC3E}">
        <p14:creationId xmlns:p14="http://schemas.microsoft.com/office/powerpoint/2010/main" val="26097981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C16B9F-E4DF-0B4D-8F6D-CDAE169A5E2D}"/>
              </a:ext>
            </a:extLst>
          </p:cNvPr>
          <p:cNvSpPr>
            <a:spLocks noGrp="1"/>
          </p:cNvSpPr>
          <p:nvPr>
            <p:ph type="title"/>
          </p:nvPr>
        </p:nvSpPr>
        <p:spPr/>
        <p:txBody>
          <a:bodyPr rtlCol="1"/>
          <a:lstStyle/>
          <a:p>
            <a:pPr rtl="1"/>
            <a:r>
              <a:rPr lang="ar"/>
              <a:t>التعامل مع صعوبات التدريب</a:t>
            </a:r>
          </a:p>
        </p:txBody>
      </p:sp>
      <p:sp>
        <p:nvSpPr>
          <p:cNvPr id="4" name="Slide Number Placeholder 3">
            <a:extLst>
              <a:ext uri="{FF2B5EF4-FFF2-40B4-BE49-F238E27FC236}">
                <a16:creationId xmlns:a16="http://schemas.microsoft.com/office/drawing/2014/main" id="{ABDB6F39-695C-004B-B1C1-C240CDD05DD7}"/>
              </a:ext>
            </a:extLst>
          </p:cNvPr>
          <p:cNvSpPr>
            <a:spLocks noGrp="1"/>
          </p:cNvSpPr>
          <p:nvPr>
            <p:ph type="sldNum" sz="quarter" idx="4294967295"/>
          </p:nvPr>
        </p:nvSpPr>
        <p:spPr>
          <a:xfrm>
            <a:off x="9448800" y="6356350"/>
            <a:ext cx="2743200" cy="365125"/>
          </a:xfrm>
        </p:spPr>
        <p:txBody>
          <a:bodyPr rtlCol="1"/>
          <a:lstStyle/>
          <a:p>
            <a:pPr rtl="1"/>
            <a:fld id="{8B709DE2-93F8-7E45-91D0-E19ACC3ADA42}" type="slidenum">
              <a:rPr lang="en-US" smtClean="0"/>
              <a:t>29</a:t>
            </a:fld>
            <a:endParaRPr lang="en-US" dirty="0"/>
          </a:p>
        </p:txBody>
      </p:sp>
    </p:spTree>
    <p:extLst>
      <p:ext uri="{BB962C8B-B14F-4D97-AF65-F5344CB8AC3E}">
        <p14:creationId xmlns:p14="http://schemas.microsoft.com/office/powerpoint/2010/main" val="441678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a:lstStyle/>
          <a:p>
            <a:pPr algn="r" rtl="1"/>
            <a:r>
              <a:rPr lang="ar-SA" dirty="0">
                <a:cs typeface="Simplified Arabic" panose="02020603050405020304" pitchFamily="18" charset="-78"/>
              </a:rPr>
              <a:t>أهداف التعلّم </a:t>
            </a:r>
          </a:p>
        </p:txBody>
      </p:sp>
      <p:sp>
        <p:nvSpPr>
          <p:cNvPr id="3" name="Content Placeholder 2">
            <a:extLst>
              <a:ext uri="{FF2B5EF4-FFF2-40B4-BE49-F238E27FC236}">
                <a16:creationId xmlns:a16="http://schemas.microsoft.com/office/drawing/2014/main" id="{9154FDA1-8167-5945-BD3B-C52398ED4E1E}"/>
              </a:ext>
            </a:extLst>
          </p:cNvPr>
          <p:cNvSpPr>
            <a:spLocks noGrp="1"/>
          </p:cNvSpPr>
          <p:nvPr>
            <p:ph idx="1"/>
          </p:nvPr>
        </p:nvSpPr>
        <p:spPr/>
        <p:txBody>
          <a:bodyPr/>
          <a:lstStyle/>
          <a:p>
            <a:pPr marL="0" indent="0" algn="just" rtl="1">
              <a:buNone/>
            </a:pPr>
            <a:r>
              <a:rPr lang="ar-SA" dirty="0">
                <a:cs typeface="Simplified Arabic" panose="02020603050405020304" pitchFamily="18" charset="-78"/>
              </a:rPr>
              <a:t>في نهاية هذه الوحدة، ينبغي أن تكونوا قادرين على القيام بما يلي:</a:t>
            </a:r>
          </a:p>
          <a:p>
            <a:pPr algn="just" rtl="1"/>
            <a:r>
              <a:rPr lang="ar-SA" altLang="en-US" dirty="0">
                <a:cs typeface="Simplified Arabic" panose="02020603050405020304" pitchFamily="18" charset="-78"/>
              </a:rPr>
              <a:t>تطبيق المبادئ الأساسية لتعلم الكبار على التدريب</a:t>
            </a:r>
          </a:p>
          <a:p>
            <a:pPr algn="just" rtl="1"/>
            <a:r>
              <a:rPr lang="ar-SA" altLang="en-US" dirty="0">
                <a:cs typeface="Simplified Arabic" panose="02020603050405020304" pitchFamily="18" charset="-78"/>
              </a:rPr>
              <a:t>استخدام أساليب التدريب التي نُوقشت في حلقة العمل هذه من أجل تيسير حلقة العمل التدريبية على الاختبارات التشخيصية السريعة للكشف عن مستضدات فيروس كورونا-سارس-2</a:t>
            </a:r>
          </a:p>
          <a:p>
            <a:pPr algn="just" rtl="1"/>
            <a:endParaRPr lang="ar-SA" dirty="0">
              <a:cs typeface="Simplified Arabic" panose="02020603050405020304" pitchFamily="18" charset="-78"/>
            </a:endParaRPr>
          </a:p>
          <a:p>
            <a:pPr algn="just" rtl="1"/>
            <a:endParaRPr lang="ar-SA" dirty="0">
              <a:cs typeface="Simplified Arabic" panose="02020603050405020304" pitchFamily="18" charset="-78"/>
            </a:endParaRPr>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a:lstStyle/>
          <a:p>
            <a:pPr algn="l" rtl="1"/>
            <a:fld id="{42D34DE6-22C6-0E40-B20E-F2D718CBADB2}" type="slidenum">
              <a:rPr lang="ar-SA" smtClean="0">
                <a:cs typeface="Simplified Arabic" panose="02020603050405020304" pitchFamily="18" charset="-78"/>
              </a:rPr>
              <a:pPr algn="l" rtl="1"/>
              <a:t>3</a:t>
            </a:fld>
            <a:endParaRPr lang="ar-SA" sz="1000" dirty="0">
              <a:cs typeface="Simplified Arabic" panose="02020603050405020304" pitchFamily="18" charset="-78"/>
            </a:endParaRPr>
          </a:p>
        </p:txBody>
      </p:sp>
      <p:sp>
        <p:nvSpPr>
          <p:cNvPr id="6" name="Footer Placeholder 3">
            <a:extLst>
              <a:ext uri="{FF2B5EF4-FFF2-40B4-BE49-F238E27FC236}">
                <a16:creationId xmlns:a16="http://schemas.microsoft.com/office/drawing/2014/main" id="{CEEECAD9-2F95-4B65-BA94-9CCFB304A03F}"/>
              </a:ext>
            </a:extLst>
          </p:cNvPr>
          <p:cNvSpPr>
            <a:spLocks noGrp="1"/>
          </p:cNvSpPr>
          <p:nvPr>
            <p:ph type="ftr" sz="quarter" idx="11"/>
          </p:nvPr>
        </p:nvSpPr>
        <p:spPr>
          <a:xfrm>
            <a:off x="2438400" y="6327085"/>
            <a:ext cx="7315200" cy="501650"/>
          </a:xfrm>
        </p:spPr>
        <p:txBody>
          <a:bodyPr/>
          <a:lstStyle/>
          <a:p>
            <a:pPr algn="r" rtl="1"/>
            <a:r>
              <a:rPr lang="ar-SA" dirty="0">
                <a:cs typeface="Simplified Arabic" panose="02020603050405020304" pitchFamily="18" charset="-78"/>
              </a:rPr>
              <a:t> حلقة العمل التدريبية بشأن الاختبارات التشخيصية السريعة للكشف عن مستضدات فيروس كورونا- سارس-2 الإصدار 3.0 | تدريب المستخدمين </a:t>
            </a:r>
            <a:endParaRPr lang="ar-SA" dirty="0">
              <a:ea typeface="+mn-lt"/>
              <a:cs typeface="Simplified Arabic" panose="02020603050405020304" pitchFamily="18" charset="-78"/>
            </a:endParaRPr>
          </a:p>
        </p:txBody>
      </p:sp>
    </p:spTree>
    <p:extLst>
      <p:ext uri="{BB962C8B-B14F-4D97-AF65-F5344CB8AC3E}">
        <p14:creationId xmlns:p14="http://schemas.microsoft.com/office/powerpoint/2010/main" val="23310460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rtlCol="1"/>
          <a:lstStyle/>
          <a:p>
            <a:pPr rtl="1"/>
            <a:r>
              <a:rPr lang="ar"/>
              <a:t>طرق لإدارة المشاركين صعبي المراس</a:t>
            </a:r>
            <a:endParaRPr lang="en-GB" dirty="0"/>
          </a:p>
        </p:txBody>
      </p:sp>
      <p:sp>
        <p:nvSpPr>
          <p:cNvPr id="3" name="Content Placeholder 2">
            <a:extLst>
              <a:ext uri="{FF2B5EF4-FFF2-40B4-BE49-F238E27FC236}">
                <a16:creationId xmlns:a16="http://schemas.microsoft.com/office/drawing/2014/main" id="{9154FDA1-8167-5945-BD3B-C52398ED4E1E}"/>
              </a:ext>
            </a:extLst>
          </p:cNvPr>
          <p:cNvSpPr>
            <a:spLocks noGrp="1"/>
          </p:cNvSpPr>
          <p:nvPr>
            <p:ph idx="1"/>
          </p:nvPr>
        </p:nvSpPr>
        <p:spPr>
          <a:xfrm>
            <a:off x="6095999" y="1817647"/>
            <a:ext cx="5257800" cy="4440760"/>
          </a:xfrm>
        </p:spPr>
        <p:txBody>
          <a:bodyPr rtlCol="1">
            <a:normAutofit/>
          </a:bodyPr>
          <a:lstStyle/>
          <a:p>
            <a:pPr rtl="1">
              <a:lnSpc>
                <a:spcPct val="150000"/>
              </a:lnSpc>
            </a:pPr>
            <a:r>
              <a:rPr lang="ar-SA" dirty="0"/>
              <a:t>كن مسيطراً</a:t>
            </a:r>
            <a:r>
              <a:rPr lang="ar" dirty="0"/>
              <a:t>.</a:t>
            </a:r>
          </a:p>
          <a:p>
            <a:pPr rtl="1">
              <a:lnSpc>
                <a:spcPct val="150000"/>
              </a:lnSpc>
            </a:pPr>
            <a:r>
              <a:rPr lang="ar" dirty="0"/>
              <a:t>استخدم الإشارات اللفظية. </a:t>
            </a:r>
          </a:p>
          <a:p>
            <a:pPr rtl="1">
              <a:lnSpc>
                <a:spcPct val="150000"/>
              </a:lnSpc>
            </a:pPr>
            <a:r>
              <a:rPr lang="ar" dirty="0"/>
              <a:t>استخدم لغة الجسد.</a:t>
            </a:r>
          </a:p>
          <a:p>
            <a:pPr rtl="1">
              <a:lnSpc>
                <a:spcPct val="150000"/>
              </a:lnSpc>
            </a:pPr>
            <a:r>
              <a:rPr lang="ar" dirty="0"/>
              <a:t>راجع "القواعد الأساسية" المحددة مسبق</a:t>
            </a:r>
            <a:r>
              <a:rPr lang="ar-SA" dirty="0"/>
              <a:t>اً</a:t>
            </a:r>
            <a:r>
              <a:rPr lang="ar" dirty="0"/>
              <a:t> للتدريب. </a:t>
            </a:r>
          </a:p>
          <a:p>
            <a:pPr rtl="1"/>
            <a:endParaRPr lang="en-GB" dirty="0"/>
          </a:p>
          <a:p>
            <a:pPr rtl="1"/>
            <a:endParaRPr lang="en-GB"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rtlCol="1"/>
          <a:lstStyle/>
          <a:p>
            <a:pPr rtl="1"/>
            <a:fld id="{42D34DE6-22C6-0E40-B20E-F2D718CBADB2}" type="slidenum">
              <a:rPr lang="en-GB" smtClean="0"/>
              <a:pPr rtl="1"/>
              <a:t>30</a:t>
            </a:fld>
            <a:endParaRPr lang="en-GB" sz="1000" dirty="0"/>
          </a:p>
        </p:txBody>
      </p:sp>
      <p:sp>
        <p:nvSpPr>
          <p:cNvPr id="6" name="Content Placeholder 2">
            <a:extLst>
              <a:ext uri="{FF2B5EF4-FFF2-40B4-BE49-F238E27FC236}">
                <a16:creationId xmlns:a16="http://schemas.microsoft.com/office/drawing/2014/main" id="{1E843358-3A58-F941-84AE-7F53C68D167B}"/>
              </a:ext>
            </a:extLst>
          </p:cNvPr>
          <p:cNvSpPr txBox="1">
            <a:spLocks/>
          </p:cNvSpPr>
          <p:nvPr/>
        </p:nvSpPr>
        <p:spPr>
          <a:xfrm>
            <a:off x="1400432" y="1844394"/>
            <a:ext cx="5257799" cy="4440760"/>
          </a:xfrm>
          <a:prstGeom prst="rect">
            <a:avLst/>
          </a:prstGeom>
        </p:spPr>
        <p:txBody>
          <a:bodyPr vert="horz" lIns="91440" tIns="45720" rIns="91440" bIns="45720" rtlCol="1">
            <a:normAutofit/>
          </a:bodyPr>
          <a:lstStyle>
            <a:lvl1pPr marL="228600" indent="-228600" algn="r" defTabSz="914400" rtl="1" eaLnBrk="1" latinLnBrk="0" hangingPunct="1">
              <a:lnSpc>
                <a:spcPct val="100000"/>
              </a:lnSpc>
              <a:spcBef>
                <a:spcPts val="1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685800" indent="-228600" algn="r" defTabSz="914400" rtl="1" eaLnBrk="1" latinLnBrk="0" hangingPunct="1">
              <a:lnSpc>
                <a:spcPct val="10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1143000" indent="-228600" algn="r" defTabSz="914400" rtl="1" eaLnBrk="1" latinLnBrk="0" hangingPunct="1">
              <a:lnSpc>
                <a:spcPct val="10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1600200" indent="-228600" algn="r" defTabSz="914400" rtl="1" eaLnBrk="1" latinLnBrk="0" hangingPunct="1">
              <a:lnSpc>
                <a:spcPct val="10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10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1">
              <a:lnSpc>
                <a:spcPct val="150000"/>
              </a:lnSpc>
            </a:pPr>
            <a:r>
              <a:rPr lang="ar" dirty="0"/>
              <a:t>استخدم "</a:t>
            </a:r>
            <a:r>
              <a:rPr lang="ar-SA" dirty="0"/>
              <a:t>ركن</a:t>
            </a:r>
            <a:r>
              <a:rPr lang="ar" dirty="0"/>
              <a:t> الانتظار" لتدوين الأسئلة للعودة إليها في نهاية التدريب. </a:t>
            </a:r>
          </a:p>
          <a:p>
            <a:pPr rtl="1">
              <a:lnSpc>
                <a:spcPct val="150000"/>
              </a:lnSpc>
            </a:pPr>
            <a:r>
              <a:rPr lang="ar" dirty="0"/>
              <a:t>امنح الشخص مهمة محددة.</a:t>
            </a:r>
          </a:p>
          <a:p>
            <a:pPr rtl="1">
              <a:lnSpc>
                <a:spcPct val="150000"/>
              </a:lnSpc>
            </a:pPr>
            <a:r>
              <a:rPr lang="ar" dirty="0"/>
              <a:t>تحدث إلى الشخص خارج غرفة التدريب.</a:t>
            </a:r>
          </a:p>
          <a:p>
            <a:pPr rtl="1">
              <a:lnSpc>
                <a:spcPct val="150000"/>
              </a:lnSpc>
            </a:pPr>
            <a:r>
              <a:rPr lang="ar" dirty="0"/>
              <a:t>لا تفقد "هدوءك" أبداً أو تكن وقحاً. </a:t>
            </a:r>
          </a:p>
          <a:p>
            <a:pPr rtl="1"/>
            <a:endParaRPr lang="en-GB" dirty="0"/>
          </a:p>
          <a:p>
            <a:pPr rtl="1"/>
            <a:endParaRPr lang="en-GB" dirty="0"/>
          </a:p>
        </p:txBody>
      </p:sp>
      <p:sp>
        <p:nvSpPr>
          <p:cNvPr id="4" name="Footer Placeholder 3">
            <a:extLst>
              <a:ext uri="{FF2B5EF4-FFF2-40B4-BE49-F238E27FC236}">
                <a16:creationId xmlns:a16="http://schemas.microsoft.com/office/drawing/2014/main" id="{BFA9EF6A-B2FF-5F66-4638-123DCDD741E8}"/>
              </a:ext>
            </a:extLst>
          </p:cNvPr>
          <p:cNvSpPr>
            <a:spLocks noGrp="1"/>
          </p:cNvSpPr>
          <p:nvPr>
            <p:ph type="ftr" sz="quarter" idx="11"/>
          </p:nvPr>
        </p:nvSpPr>
        <p:spPr>
          <a:xfrm>
            <a:off x="2438400" y="6327085"/>
            <a:ext cx="7315200" cy="501650"/>
          </a:xfrm>
        </p:spPr>
        <p:txBody>
          <a:bodyPr/>
          <a:lstStyle/>
          <a:p>
            <a:pPr algn="r" rtl="1"/>
            <a:r>
              <a:rPr lang="ar-SA" dirty="0">
                <a:cs typeface="Simplified Arabic" panose="02020603050405020304" pitchFamily="18" charset="-78"/>
              </a:rPr>
              <a:t> حلقة العمل التدريبية بشأن الاختبارات التشخيصية السريعة للكشف عن مستضدات فيروس كورونا- سارس-2 الإصدار 3.0 | تدريب المستخدمين </a:t>
            </a:r>
            <a:endParaRPr lang="ar-SA" dirty="0">
              <a:ea typeface="+mn-lt"/>
              <a:cs typeface="Simplified Arabic" panose="02020603050405020304" pitchFamily="18" charset="-78"/>
            </a:endParaRPr>
          </a:p>
        </p:txBody>
      </p:sp>
    </p:spTree>
    <p:extLst>
      <p:ext uri="{BB962C8B-B14F-4D97-AF65-F5344CB8AC3E}">
        <p14:creationId xmlns:p14="http://schemas.microsoft.com/office/powerpoint/2010/main" val="4863089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rtlCol="1"/>
          <a:lstStyle/>
          <a:p>
            <a:pPr rtl="1"/>
            <a:r>
              <a:rPr lang="ar"/>
              <a:t>عندما لا يستجيب المشاركون</a:t>
            </a:r>
            <a:endParaRPr lang="en-GB" dirty="0"/>
          </a:p>
        </p:txBody>
      </p:sp>
      <p:sp>
        <p:nvSpPr>
          <p:cNvPr id="3" name="Content Placeholder 2">
            <a:extLst>
              <a:ext uri="{FF2B5EF4-FFF2-40B4-BE49-F238E27FC236}">
                <a16:creationId xmlns:a16="http://schemas.microsoft.com/office/drawing/2014/main" id="{9154FDA1-8167-5945-BD3B-C52398ED4E1E}"/>
              </a:ext>
            </a:extLst>
          </p:cNvPr>
          <p:cNvSpPr>
            <a:spLocks noGrp="1"/>
          </p:cNvSpPr>
          <p:nvPr>
            <p:ph idx="1"/>
          </p:nvPr>
        </p:nvSpPr>
        <p:spPr/>
        <p:txBody>
          <a:bodyPr rtlCol="1"/>
          <a:lstStyle/>
          <a:p>
            <a:pPr rtl="1"/>
            <a:endParaRPr lang="en-GB" dirty="0"/>
          </a:p>
          <a:p>
            <a:pPr rtl="1"/>
            <a:endParaRPr lang="en-GB"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rtlCol="1"/>
          <a:lstStyle/>
          <a:p>
            <a:pPr rtl="1"/>
            <a:fld id="{42D34DE6-22C6-0E40-B20E-F2D718CBADB2}" type="slidenum">
              <a:rPr lang="en-GB" smtClean="0"/>
              <a:pPr rtl="1"/>
              <a:t>31</a:t>
            </a:fld>
            <a:endParaRPr lang="en-GB" sz="1000" dirty="0"/>
          </a:p>
        </p:txBody>
      </p:sp>
      <p:graphicFrame>
        <p:nvGraphicFramePr>
          <p:cNvPr id="6" name="Diagram 5">
            <a:extLst>
              <a:ext uri="{FF2B5EF4-FFF2-40B4-BE49-F238E27FC236}">
                <a16:creationId xmlns:a16="http://schemas.microsoft.com/office/drawing/2014/main" id="{083529E1-0EE3-7D41-86D8-03809921826B}"/>
              </a:ext>
            </a:extLst>
          </p:cNvPr>
          <p:cNvGraphicFramePr/>
          <p:nvPr>
            <p:extLst>
              <p:ext uri="{D42A27DB-BD31-4B8C-83A1-F6EECF244321}">
                <p14:modId xmlns:p14="http://schemas.microsoft.com/office/powerpoint/2010/main" val="1400418139"/>
              </p:ext>
            </p:extLst>
          </p:nvPr>
        </p:nvGraphicFramePr>
        <p:xfrm>
          <a:off x="2642533" y="1487327"/>
          <a:ext cx="6400800" cy="452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2242F385-2C6E-FB48-E8DC-A5B1E9534415}"/>
              </a:ext>
            </a:extLst>
          </p:cNvPr>
          <p:cNvSpPr>
            <a:spLocks noGrp="1"/>
          </p:cNvSpPr>
          <p:nvPr>
            <p:ph type="ftr" sz="quarter" idx="11"/>
          </p:nvPr>
        </p:nvSpPr>
        <p:spPr>
          <a:xfrm>
            <a:off x="2438400" y="6327085"/>
            <a:ext cx="7315200" cy="501650"/>
          </a:xfrm>
        </p:spPr>
        <p:txBody>
          <a:bodyPr/>
          <a:lstStyle/>
          <a:p>
            <a:pPr algn="r" rtl="1"/>
            <a:r>
              <a:rPr lang="ar-SA" dirty="0">
                <a:cs typeface="Simplified Arabic" panose="02020603050405020304" pitchFamily="18" charset="-78"/>
              </a:rPr>
              <a:t> حلقة العمل التدريبية بشأن الاختبارات التشخيصية السريعة للكشف عن مستضدات فيروس كورونا- سارس-2 الإصدار 3.0 | تدريب المستخدمين </a:t>
            </a:r>
            <a:endParaRPr lang="ar-SA" dirty="0">
              <a:ea typeface="+mn-lt"/>
              <a:cs typeface="Simplified Arabic" panose="02020603050405020304" pitchFamily="18" charset="-78"/>
            </a:endParaRPr>
          </a:p>
        </p:txBody>
      </p:sp>
    </p:spTree>
    <p:extLst>
      <p:ext uri="{BB962C8B-B14F-4D97-AF65-F5344CB8AC3E}">
        <p14:creationId xmlns:p14="http://schemas.microsoft.com/office/powerpoint/2010/main" val="28967465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rtlCol="1"/>
          <a:lstStyle/>
          <a:p>
            <a:pPr rtl="1"/>
            <a:r>
              <a:rPr lang="ar"/>
              <a:t>تقديم الملاحظات</a:t>
            </a:r>
            <a:endParaRPr lang="en-GB" dirty="0"/>
          </a:p>
        </p:txBody>
      </p:sp>
      <p:sp>
        <p:nvSpPr>
          <p:cNvPr id="3" name="Content Placeholder 2">
            <a:extLst>
              <a:ext uri="{FF2B5EF4-FFF2-40B4-BE49-F238E27FC236}">
                <a16:creationId xmlns:a16="http://schemas.microsoft.com/office/drawing/2014/main" id="{9154FDA1-8167-5945-BD3B-C52398ED4E1E}"/>
              </a:ext>
            </a:extLst>
          </p:cNvPr>
          <p:cNvSpPr>
            <a:spLocks noGrp="1"/>
          </p:cNvSpPr>
          <p:nvPr>
            <p:ph idx="1"/>
          </p:nvPr>
        </p:nvSpPr>
        <p:spPr/>
        <p:txBody>
          <a:bodyPr rtlCol="1"/>
          <a:lstStyle/>
          <a:p>
            <a:pPr marL="0" indent="0" rtl="1">
              <a:buNone/>
            </a:pPr>
            <a:r>
              <a:rPr lang="ar" dirty="0"/>
              <a:t>تتكون شطيرة الملاحظات </a:t>
            </a:r>
            <a:r>
              <a:rPr lang="ar-SA" dirty="0"/>
              <a:t>من</a:t>
            </a:r>
            <a:r>
              <a:rPr lang="ar" dirty="0"/>
              <a:t> نقد "محصور" بين تعليقين إيجابيين، على النحو التالي: </a:t>
            </a:r>
          </a:p>
          <a:p>
            <a:pPr rtl="1"/>
            <a:r>
              <a:rPr lang="ar" dirty="0"/>
              <a:t>تعليق إيجابي محدد</a:t>
            </a:r>
          </a:p>
          <a:p>
            <a:pPr rtl="1"/>
            <a:r>
              <a:rPr lang="ar" dirty="0"/>
              <a:t>نقد و/أو اقتراح للتحسين</a:t>
            </a:r>
          </a:p>
          <a:p>
            <a:pPr rtl="1"/>
            <a:r>
              <a:rPr lang="ar" dirty="0"/>
              <a:t>تعليق إيجابي محدد</a:t>
            </a:r>
          </a:p>
          <a:p>
            <a:pPr rtl="1"/>
            <a:endParaRPr lang="en-GB" dirty="0"/>
          </a:p>
          <a:p>
            <a:pPr rtl="1"/>
            <a:endParaRPr lang="en-GB"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rtlCol="1"/>
          <a:lstStyle/>
          <a:p>
            <a:pPr rtl="1"/>
            <a:fld id="{42D34DE6-22C6-0E40-B20E-F2D718CBADB2}" type="slidenum">
              <a:rPr lang="en-GB" smtClean="0"/>
              <a:pPr rtl="1"/>
              <a:t>32</a:t>
            </a:fld>
            <a:endParaRPr lang="en-GB" sz="1000" dirty="0"/>
          </a:p>
        </p:txBody>
      </p:sp>
      <p:sp>
        <p:nvSpPr>
          <p:cNvPr id="6" name="Bent Arrow 5">
            <a:extLst>
              <a:ext uri="{FF2B5EF4-FFF2-40B4-BE49-F238E27FC236}">
                <a16:creationId xmlns:a16="http://schemas.microsoft.com/office/drawing/2014/main" id="{3430D55B-AE4F-CC46-9EF8-2A1E91D7592C}"/>
              </a:ext>
            </a:extLst>
          </p:cNvPr>
          <p:cNvSpPr/>
          <p:nvPr/>
        </p:nvSpPr>
        <p:spPr>
          <a:xfrm flipV="1">
            <a:off x="2226966" y="3429000"/>
            <a:ext cx="2491991" cy="1275634"/>
          </a:xfrm>
          <a:prstGeom prst="bentArrow">
            <a:avLst/>
          </a:prstGeom>
          <a:solidFill>
            <a:srgbClr val="009AC9"/>
          </a:solid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1" anchor="ctr">
            <a:spAutoFit/>
          </a:bodyPr>
          <a:lstStyle/>
          <a:p>
            <a:pPr marL="0" marR="0" indent="0" algn="ctr" defTabSz="647700" rtl="1"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n-lt"/>
              <a:ea typeface="+mn-ea"/>
              <a:cs typeface="+mn-cs"/>
              <a:sym typeface="Avenir Medium"/>
            </a:endParaRPr>
          </a:p>
        </p:txBody>
      </p:sp>
      <p:pic>
        <p:nvPicPr>
          <p:cNvPr id="8" name="Picture 7" descr="A picture containing graphical user interface, diagram&#10;&#10;Description automatically generated">
            <a:extLst>
              <a:ext uri="{FF2B5EF4-FFF2-40B4-BE49-F238E27FC236}">
                <a16:creationId xmlns:a16="http://schemas.microsoft.com/office/drawing/2014/main" id="{7B26AA0C-D515-CB44-AE72-A61F8D984AED}"/>
              </a:ext>
            </a:extLst>
          </p:cNvPr>
          <p:cNvPicPr>
            <a:picLocks noChangeAspect="1"/>
          </p:cNvPicPr>
          <p:nvPr/>
        </p:nvPicPr>
        <p:blipFill>
          <a:blip r:embed="rId2"/>
          <a:stretch>
            <a:fillRect/>
          </a:stretch>
        </p:blipFill>
        <p:spPr>
          <a:xfrm>
            <a:off x="4990070" y="2523268"/>
            <a:ext cx="3888297" cy="3721164"/>
          </a:xfrm>
          <a:prstGeom prst="rect">
            <a:avLst/>
          </a:prstGeom>
        </p:spPr>
      </p:pic>
      <p:sp>
        <p:nvSpPr>
          <p:cNvPr id="4" name="Footer Placeholder 3">
            <a:extLst>
              <a:ext uri="{FF2B5EF4-FFF2-40B4-BE49-F238E27FC236}">
                <a16:creationId xmlns:a16="http://schemas.microsoft.com/office/drawing/2014/main" id="{75B35E6B-EDBA-D289-506A-846C36F94352}"/>
              </a:ext>
            </a:extLst>
          </p:cNvPr>
          <p:cNvSpPr>
            <a:spLocks noGrp="1"/>
          </p:cNvSpPr>
          <p:nvPr>
            <p:ph type="ftr" sz="quarter" idx="11"/>
          </p:nvPr>
        </p:nvSpPr>
        <p:spPr>
          <a:xfrm>
            <a:off x="2438400" y="6327085"/>
            <a:ext cx="7315200" cy="501650"/>
          </a:xfrm>
        </p:spPr>
        <p:txBody>
          <a:bodyPr/>
          <a:lstStyle/>
          <a:p>
            <a:pPr algn="r" rtl="1"/>
            <a:r>
              <a:rPr lang="ar-SA" dirty="0">
                <a:cs typeface="Simplified Arabic" panose="02020603050405020304" pitchFamily="18" charset="-78"/>
              </a:rPr>
              <a:t> حلقة العمل التدريبية بشأن الاختبارات التشخيصية السريعة للكشف عن مستضدات فيروس كورونا- سارس-2 الإصدار 3.0 | تدريب المستخدمين </a:t>
            </a:r>
            <a:endParaRPr lang="ar-SA" dirty="0">
              <a:ea typeface="+mn-lt"/>
              <a:cs typeface="Simplified Arabic" panose="02020603050405020304" pitchFamily="18" charset="-78"/>
            </a:endParaRPr>
          </a:p>
        </p:txBody>
      </p:sp>
    </p:spTree>
    <p:extLst>
      <p:ext uri="{BB962C8B-B14F-4D97-AF65-F5344CB8AC3E}">
        <p14:creationId xmlns:p14="http://schemas.microsoft.com/office/powerpoint/2010/main" val="23178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C16B9F-E4DF-0B4D-8F6D-CDAE169A5E2D}"/>
              </a:ext>
            </a:extLst>
          </p:cNvPr>
          <p:cNvSpPr>
            <a:spLocks noGrp="1"/>
          </p:cNvSpPr>
          <p:nvPr>
            <p:ph type="title"/>
          </p:nvPr>
        </p:nvSpPr>
        <p:spPr/>
        <p:txBody>
          <a:bodyPr rtlCol="1"/>
          <a:lstStyle/>
          <a:p>
            <a:pPr rtl="1"/>
            <a:r>
              <a:rPr lang="ar"/>
              <a:t>أسئلة؟</a:t>
            </a:r>
          </a:p>
        </p:txBody>
      </p:sp>
      <p:sp>
        <p:nvSpPr>
          <p:cNvPr id="4" name="Slide Number Placeholder 3">
            <a:extLst>
              <a:ext uri="{FF2B5EF4-FFF2-40B4-BE49-F238E27FC236}">
                <a16:creationId xmlns:a16="http://schemas.microsoft.com/office/drawing/2014/main" id="{ABDB6F39-695C-004B-B1C1-C240CDD05DD7}"/>
              </a:ext>
            </a:extLst>
          </p:cNvPr>
          <p:cNvSpPr>
            <a:spLocks noGrp="1"/>
          </p:cNvSpPr>
          <p:nvPr>
            <p:ph type="sldNum" sz="quarter" idx="4294967295"/>
          </p:nvPr>
        </p:nvSpPr>
        <p:spPr>
          <a:xfrm>
            <a:off x="9448800" y="6356350"/>
            <a:ext cx="2743200" cy="365125"/>
          </a:xfrm>
        </p:spPr>
        <p:txBody>
          <a:bodyPr rtlCol="1"/>
          <a:lstStyle/>
          <a:p>
            <a:pPr rtl="1"/>
            <a:fld id="{8B709DE2-93F8-7E45-91D0-E19ACC3ADA42}" type="slidenum">
              <a:rPr lang="en-US" smtClean="0"/>
              <a:t>33</a:t>
            </a:fld>
            <a:endParaRPr lang="en-US" dirty="0"/>
          </a:p>
        </p:txBody>
      </p:sp>
    </p:spTree>
    <p:extLst>
      <p:ext uri="{BB962C8B-B14F-4D97-AF65-F5344CB8AC3E}">
        <p14:creationId xmlns:p14="http://schemas.microsoft.com/office/powerpoint/2010/main" val="8926779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rtlCol="1"/>
          <a:lstStyle/>
          <a:p>
            <a:pPr rtl="1"/>
            <a:r>
              <a:rPr lang="ar"/>
              <a:t>النقاط الرئيسية لتيسير التدريب</a:t>
            </a:r>
            <a:endParaRPr lang="en-GB" dirty="0"/>
          </a:p>
        </p:txBody>
      </p:sp>
      <p:sp>
        <p:nvSpPr>
          <p:cNvPr id="3" name="Content Placeholder 2">
            <a:extLst>
              <a:ext uri="{FF2B5EF4-FFF2-40B4-BE49-F238E27FC236}">
                <a16:creationId xmlns:a16="http://schemas.microsoft.com/office/drawing/2014/main" id="{9154FDA1-8167-5945-BD3B-C52398ED4E1E}"/>
              </a:ext>
            </a:extLst>
          </p:cNvPr>
          <p:cNvSpPr>
            <a:spLocks noGrp="1"/>
          </p:cNvSpPr>
          <p:nvPr>
            <p:ph idx="1"/>
          </p:nvPr>
        </p:nvSpPr>
        <p:spPr/>
        <p:txBody>
          <a:bodyPr rtlCol="1"/>
          <a:lstStyle/>
          <a:p>
            <a:pPr rtl="1"/>
            <a:endParaRPr lang="en-GB" dirty="0"/>
          </a:p>
          <a:p>
            <a:pPr rtl="1"/>
            <a:endParaRPr lang="en-GB"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rtlCol="1"/>
          <a:lstStyle/>
          <a:p>
            <a:pPr rtl="1"/>
            <a:fld id="{42D34DE6-22C6-0E40-B20E-F2D718CBADB2}" type="slidenum">
              <a:rPr lang="en-GB" smtClean="0"/>
              <a:pPr rtl="1"/>
              <a:t>4</a:t>
            </a:fld>
            <a:endParaRPr lang="en-GB" sz="1000" dirty="0"/>
          </a:p>
        </p:txBody>
      </p:sp>
      <p:sp>
        <p:nvSpPr>
          <p:cNvPr id="6" name="TextBox 5">
            <a:extLst>
              <a:ext uri="{FF2B5EF4-FFF2-40B4-BE49-F238E27FC236}">
                <a16:creationId xmlns:a16="http://schemas.microsoft.com/office/drawing/2014/main" id="{AD5E41D3-5DC7-0A49-BAD2-DA640D1E0916}"/>
              </a:ext>
            </a:extLst>
          </p:cNvPr>
          <p:cNvSpPr txBox="1"/>
          <p:nvPr/>
        </p:nvSpPr>
        <p:spPr>
          <a:xfrm>
            <a:off x="0" y="1650355"/>
            <a:ext cx="12192000" cy="4319131"/>
          </a:xfrm>
          <a:prstGeom prst="rect">
            <a:avLst/>
          </a:prstGeom>
          <a:solidFill>
            <a:srgbClr val="009AC9"/>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1" anchor="ctr">
            <a:spAutoFit/>
          </a:bodyPr>
          <a:lstStyle/>
          <a:p>
            <a:pPr algn="ctr" rtl="1">
              <a:spcAft>
                <a:spcPts val="1200"/>
              </a:spcAft>
            </a:pPr>
            <a:r>
              <a:rPr lang="ar" sz="3200">
                <a:solidFill>
                  <a:srgbClr val="FFFFFF"/>
                </a:solidFill>
              </a:rPr>
              <a:t>ما أسمعه، أنساه ... </a:t>
            </a:r>
          </a:p>
          <a:p>
            <a:pPr algn="ctr" rtl="1">
              <a:spcAft>
                <a:spcPts val="1200"/>
              </a:spcAft>
            </a:pPr>
            <a:r>
              <a:rPr lang="ar" sz="3200">
                <a:solidFill>
                  <a:srgbClr val="FFFFFF"/>
                </a:solidFill>
              </a:rPr>
              <a:t>ما أسمعه وأراه ، أتذكره قليلاً ...</a:t>
            </a:r>
          </a:p>
          <a:p>
            <a:pPr algn="ctr" rtl="1">
              <a:spcAft>
                <a:spcPts val="1200"/>
              </a:spcAft>
            </a:pPr>
            <a:r>
              <a:rPr lang="ar" sz="3200">
                <a:solidFill>
                  <a:srgbClr val="FFFFFF"/>
                </a:solidFill>
              </a:rPr>
              <a:t>ما أسمعه وأراه وأناقشه، أبدأ في فهمه ...</a:t>
            </a:r>
          </a:p>
          <a:p>
            <a:pPr algn="ctr" rtl="1">
              <a:spcAft>
                <a:spcPts val="1200"/>
              </a:spcAft>
            </a:pPr>
            <a:r>
              <a:rPr lang="ar" sz="3200">
                <a:solidFill>
                  <a:srgbClr val="FFFFFF"/>
                </a:solidFill>
              </a:rPr>
              <a:t>ما أسمعه وأراه وأناقشه وأفعله، أكتسب المعرفة والمهارة ...</a:t>
            </a:r>
          </a:p>
          <a:p>
            <a:pPr algn="ctr" rtl="1">
              <a:spcAft>
                <a:spcPts val="1200"/>
              </a:spcAft>
            </a:pPr>
            <a:r>
              <a:rPr lang="ar" sz="3200">
                <a:solidFill>
                  <a:srgbClr val="FFFFFF"/>
                </a:solidFill>
              </a:rPr>
              <a:t>ما أعلمه للأخرين، أتقنه...</a:t>
            </a:r>
          </a:p>
          <a:p>
            <a:pPr marL="0" marR="0" indent="0" algn="ctr" defTabSz="825500" rtl="1" fontAlgn="auto" latinLnBrk="0" hangingPunct="0">
              <a:lnSpc>
                <a:spcPct val="100000"/>
              </a:lnSpc>
              <a:spcBef>
                <a:spcPts val="0"/>
              </a:spcBef>
              <a:spcAft>
                <a:spcPts val="1200"/>
              </a:spcAft>
              <a:buClrTx/>
              <a:buSzTx/>
              <a:buFontTx/>
              <a:buNone/>
              <a:tabLst/>
            </a:pPr>
            <a:endParaRPr kumimoji="0" lang="en-US" sz="4800" b="0" i="0" u="none" strike="noStrike" cap="none" spc="0" normalizeH="0" baseline="0" dirty="0">
              <a:ln>
                <a:noFill/>
              </a:ln>
              <a:solidFill>
                <a:srgbClr val="FFFFFF"/>
              </a:solidFill>
              <a:effectLst/>
              <a:uFillTx/>
              <a:latin typeface="Avenir Roman"/>
              <a:ea typeface="Avenir Roman"/>
              <a:cs typeface="Avenir Roman"/>
              <a:sym typeface="Avenir Roman"/>
            </a:endParaRPr>
          </a:p>
        </p:txBody>
      </p:sp>
      <p:sp>
        <p:nvSpPr>
          <p:cNvPr id="4" name="Footer Placeholder 3">
            <a:extLst>
              <a:ext uri="{FF2B5EF4-FFF2-40B4-BE49-F238E27FC236}">
                <a16:creationId xmlns:a16="http://schemas.microsoft.com/office/drawing/2014/main" id="{12E99C74-88CD-C885-571A-C32998F5E9EE}"/>
              </a:ext>
            </a:extLst>
          </p:cNvPr>
          <p:cNvSpPr>
            <a:spLocks noGrp="1"/>
          </p:cNvSpPr>
          <p:nvPr>
            <p:ph type="ftr" sz="quarter" idx="11"/>
          </p:nvPr>
        </p:nvSpPr>
        <p:spPr>
          <a:xfrm>
            <a:off x="2438400" y="6327085"/>
            <a:ext cx="7315200" cy="501650"/>
          </a:xfrm>
        </p:spPr>
        <p:txBody>
          <a:bodyPr/>
          <a:lstStyle/>
          <a:p>
            <a:pPr algn="r" rtl="1"/>
            <a:r>
              <a:rPr lang="ar-SA" dirty="0">
                <a:cs typeface="Simplified Arabic" panose="02020603050405020304" pitchFamily="18" charset="-78"/>
              </a:rPr>
              <a:t> حلقة العمل التدريبية بشأن الاختبارات التشخيصية السريعة للكشف عن مستضدات فيروس كورونا- سارس-2 الإصدار 3.0 | تدريب المستخدمين </a:t>
            </a:r>
            <a:endParaRPr lang="ar-SA" dirty="0">
              <a:ea typeface="+mn-lt"/>
              <a:cs typeface="Simplified Arabic" panose="02020603050405020304" pitchFamily="18" charset="-78"/>
            </a:endParaRPr>
          </a:p>
        </p:txBody>
      </p:sp>
    </p:spTree>
    <p:extLst>
      <p:ext uri="{BB962C8B-B14F-4D97-AF65-F5344CB8AC3E}">
        <p14:creationId xmlns:p14="http://schemas.microsoft.com/office/powerpoint/2010/main" val="3878702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rtlCol="1"/>
          <a:lstStyle/>
          <a:p>
            <a:pPr rtl="1"/>
            <a:r>
              <a:rPr lang="ar"/>
              <a:t>النقاط الرئيسية التي يجب تذكرها عند تدريب الآخرين</a:t>
            </a:r>
            <a:endParaRPr lang="en-GB" dirty="0"/>
          </a:p>
        </p:txBody>
      </p:sp>
      <p:sp>
        <p:nvSpPr>
          <p:cNvPr id="3" name="Content Placeholder 2">
            <a:extLst>
              <a:ext uri="{FF2B5EF4-FFF2-40B4-BE49-F238E27FC236}">
                <a16:creationId xmlns:a16="http://schemas.microsoft.com/office/drawing/2014/main" id="{9154FDA1-8167-5945-BD3B-C52398ED4E1E}"/>
              </a:ext>
            </a:extLst>
          </p:cNvPr>
          <p:cNvSpPr>
            <a:spLocks noGrp="1"/>
          </p:cNvSpPr>
          <p:nvPr>
            <p:ph idx="1"/>
          </p:nvPr>
        </p:nvSpPr>
        <p:spPr/>
        <p:txBody>
          <a:bodyPr rtlCol="1"/>
          <a:lstStyle/>
          <a:p>
            <a:pPr rtl="1">
              <a:lnSpc>
                <a:spcPct val="150000"/>
              </a:lnSpc>
            </a:pPr>
            <a:r>
              <a:rPr lang="ar" dirty="0"/>
              <a:t>أنت تعرف بالفعل الكثير عن التدريب والصحة.</a:t>
            </a:r>
          </a:p>
          <a:p>
            <a:pPr rtl="1">
              <a:lnSpc>
                <a:spcPct val="150000"/>
              </a:lnSpc>
            </a:pPr>
            <a:r>
              <a:rPr lang="ar" dirty="0"/>
              <a:t>ولديك كثير من الأمور التي يمكنك تقاسمها مع الآخرين.</a:t>
            </a:r>
          </a:p>
          <a:p>
            <a:pPr marL="0" indent="0" rtl="1">
              <a:buNone/>
            </a:pPr>
            <a:endParaRPr lang="en-GB" dirty="0"/>
          </a:p>
          <a:p>
            <a:pPr rtl="1"/>
            <a:endParaRPr lang="en-GB"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rtlCol="1"/>
          <a:lstStyle/>
          <a:p>
            <a:pPr rtl="1"/>
            <a:fld id="{42D34DE6-22C6-0E40-B20E-F2D718CBADB2}" type="slidenum">
              <a:rPr lang="en-GB" smtClean="0"/>
              <a:pPr rtl="1"/>
              <a:t>5</a:t>
            </a:fld>
            <a:endParaRPr lang="en-GB" sz="1000" dirty="0"/>
          </a:p>
        </p:txBody>
      </p:sp>
      <p:sp>
        <p:nvSpPr>
          <p:cNvPr id="4" name="Footer Placeholder 3">
            <a:extLst>
              <a:ext uri="{FF2B5EF4-FFF2-40B4-BE49-F238E27FC236}">
                <a16:creationId xmlns:a16="http://schemas.microsoft.com/office/drawing/2014/main" id="{D6C91336-4E43-15CE-B62A-6B9837488D80}"/>
              </a:ext>
            </a:extLst>
          </p:cNvPr>
          <p:cNvSpPr>
            <a:spLocks noGrp="1"/>
          </p:cNvSpPr>
          <p:nvPr>
            <p:ph type="ftr" sz="quarter" idx="11"/>
          </p:nvPr>
        </p:nvSpPr>
        <p:spPr>
          <a:xfrm>
            <a:off x="2438400" y="6327085"/>
            <a:ext cx="7315200" cy="501650"/>
          </a:xfrm>
        </p:spPr>
        <p:txBody>
          <a:bodyPr/>
          <a:lstStyle/>
          <a:p>
            <a:pPr algn="r" rtl="1"/>
            <a:r>
              <a:rPr lang="ar-SA" dirty="0">
                <a:cs typeface="Simplified Arabic" panose="02020603050405020304" pitchFamily="18" charset="-78"/>
              </a:rPr>
              <a:t> حلقة العمل التدريبية بشأن الاختبارات التشخيصية السريعة للكشف عن مستضدات فيروس كورونا- سارس-2 الإصدار 3.0 | تدريب المستخدمين </a:t>
            </a:r>
            <a:endParaRPr lang="ar-SA" dirty="0">
              <a:ea typeface="+mn-lt"/>
              <a:cs typeface="Simplified Arabic" panose="02020603050405020304" pitchFamily="18" charset="-78"/>
            </a:endParaRPr>
          </a:p>
        </p:txBody>
      </p:sp>
    </p:spTree>
    <p:extLst>
      <p:ext uri="{BB962C8B-B14F-4D97-AF65-F5344CB8AC3E}">
        <p14:creationId xmlns:p14="http://schemas.microsoft.com/office/powerpoint/2010/main" val="3360461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a:xfrm>
            <a:off x="6416567" y="13"/>
            <a:ext cx="5120114" cy="1692794"/>
          </a:xfrm>
        </p:spPr>
        <p:txBody>
          <a:bodyPr rtlCol="1">
            <a:normAutofit/>
          </a:bodyPr>
          <a:lstStyle/>
          <a:p>
            <a:pPr rtl="1"/>
            <a:r>
              <a:rPr lang="ar" dirty="0"/>
              <a:t>أساسيات التدريب</a:t>
            </a:r>
            <a:endParaRPr lang="en-GB" dirty="0"/>
          </a:p>
        </p:txBody>
      </p:sp>
      <p:cxnSp>
        <p:nvCxnSpPr>
          <p:cNvPr id="12" name="Straight Arrow Connector 11">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154FDA1-8167-5945-BD3B-C52398ED4E1E}"/>
              </a:ext>
            </a:extLst>
          </p:cNvPr>
          <p:cNvSpPr>
            <a:spLocks noGrp="1"/>
          </p:cNvSpPr>
          <p:nvPr>
            <p:ph idx="1"/>
          </p:nvPr>
        </p:nvSpPr>
        <p:spPr>
          <a:xfrm>
            <a:off x="6416567" y="1876465"/>
            <a:ext cx="5120113" cy="3462228"/>
          </a:xfrm>
        </p:spPr>
        <p:txBody>
          <a:bodyPr rtlCol="1">
            <a:normAutofit/>
          </a:bodyPr>
          <a:lstStyle/>
          <a:p>
            <a:pPr rtl="1"/>
            <a:r>
              <a:rPr lang="ar" sz="1800" dirty="0"/>
              <a:t>اعرف جمهورك.</a:t>
            </a:r>
          </a:p>
          <a:p>
            <a:pPr rtl="1"/>
            <a:r>
              <a:rPr lang="ar" sz="1800" dirty="0"/>
              <a:t>استخدم مبادئ تعلم الكبار.</a:t>
            </a:r>
          </a:p>
          <a:p>
            <a:pPr rtl="1"/>
            <a:r>
              <a:rPr lang="ar" sz="1800" dirty="0"/>
              <a:t>كن مستعداً.</a:t>
            </a:r>
          </a:p>
          <a:p>
            <a:pPr rtl="1"/>
            <a:r>
              <a:rPr lang="ar" sz="1800" dirty="0"/>
              <a:t>أدِر التدريب.</a:t>
            </a:r>
          </a:p>
          <a:p>
            <a:pPr rtl="1"/>
            <a:r>
              <a:rPr lang="ar" sz="1800" dirty="0"/>
              <a:t>تَوَاصَل بفعالية.</a:t>
            </a:r>
          </a:p>
          <a:p>
            <a:pPr rtl="1"/>
            <a:r>
              <a:rPr lang="ar" sz="1800" dirty="0"/>
              <a:t>أشرك المشاركين.</a:t>
            </a:r>
          </a:p>
          <a:p>
            <a:pPr rtl="1"/>
            <a:endParaRPr lang="en-GB" sz="1800" dirty="0"/>
          </a:p>
          <a:p>
            <a:pPr rtl="1"/>
            <a:endParaRPr lang="en-GB" sz="1800"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a:xfrm>
            <a:off x="6941820" y="6356350"/>
            <a:ext cx="1165860" cy="365125"/>
          </a:xfrm>
        </p:spPr>
        <p:txBody>
          <a:bodyPr rtlCol="1">
            <a:normAutofit/>
          </a:bodyPr>
          <a:lstStyle/>
          <a:p>
            <a:pPr rtl="1">
              <a:spcAft>
                <a:spcPts val="600"/>
              </a:spcAft>
            </a:pPr>
            <a:fld id="{42D34DE6-22C6-0E40-B20E-F2D718CBADB2}" type="slidenum">
              <a:rPr lang="en-GB" smtClean="0"/>
              <a:pPr rtl="1">
                <a:spcAft>
                  <a:spcPts val="600"/>
                </a:spcAft>
              </a:pPr>
              <a:t>6</a:t>
            </a:fld>
            <a:endParaRPr lang="en-GB" dirty="0"/>
          </a:p>
        </p:txBody>
      </p:sp>
      <p:pic>
        <p:nvPicPr>
          <p:cNvPr id="7" name="Picture 6" descr="A close up of a logo&#10;&#10;Description automatically generated">
            <a:extLst>
              <a:ext uri="{FF2B5EF4-FFF2-40B4-BE49-F238E27FC236}">
                <a16:creationId xmlns:a16="http://schemas.microsoft.com/office/drawing/2014/main" id="{D40D82F7-31E3-6345-ABDD-20229EE3AB44}"/>
              </a:ext>
            </a:extLst>
          </p:cNvPr>
          <p:cNvPicPr>
            <a:picLocks noChangeAspect="1"/>
          </p:cNvPicPr>
          <p:nvPr/>
        </p:nvPicPr>
        <p:blipFill rotWithShape="1">
          <a:blip r:embed="rId2"/>
          <a:srcRect l="7945"/>
          <a:stretch/>
        </p:blipFill>
        <p:spPr>
          <a:xfrm>
            <a:off x="825843" y="466159"/>
            <a:ext cx="5120113" cy="537157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4" name="Footer Placeholder 3">
            <a:extLst>
              <a:ext uri="{FF2B5EF4-FFF2-40B4-BE49-F238E27FC236}">
                <a16:creationId xmlns:a16="http://schemas.microsoft.com/office/drawing/2014/main" id="{6880A03B-DE73-AF6D-1FF4-4A1A7FB1D56D}"/>
              </a:ext>
            </a:extLst>
          </p:cNvPr>
          <p:cNvSpPr>
            <a:spLocks noGrp="1"/>
          </p:cNvSpPr>
          <p:nvPr>
            <p:ph type="ftr" sz="quarter" idx="11"/>
          </p:nvPr>
        </p:nvSpPr>
        <p:spPr>
          <a:xfrm>
            <a:off x="2438400" y="6327085"/>
            <a:ext cx="7315200" cy="501650"/>
          </a:xfrm>
        </p:spPr>
        <p:txBody>
          <a:bodyPr/>
          <a:lstStyle/>
          <a:p>
            <a:pPr algn="r" rtl="1"/>
            <a:r>
              <a:rPr lang="ar-SA" dirty="0">
                <a:cs typeface="Simplified Arabic" panose="02020603050405020304" pitchFamily="18" charset="-78"/>
              </a:rPr>
              <a:t> حلقة العمل التدريبية بشأن الاختبارات التشخيصية السريعة للكشف عن مستضدات فيروس كورونا- سارس-2 الإصدار 3.0 | تدريب المستخدمين </a:t>
            </a:r>
            <a:endParaRPr lang="ar-SA" dirty="0">
              <a:ea typeface="+mn-lt"/>
              <a:cs typeface="Simplified Arabic" panose="02020603050405020304" pitchFamily="18" charset="-78"/>
            </a:endParaRPr>
          </a:p>
        </p:txBody>
      </p:sp>
    </p:spTree>
    <p:extLst>
      <p:ext uri="{BB962C8B-B14F-4D97-AF65-F5344CB8AC3E}">
        <p14:creationId xmlns:p14="http://schemas.microsoft.com/office/powerpoint/2010/main" val="3650846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rtlCol="1"/>
          <a:lstStyle/>
          <a:p>
            <a:pPr rtl="1"/>
            <a:r>
              <a:rPr lang="ar"/>
              <a:t>لماذا تعرف جمهورك؟</a:t>
            </a:r>
            <a:endParaRPr lang="en-GB" dirty="0"/>
          </a:p>
        </p:txBody>
      </p:sp>
      <p:sp>
        <p:nvSpPr>
          <p:cNvPr id="3" name="Content Placeholder 2">
            <a:extLst>
              <a:ext uri="{FF2B5EF4-FFF2-40B4-BE49-F238E27FC236}">
                <a16:creationId xmlns:a16="http://schemas.microsoft.com/office/drawing/2014/main" id="{9154FDA1-8167-5945-BD3B-C52398ED4E1E}"/>
              </a:ext>
            </a:extLst>
          </p:cNvPr>
          <p:cNvSpPr>
            <a:spLocks noGrp="1"/>
          </p:cNvSpPr>
          <p:nvPr>
            <p:ph idx="1"/>
          </p:nvPr>
        </p:nvSpPr>
        <p:spPr/>
        <p:txBody>
          <a:bodyPr rtlCol="1"/>
          <a:lstStyle/>
          <a:p>
            <a:pPr rtl="1"/>
            <a:endParaRPr lang="en-GB" dirty="0"/>
          </a:p>
          <a:p>
            <a:pPr rtl="1"/>
            <a:endParaRPr lang="en-GB"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rtlCol="1"/>
          <a:lstStyle/>
          <a:p>
            <a:pPr rtl="1"/>
            <a:fld id="{42D34DE6-22C6-0E40-B20E-F2D718CBADB2}" type="slidenum">
              <a:rPr lang="en-GB" smtClean="0"/>
              <a:pPr rtl="1"/>
              <a:t>7</a:t>
            </a:fld>
            <a:endParaRPr lang="en-GB" sz="1000" dirty="0"/>
          </a:p>
        </p:txBody>
      </p:sp>
      <p:graphicFrame>
        <p:nvGraphicFramePr>
          <p:cNvPr id="6" name="Diagram 5">
            <a:extLst>
              <a:ext uri="{FF2B5EF4-FFF2-40B4-BE49-F238E27FC236}">
                <a16:creationId xmlns:a16="http://schemas.microsoft.com/office/drawing/2014/main" id="{D04FB85B-D01D-D24F-B5B1-2D6EE9BEC6DF}"/>
              </a:ext>
            </a:extLst>
          </p:cNvPr>
          <p:cNvGraphicFramePr/>
          <p:nvPr>
            <p:extLst>
              <p:ext uri="{D42A27DB-BD31-4B8C-83A1-F6EECF244321}">
                <p14:modId xmlns:p14="http://schemas.microsoft.com/office/powerpoint/2010/main" val="3933249823"/>
              </p:ext>
            </p:extLst>
          </p:nvPr>
        </p:nvGraphicFramePr>
        <p:xfrm>
          <a:off x="952500" y="1736203"/>
          <a:ext cx="10286999"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E0DF252D-1A5F-5223-00B1-44470442BC09}"/>
              </a:ext>
            </a:extLst>
          </p:cNvPr>
          <p:cNvSpPr>
            <a:spLocks noGrp="1"/>
          </p:cNvSpPr>
          <p:nvPr>
            <p:ph type="ftr" sz="quarter" idx="11"/>
          </p:nvPr>
        </p:nvSpPr>
        <p:spPr>
          <a:xfrm>
            <a:off x="2438400" y="6327085"/>
            <a:ext cx="7315200" cy="501650"/>
          </a:xfrm>
        </p:spPr>
        <p:txBody>
          <a:bodyPr/>
          <a:lstStyle/>
          <a:p>
            <a:pPr algn="r" rtl="1"/>
            <a:r>
              <a:rPr lang="ar-SA" dirty="0">
                <a:cs typeface="Simplified Arabic" panose="02020603050405020304" pitchFamily="18" charset="-78"/>
              </a:rPr>
              <a:t> حلقة العمل التدريبية بشأن الاختبارات التشخيصية السريعة للكشف عن مستضدات فيروس كورونا- سارس-2 الإصدار 3.0 | تدريب المستخدمين </a:t>
            </a:r>
            <a:endParaRPr lang="ar-SA" dirty="0">
              <a:ea typeface="+mn-lt"/>
              <a:cs typeface="Simplified Arabic" panose="02020603050405020304" pitchFamily="18" charset="-78"/>
            </a:endParaRPr>
          </a:p>
        </p:txBody>
      </p:sp>
    </p:spTree>
    <p:extLst>
      <p:ext uri="{BB962C8B-B14F-4D97-AF65-F5344CB8AC3E}">
        <p14:creationId xmlns:p14="http://schemas.microsoft.com/office/powerpoint/2010/main" val="3140317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rtlCol="1"/>
          <a:lstStyle/>
          <a:p>
            <a:pPr rtl="1"/>
            <a:r>
              <a:rPr lang="ar"/>
              <a:t>التعرف على المشاركين في الدورة</a:t>
            </a:r>
            <a:endParaRPr lang="en-GB" dirty="0"/>
          </a:p>
        </p:txBody>
      </p:sp>
      <p:sp>
        <p:nvSpPr>
          <p:cNvPr id="3" name="Content Placeholder 2">
            <a:extLst>
              <a:ext uri="{FF2B5EF4-FFF2-40B4-BE49-F238E27FC236}">
                <a16:creationId xmlns:a16="http://schemas.microsoft.com/office/drawing/2014/main" id="{9154FDA1-8167-5945-BD3B-C52398ED4E1E}"/>
              </a:ext>
            </a:extLst>
          </p:cNvPr>
          <p:cNvSpPr>
            <a:spLocks noGrp="1"/>
          </p:cNvSpPr>
          <p:nvPr>
            <p:ph idx="1"/>
          </p:nvPr>
        </p:nvSpPr>
        <p:spPr/>
        <p:txBody>
          <a:bodyPr rtlCol="1"/>
          <a:lstStyle/>
          <a:p>
            <a:pPr rtl="1"/>
            <a:r>
              <a:rPr lang="ar"/>
              <a:t>استخدم تمرين "عرفني بنفسك".</a:t>
            </a:r>
          </a:p>
          <a:p>
            <a:pPr rtl="1"/>
            <a:r>
              <a:rPr lang="ar"/>
              <a:t>اطلب من المشاركين أن يقولوا ماذا يتوقعون من الدورة.</a:t>
            </a:r>
          </a:p>
          <a:p>
            <a:pPr rtl="1"/>
            <a:r>
              <a:rPr lang="ar"/>
              <a:t>تحدث معهم قبل بدء جلسات التدريب وأثناء فترات الراحة وغير ذلك.</a:t>
            </a:r>
          </a:p>
          <a:p>
            <a:pPr rtl="1"/>
            <a:endParaRPr lang="en-GB" dirty="0"/>
          </a:p>
          <a:p>
            <a:pPr rtl="1"/>
            <a:endParaRPr lang="en-GB"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rtlCol="1"/>
          <a:lstStyle/>
          <a:p>
            <a:pPr rtl="1"/>
            <a:fld id="{42D34DE6-22C6-0E40-B20E-F2D718CBADB2}" type="slidenum">
              <a:rPr lang="en-GB" smtClean="0"/>
              <a:pPr rtl="1"/>
              <a:t>8</a:t>
            </a:fld>
            <a:endParaRPr lang="en-GB" sz="1000" dirty="0"/>
          </a:p>
        </p:txBody>
      </p:sp>
      <p:sp>
        <p:nvSpPr>
          <p:cNvPr id="4" name="Footer Placeholder 3">
            <a:extLst>
              <a:ext uri="{FF2B5EF4-FFF2-40B4-BE49-F238E27FC236}">
                <a16:creationId xmlns:a16="http://schemas.microsoft.com/office/drawing/2014/main" id="{60B1C491-68BC-A865-AA9D-1F4A9E8F0CCC}"/>
              </a:ext>
            </a:extLst>
          </p:cNvPr>
          <p:cNvSpPr>
            <a:spLocks noGrp="1"/>
          </p:cNvSpPr>
          <p:nvPr>
            <p:ph type="ftr" sz="quarter" idx="11"/>
          </p:nvPr>
        </p:nvSpPr>
        <p:spPr>
          <a:xfrm>
            <a:off x="2438400" y="6327085"/>
            <a:ext cx="7315200" cy="501650"/>
          </a:xfrm>
        </p:spPr>
        <p:txBody>
          <a:bodyPr/>
          <a:lstStyle/>
          <a:p>
            <a:pPr algn="r" rtl="1"/>
            <a:r>
              <a:rPr lang="ar-SA" dirty="0">
                <a:cs typeface="Simplified Arabic" panose="02020603050405020304" pitchFamily="18" charset="-78"/>
              </a:rPr>
              <a:t> حلقة العمل التدريبية بشأن الاختبارات التشخيصية السريعة للكشف عن مستضدات فيروس كورونا- سارس-2 الإصدار 3.0 | تدريب المستخدمين </a:t>
            </a:r>
            <a:endParaRPr lang="ar-SA" dirty="0">
              <a:ea typeface="+mn-lt"/>
              <a:cs typeface="Simplified Arabic" panose="02020603050405020304" pitchFamily="18" charset="-78"/>
            </a:endParaRPr>
          </a:p>
        </p:txBody>
      </p:sp>
    </p:spTree>
    <p:extLst>
      <p:ext uri="{BB962C8B-B14F-4D97-AF65-F5344CB8AC3E}">
        <p14:creationId xmlns:p14="http://schemas.microsoft.com/office/powerpoint/2010/main" val="3115347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C16B9F-E4DF-0B4D-8F6D-CDAE169A5E2D}"/>
              </a:ext>
            </a:extLst>
          </p:cNvPr>
          <p:cNvSpPr>
            <a:spLocks noGrp="1"/>
          </p:cNvSpPr>
          <p:nvPr>
            <p:ph type="title"/>
          </p:nvPr>
        </p:nvSpPr>
        <p:spPr/>
        <p:txBody>
          <a:bodyPr rtlCol="1"/>
          <a:lstStyle/>
          <a:p>
            <a:pPr rtl="1"/>
            <a:r>
              <a:rPr lang="ar"/>
              <a:t>تدريب الكبار</a:t>
            </a:r>
          </a:p>
        </p:txBody>
      </p:sp>
      <p:sp>
        <p:nvSpPr>
          <p:cNvPr id="4" name="Slide Number Placeholder 3">
            <a:extLst>
              <a:ext uri="{FF2B5EF4-FFF2-40B4-BE49-F238E27FC236}">
                <a16:creationId xmlns:a16="http://schemas.microsoft.com/office/drawing/2014/main" id="{ABDB6F39-695C-004B-B1C1-C240CDD05DD7}"/>
              </a:ext>
            </a:extLst>
          </p:cNvPr>
          <p:cNvSpPr>
            <a:spLocks noGrp="1"/>
          </p:cNvSpPr>
          <p:nvPr>
            <p:ph type="sldNum" sz="quarter" idx="4294967295"/>
          </p:nvPr>
        </p:nvSpPr>
        <p:spPr>
          <a:xfrm>
            <a:off x="9448800" y="6356350"/>
            <a:ext cx="2743200" cy="365125"/>
          </a:xfrm>
        </p:spPr>
        <p:txBody>
          <a:bodyPr rtlCol="1"/>
          <a:lstStyle/>
          <a:p>
            <a:pPr rtl="1"/>
            <a:fld id="{8B709DE2-93F8-7E45-91D0-E19ACC3ADA42}" type="slidenum">
              <a:rPr lang="en-US" smtClean="0"/>
              <a:t>9</a:t>
            </a:fld>
            <a:endParaRPr lang="en-US" dirty="0"/>
          </a:p>
        </p:txBody>
      </p:sp>
    </p:spTree>
    <p:extLst>
      <p:ext uri="{BB962C8B-B14F-4D97-AF65-F5344CB8AC3E}">
        <p14:creationId xmlns:p14="http://schemas.microsoft.com/office/powerpoint/2010/main" val="2898135584"/>
      </p:ext>
    </p:extLst>
  </p:cSld>
  <p:clrMapOvr>
    <a:masterClrMapping/>
  </p:clrMapOvr>
</p:sld>
</file>

<file path=ppt/theme/theme1.xml><?xml version="1.0" encoding="utf-8"?>
<a:theme xmlns:a="http://schemas.openxmlformats.org/drawingml/2006/main" name="Office Theme">
  <a:themeElements>
    <a:clrScheme name="Custom 20">
      <a:dk1>
        <a:srgbClr val="424242"/>
      </a:dk1>
      <a:lt1>
        <a:srgbClr val="FFFFFF"/>
      </a:lt1>
      <a:dk2>
        <a:srgbClr val="44546A"/>
      </a:dk2>
      <a:lt2>
        <a:srgbClr val="E7E6E6"/>
      </a:lt2>
      <a:accent1>
        <a:srgbClr val="0087BC"/>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2EB33F0B292F044865AC5360FB5C193" ma:contentTypeVersion="10" ma:contentTypeDescription="Create a new document." ma:contentTypeScope="" ma:versionID="53c510b663eb44cb7498f28392d4cd33">
  <xsd:schema xmlns:xsd="http://www.w3.org/2001/XMLSchema" xmlns:xs="http://www.w3.org/2001/XMLSchema" xmlns:p="http://schemas.microsoft.com/office/2006/metadata/properties" xmlns:ns3="0b20a213-df17-4e56-abb9-25e675dfe243" targetNamespace="http://schemas.microsoft.com/office/2006/metadata/properties" ma:root="true" ma:fieldsID="c63f0433e488edd6047613ecd864541d" ns3:_="">
    <xsd:import namespace="0b20a213-df17-4e56-abb9-25e675dfe24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Locatio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20a213-df17-4e56-abb9-25e675dfe24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4DFBF62-494B-4E8A-BFA6-5D47F1954064}">
  <ds:schemaRefs>
    <ds:schemaRef ds:uri="http://purl.org/dc/terms/"/>
    <ds:schemaRef ds:uri="0b20a213-df17-4e56-abb9-25e675dfe243"/>
    <ds:schemaRef ds:uri="http://schemas.microsoft.com/office/2006/documentManagement/types"/>
    <ds:schemaRef ds:uri="http://schemas.openxmlformats.org/package/2006/metadata/core-properties"/>
    <ds:schemaRef ds:uri="http://purl.org/dc/elements/1.1/"/>
    <ds:schemaRef ds:uri="http://www.w3.org/XML/1998/namespace"/>
    <ds:schemaRef ds:uri="http://schemas.microsoft.com/office/infopath/2007/PartnerControl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F49CC269-D556-40D1-A1B6-ADB92D424C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20a213-df17-4e56-abb9-25e675dfe2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0975441-EB7D-4ED6-A30C-31B20FBC039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1591</TotalTime>
  <Words>2286</Words>
  <Application>Microsoft Office PowerPoint</Application>
  <PresentationFormat>Widescreen</PresentationFormat>
  <Paragraphs>266</Paragraphs>
  <Slides>33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Avenir Roman</vt:lpstr>
      <vt:lpstr>Calibri</vt:lpstr>
      <vt:lpstr>Simplified Arabic</vt:lpstr>
      <vt:lpstr>Office Theme</vt:lpstr>
      <vt:lpstr>11</vt:lpstr>
      <vt:lpstr>إخلاء المسؤولية</vt:lpstr>
      <vt:lpstr>أهداف التعلّم </vt:lpstr>
      <vt:lpstr>النقاط الرئيسية لتيسير التدريب</vt:lpstr>
      <vt:lpstr>النقاط الرئيسية التي يجب تذكرها عند تدريب الآخرين</vt:lpstr>
      <vt:lpstr>أساسيات التدريب</vt:lpstr>
      <vt:lpstr>لماذا تعرف جمهورك؟</vt:lpstr>
      <vt:lpstr>التعرف على المشاركين في الدورة</vt:lpstr>
      <vt:lpstr>تدريب الكبار</vt:lpstr>
      <vt:lpstr>المتعلمين الكبار مقابل الأطفال 1</vt:lpstr>
      <vt:lpstr>نصائح حول التدريب</vt:lpstr>
      <vt:lpstr>كن مستعداً!</vt:lpstr>
      <vt:lpstr>الاستعداد للتدريب</vt:lpstr>
      <vt:lpstr>تجهيز قاعات التدريب</vt:lpstr>
      <vt:lpstr>هيكلية تدريب المستخدم </vt:lpstr>
      <vt:lpstr>ماذا تحتاج (1)</vt:lpstr>
      <vt:lpstr>ما ستحتاجون إليه (2) </vt:lpstr>
      <vt:lpstr>ما ستحتاجون إليه (3) </vt:lpstr>
      <vt:lpstr>محتوى تدريب المستخدمين </vt:lpstr>
      <vt:lpstr>إجراء تقييم للكفاءة (1)</vt:lpstr>
      <vt:lpstr>إجراء تقييم للكفاءة (2)</vt:lpstr>
      <vt:lpstr>احرص على وجود خطة احتياطية لديك</vt:lpstr>
      <vt:lpstr>إدارة التدريب</vt:lpstr>
      <vt:lpstr>استخدم صوتك</vt:lpstr>
      <vt:lpstr>راقب واستمع</vt:lpstr>
      <vt:lpstr>أشرِك المشاركين.</vt:lpstr>
      <vt:lpstr>اطرح أسئلة لتحديد حدود معارف المشاركين ومدى فهمهم </vt:lpstr>
      <vt:lpstr>ثلاثة أنواع من الأسئلة</vt:lpstr>
      <vt:lpstr>التعامل مع صعوبات التدريب</vt:lpstr>
      <vt:lpstr>طرق لإدارة المشاركين صعبي المراس</vt:lpstr>
      <vt:lpstr>عندما لا يستجيب المشاركون</vt:lpstr>
      <vt:lpstr>تقديم الملاحظات</vt:lpstr>
      <vt:lpstr>أسئلة؟</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dc:title>
  <dc:creator>Andre Trollip</dc:creator>
  <cp:lastModifiedBy>natacha milhano</cp:lastModifiedBy>
  <cp:revision>93</cp:revision>
  <dcterms:created xsi:type="dcterms:W3CDTF">2020-10-08T12:31:05Z</dcterms:created>
  <dcterms:modified xsi:type="dcterms:W3CDTF">2022-09-29T13:41:57Z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0x01010032EB33F0B292F044865AC5360FB5C193</vt:lpwstr>
  </property>
</Properties>
</file>