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 id="2147483660" r:id="rId5"/>
  </p:sldMasterIdLst>
  <p:notesMasterIdLst>
    <p:notesMasterId r:id="rId32"/>
  </p:notesMasterIdLst>
  <p:sldIdLst>
    <p:sldId id="266" r:id="rId6"/>
    <p:sldId id="270" r:id="rId7"/>
    <p:sldId id="282" r:id="rId8"/>
    <p:sldId id="256" r:id="rId9"/>
    <p:sldId id="257" r:id="rId10"/>
    <p:sldId id="258" r:id="rId11"/>
    <p:sldId id="259" r:id="rId12"/>
    <p:sldId id="260" r:id="rId13"/>
    <p:sldId id="261" r:id="rId14"/>
    <p:sldId id="262" r:id="rId15"/>
    <p:sldId id="267" r:id="rId16"/>
    <p:sldId id="263" r:id="rId17"/>
    <p:sldId id="264" r:id="rId18"/>
    <p:sldId id="265" r:id="rId19"/>
    <p:sldId id="272" r:id="rId20"/>
    <p:sldId id="273" r:id="rId21"/>
    <p:sldId id="274" r:id="rId22"/>
    <p:sldId id="275" r:id="rId23"/>
    <p:sldId id="276" r:id="rId24"/>
    <p:sldId id="277" r:id="rId25"/>
    <p:sldId id="278" r:id="rId26"/>
    <p:sldId id="279" r:id="rId27"/>
    <p:sldId id="280" r:id="rId28"/>
    <p:sldId id="281" r:id="rId29"/>
    <p:sldId id="269" r:id="rId30"/>
    <p:sldId id="268" r:id="rId3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0"/>
    <p:restoredTop sz="83333" autoAdjust="0"/>
  </p:normalViewPr>
  <p:slideViewPr>
    <p:cSldViewPr>
      <p:cViewPr varScale="1">
        <p:scale>
          <a:sx n="86" d="100"/>
          <a:sy n="86" d="100"/>
        </p:scale>
        <p:origin x="1002" y="9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 Type="http://schemas.openxmlformats.org/officeDocument/2006/relationships/customXml" Target="../customXml/item3.xml"/><Relationship Id="rId21" Type="http://schemas.openxmlformats.org/officeDocument/2006/relationships/slide" Target="slides/slide16.xml"/><Relationship Id="rId34" Type="http://schemas.openxmlformats.org/officeDocument/2006/relationships/viewProps" Target="viewProps.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slide" Target="slides/slide24.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notesMaster" Target="notesMasters/notesMaster1.xml"/><Relationship Id="rId37" Type="http://schemas.microsoft.com/office/2015/10/relationships/revisionInfo" Target="revisionInfo.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tableStyles" Target="tableStyles.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CA73B56-4B6E-48C7-85E5-C37A6EE07A16}" type="datetimeFigureOut">
              <a:rPr lang="en-GB" smtClean="0"/>
              <a:t>17/05/2018</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A736E4E-C300-492E-A3A3-49B8342F0D5C}" type="slidenum">
              <a:rPr lang="en-GB" smtClean="0"/>
              <a:t>‹#›</a:t>
            </a:fld>
            <a:endParaRPr lang="en-GB"/>
          </a:p>
        </p:txBody>
      </p:sp>
    </p:spTree>
    <p:extLst>
      <p:ext uri="{BB962C8B-B14F-4D97-AF65-F5344CB8AC3E}">
        <p14:creationId xmlns:p14="http://schemas.microsoft.com/office/powerpoint/2010/main" val="318946172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Can be done as exercise or didactic session depending on context/ available supplies</a:t>
            </a:r>
          </a:p>
        </p:txBody>
      </p:sp>
      <p:sp>
        <p:nvSpPr>
          <p:cNvPr id="4" name="Slide Number Placeholder 3"/>
          <p:cNvSpPr>
            <a:spLocks noGrp="1"/>
          </p:cNvSpPr>
          <p:nvPr>
            <p:ph type="sldNum" sz="quarter" idx="10"/>
          </p:nvPr>
        </p:nvSpPr>
        <p:spPr/>
        <p:txBody>
          <a:bodyPr/>
          <a:lstStyle/>
          <a:p>
            <a:fld id="{CA736E4E-C300-492E-A3A3-49B8342F0D5C}" type="slidenum">
              <a:rPr lang="en-GB" smtClean="0"/>
              <a:t>1</a:t>
            </a:fld>
            <a:endParaRPr lang="en-GB"/>
          </a:p>
        </p:txBody>
      </p:sp>
    </p:spTree>
    <p:extLst>
      <p:ext uri="{BB962C8B-B14F-4D97-AF65-F5344CB8AC3E}">
        <p14:creationId xmlns:p14="http://schemas.microsoft.com/office/powerpoint/2010/main" val="290704606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If gloves</a:t>
            </a:r>
            <a:r>
              <a:rPr lang="en-GB" baseline="0" dirty="0"/>
              <a:t> need to be removed separately, add an additional hand hygiene step.  </a:t>
            </a:r>
            <a:endParaRPr lang="en-GB" dirty="0"/>
          </a:p>
        </p:txBody>
      </p:sp>
      <p:sp>
        <p:nvSpPr>
          <p:cNvPr id="4" name="Slide Number Placeholder 3"/>
          <p:cNvSpPr>
            <a:spLocks noGrp="1"/>
          </p:cNvSpPr>
          <p:nvPr>
            <p:ph type="sldNum" sz="quarter" idx="10"/>
          </p:nvPr>
        </p:nvSpPr>
        <p:spPr/>
        <p:txBody>
          <a:bodyPr/>
          <a:lstStyle/>
          <a:p>
            <a:fld id="{CA736E4E-C300-492E-A3A3-49B8342F0D5C}" type="slidenum">
              <a:rPr lang="en-GB" smtClean="0"/>
              <a:t>12</a:t>
            </a:fld>
            <a:endParaRPr lang="en-GB"/>
          </a:p>
        </p:txBody>
      </p:sp>
    </p:spTree>
    <p:extLst>
      <p:ext uri="{BB962C8B-B14F-4D97-AF65-F5344CB8AC3E}">
        <p14:creationId xmlns:p14="http://schemas.microsoft.com/office/powerpoint/2010/main" val="65910370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Take particular</a:t>
            </a:r>
            <a:r>
              <a:rPr lang="en-US" baseline="0" dirty="0"/>
              <a:t> care not to let the elastic of the eye protection (mask or goggles) snap as it is removed.  </a:t>
            </a:r>
            <a:endParaRPr lang="en-US" dirty="0"/>
          </a:p>
        </p:txBody>
      </p:sp>
      <p:sp>
        <p:nvSpPr>
          <p:cNvPr id="4" name="Slide Number Placeholder 3"/>
          <p:cNvSpPr>
            <a:spLocks noGrp="1"/>
          </p:cNvSpPr>
          <p:nvPr>
            <p:ph type="sldNum" sz="quarter" idx="10"/>
          </p:nvPr>
        </p:nvSpPr>
        <p:spPr/>
        <p:txBody>
          <a:bodyPr/>
          <a:lstStyle/>
          <a:p>
            <a:fld id="{CA736E4E-C300-492E-A3A3-49B8342F0D5C}" type="slidenum">
              <a:rPr lang="en-GB" smtClean="0"/>
              <a:t>13</a:t>
            </a:fld>
            <a:endParaRPr lang="en-GB"/>
          </a:p>
        </p:txBody>
      </p:sp>
    </p:spTree>
    <p:extLst>
      <p:ext uri="{BB962C8B-B14F-4D97-AF65-F5344CB8AC3E}">
        <p14:creationId xmlns:p14="http://schemas.microsoft.com/office/powerpoint/2010/main" val="417467834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Nothing should be worn or</a:t>
            </a:r>
            <a:r>
              <a:rPr lang="en-US" baseline="0" dirty="0"/>
              <a:t> carried under PPE that you want to bring back out of the contaminated area.  </a:t>
            </a:r>
          </a:p>
          <a:p>
            <a:r>
              <a:rPr lang="en-US" baseline="0" dirty="0"/>
              <a:t>Paper scrubs should be used if available.</a:t>
            </a:r>
          </a:p>
          <a:p>
            <a:endParaRPr lang="en-US" baseline="0" dirty="0"/>
          </a:p>
          <a:p>
            <a:r>
              <a:rPr lang="en-US" baseline="0" dirty="0"/>
              <a:t>Trained observers should perform visual inspections and observe all steps.  </a:t>
            </a:r>
            <a:endParaRPr lang="en-US" dirty="0"/>
          </a:p>
          <a:p>
            <a:endParaRPr lang="en-US" dirty="0"/>
          </a:p>
        </p:txBody>
      </p:sp>
      <p:sp>
        <p:nvSpPr>
          <p:cNvPr id="4" name="Slide Number Placeholder 3"/>
          <p:cNvSpPr>
            <a:spLocks noGrp="1"/>
          </p:cNvSpPr>
          <p:nvPr>
            <p:ph type="sldNum" sz="quarter" idx="10"/>
          </p:nvPr>
        </p:nvSpPr>
        <p:spPr/>
        <p:txBody>
          <a:bodyPr/>
          <a:lstStyle/>
          <a:p>
            <a:fld id="{CA736E4E-C300-492E-A3A3-49B8342F0D5C}" type="slidenum">
              <a:rPr lang="en-GB" smtClean="0"/>
              <a:t>16</a:t>
            </a:fld>
            <a:endParaRPr lang="en-GB"/>
          </a:p>
        </p:txBody>
      </p:sp>
    </p:spTree>
    <p:extLst>
      <p:ext uri="{BB962C8B-B14F-4D97-AF65-F5344CB8AC3E}">
        <p14:creationId xmlns:p14="http://schemas.microsoft.com/office/powerpoint/2010/main" val="233012290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CA736E4E-C300-492E-A3A3-49B8342F0D5C}" type="slidenum">
              <a:rPr lang="en-GB" smtClean="0"/>
              <a:t>17</a:t>
            </a:fld>
            <a:endParaRPr lang="en-GB"/>
          </a:p>
        </p:txBody>
      </p:sp>
    </p:spTree>
    <p:extLst>
      <p:ext uri="{BB962C8B-B14F-4D97-AF65-F5344CB8AC3E}">
        <p14:creationId xmlns:p14="http://schemas.microsoft.com/office/powerpoint/2010/main" val="198390206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If</a:t>
            </a:r>
            <a:r>
              <a:rPr lang="en-US" baseline="0" dirty="0"/>
              <a:t> PAPR hoods are being used – goggles are not necessary.  </a:t>
            </a:r>
            <a:endParaRPr lang="en-US" dirty="0"/>
          </a:p>
          <a:p>
            <a:endParaRPr lang="en-US" dirty="0"/>
          </a:p>
        </p:txBody>
      </p:sp>
      <p:sp>
        <p:nvSpPr>
          <p:cNvPr id="4" name="Slide Number Placeholder 3"/>
          <p:cNvSpPr>
            <a:spLocks noGrp="1"/>
          </p:cNvSpPr>
          <p:nvPr>
            <p:ph type="sldNum" sz="quarter" idx="10"/>
          </p:nvPr>
        </p:nvSpPr>
        <p:spPr/>
        <p:txBody>
          <a:bodyPr/>
          <a:lstStyle/>
          <a:p>
            <a:fld id="{CA736E4E-C300-492E-A3A3-49B8342F0D5C}" type="slidenum">
              <a:rPr lang="en-GB" smtClean="0"/>
              <a:t>18</a:t>
            </a:fld>
            <a:endParaRPr lang="en-GB"/>
          </a:p>
        </p:txBody>
      </p:sp>
    </p:spTree>
    <p:extLst>
      <p:ext uri="{BB962C8B-B14F-4D97-AF65-F5344CB8AC3E}">
        <p14:creationId xmlns:p14="http://schemas.microsoft.com/office/powerpoint/2010/main" val="415228932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Care</a:t>
            </a:r>
            <a:r>
              <a:rPr lang="en-US" baseline="0" dirty="0"/>
              <a:t> should be taken to move slowly and methodically at each step.  </a:t>
            </a:r>
          </a:p>
          <a:p>
            <a:endParaRPr lang="en-US" baseline="0" dirty="0"/>
          </a:p>
          <a:p>
            <a:r>
              <a:rPr lang="en-US" baseline="0" dirty="0"/>
              <a:t>Pay particular attention not to snap gloves or apron when removing.</a:t>
            </a:r>
            <a:endParaRPr lang="en-US" dirty="0"/>
          </a:p>
          <a:p>
            <a:endParaRPr lang="en-US" dirty="0"/>
          </a:p>
        </p:txBody>
      </p:sp>
      <p:sp>
        <p:nvSpPr>
          <p:cNvPr id="4" name="Slide Number Placeholder 3"/>
          <p:cNvSpPr>
            <a:spLocks noGrp="1"/>
          </p:cNvSpPr>
          <p:nvPr>
            <p:ph type="sldNum" sz="quarter" idx="10"/>
          </p:nvPr>
        </p:nvSpPr>
        <p:spPr/>
        <p:txBody>
          <a:bodyPr/>
          <a:lstStyle/>
          <a:p>
            <a:fld id="{CA736E4E-C300-492E-A3A3-49B8342F0D5C}" type="slidenum">
              <a:rPr lang="en-GB" smtClean="0"/>
              <a:t>21</a:t>
            </a:fld>
            <a:endParaRPr lang="en-GB"/>
          </a:p>
        </p:txBody>
      </p:sp>
    </p:spTree>
    <p:extLst>
      <p:ext uri="{BB962C8B-B14F-4D97-AF65-F5344CB8AC3E}">
        <p14:creationId xmlns:p14="http://schemas.microsoft.com/office/powerpoint/2010/main" val="287839578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CA736E4E-C300-492E-A3A3-49B8342F0D5C}" type="slidenum">
              <a:rPr lang="en-GB" smtClean="0"/>
              <a:t>22</a:t>
            </a:fld>
            <a:endParaRPr lang="en-GB"/>
          </a:p>
        </p:txBody>
      </p:sp>
    </p:spTree>
    <p:extLst>
      <p:ext uri="{BB962C8B-B14F-4D97-AF65-F5344CB8AC3E}">
        <p14:creationId xmlns:p14="http://schemas.microsoft.com/office/powerpoint/2010/main" val="65069708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Take particular</a:t>
            </a:r>
            <a:r>
              <a:rPr lang="en-US" baseline="0" dirty="0"/>
              <a:t> care not to let the elastic of the eye protection (mas or goggles) snap as it is removed</a:t>
            </a:r>
            <a:endParaRPr lang="en-US" dirty="0"/>
          </a:p>
        </p:txBody>
      </p:sp>
      <p:sp>
        <p:nvSpPr>
          <p:cNvPr id="4" name="Slide Number Placeholder 3"/>
          <p:cNvSpPr>
            <a:spLocks noGrp="1"/>
          </p:cNvSpPr>
          <p:nvPr>
            <p:ph type="sldNum" sz="quarter" idx="10"/>
          </p:nvPr>
        </p:nvSpPr>
        <p:spPr/>
        <p:txBody>
          <a:bodyPr/>
          <a:lstStyle/>
          <a:p>
            <a:fld id="{CA736E4E-C300-492E-A3A3-49B8342F0D5C}" type="slidenum">
              <a:rPr lang="en-GB" smtClean="0"/>
              <a:t>23</a:t>
            </a:fld>
            <a:endParaRPr lang="en-GB"/>
          </a:p>
        </p:txBody>
      </p:sp>
    </p:spTree>
    <p:extLst>
      <p:ext uri="{BB962C8B-B14F-4D97-AF65-F5344CB8AC3E}">
        <p14:creationId xmlns:p14="http://schemas.microsoft.com/office/powerpoint/2010/main" val="91205426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Nothing should be worn or</a:t>
            </a:r>
            <a:r>
              <a:rPr lang="en-US" baseline="0" dirty="0"/>
              <a:t> carried under PPE that you want to bring back out of the contaminated area.  </a:t>
            </a:r>
          </a:p>
          <a:p>
            <a:r>
              <a:rPr lang="en-US" baseline="0" dirty="0"/>
              <a:t>Paper scrubs should be used if available.</a:t>
            </a:r>
          </a:p>
          <a:p>
            <a:endParaRPr lang="en-US" baseline="0" dirty="0"/>
          </a:p>
          <a:p>
            <a:r>
              <a:rPr lang="en-US" baseline="0" dirty="0"/>
              <a:t>Trained observers should perform visual inspections and observe all steps.  </a:t>
            </a:r>
          </a:p>
          <a:p>
            <a:endParaRPr lang="en-US" baseline="0" dirty="0"/>
          </a:p>
          <a:p>
            <a:endParaRPr lang="en-US" dirty="0"/>
          </a:p>
        </p:txBody>
      </p:sp>
      <p:sp>
        <p:nvSpPr>
          <p:cNvPr id="4" name="Slide Number Placeholder 3"/>
          <p:cNvSpPr>
            <a:spLocks noGrp="1"/>
          </p:cNvSpPr>
          <p:nvPr>
            <p:ph type="sldNum" sz="quarter" idx="10"/>
          </p:nvPr>
        </p:nvSpPr>
        <p:spPr/>
        <p:txBody>
          <a:bodyPr/>
          <a:lstStyle/>
          <a:p>
            <a:fld id="{CA736E4E-C300-492E-A3A3-49B8342F0D5C}" type="slidenum">
              <a:rPr lang="en-GB" smtClean="0"/>
              <a:t>2</a:t>
            </a:fld>
            <a:endParaRPr lang="en-GB"/>
          </a:p>
        </p:txBody>
      </p:sp>
    </p:spTree>
    <p:extLst>
      <p:ext uri="{BB962C8B-B14F-4D97-AF65-F5344CB8AC3E}">
        <p14:creationId xmlns:p14="http://schemas.microsoft.com/office/powerpoint/2010/main" val="112208035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a:p>
          <a:p>
            <a:endParaRPr lang="en-US" dirty="0"/>
          </a:p>
        </p:txBody>
      </p:sp>
      <p:sp>
        <p:nvSpPr>
          <p:cNvPr id="4" name="Slide Number Placeholder 3"/>
          <p:cNvSpPr>
            <a:spLocks noGrp="1"/>
          </p:cNvSpPr>
          <p:nvPr>
            <p:ph type="sldNum" sz="quarter" idx="10"/>
          </p:nvPr>
        </p:nvSpPr>
        <p:spPr/>
        <p:txBody>
          <a:bodyPr/>
          <a:lstStyle/>
          <a:p>
            <a:fld id="{CA736E4E-C300-492E-A3A3-49B8342F0D5C}" type="slidenum">
              <a:rPr lang="en-GB" smtClean="0"/>
              <a:t>3</a:t>
            </a:fld>
            <a:endParaRPr lang="en-GB"/>
          </a:p>
        </p:txBody>
      </p:sp>
    </p:spTree>
    <p:extLst>
      <p:ext uri="{BB962C8B-B14F-4D97-AF65-F5344CB8AC3E}">
        <p14:creationId xmlns:p14="http://schemas.microsoft.com/office/powerpoint/2010/main" val="193159544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dirty="0"/>
              <a:t>Source: </a:t>
            </a:r>
            <a:r>
              <a:rPr lang="en-US" sz="1200" b="0" kern="1200" dirty="0">
                <a:solidFill>
                  <a:schemeClr val="tx1"/>
                </a:solidFill>
                <a:effectLst/>
                <a:latin typeface="+mn-lt"/>
                <a:ea typeface="+mn-ea"/>
                <a:cs typeface="+mn-cs"/>
              </a:rPr>
              <a:t>Personal protective equipment for use in a filovirus disease outbreak; Rapid advice guideline (WHO 2016) </a:t>
            </a:r>
            <a:endParaRPr lang="en-US" b="0" dirty="0"/>
          </a:p>
          <a:p>
            <a:endParaRPr lang="en-US" dirty="0"/>
          </a:p>
          <a:p>
            <a:r>
              <a:rPr lang="en-US" dirty="0"/>
              <a:t>Print Annex 4 for participants: http://</a:t>
            </a:r>
            <a:r>
              <a:rPr lang="en-US" dirty="0" err="1"/>
              <a:t>apps.who.int</a:t>
            </a:r>
            <a:r>
              <a:rPr lang="en-US" dirty="0"/>
              <a:t>/iris/bitstream/handle/10665/251426/9789241549721-eng.pdf?sequence=1</a:t>
            </a:r>
          </a:p>
          <a:p>
            <a:endParaRPr lang="en-US" dirty="0"/>
          </a:p>
        </p:txBody>
      </p:sp>
      <p:sp>
        <p:nvSpPr>
          <p:cNvPr id="4" name="Slide Number Placeholder 3"/>
          <p:cNvSpPr>
            <a:spLocks noGrp="1"/>
          </p:cNvSpPr>
          <p:nvPr>
            <p:ph type="sldNum" sz="quarter" idx="10"/>
          </p:nvPr>
        </p:nvSpPr>
        <p:spPr/>
        <p:txBody>
          <a:bodyPr/>
          <a:lstStyle/>
          <a:p>
            <a:fld id="{CA736E4E-C300-492E-A3A3-49B8342F0D5C}" type="slidenum">
              <a:rPr lang="en-GB" smtClean="0"/>
              <a:t>4</a:t>
            </a:fld>
            <a:endParaRPr lang="en-GB"/>
          </a:p>
        </p:txBody>
      </p:sp>
    </p:spTree>
    <p:extLst>
      <p:ext uri="{BB962C8B-B14F-4D97-AF65-F5344CB8AC3E}">
        <p14:creationId xmlns:p14="http://schemas.microsoft.com/office/powerpoint/2010/main" val="313335730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Nothing should be worn or</a:t>
            </a:r>
            <a:r>
              <a:rPr lang="en-US" baseline="0" dirty="0"/>
              <a:t> carried under PPE that you want to bring back out of the contaminated area.  </a:t>
            </a:r>
          </a:p>
          <a:p>
            <a:r>
              <a:rPr lang="en-US" baseline="0" dirty="0"/>
              <a:t>Paper scrubs should be used if available.</a:t>
            </a:r>
          </a:p>
          <a:p>
            <a:endParaRPr lang="en-US" baseline="0" dirty="0"/>
          </a:p>
          <a:p>
            <a:r>
              <a:rPr lang="en-US" baseline="0" dirty="0"/>
              <a:t>Trained observers should perform visual inspections and observe all steps.  </a:t>
            </a:r>
          </a:p>
          <a:p>
            <a:endParaRPr lang="en-US" baseline="0" dirty="0"/>
          </a:p>
          <a:p>
            <a:endParaRPr lang="en-US" dirty="0"/>
          </a:p>
        </p:txBody>
      </p:sp>
      <p:sp>
        <p:nvSpPr>
          <p:cNvPr id="4" name="Slide Number Placeholder 3"/>
          <p:cNvSpPr>
            <a:spLocks noGrp="1"/>
          </p:cNvSpPr>
          <p:nvPr>
            <p:ph type="sldNum" sz="quarter" idx="10"/>
          </p:nvPr>
        </p:nvSpPr>
        <p:spPr/>
        <p:txBody>
          <a:bodyPr/>
          <a:lstStyle/>
          <a:p>
            <a:fld id="{CA736E4E-C300-492E-A3A3-49B8342F0D5C}" type="slidenum">
              <a:rPr lang="en-GB" smtClean="0"/>
              <a:t>5</a:t>
            </a:fld>
            <a:endParaRPr lang="en-GB"/>
          </a:p>
        </p:txBody>
      </p:sp>
    </p:spTree>
    <p:extLst>
      <p:ext uri="{BB962C8B-B14F-4D97-AF65-F5344CB8AC3E}">
        <p14:creationId xmlns:p14="http://schemas.microsoft.com/office/powerpoint/2010/main" val="108695336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CA736E4E-C300-492E-A3A3-49B8342F0D5C}" type="slidenum">
              <a:rPr lang="en-GB" smtClean="0"/>
              <a:t>6</a:t>
            </a:fld>
            <a:endParaRPr lang="en-GB"/>
          </a:p>
        </p:txBody>
      </p:sp>
    </p:spTree>
    <p:extLst>
      <p:ext uri="{BB962C8B-B14F-4D97-AF65-F5344CB8AC3E}">
        <p14:creationId xmlns:p14="http://schemas.microsoft.com/office/powerpoint/2010/main" val="65910370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If</a:t>
            </a:r>
            <a:r>
              <a:rPr lang="en-US" baseline="0" dirty="0"/>
              <a:t> PAPRs are being used – goggles are not necessary.  </a:t>
            </a:r>
            <a:endParaRPr lang="en-US" dirty="0"/>
          </a:p>
        </p:txBody>
      </p:sp>
      <p:sp>
        <p:nvSpPr>
          <p:cNvPr id="4" name="Slide Number Placeholder 3"/>
          <p:cNvSpPr>
            <a:spLocks noGrp="1"/>
          </p:cNvSpPr>
          <p:nvPr>
            <p:ph type="sldNum" sz="quarter" idx="10"/>
          </p:nvPr>
        </p:nvSpPr>
        <p:spPr/>
        <p:txBody>
          <a:bodyPr/>
          <a:lstStyle/>
          <a:p>
            <a:fld id="{CA736E4E-C300-492E-A3A3-49B8342F0D5C}" type="slidenum">
              <a:rPr lang="en-GB" smtClean="0"/>
              <a:t>7</a:t>
            </a:fld>
            <a:endParaRPr lang="en-GB"/>
          </a:p>
        </p:txBody>
      </p:sp>
    </p:spTree>
    <p:extLst>
      <p:ext uri="{BB962C8B-B14F-4D97-AF65-F5344CB8AC3E}">
        <p14:creationId xmlns:p14="http://schemas.microsoft.com/office/powerpoint/2010/main" val="306689107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highlight>
                <a:srgbClr val="FFFF00"/>
              </a:highlight>
            </a:endParaRPr>
          </a:p>
        </p:txBody>
      </p:sp>
      <p:sp>
        <p:nvSpPr>
          <p:cNvPr id="4" name="Slide Number Placeholder 3"/>
          <p:cNvSpPr>
            <a:spLocks noGrp="1"/>
          </p:cNvSpPr>
          <p:nvPr>
            <p:ph type="sldNum" sz="quarter" idx="10"/>
          </p:nvPr>
        </p:nvSpPr>
        <p:spPr/>
        <p:txBody>
          <a:bodyPr/>
          <a:lstStyle/>
          <a:p>
            <a:fld id="{CA736E4E-C300-492E-A3A3-49B8342F0D5C}" type="slidenum">
              <a:rPr lang="en-GB" smtClean="0"/>
              <a:t>8</a:t>
            </a:fld>
            <a:endParaRPr lang="en-GB"/>
          </a:p>
        </p:txBody>
      </p:sp>
    </p:spTree>
    <p:extLst>
      <p:ext uri="{BB962C8B-B14F-4D97-AF65-F5344CB8AC3E}">
        <p14:creationId xmlns:p14="http://schemas.microsoft.com/office/powerpoint/2010/main" val="344546858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Care</a:t>
            </a:r>
            <a:r>
              <a:rPr lang="en-US" baseline="0" dirty="0"/>
              <a:t> should be taken to move slowly and methodically at each step.  </a:t>
            </a:r>
          </a:p>
          <a:p>
            <a:endParaRPr lang="en-US" baseline="0" dirty="0"/>
          </a:p>
          <a:p>
            <a:r>
              <a:rPr lang="en-US" baseline="0" dirty="0"/>
              <a:t>Pay particular attention not to snap gloves or apron when removing.</a:t>
            </a:r>
          </a:p>
          <a:p>
            <a:endParaRPr lang="en-US" baseline="0"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1 While working in the patient care area, outer gloves should be changed between patients and prior to exiting (change after seeing the last patient)</a:t>
            </a:r>
          </a:p>
          <a:p>
            <a:endParaRPr lang="en-US" dirty="0"/>
          </a:p>
        </p:txBody>
      </p:sp>
      <p:sp>
        <p:nvSpPr>
          <p:cNvPr id="4" name="Slide Number Placeholder 3"/>
          <p:cNvSpPr>
            <a:spLocks noGrp="1"/>
          </p:cNvSpPr>
          <p:nvPr>
            <p:ph type="sldNum" sz="quarter" idx="10"/>
          </p:nvPr>
        </p:nvSpPr>
        <p:spPr/>
        <p:txBody>
          <a:bodyPr/>
          <a:lstStyle/>
          <a:p>
            <a:fld id="{CA736E4E-C300-492E-A3A3-49B8342F0D5C}" type="slidenum">
              <a:rPr lang="en-GB" smtClean="0"/>
              <a:t>10</a:t>
            </a:fld>
            <a:endParaRPr lang="en-GB"/>
          </a:p>
        </p:txBody>
      </p:sp>
    </p:spTree>
    <p:extLst>
      <p:ext uri="{BB962C8B-B14F-4D97-AF65-F5344CB8AC3E}">
        <p14:creationId xmlns:p14="http://schemas.microsoft.com/office/powerpoint/2010/main" val="164423936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39D5CDAC-2DE5-4E51-B3A0-9C1081876DB7}" type="datetimeFigureOut">
              <a:rPr lang="en-GB" smtClean="0"/>
              <a:t>17/05/2018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534C0C85-C050-403C-A810-CDA57233DCAE}" type="slidenum">
              <a:rPr lang="en-GB" smtClean="0"/>
              <a:t>‹#›</a:t>
            </a:fld>
            <a:endParaRPr lang="en-GB"/>
          </a:p>
        </p:txBody>
      </p:sp>
    </p:spTree>
    <p:extLst>
      <p:ext uri="{BB962C8B-B14F-4D97-AF65-F5344CB8AC3E}">
        <p14:creationId xmlns:p14="http://schemas.microsoft.com/office/powerpoint/2010/main" val="179896808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39D5CDAC-2DE5-4E51-B3A0-9C1081876DB7}" type="datetimeFigureOut">
              <a:rPr lang="en-GB" smtClean="0"/>
              <a:t>17/05/2018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534C0C85-C050-403C-A810-CDA57233DCAE}" type="slidenum">
              <a:rPr lang="en-GB" smtClean="0"/>
              <a:t>‹#›</a:t>
            </a:fld>
            <a:endParaRPr lang="en-GB"/>
          </a:p>
        </p:txBody>
      </p:sp>
    </p:spTree>
    <p:extLst>
      <p:ext uri="{BB962C8B-B14F-4D97-AF65-F5344CB8AC3E}">
        <p14:creationId xmlns:p14="http://schemas.microsoft.com/office/powerpoint/2010/main" val="125834035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39D5CDAC-2DE5-4E51-B3A0-9C1081876DB7}" type="datetimeFigureOut">
              <a:rPr lang="en-GB" smtClean="0"/>
              <a:t>17/05/2018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534C0C85-C050-403C-A810-CDA57233DCAE}" type="slidenum">
              <a:rPr lang="en-GB" smtClean="0"/>
              <a:t>‹#›</a:t>
            </a:fld>
            <a:endParaRPr lang="en-GB"/>
          </a:p>
        </p:txBody>
      </p:sp>
    </p:spTree>
    <p:extLst>
      <p:ext uri="{BB962C8B-B14F-4D97-AF65-F5344CB8AC3E}">
        <p14:creationId xmlns:p14="http://schemas.microsoft.com/office/powerpoint/2010/main" val="379668901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 name="Shape 148"/>
          <p:cNvSpPr>
            <a:spLocks noChangeArrowheads="1"/>
          </p:cNvSpPr>
          <p:nvPr userDrawn="1"/>
        </p:nvSpPr>
        <p:spPr bwMode="auto">
          <a:xfrm>
            <a:off x="0" y="6096000"/>
            <a:ext cx="9144000" cy="762000"/>
          </a:xfrm>
          <a:prstGeom prst="rect">
            <a:avLst/>
          </a:prstGeom>
          <a:solidFill>
            <a:srgbClr val="0070C0"/>
          </a:solidFill>
          <a:ln>
            <a:noFill/>
          </a:ln>
          <a:extLst>
            <a:ext uri="{91240B29-F687-4F45-9708-019B960494DF}">
              <a14:hiddenLine xmlns:a14="http://schemas.microsoft.com/office/drawing/2010/main" w="12700">
                <a:solidFill>
                  <a:srgbClr val="000000"/>
                </a:solidFill>
                <a:miter lim="400000"/>
                <a:headEnd/>
                <a:tailEnd/>
              </a14:hiddenLine>
            </a:ext>
          </a:extLst>
        </p:spPr>
        <p:txBody>
          <a:bodyPr lIns="0" tIns="0" rIns="0" bIns="0" anchor="ctr"/>
          <a:lstStyle/>
          <a:p>
            <a:pPr algn="ctr"/>
            <a:endParaRPr lang="en-US" sz="1400">
              <a:solidFill>
                <a:srgbClr val="FFFFFF"/>
              </a:solidFill>
              <a:cs typeface="Calibri" pitchFamily="34" charset="0"/>
              <a:sym typeface="Calibri" pitchFamily="34" charset="0"/>
            </a:endParaRPr>
          </a:p>
        </p:txBody>
      </p:sp>
      <p:grpSp>
        <p:nvGrpSpPr>
          <p:cNvPr id="5" name="Group 147"/>
          <p:cNvGrpSpPr>
            <a:grpSpLocks noChangeAspect="1"/>
          </p:cNvGrpSpPr>
          <p:nvPr userDrawn="1"/>
        </p:nvGrpSpPr>
        <p:grpSpPr bwMode="auto">
          <a:xfrm>
            <a:off x="133350" y="6173788"/>
            <a:ext cx="1619250" cy="608012"/>
            <a:chOff x="0" y="0"/>
            <a:chExt cx="2838178" cy="923698"/>
          </a:xfrm>
        </p:grpSpPr>
        <p:sp>
          <p:nvSpPr>
            <p:cNvPr id="6" name="Shape 145"/>
            <p:cNvSpPr>
              <a:spLocks noChangeArrowheads="1"/>
            </p:cNvSpPr>
            <p:nvPr/>
          </p:nvSpPr>
          <p:spPr bwMode="auto">
            <a:xfrm>
              <a:off x="0" y="0"/>
              <a:ext cx="2838179" cy="923699"/>
            </a:xfrm>
            <a:prstGeom prst="rect">
              <a:avLst/>
            </a:prstGeom>
            <a:solidFill>
              <a:srgbClr val="0070C0"/>
            </a:solidFill>
            <a:ln>
              <a:noFill/>
            </a:ln>
            <a:extLst>
              <a:ext uri="{91240B29-F687-4F45-9708-019B960494DF}">
                <a14:hiddenLine xmlns:a14="http://schemas.microsoft.com/office/drawing/2010/main" w="12700">
                  <a:solidFill>
                    <a:srgbClr val="000000"/>
                  </a:solidFill>
                  <a:miter lim="400000"/>
                  <a:headEnd/>
                  <a:tailEnd/>
                </a14:hiddenLine>
              </a:ext>
            </a:extLst>
          </p:spPr>
          <p:txBody>
            <a:bodyPr lIns="0" tIns="0" rIns="0" bIns="0" anchor="ctr"/>
            <a:lstStyle/>
            <a:p>
              <a:endParaRPr lang="en-US">
                <a:cs typeface="Calibri" pitchFamily="34" charset="0"/>
                <a:sym typeface="Calibri" pitchFamily="34" charset="0"/>
              </a:endParaRPr>
            </a:p>
          </p:txBody>
        </p:sp>
        <p:pic>
          <p:nvPicPr>
            <p:cNvPr id="7" name="image1.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0"/>
              <a:ext cx="2838179" cy="9236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pic>
      </p:grpSp>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en-US" dirty="0"/>
          </a:p>
        </p:txBody>
      </p:sp>
      <p:sp>
        <p:nvSpPr>
          <p:cNvPr id="3" name="Subtitle 2"/>
          <p:cNvSpPr>
            <a:spLocks noGrp="1"/>
          </p:cNvSpPr>
          <p:nvPr>
            <p:ph type="subTitle" idx="1"/>
          </p:nvPr>
        </p:nvSpPr>
        <p:spPr>
          <a:xfrm>
            <a:off x="2209800" y="6176850"/>
            <a:ext cx="4267200" cy="304800"/>
          </a:xfrm>
        </p:spPr>
        <p:txBody>
          <a:bodyPr/>
          <a:lstStyle>
            <a:lvl1pPr marL="0" indent="0" algn="ctr">
              <a:buNone/>
              <a:defRPr sz="3200">
                <a:solidFill>
                  <a:schemeClr val="bg1"/>
                </a:solidFill>
                <a:latin typeface="Calibri"/>
                <a:cs typeface="Calibri"/>
                <a:sym typeface="Calibri"/>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lvl="0"/>
            <a:r>
              <a:rPr lang="fr-FR" dirty="0"/>
              <a:t>Rapid Response Teams Training</a:t>
            </a:r>
          </a:p>
        </p:txBody>
      </p:sp>
      <p:sp>
        <p:nvSpPr>
          <p:cNvPr id="8" name="Slide Number Placeholder 5"/>
          <p:cNvSpPr>
            <a:spLocks noGrp="1"/>
          </p:cNvSpPr>
          <p:nvPr>
            <p:ph type="sldNum" sz="quarter" idx="10"/>
          </p:nvPr>
        </p:nvSpPr>
        <p:spPr/>
        <p:txBody>
          <a:bodyPr/>
          <a:lstStyle>
            <a:lvl1pPr>
              <a:defRPr smtClean="0"/>
            </a:lvl1pPr>
          </a:lstStyle>
          <a:p>
            <a:pPr>
              <a:defRPr/>
            </a:pPr>
            <a:fld id="{BE9A4883-64EB-4C5B-9D6C-EF4C8224603B}" type="slidenum">
              <a:rPr lang="en-US"/>
              <a:pPr>
                <a:defRPr/>
              </a:pPr>
              <a:t>‹#›</a:t>
            </a:fld>
            <a:endParaRPr lang="en-US"/>
          </a:p>
        </p:txBody>
      </p:sp>
    </p:spTree>
    <p:extLst>
      <p:ext uri="{BB962C8B-B14F-4D97-AF65-F5344CB8AC3E}">
        <p14:creationId xmlns:p14="http://schemas.microsoft.com/office/powerpoint/2010/main" val="138762937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Footer Placeholder 2"/>
          <p:cNvSpPr>
            <a:spLocks noGrp="1"/>
          </p:cNvSpPr>
          <p:nvPr>
            <p:ph type="ftr" sz="quarter" idx="10"/>
          </p:nvPr>
        </p:nvSpPr>
        <p:spPr/>
        <p:txBody>
          <a:bodyPr/>
          <a:lstStyle>
            <a:lvl1pPr>
              <a:defRPr smtClean="0"/>
            </a:lvl1pPr>
          </a:lstStyle>
          <a:p>
            <a:pPr>
              <a:defRPr/>
            </a:pPr>
            <a:endParaRPr lang="en-US"/>
          </a:p>
        </p:txBody>
      </p:sp>
      <p:sp>
        <p:nvSpPr>
          <p:cNvPr id="4" name="Slide Number Placeholder 3"/>
          <p:cNvSpPr>
            <a:spLocks noGrp="1"/>
          </p:cNvSpPr>
          <p:nvPr>
            <p:ph type="sldNum" sz="quarter" idx="11"/>
          </p:nvPr>
        </p:nvSpPr>
        <p:spPr>
          <a:xfrm>
            <a:off x="8458200" y="6481763"/>
            <a:ext cx="609600" cy="365125"/>
          </a:xfrm>
        </p:spPr>
        <p:txBody>
          <a:bodyPr/>
          <a:lstStyle>
            <a:lvl1pPr>
              <a:defRPr smtClean="0"/>
            </a:lvl1pPr>
          </a:lstStyle>
          <a:p>
            <a:pPr>
              <a:defRPr/>
            </a:pPr>
            <a:fld id="{DF2C9739-29E4-41C1-A1F0-E51BB5A7E6F1}" type="slidenum">
              <a:rPr lang="en-US"/>
              <a:pPr>
                <a:defRPr/>
              </a:pPr>
              <a:t>‹#›</a:t>
            </a:fld>
            <a:endParaRPr lang="en-US"/>
          </a:p>
        </p:txBody>
      </p:sp>
    </p:spTree>
    <p:extLst>
      <p:ext uri="{BB962C8B-B14F-4D97-AF65-F5344CB8AC3E}">
        <p14:creationId xmlns:p14="http://schemas.microsoft.com/office/powerpoint/2010/main" val="298361978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Footer Placeholder 4"/>
          <p:cNvSpPr>
            <a:spLocks noGrp="1"/>
          </p:cNvSpPr>
          <p:nvPr>
            <p:ph type="ftr" sz="quarter" idx="10"/>
          </p:nvPr>
        </p:nvSpPr>
        <p:spPr/>
        <p:txBody>
          <a:bodyPr/>
          <a:lstStyle>
            <a:lvl1pPr>
              <a:defRPr smtClean="0"/>
            </a:lvl1pPr>
          </a:lstStyle>
          <a:p>
            <a:pPr>
              <a:defRPr/>
            </a:pPr>
            <a:endParaRPr lang="en-US"/>
          </a:p>
        </p:txBody>
      </p:sp>
      <p:sp>
        <p:nvSpPr>
          <p:cNvPr id="5" name="Slide Number Placeholder 5"/>
          <p:cNvSpPr>
            <a:spLocks noGrp="1"/>
          </p:cNvSpPr>
          <p:nvPr>
            <p:ph type="sldNum" sz="quarter" idx="11"/>
          </p:nvPr>
        </p:nvSpPr>
        <p:spPr>
          <a:xfrm>
            <a:off x="8382000" y="6481763"/>
            <a:ext cx="609600" cy="365125"/>
          </a:xfrm>
        </p:spPr>
        <p:txBody>
          <a:bodyPr/>
          <a:lstStyle>
            <a:lvl1pPr>
              <a:defRPr smtClean="0"/>
            </a:lvl1pPr>
          </a:lstStyle>
          <a:p>
            <a:pPr>
              <a:defRPr/>
            </a:pPr>
            <a:fld id="{CC593933-5760-4B91-9CB1-63B6333CF551}" type="slidenum">
              <a:rPr lang="en-US"/>
              <a:pPr>
                <a:defRPr/>
              </a:pPr>
              <a:t>‹#›</a:t>
            </a:fld>
            <a:endParaRPr lang="en-US"/>
          </a:p>
        </p:txBody>
      </p:sp>
    </p:spTree>
    <p:extLst>
      <p:ext uri="{BB962C8B-B14F-4D97-AF65-F5344CB8AC3E}">
        <p14:creationId xmlns:p14="http://schemas.microsoft.com/office/powerpoint/2010/main" val="301377426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Footer Placeholder 4"/>
          <p:cNvSpPr>
            <a:spLocks noGrp="1"/>
          </p:cNvSpPr>
          <p:nvPr>
            <p:ph type="ftr" sz="quarter" idx="10"/>
          </p:nvPr>
        </p:nvSpPr>
        <p:spPr/>
        <p:txBody>
          <a:bodyPr/>
          <a:lstStyle>
            <a:lvl1pPr>
              <a:defRPr smtClean="0"/>
            </a:lvl1pPr>
          </a:lstStyle>
          <a:p>
            <a:pPr>
              <a:defRPr/>
            </a:pPr>
            <a:endParaRPr lang="en-US"/>
          </a:p>
        </p:txBody>
      </p:sp>
      <p:sp>
        <p:nvSpPr>
          <p:cNvPr id="6" name="Slide Number Placeholder 5"/>
          <p:cNvSpPr>
            <a:spLocks noGrp="1"/>
          </p:cNvSpPr>
          <p:nvPr>
            <p:ph type="sldNum" sz="quarter" idx="11"/>
          </p:nvPr>
        </p:nvSpPr>
        <p:spPr/>
        <p:txBody>
          <a:bodyPr/>
          <a:lstStyle>
            <a:lvl1pPr>
              <a:defRPr smtClean="0"/>
            </a:lvl1pPr>
          </a:lstStyle>
          <a:p>
            <a:pPr>
              <a:defRPr/>
            </a:pPr>
            <a:fld id="{EBB832C7-3C82-4946-A30F-D7D7B8194EB9}" type="slidenum">
              <a:rPr lang="en-US"/>
              <a:pPr>
                <a:defRPr/>
              </a:pPr>
              <a:t>‹#›</a:t>
            </a:fld>
            <a:endParaRPr lang="en-US"/>
          </a:p>
        </p:txBody>
      </p:sp>
    </p:spTree>
    <p:extLst>
      <p:ext uri="{BB962C8B-B14F-4D97-AF65-F5344CB8AC3E}">
        <p14:creationId xmlns:p14="http://schemas.microsoft.com/office/powerpoint/2010/main" val="63198878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Footer Placeholder 4"/>
          <p:cNvSpPr>
            <a:spLocks noGrp="1"/>
          </p:cNvSpPr>
          <p:nvPr>
            <p:ph type="ftr" sz="quarter" idx="10"/>
          </p:nvPr>
        </p:nvSpPr>
        <p:spPr/>
        <p:txBody>
          <a:bodyPr/>
          <a:lstStyle>
            <a:lvl1pPr>
              <a:defRPr/>
            </a:lvl1pPr>
          </a:lstStyle>
          <a:p>
            <a:pPr>
              <a:defRPr/>
            </a:pPr>
            <a:r>
              <a:rPr lang="en-US"/>
              <a:t>Rapid Response Teams Training</a:t>
            </a:r>
          </a:p>
        </p:txBody>
      </p:sp>
      <p:sp>
        <p:nvSpPr>
          <p:cNvPr id="4" name="Slide Number Placeholder 5"/>
          <p:cNvSpPr>
            <a:spLocks noGrp="1"/>
          </p:cNvSpPr>
          <p:nvPr>
            <p:ph type="sldNum" sz="quarter" idx="11"/>
          </p:nvPr>
        </p:nvSpPr>
        <p:spPr/>
        <p:txBody>
          <a:bodyPr/>
          <a:lstStyle>
            <a:lvl1pPr>
              <a:defRPr/>
            </a:lvl1pPr>
          </a:lstStyle>
          <a:p>
            <a:pPr>
              <a:defRPr/>
            </a:pPr>
            <a:fld id="{A07F5A30-8240-418B-BBB9-762AACD2B6ED}" type="slidenum">
              <a:rPr lang="en-US"/>
              <a:pPr>
                <a:defRPr/>
              </a:pPr>
              <a:t>‹#›</a:t>
            </a:fld>
            <a:endParaRPr lang="en-US"/>
          </a:p>
        </p:txBody>
      </p:sp>
    </p:spTree>
    <p:extLst>
      <p:ext uri="{BB962C8B-B14F-4D97-AF65-F5344CB8AC3E}">
        <p14:creationId xmlns:p14="http://schemas.microsoft.com/office/powerpoint/2010/main" val="382955822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Footer Placeholder 4"/>
          <p:cNvSpPr>
            <a:spLocks noGrp="1"/>
          </p:cNvSpPr>
          <p:nvPr>
            <p:ph type="ftr" sz="quarter" idx="10"/>
          </p:nvPr>
        </p:nvSpPr>
        <p:spPr/>
        <p:txBody>
          <a:bodyPr/>
          <a:lstStyle>
            <a:lvl1pPr>
              <a:defRPr smtClean="0"/>
            </a:lvl1pPr>
          </a:lstStyle>
          <a:p>
            <a:pPr>
              <a:defRPr/>
            </a:pPr>
            <a:endParaRPr lang="en-US"/>
          </a:p>
        </p:txBody>
      </p:sp>
      <p:sp>
        <p:nvSpPr>
          <p:cNvPr id="8" name="Slide Number Placeholder 5"/>
          <p:cNvSpPr>
            <a:spLocks noGrp="1"/>
          </p:cNvSpPr>
          <p:nvPr>
            <p:ph type="sldNum" sz="quarter" idx="11"/>
          </p:nvPr>
        </p:nvSpPr>
        <p:spPr/>
        <p:txBody>
          <a:bodyPr/>
          <a:lstStyle>
            <a:lvl1pPr>
              <a:defRPr smtClean="0"/>
            </a:lvl1pPr>
          </a:lstStyle>
          <a:p>
            <a:pPr>
              <a:defRPr/>
            </a:pPr>
            <a:fld id="{058946A6-D8E6-4A9A-A64E-AB077D46529D}" type="slidenum">
              <a:rPr lang="en-US"/>
              <a:pPr>
                <a:defRPr/>
              </a:pPr>
              <a:t>‹#›</a:t>
            </a:fld>
            <a:endParaRPr lang="en-US"/>
          </a:p>
        </p:txBody>
      </p:sp>
    </p:spTree>
    <p:extLst>
      <p:ext uri="{BB962C8B-B14F-4D97-AF65-F5344CB8AC3E}">
        <p14:creationId xmlns:p14="http://schemas.microsoft.com/office/powerpoint/2010/main" val="109176342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Footer Placeholder 4"/>
          <p:cNvSpPr>
            <a:spLocks noGrp="1"/>
          </p:cNvSpPr>
          <p:nvPr>
            <p:ph type="ftr" sz="quarter" idx="10"/>
          </p:nvPr>
        </p:nvSpPr>
        <p:spPr/>
        <p:txBody>
          <a:bodyPr/>
          <a:lstStyle>
            <a:lvl1pPr>
              <a:defRPr smtClean="0"/>
            </a:lvl1pPr>
          </a:lstStyle>
          <a:p>
            <a:pPr>
              <a:defRPr/>
            </a:pPr>
            <a:endParaRPr lang="en-US"/>
          </a:p>
        </p:txBody>
      </p:sp>
      <p:sp>
        <p:nvSpPr>
          <p:cNvPr id="4" name="Slide Number Placeholder 5"/>
          <p:cNvSpPr>
            <a:spLocks noGrp="1"/>
          </p:cNvSpPr>
          <p:nvPr>
            <p:ph type="sldNum" sz="quarter" idx="11"/>
          </p:nvPr>
        </p:nvSpPr>
        <p:spPr/>
        <p:txBody>
          <a:bodyPr/>
          <a:lstStyle>
            <a:lvl1pPr>
              <a:defRPr smtClean="0"/>
            </a:lvl1pPr>
          </a:lstStyle>
          <a:p>
            <a:pPr>
              <a:defRPr/>
            </a:pPr>
            <a:fld id="{C122F5F9-79F1-41F0-9EE7-E5808EBA112F}" type="slidenum">
              <a:rPr lang="en-US"/>
              <a:pPr>
                <a:defRPr/>
              </a:pPr>
              <a:t>‹#›</a:t>
            </a:fld>
            <a:endParaRPr lang="en-US"/>
          </a:p>
        </p:txBody>
      </p:sp>
    </p:spTree>
    <p:extLst>
      <p:ext uri="{BB962C8B-B14F-4D97-AF65-F5344CB8AC3E}">
        <p14:creationId xmlns:p14="http://schemas.microsoft.com/office/powerpoint/2010/main" val="342725864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Footer Placeholder 4"/>
          <p:cNvSpPr>
            <a:spLocks noGrp="1"/>
          </p:cNvSpPr>
          <p:nvPr>
            <p:ph type="ftr" sz="quarter" idx="10"/>
          </p:nvPr>
        </p:nvSpPr>
        <p:spPr/>
        <p:txBody>
          <a:bodyPr/>
          <a:lstStyle>
            <a:lvl1pPr>
              <a:defRPr smtClean="0"/>
            </a:lvl1pPr>
          </a:lstStyle>
          <a:p>
            <a:pPr>
              <a:defRPr/>
            </a:pPr>
            <a:endParaRPr lang="en-US"/>
          </a:p>
        </p:txBody>
      </p:sp>
      <p:sp>
        <p:nvSpPr>
          <p:cNvPr id="3" name="Slide Number Placeholder 5"/>
          <p:cNvSpPr>
            <a:spLocks noGrp="1"/>
          </p:cNvSpPr>
          <p:nvPr>
            <p:ph type="sldNum" sz="quarter" idx="11"/>
          </p:nvPr>
        </p:nvSpPr>
        <p:spPr/>
        <p:txBody>
          <a:bodyPr/>
          <a:lstStyle>
            <a:lvl1pPr>
              <a:defRPr smtClean="0"/>
            </a:lvl1pPr>
          </a:lstStyle>
          <a:p>
            <a:pPr>
              <a:defRPr/>
            </a:pPr>
            <a:fld id="{7F4B5121-4964-4868-8A82-3D743F79902A}" type="slidenum">
              <a:rPr lang="en-US"/>
              <a:pPr>
                <a:defRPr/>
              </a:pPr>
              <a:t>‹#›</a:t>
            </a:fld>
            <a:endParaRPr lang="en-US"/>
          </a:p>
        </p:txBody>
      </p:sp>
    </p:spTree>
    <p:extLst>
      <p:ext uri="{BB962C8B-B14F-4D97-AF65-F5344CB8AC3E}">
        <p14:creationId xmlns:p14="http://schemas.microsoft.com/office/powerpoint/2010/main" val="21693056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39D5CDAC-2DE5-4E51-B3A0-9C1081876DB7}" type="datetimeFigureOut">
              <a:rPr lang="en-GB" smtClean="0"/>
              <a:t>17/05/2018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534C0C85-C050-403C-A810-CDA57233DCAE}" type="slidenum">
              <a:rPr lang="en-GB" smtClean="0"/>
              <a:t>‹#›</a:t>
            </a:fld>
            <a:endParaRPr lang="en-GB"/>
          </a:p>
        </p:txBody>
      </p:sp>
    </p:spTree>
    <p:extLst>
      <p:ext uri="{BB962C8B-B14F-4D97-AF65-F5344CB8AC3E}">
        <p14:creationId xmlns:p14="http://schemas.microsoft.com/office/powerpoint/2010/main" val="29956022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Footer Placeholder 4"/>
          <p:cNvSpPr>
            <a:spLocks noGrp="1"/>
          </p:cNvSpPr>
          <p:nvPr>
            <p:ph type="ftr" sz="quarter" idx="10"/>
          </p:nvPr>
        </p:nvSpPr>
        <p:spPr/>
        <p:txBody>
          <a:bodyPr/>
          <a:lstStyle>
            <a:lvl1pPr>
              <a:defRPr smtClean="0"/>
            </a:lvl1pPr>
          </a:lstStyle>
          <a:p>
            <a:pPr>
              <a:defRPr/>
            </a:pPr>
            <a:endParaRPr lang="en-US"/>
          </a:p>
        </p:txBody>
      </p:sp>
      <p:sp>
        <p:nvSpPr>
          <p:cNvPr id="6" name="Slide Number Placeholder 5"/>
          <p:cNvSpPr>
            <a:spLocks noGrp="1"/>
          </p:cNvSpPr>
          <p:nvPr>
            <p:ph type="sldNum" sz="quarter" idx="11"/>
          </p:nvPr>
        </p:nvSpPr>
        <p:spPr/>
        <p:txBody>
          <a:bodyPr/>
          <a:lstStyle>
            <a:lvl1pPr>
              <a:defRPr smtClean="0"/>
            </a:lvl1pPr>
          </a:lstStyle>
          <a:p>
            <a:pPr>
              <a:defRPr/>
            </a:pPr>
            <a:fld id="{CAE613DC-4583-468E-B11C-BFA6EEA834C9}" type="slidenum">
              <a:rPr lang="en-US"/>
              <a:pPr>
                <a:defRPr/>
              </a:pPr>
              <a:t>‹#›</a:t>
            </a:fld>
            <a:endParaRPr lang="en-US"/>
          </a:p>
        </p:txBody>
      </p:sp>
    </p:spTree>
    <p:extLst>
      <p:ext uri="{BB962C8B-B14F-4D97-AF65-F5344CB8AC3E}">
        <p14:creationId xmlns:p14="http://schemas.microsoft.com/office/powerpoint/2010/main" val="98030899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Footer Placeholder 4"/>
          <p:cNvSpPr>
            <a:spLocks noGrp="1"/>
          </p:cNvSpPr>
          <p:nvPr>
            <p:ph type="ftr" sz="quarter" idx="10"/>
          </p:nvPr>
        </p:nvSpPr>
        <p:spPr/>
        <p:txBody>
          <a:bodyPr/>
          <a:lstStyle>
            <a:lvl1pPr>
              <a:defRPr smtClean="0"/>
            </a:lvl1pPr>
          </a:lstStyle>
          <a:p>
            <a:pPr>
              <a:defRPr/>
            </a:pPr>
            <a:endParaRPr lang="en-US"/>
          </a:p>
        </p:txBody>
      </p:sp>
      <p:sp>
        <p:nvSpPr>
          <p:cNvPr id="6" name="Slide Number Placeholder 5"/>
          <p:cNvSpPr>
            <a:spLocks noGrp="1"/>
          </p:cNvSpPr>
          <p:nvPr>
            <p:ph type="sldNum" sz="quarter" idx="11"/>
          </p:nvPr>
        </p:nvSpPr>
        <p:spPr/>
        <p:txBody>
          <a:bodyPr/>
          <a:lstStyle>
            <a:lvl1pPr>
              <a:defRPr smtClean="0"/>
            </a:lvl1pPr>
          </a:lstStyle>
          <a:p>
            <a:pPr>
              <a:defRPr/>
            </a:pPr>
            <a:fld id="{BD93AD5C-A72B-493C-B2A3-A338E1E690AC}" type="slidenum">
              <a:rPr lang="en-US"/>
              <a:pPr>
                <a:defRPr/>
              </a:pPr>
              <a:t>‹#›</a:t>
            </a:fld>
            <a:endParaRPr lang="en-US"/>
          </a:p>
        </p:txBody>
      </p:sp>
    </p:spTree>
    <p:extLst>
      <p:ext uri="{BB962C8B-B14F-4D97-AF65-F5344CB8AC3E}">
        <p14:creationId xmlns:p14="http://schemas.microsoft.com/office/powerpoint/2010/main" val="274782784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Footer Placeholder 4"/>
          <p:cNvSpPr>
            <a:spLocks noGrp="1"/>
          </p:cNvSpPr>
          <p:nvPr>
            <p:ph type="ftr" sz="quarter" idx="10"/>
          </p:nvPr>
        </p:nvSpPr>
        <p:spPr/>
        <p:txBody>
          <a:bodyPr/>
          <a:lstStyle>
            <a:lvl1pPr>
              <a:defRPr smtClean="0"/>
            </a:lvl1pPr>
          </a:lstStyle>
          <a:p>
            <a:pPr>
              <a:defRPr/>
            </a:pPr>
            <a:endParaRPr lang="en-US"/>
          </a:p>
        </p:txBody>
      </p:sp>
      <p:sp>
        <p:nvSpPr>
          <p:cNvPr id="5" name="Slide Number Placeholder 5"/>
          <p:cNvSpPr>
            <a:spLocks noGrp="1"/>
          </p:cNvSpPr>
          <p:nvPr>
            <p:ph type="sldNum" sz="quarter" idx="11"/>
          </p:nvPr>
        </p:nvSpPr>
        <p:spPr/>
        <p:txBody>
          <a:bodyPr/>
          <a:lstStyle>
            <a:lvl1pPr>
              <a:defRPr smtClean="0"/>
            </a:lvl1pPr>
          </a:lstStyle>
          <a:p>
            <a:pPr>
              <a:defRPr/>
            </a:pPr>
            <a:fld id="{8B5BAE9A-BD41-4178-8ADE-B4C4D20F9BE5}" type="slidenum">
              <a:rPr lang="en-US"/>
              <a:pPr>
                <a:defRPr/>
              </a:pPr>
              <a:t>‹#›</a:t>
            </a:fld>
            <a:endParaRPr lang="en-US"/>
          </a:p>
        </p:txBody>
      </p:sp>
    </p:spTree>
    <p:extLst>
      <p:ext uri="{BB962C8B-B14F-4D97-AF65-F5344CB8AC3E}">
        <p14:creationId xmlns:p14="http://schemas.microsoft.com/office/powerpoint/2010/main" val="293139338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Footer Placeholder 4"/>
          <p:cNvSpPr>
            <a:spLocks noGrp="1"/>
          </p:cNvSpPr>
          <p:nvPr>
            <p:ph type="ftr" sz="quarter" idx="10"/>
          </p:nvPr>
        </p:nvSpPr>
        <p:spPr/>
        <p:txBody>
          <a:bodyPr/>
          <a:lstStyle>
            <a:lvl1pPr>
              <a:defRPr smtClean="0"/>
            </a:lvl1pPr>
          </a:lstStyle>
          <a:p>
            <a:pPr>
              <a:defRPr/>
            </a:pPr>
            <a:endParaRPr lang="en-US"/>
          </a:p>
        </p:txBody>
      </p:sp>
      <p:sp>
        <p:nvSpPr>
          <p:cNvPr id="5" name="Slide Number Placeholder 5"/>
          <p:cNvSpPr>
            <a:spLocks noGrp="1"/>
          </p:cNvSpPr>
          <p:nvPr>
            <p:ph type="sldNum" sz="quarter" idx="11"/>
          </p:nvPr>
        </p:nvSpPr>
        <p:spPr/>
        <p:txBody>
          <a:bodyPr/>
          <a:lstStyle>
            <a:lvl1pPr>
              <a:defRPr smtClean="0"/>
            </a:lvl1pPr>
          </a:lstStyle>
          <a:p>
            <a:pPr>
              <a:defRPr/>
            </a:pPr>
            <a:fld id="{840E46E6-2111-4765-A6A7-521FECD4B1A6}" type="slidenum">
              <a:rPr lang="en-US"/>
              <a:pPr>
                <a:defRPr/>
              </a:pPr>
              <a:t>‹#›</a:t>
            </a:fld>
            <a:endParaRPr lang="en-US"/>
          </a:p>
        </p:txBody>
      </p:sp>
    </p:spTree>
    <p:extLst>
      <p:ext uri="{BB962C8B-B14F-4D97-AF65-F5344CB8AC3E}">
        <p14:creationId xmlns:p14="http://schemas.microsoft.com/office/powerpoint/2010/main" val="332020582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39D5CDAC-2DE5-4E51-B3A0-9C1081876DB7}" type="datetimeFigureOut">
              <a:rPr lang="en-GB" smtClean="0"/>
              <a:t>17/05/2018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534C0C85-C050-403C-A810-CDA57233DCAE}" type="slidenum">
              <a:rPr lang="en-GB" smtClean="0"/>
              <a:t>‹#›</a:t>
            </a:fld>
            <a:endParaRPr lang="en-GB"/>
          </a:p>
        </p:txBody>
      </p:sp>
    </p:spTree>
    <p:extLst>
      <p:ext uri="{BB962C8B-B14F-4D97-AF65-F5344CB8AC3E}">
        <p14:creationId xmlns:p14="http://schemas.microsoft.com/office/powerpoint/2010/main" val="231326360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39D5CDAC-2DE5-4E51-B3A0-9C1081876DB7}" type="datetimeFigureOut">
              <a:rPr lang="en-GB" smtClean="0"/>
              <a:t>17/05/2018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534C0C85-C050-403C-A810-CDA57233DCAE}" type="slidenum">
              <a:rPr lang="en-GB" smtClean="0"/>
              <a:t>‹#›</a:t>
            </a:fld>
            <a:endParaRPr lang="en-GB"/>
          </a:p>
        </p:txBody>
      </p:sp>
    </p:spTree>
    <p:extLst>
      <p:ext uri="{BB962C8B-B14F-4D97-AF65-F5344CB8AC3E}">
        <p14:creationId xmlns:p14="http://schemas.microsoft.com/office/powerpoint/2010/main" val="174822339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39D5CDAC-2DE5-4E51-B3A0-9C1081876DB7}" type="datetimeFigureOut">
              <a:rPr lang="en-GB" smtClean="0"/>
              <a:t>17/05/2018</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534C0C85-C050-403C-A810-CDA57233DCAE}" type="slidenum">
              <a:rPr lang="en-GB" smtClean="0"/>
              <a:t>‹#›</a:t>
            </a:fld>
            <a:endParaRPr lang="en-GB"/>
          </a:p>
        </p:txBody>
      </p:sp>
    </p:spTree>
    <p:extLst>
      <p:ext uri="{BB962C8B-B14F-4D97-AF65-F5344CB8AC3E}">
        <p14:creationId xmlns:p14="http://schemas.microsoft.com/office/powerpoint/2010/main" val="405428421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39D5CDAC-2DE5-4E51-B3A0-9C1081876DB7}" type="datetimeFigureOut">
              <a:rPr lang="en-GB" smtClean="0"/>
              <a:t>17/05/2018</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534C0C85-C050-403C-A810-CDA57233DCAE}" type="slidenum">
              <a:rPr lang="en-GB" smtClean="0"/>
              <a:t>‹#›</a:t>
            </a:fld>
            <a:endParaRPr lang="en-GB"/>
          </a:p>
        </p:txBody>
      </p:sp>
    </p:spTree>
    <p:extLst>
      <p:ext uri="{BB962C8B-B14F-4D97-AF65-F5344CB8AC3E}">
        <p14:creationId xmlns:p14="http://schemas.microsoft.com/office/powerpoint/2010/main" val="310687844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9D5CDAC-2DE5-4E51-B3A0-9C1081876DB7}" type="datetimeFigureOut">
              <a:rPr lang="en-GB" smtClean="0"/>
              <a:t>17/05/2018</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534C0C85-C050-403C-A810-CDA57233DCAE}" type="slidenum">
              <a:rPr lang="en-GB" smtClean="0"/>
              <a:t>‹#›</a:t>
            </a:fld>
            <a:endParaRPr lang="en-GB"/>
          </a:p>
        </p:txBody>
      </p:sp>
    </p:spTree>
    <p:extLst>
      <p:ext uri="{BB962C8B-B14F-4D97-AF65-F5344CB8AC3E}">
        <p14:creationId xmlns:p14="http://schemas.microsoft.com/office/powerpoint/2010/main" val="128624480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39D5CDAC-2DE5-4E51-B3A0-9C1081876DB7}" type="datetimeFigureOut">
              <a:rPr lang="en-GB" smtClean="0"/>
              <a:t>17/05/2018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534C0C85-C050-403C-A810-CDA57233DCAE}" type="slidenum">
              <a:rPr lang="en-GB" smtClean="0"/>
              <a:t>‹#›</a:t>
            </a:fld>
            <a:endParaRPr lang="en-GB"/>
          </a:p>
        </p:txBody>
      </p:sp>
    </p:spTree>
    <p:extLst>
      <p:ext uri="{BB962C8B-B14F-4D97-AF65-F5344CB8AC3E}">
        <p14:creationId xmlns:p14="http://schemas.microsoft.com/office/powerpoint/2010/main" val="423063721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39D5CDAC-2DE5-4E51-B3A0-9C1081876DB7}" type="datetimeFigureOut">
              <a:rPr lang="en-GB" smtClean="0"/>
              <a:t>17/05/2018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534C0C85-C050-403C-A810-CDA57233DCAE}" type="slidenum">
              <a:rPr lang="en-GB" smtClean="0"/>
              <a:t>‹#›</a:t>
            </a:fld>
            <a:endParaRPr lang="en-GB"/>
          </a:p>
        </p:txBody>
      </p:sp>
    </p:spTree>
    <p:extLst>
      <p:ext uri="{BB962C8B-B14F-4D97-AF65-F5344CB8AC3E}">
        <p14:creationId xmlns:p14="http://schemas.microsoft.com/office/powerpoint/2010/main" val="13833168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theme" Target="../theme/theme2.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9D5CDAC-2DE5-4E51-B3A0-9C1081876DB7}" type="datetimeFigureOut">
              <a:rPr lang="en-GB" smtClean="0"/>
              <a:t>17/05/2018</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34C0C85-C050-403C-A810-CDA57233DCAE}" type="slidenum">
              <a:rPr lang="en-GB" smtClean="0"/>
              <a:t>‹#›</a:t>
            </a:fld>
            <a:endParaRPr lang="en-GB"/>
          </a:p>
        </p:txBody>
      </p:sp>
    </p:spTree>
    <p:extLst>
      <p:ext uri="{BB962C8B-B14F-4D97-AF65-F5344CB8AC3E}">
        <p14:creationId xmlns:p14="http://schemas.microsoft.com/office/powerpoint/2010/main" val="25718103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Footer Placeholder 4"/>
          <p:cNvSpPr>
            <a:spLocks noGrp="1"/>
          </p:cNvSpPr>
          <p:nvPr>
            <p:ph type="ftr" sz="quarter" idx="3"/>
          </p:nvPr>
        </p:nvSpPr>
        <p:spPr>
          <a:xfrm>
            <a:off x="2133600" y="6356350"/>
            <a:ext cx="4648200" cy="365125"/>
          </a:xfrm>
          <a:prstGeom prst="rect">
            <a:avLst/>
          </a:prstGeom>
        </p:spPr>
        <p:txBody>
          <a:bodyPr vert="horz" wrap="square" lIns="91440" tIns="45720" rIns="91440" bIns="45720" numCol="1" anchor="ctr" anchorCtr="0" compatLnSpc="1">
            <a:prstTxWarp prst="textNoShape">
              <a:avLst/>
            </a:prstTxWarp>
          </a:bodyPr>
          <a:lstStyle>
            <a:lvl1pPr algn="ctr">
              <a:defRPr sz="1200">
                <a:solidFill>
                  <a:srgbClr val="898989"/>
                </a:solidFill>
              </a:defRPr>
            </a:lvl1pPr>
          </a:lstStyle>
          <a:p>
            <a:pPr>
              <a:defRPr/>
            </a:pPr>
            <a:r>
              <a:rPr lang="en-US"/>
              <a:t>Rapid Response Teams Training</a:t>
            </a:r>
          </a:p>
        </p:txBody>
      </p:sp>
      <p:sp>
        <p:nvSpPr>
          <p:cNvPr id="6" name="Slide Number Placeholder 5"/>
          <p:cNvSpPr>
            <a:spLocks noGrp="1"/>
          </p:cNvSpPr>
          <p:nvPr>
            <p:ph type="sldNum" sz="quarter" idx="4"/>
          </p:nvPr>
        </p:nvSpPr>
        <p:spPr>
          <a:xfrm>
            <a:off x="8502650" y="6481763"/>
            <a:ext cx="609600" cy="365125"/>
          </a:xfrm>
          <a:prstGeom prst="rect">
            <a:avLst/>
          </a:prstGeom>
        </p:spPr>
        <p:txBody>
          <a:bodyPr vert="horz" wrap="square" lIns="91440" tIns="45720" rIns="91440" bIns="45720" numCol="1" anchor="ctr" anchorCtr="0" compatLnSpc="1">
            <a:prstTxWarp prst="textNoShape">
              <a:avLst/>
            </a:prstTxWarp>
          </a:bodyPr>
          <a:lstStyle>
            <a:lvl1pPr algn="r">
              <a:defRPr sz="1200" smtClean="0">
                <a:solidFill>
                  <a:srgbClr val="898989"/>
                </a:solidFill>
              </a:defRPr>
            </a:lvl1pPr>
          </a:lstStyle>
          <a:p>
            <a:pPr>
              <a:defRPr/>
            </a:pPr>
            <a:fld id="{F023CA5C-6A36-4E00-B69B-20CF574ABB6C}" type="slidenum">
              <a:rPr lang="en-US"/>
              <a:pPr>
                <a:defRPr/>
              </a:pPr>
              <a:t>‹#›</a:t>
            </a:fld>
            <a:endParaRPr lang="en-US"/>
          </a:p>
        </p:txBody>
      </p:sp>
      <p:sp>
        <p:nvSpPr>
          <p:cNvPr id="7" name="Subtitle 2"/>
          <p:cNvSpPr txBox="1">
            <a:spLocks/>
          </p:cNvSpPr>
          <p:nvPr userDrawn="1"/>
        </p:nvSpPr>
        <p:spPr>
          <a:xfrm>
            <a:off x="2209800" y="6176963"/>
            <a:ext cx="4267200" cy="304800"/>
          </a:xfrm>
          <a:prstGeom prst="rect">
            <a:avLst/>
          </a:prstGeom>
        </p:spPr>
        <p:txBody>
          <a:bodyPr/>
          <a:lstStyle>
            <a:lvl1pPr marL="0" indent="0" algn="ctr" rtl="0" eaLnBrk="0" fontAlgn="base" hangingPunct="0">
              <a:spcBef>
                <a:spcPct val="20000"/>
              </a:spcBef>
              <a:spcAft>
                <a:spcPct val="0"/>
              </a:spcAft>
              <a:buFont typeface="Arial" charset="0"/>
              <a:buNone/>
              <a:defRPr sz="3200" kern="1200">
                <a:solidFill>
                  <a:schemeClr val="bg1"/>
                </a:solidFill>
                <a:latin typeface="Calibri"/>
                <a:ea typeface="+mn-ea"/>
                <a:cs typeface="Calibri"/>
                <a:sym typeface="Calibri"/>
              </a:defRPr>
            </a:lvl1pPr>
            <a:lvl2pPr marL="457200" indent="0" algn="ctr" rtl="0" eaLnBrk="0" fontAlgn="base" hangingPunct="0">
              <a:spcBef>
                <a:spcPct val="20000"/>
              </a:spcBef>
              <a:spcAft>
                <a:spcPct val="0"/>
              </a:spcAft>
              <a:buFont typeface="Arial" charset="0"/>
              <a:buNone/>
              <a:defRPr sz="2800" kern="1200">
                <a:solidFill>
                  <a:schemeClr val="tx1">
                    <a:tint val="75000"/>
                  </a:schemeClr>
                </a:solidFill>
                <a:latin typeface="Arial" pitchFamily="34" charset="0"/>
                <a:ea typeface="+mn-ea"/>
                <a:cs typeface="Arial" pitchFamily="34" charset="0"/>
              </a:defRPr>
            </a:lvl2pPr>
            <a:lvl3pPr marL="914400" indent="0" algn="ctr" rtl="0" eaLnBrk="0" fontAlgn="base" hangingPunct="0">
              <a:spcBef>
                <a:spcPct val="20000"/>
              </a:spcBef>
              <a:spcAft>
                <a:spcPct val="0"/>
              </a:spcAft>
              <a:buFont typeface="Arial" charset="0"/>
              <a:buNone/>
              <a:defRPr sz="2400" kern="1200">
                <a:solidFill>
                  <a:schemeClr val="tx1">
                    <a:tint val="75000"/>
                  </a:schemeClr>
                </a:solidFill>
                <a:latin typeface="Arial" pitchFamily="34" charset="0"/>
                <a:ea typeface="+mn-ea"/>
                <a:cs typeface="Arial" pitchFamily="34" charset="0"/>
              </a:defRPr>
            </a:lvl3pPr>
            <a:lvl4pPr marL="1371600" indent="0" algn="ctr" rtl="0" eaLnBrk="0" fontAlgn="base" hangingPunct="0">
              <a:spcBef>
                <a:spcPct val="20000"/>
              </a:spcBef>
              <a:spcAft>
                <a:spcPct val="0"/>
              </a:spcAft>
              <a:buFont typeface="Arial" charset="0"/>
              <a:buNone/>
              <a:defRPr sz="2000" kern="1200">
                <a:solidFill>
                  <a:schemeClr val="tx1">
                    <a:tint val="75000"/>
                  </a:schemeClr>
                </a:solidFill>
                <a:latin typeface="Arial" pitchFamily="34" charset="0"/>
                <a:ea typeface="+mn-ea"/>
                <a:cs typeface="Arial" pitchFamily="34" charset="0"/>
              </a:defRPr>
            </a:lvl4pPr>
            <a:lvl5pPr marL="1828800" indent="0" algn="ctr" rtl="0" eaLnBrk="0" fontAlgn="base" hangingPunct="0">
              <a:spcBef>
                <a:spcPct val="20000"/>
              </a:spcBef>
              <a:spcAft>
                <a:spcPct val="0"/>
              </a:spcAft>
              <a:buFont typeface="Arial" charset="0"/>
              <a:buNone/>
              <a:defRPr sz="2000" kern="1200">
                <a:solidFill>
                  <a:schemeClr val="tx1">
                    <a:tint val="75000"/>
                  </a:schemeClr>
                </a:solidFill>
                <a:latin typeface="Arial" pitchFamily="34" charset="0"/>
                <a:ea typeface="+mn-ea"/>
                <a:cs typeface="Arial" pitchFamily="34" charset="0"/>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defRPr>
                <a:solidFill>
                  <a:srgbClr val="FFFFFF"/>
                </a:solidFill>
                <a:latin typeface="Calibri"/>
                <a:ea typeface="Calibri"/>
                <a:cs typeface="Calibri"/>
                <a:sym typeface="Calibri"/>
              </a:defRPr>
            </a:pPr>
            <a:r>
              <a:rPr lang="fr-FR" sz="1400">
                <a:solidFill>
                  <a:srgbClr val="FFFFFF"/>
                </a:solidFill>
                <a:ea typeface="Calibri"/>
              </a:rPr>
              <a:t>Rapid Response Teams Training</a:t>
            </a:r>
            <a:endParaRPr lang="fr-FR" sz="1400" dirty="0">
              <a:solidFill>
                <a:srgbClr val="FFFFFF"/>
              </a:solidFill>
              <a:ea typeface="Calibri"/>
            </a:endParaRPr>
          </a:p>
        </p:txBody>
      </p:sp>
      <p:sp>
        <p:nvSpPr>
          <p:cNvPr id="1031" name="Shape 148"/>
          <p:cNvSpPr>
            <a:spLocks noChangeArrowheads="1"/>
          </p:cNvSpPr>
          <p:nvPr userDrawn="1"/>
        </p:nvSpPr>
        <p:spPr bwMode="auto">
          <a:xfrm>
            <a:off x="0" y="6096000"/>
            <a:ext cx="9144000" cy="762000"/>
          </a:xfrm>
          <a:prstGeom prst="rect">
            <a:avLst/>
          </a:prstGeom>
          <a:solidFill>
            <a:srgbClr val="0070C0"/>
          </a:solidFill>
          <a:ln>
            <a:noFill/>
          </a:ln>
          <a:extLst>
            <a:ext uri="{91240B29-F687-4F45-9708-019B960494DF}">
              <a14:hiddenLine xmlns:a14="http://schemas.microsoft.com/office/drawing/2010/main" w="12700">
                <a:solidFill>
                  <a:srgbClr val="000000"/>
                </a:solidFill>
                <a:miter lim="400000"/>
                <a:headEnd/>
                <a:tailEnd/>
              </a14:hiddenLine>
            </a:ext>
          </a:extLst>
        </p:spPr>
        <p:txBody>
          <a:bodyPr lIns="0" tIns="0" rIns="0" bIns="0" anchor="ctr"/>
          <a:lstStyle/>
          <a:p>
            <a:pPr algn="ctr"/>
            <a:endParaRPr lang="en-US" sz="1400">
              <a:solidFill>
                <a:srgbClr val="FFFFFF"/>
              </a:solidFill>
              <a:cs typeface="Calibri" pitchFamily="34" charset="0"/>
              <a:sym typeface="Calibri" pitchFamily="34" charset="0"/>
            </a:endParaRPr>
          </a:p>
        </p:txBody>
      </p:sp>
      <p:sp>
        <p:nvSpPr>
          <p:cNvPr id="9" name="Slide Number Placeholder 5"/>
          <p:cNvSpPr txBox="1">
            <a:spLocks/>
          </p:cNvSpPr>
          <p:nvPr userDrawn="1"/>
        </p:nvSpPr>
        <p:spPr>
          <a:xfrm>
            <a:off x="8686800" y="6481763"/>
            <a:ext cx="609600" cy="365125"/>
          </a:xfrm>
          <a:prstGeom prst="rect">
            <a:avLst/>
          </a:prstGeom>
        </p:spPr>
        <p:txBody>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defRPr/>
            </a:pPr>
            <a:fld id="{3BA5DFF5-C0B1-4D2F-814C-8D2D34D01946}" type="slidenum">
              <a:rPr lang="en-US" sz="1600" smtClean="0">
                <a:solidFill>
                  <a:schemeClr val="bg1"/>
                </a:solidFill>
              </a:rPr>
              <a:pPr eaLnBrk="1" hangingPunct="1">
                <a:defRPr/>
              </a:pPr>
              <a:t>‹#›</a:t>
            </a:fld>
            <a:endParaRPr lang="en-US" sz="1600">
              <a:solidFill>
                <a:schemeClr val="bg1"/>
              </a:solidFill>
            </a:endParaRPr>
          </a:p>
        </p:txBody>
      </p:sp>
      <p:grpSp>
        <p:nvGrpSpPr>
          <p:cNvPr id="1033" name="Group 147"/>
          <p:cNvGrpSpPr>
            <a:grpSpLocks noChangeAspect="1"/>
          </p:cNvGrpSpPr>
          <p:nvPr userDrawn="1"/>
        </p:nvGrpSpPr>
        <p:grpSpPr bwMode="auto">
          <a:xfrm>
            <a:off x="133350" y="6173788"/>
            <a:ext cx="1619250" cy="608012"/>
            <a:chOff x="0" y="0"/>
            <a:chExt cx="2838178" cy="923698"/>
          </a:xfrm>
        </p:grpSpPr>
        <p:sp>
          <p:nvSpPr>
            <p:cNvPr id="1035" name="Shape 145"/>
            <p:cNvSpPr>
              <a:spLocks noChangeArrowheads="1"/>
            </p:cNvSpPr>
            <p:nvPr/>
          </p:nvSpPr>
          <p:spPr bwMode="auto">
            <a:xfrm>
              <a:off x="0" y="0"/>
              <a:ext cx="2838179" cy="923699"/>
            </a:xfrm>
            <a:prstGeom prst="rect">
              <a:avLst/>
            </a:prstGeom>
            <a:solidFill>
              <a:srgbClr val="0070C0"/>
            </a:solidFill>
            <a:ln>
              <a:noFill/>
            </a:ln>
            <a:extLst>
              <a:ext uri="{91240B29-F687-4F45-9708-019B960494DF}">
                <a14:hiddenLine xmlns:a14="http://schemas.microsoft.com/office/drawing/2010/main" w="12700">
                  <a:solidFill>
                    <a:srgbClr val="000000"/>
                  </a:solidFill>
                  <a:miter lim="400000"/>
                  <a:headEnd/>
                  <a:tailEnd/>
                </a14:hiddenLine>
              </a:ext>
            </a:extLst>
          </p:spPr>
          <p:txBody>
            <a:bodyPr lIns="0" tIns="0" rIns="0" bIns="0" anchor="ctr"/>
            <a:lstStyle/>
            <a:p>
              <a:endParaRPr lang="en-US">
                <a:cs typeface="Calibri" pitchFamily="34" charset="0"/>
                <a:sym typeface="Calibri" pitchFamily="34" charset="0"/>
              </a:endParaRPr>
            </a:p>
          </p:txBody>
        </p:sp>
        <p:pic>
          <p:nvPicPr>
            <p:cNvPr id="1036" name="image1.png"/>
            <p:cNvPicPr>
              <a:picLocks noChangeAspect="1" noChangeArrowheads="1"/>
            </p:cNvPicPr>
            <p:nvPr/>
          </p:nvPicPr>
          <p:blipFill>
            <a:blip r:embed="rId14" cstate="print">
              <a:extLst>
                <a:ext uri="{28A0092B-C50C-407E-A947-70E740481C1C}">
                  <a14:useLocalDpi xmlns:a14="http://schemas.microsoft.com/office/drawing/2010/main" val="0"/>
                </a:ext>
              </a:extLst>
            </a:blip>
            <a:srcRect/>
            <a:stretch>
              <a:fillRect/>
            </a:stretch>
          </p:blipFill>
          <p:spPr bwMode="auto">
            <a:xfrm>
              <a:off x="0" y="0"/>
              <a:ext cx="2838179" cy="9236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pic>
      </p:grpSp>
      <p:sp>
        <p:nvSpPr>
          <p:cNvPr id="1034" name="TextBox 12"/>
          <p:cNvSpPr txBox="1">
            <a:spLocks noChangeArrowheads="1"/>
          </p:cNvSpPr>
          <p:nvPr userDrawn="1"/>
        </p:nvSpPr>
        <p:spPr bwMode="auto">
          <a:xfrm>
            <a:off x="2057400" y="6478588"/>
            <a:ext cx="2008188"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defRPr/>
            </a:pPr>
            <a:r>
              <a:rPr lang="fr-FR" sz="1200">
                <a:solidFill>
                  <a:schemeClr val="bg1"/>
                </a:solidFill>
                <a:latin typeface="Arial Narrow" pitchFamily="34" charset="0"/>
              </a:rPr>
              <a:t>Rapid Response Teams Training</a:t>
            </a:r>
            <a:endParaRPr lang="en-GB" sz="1200">
              <a:solidFill>
                <a:schemeClr val="bg1"/>
              </a:solidFill>
              <a:latin typeface="Arial Narrow" pitchFamily="34" charset="0"/>
            </a:endParaRPr>
          </a:p>
        </p:txBody>
      </p:sp>
    </p:spTree>
    <p:extLst>
      <p:ext uri="{BB962C8B-B14F-4D97-AF65-F5344CB8AC3E}">
        <p14:creationId xmlns:p14="http://schemas.microsoft.com/office/powerpoint/2010/main" val="112602767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txStyles>
    <p:titleStyle>
      <a:lvl1pPr algn="ctr" rtl="0" eaLnBrk="0" fontAlgn="base" hangingPunct="0">
        <a:spcBef>
          <a:spcPct val="0"/>
        </a:spcBef>
        <a:spcAft>
          <a:spcPct val="0"/>
        </a:spcAft>
        <a:defRPr sz="4400" kern="1200">
          <a:solidFill>
            <a:srgbClr val="632523"/>
          </a:solidFill>
          <a:latin typeface="Arial" pitchFamily="34" charset="0"/>
          <a:ea typeface="+mj-ea"/>
          <a:cs typeface="Arial" pitchFamily="34" charset="0"/>
        </a:defRPr>
      </a:lvl1pPr>
      <a:lvl2pPr algn="ctr" rtl="0" eaLnBrk="0" fontAlgn="base" hangingPunct="0">
        <a:spcBef>
          <a:spcPct val="0"/>
        </a:spcBef>
        <a:spcAft>
          <a:spcPct val="0"/>
        </a:spcAft>
        <a:defRPr sz="4400">
          <a:solidFill>
            <a:srgbClr val="632523"/>
          </a:solidFill>
          <a:latin typeface="Arial" charset="0"/>
          <a:cs typeface="Arial" charset="0"/>
        </a:defRPr>
      </a:lvl2pPr>
      <a:lvl3pPr algn="ctr" rtl="0" eaLnBrk="0" fontAlgn="base" hangingPunct="0">
        <a:spcBef>
          <a:spcPct val="0"/>
        </a:spcBef>
        <a:spcAft>
          <a:spcPct val="0"/>
        </a:spcAft>
        <a:defRPr sz="4400">
          <a:solidFill>
            <a:srgbClr val="632523"/>
          </a:solidFill>
          <a:latin typeface="Arial" charset="0"/>
          <a:cs typeface="Arial" charset="0"/>
        </a:defRPr>
      </a:lvl3pPr>
      <a:lvl4pPr algn="ctr" rtl="0" eaLnBrk="0" fontAlgn="base" hangingPunct="0">
        <a:spcBef>
          <a:spcPct val="0"/>
        </a:spcBef>
        <a:spcAft>
          <a:spcPct val="0"/>
        </a:spcAft>
        <a:defRPr sz="4400">
          <a:solidFill>
            <a:srgbClr val="632523"/>
          </a:solidFill>
          <a:latin typeface="Arial" charset="0"/>
          <a:cs typeface="Arial" charset="0"/>
        </a:defRPr>
      </a:lvl4pPr>
      <a:lvl5pPr algn="ctr" rtl="0" eaLnBrk="0" fontAlgn="base" hangingPunct="0">
        <a:spcBef>
          <a:spcPct val="0"/>
        </a:spcBef>
        <a:spcAft>
          <a:spcPct val="0"/>
        </a:spcAft>
        <a:defRPr sz="4400">
          <a:solidFill>
            <a:srgbClr val="632523"/>
          </a:solidFill>
          <a:latin typeface="Arial" charset="0"/>
          <a:cs typeface="Arial" charset="0"/>
        </a:defRPr>
      </a:lvl5pPr>
      <a:lvl6pPr marL="457200" algn="ctr" rtl="0" fontAlgn="base">
        <a:spcBef>
          <a:spcPct val="0"/>
        </a:spcBef>
        <a:spcAft>
          <a:spcPct val="0"/>
        </a:spcAft>
        <a:defRPr sz="4400">
          <a:solidFill>
            <a:srgbClr val="632523"/>
          </a:solidFill>
          <a:latin typeface="Arial" charset="0"/>
          <a:cs typeface="Arial" charset="0"/>
        </a:defRPr>
      </a:lvl6pPr>
      <a:lvl7pPr marL="914400" algn="ctr" rtl="0" fontAlgn="base">
        <a:spcBef>
          <a:spcPct val="0"/>
        </a:spcBef>
        <a:spcAft>
          <a:spcPct val="0"/>
        </a:spcAft>
        <a:defRPr sz="4400">
          <a:solidFill>
            <a:srgbClr val="632523"/>
          </a:solidFill>
          <a:latin typeface="Arial" charset="0"/>
          <a:cs typeface="Arial" charset="0"/>
        </a:defRPr>
      </a:lvl7pPr>
      <a:lvl8pPr marL="1371600" algn="ctr" rtl="0" fontAlgn="base">
        <a:spcBef>
          <a:spcPct val="0"/>
        </a:spcBef>
        <a:spcAft>
          <a:spcPct val="0"/>
        </a:spcAft>
        <a:defRPr sz="4400">
          <a:solidFill>
            <a:srgbClr val="632523"/>
          </a:solidFill>
          <a:latin typeface="Arial" charset="0"/>
          <a:cs typeface="Arial" charset="0"/>
        </a:defRPr>
      </a:lvl8pPr>
      <a:lvl9pPr marL="1828800" algn="ctr" rtl="0" fontAlgn="base">
        <a:spcBef>
          <a:spcPct val="0"/>
        </a:spcBef>
        <a:spcAft>
          <a:spcPct val="0"/>
        </a:spcAft>
        <a:defRPr sz="4400">
          <a:solidFill>
            <a:srgbClr val="632523"/>
          </a:solidFill>
          <a:latin typeface="Arial" charset="0"/>
          <a:cs typeface="Arial" charset="0"/>
        </a:defRPr>
      </a:lvl9pPr>
    </p:titleStyle>
    <p:bodyStyle>
      <a:lvl1pPr marL="342900" indent="-342900" algn="l" rtl="0" eaLnBrk="0" fontAlgn="base" hangingPunct="0">
        <a:spcBef>
          <a:spcPct val="20000"/>
        </a:spcBef>
        <a:spcAft>
          <a:spcPct val="0"/>
        </a:spcAft>
        <a:buFont typeface="Arial" charset="0"/>
        <a:buChar char="•"/>
        <a:defRPr sz="3200" kern="1200">
          <a:solidFill>
            <a:srgbClr val="10253F"/>
          </a:solidFill>
          <a:latin typeface="Arial" pitchFamily="34" charset="0"/>
          <a:ea typeface="+mn-ea"/>
          <a:cs typeface="Arial" pitchFamily="34" charset="0"/>
        </a:defRPr>
      </a:lvl1pPr>
      <a:lvl2pPr marL="742950" indent="-285750" algn="l" rtl="0" eaLnBrk="0" fontAlgn="base" hangingPunct="0">
        <a:spcBef>
          <a:spcPct val="20000"/>
        </a:spcBef>
        <a:spcAft>
          <a:spcPct val="0"/>
        </a:spcAft>
        <a:buFont typeface="Arial" charset="0"/>
        <a:buChar char="–"/>
        <a:defRPr sz="2800" kern="1200">
          <a:solidFill>
            <a:srgbClr val="10253F"/>
          </a:solidFill>
          <a:latin typeface="Arial" pitchFamily="34" charset="0"/>
          <a:ea typeface="+mn-ea"/>
          <a:cs typeface="Arial" pitchFamily="34" charset="0"/>
        </a:defRPr>
      </a:lvl2pPr>
      <a:lvl3pPr marL="1143000" indent="-228600" algn="l" rtl="0" eaLnBrk="0" fontAlgn="base" hangingPunct="0">
        <a:spcBef>
          <a:spcPct val="20000"/>
        </a:spcBef>
        <a:spcAft>
          <a:spcPct val="0"/>
        </a:spcAft>
        <a:buFont typeface="Arial" charset="0"/>
        <a:buChar char="•"/>
        <a:defRPr sz="2400" kern="1200">
          <a:solidFill>
            <a:srgbClr val="10253F"/>
          </a:solidFill>
          <a:latin typeface="Arial" pitchFamily="34" charset="0"/>
          <a:ea typeface="+mn-ea"/>
          <a:cs typeface="Arial" pitchFamily="34" charset="0"/>
        </a:defRPr>
      </a:lvl3pPr>
      <a:lvl4pPr marL="1600200" indent="-228600" algn="l" rtl="0" eaLnBrk="0" fontAlgn="base" hangingPunct="0">
        <a:spcBef>
          <a:spcPct val="20000"/>
        </a:spcBef>
        <a:spcAft>
          <a:spcPct val="0"/>
        </a:spcAft>
        <a:buFont typeface="Arial" charset="0"/>
        <a:buChar char="–"/>
        <a:defRPr sz="2000" kern="1200">
          <a:solidFill>
            <a:srgbClr val="10253F"/>
          </a:solidFill>
          <a:latin typeface="Arial" pitchFamily="34" charset="0"/>
          <a:ea typeface="+mn-ea"/>
          <a:cs typeface="Arial" pitchFamily="34" charset="0"/>
        </a:defRPr>
      </a:lvl4pPr>
      <a:lvl5pPr marL="2057400" indent="-228600" algn="l" rtl="0" eaLnBrk="0" fontAlgn="base" hangingPunct="0">
        <a:spcBef>
          <a:spcPct val="20000"/>
        </a:spcBef>
        <a:spcAft>
          <a:spcPct val="0"/>
        </a:spcAft>
        <a:buFont typeface="Arial" charset="0"/>
        <a:buChar char="»"/>
        <a:defRPr sz="2000" kern="1200">
          <a:solidFill>
            <a:srgbClr val="10253F"/>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9.xml"/><Relationship Id="rId1" Type="http://schemas.openxmlformats.org/officeDocument/2006/relationships/slideLayout" Target="../slideLayouts/slideLayout14.xml"/></Relationships>
</file>

<file path=ppt/slides/_rels/slide1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15.xml"/></Relationships>
</file>

<file path=ppt/slides/_rels/slide12.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0.xml"/><Relationship Id="rId1" Type="http://schemas.openxmlformats.org/officeDocument/2006/relationships/slideLayout" Target="../slideLayouts/slideLayout14.xml"/><Relationship Id="rId4" Type="http://schemas.openxmlformats.org/officeDocument/2006/relationships/image" Target="../media/image17.png"/></Relationships>
</file>

<file path=ppt/slides/_rels/slide13.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1.xml"/><Relationship Id="rId1" Type="http://schemas.openxmlformats.org/officeDocument/2006/relationships/slideLayout" Target="../slideLayouts/slideLayout14.xml"/><Relationship Id="rId4" Type="http://schemas.openxmlformats.org/officeDocument/2006/relationships/image" Target="../media/image19.png"/></Relationships>
</file>

<file path=ppt/slides/_rels/slide14.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14.xml"/><Relationship Id="rId4" Type="http://schemas.openxmlformats.org/officeDocument/2006/relationships/image" Target="../media/image22.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2.xml"/><Relationship Id="rId1" Type="http://schemas.openxmlformats.org/officeDocument/2006/relationships/slideLayout" Target="../slideLayouts/slideLayout14.xml"/><Relationship Id="rId4" Type="http://schemas.openxmlformats.org/officeDocument/2006/relationships/image" Target="../media/image3.png"/></Relationships>
</file>

<file path=ppt/slides/_rels/slide17.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3.xml"/><Relationship Id="rId1" Type="http://schemas.openxmlformats.org/officeDocument/2006/relationships/slideLayout" Target="../slideLayouts/slideLayout14.xml"/></Relationships>
</file>

<file path=ppt/slides/_rels/slide18.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4.xml"/><Relationship Id="rId1" Type="http://schemas.openxmlformats.org/officeDocument/2006/relationships/slideLayout" Target="../slideLayouts/slideLayout14.xml"/></Relationships>
</file>

<file path=ppt/slides/_rels/slide19.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1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4.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1.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5.xml"/><Relationship Id="rId1" Type="http://schemas.openxmlformats.org/officeDocument/2006/relationships/slideLayout" Target="../slideLayouts/slideLayout14.xml"/><Relationship Id="rId4" Type="http://schemas.openxmlformats.org/officeDocument/2006/relationships/image" Target="../media/image28.png"/></Relationships>
</file>

<file path=ppt/slides/_rels/slide22.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16.xml"/><Relationship Id="rId1" Type="http://schemas.openxmlformats.org/officeDocument/2006/relationships/slideLayout" Target="../slideLayouts/slideLayout14.xml"/></Relationships>
</file>

<file path=ppt/slides/_rels/slide23.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17.xml"/><Relationship Id="rId1" Type="http://schemas.openxmlformats.org/officeDocument/2006/relationships/slideLayout" Target="../slideLayouts/slideLayout14.xml"/><Relationship Id="rId4" Type="http://schemas.openxmlformats.org/officeDocument/2006/relationships/image" Target="../media/image31.png"/></Relationships>
</file>

<file path=ppt/slides/_rels/slide24.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png"/><Relationship Id="rId1" Type="http://schemas.openxmlformats.org/officeDocument/2006/relationships/slideLayout" Target="../slideLayouts/slideLayout14.xml"/><Relationship Id="rId4" Type="http://schemas.openxmlformats.org/officeDocument/2006/relationships/image" Target="../media/image22.png"/></Relationships>
</file>

<file path=ppt/slides/_rels/slide25.xml.rels><?xml version="1.0" encoding="UTF-8" standalone="yes"?>
<Relationships xmlns="http://schemas.openxmlformats.org/package/2006/relationships"><Relationship Id="rId3" Type="http://schemas.openxmlformats.org/officeDocument/2006/relationships/hyperlink" Target="https://extranet.who.int/hslp" TargetMode="External"/><Relationship Id="rId2" Type="http://schemas.openxmlformats.org/officeDocument/2006/relationships/hyperlink" Target="https://extranet.who.int/hslp/?q=content/terms-use" TargetMode="External"/><Relationship Id="rId1" Type="http://schemas.openxmlformats.org/officeDocument/2006/relationships/slideLayout" Target="../slideLayouts/slideLayout14.xml"/><Relationship Id="rId4" Type="http://schemas.openxmlformats.org/officeDocument/2006/relationships/hyperlink" Target="mailto:ihrhrt@who.int" TargetMode="Externa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4.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14.xml"/><Relationship Id="rId4" Type="http://schemas.openxmlformats.org/officeDocument/2006/relationships/image" Target="../media/image3.png"/></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6.xml"/><Relationship Id="rId1" Type="http://schemas.openxmlformats.org/officeDocument/2006/relationships/slideLayout" Target="../slideLayouts/slideLayout14.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7.xml"/><Relationship Id="rId1" Type="http://schemas.openxmlformats.org/officeDocument/2006/relationships/slideLayout" Target="../slideLayouts/slideLayout14.xml"/><Relationship Id="rId5" Type="http://schemas.openxmlformats.org/officeDocument/2006/relationships/image" Target="../media/image7.png"/><Relationship Id="rId4" Type="http://schemas.openxmlformats.org/officeDocument/2006/relationships/image" Target="../media/image6.emf"/></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7" Type="http://schemas.openxmlformats.org/officeDocument/2006/relationships/image" Target="../media/image12.png"/><Relationship Id="rId2" Type="http://schemas.openxmlformats.org/officeDocument/2006/relationships/notesSlide" Target="../notesSlides/notesSlide8.xml"/><Relationship Id="rId1" Type="http://schemas.openxmlformats.org/officeDocument/2006/relationships/slideLayout" Target="../slideLayouts/slideLayout14.xml"/><Relationship Id="rId6" Type="http://schemas.openxmlformats.org/officeDocument/2006/relationships/image" Target="../media/image11.png"/><Relationship Id="rId5" Type="http://schemas.openxmlformats.org/officeDocument/2006/relationships/image" Target="../media/image10.emf"/><Relationship Id="rId4" Type="http://schemas.openxmlformats.org/officeDocument/2006/relationships/image" Target="../media/image9.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5" name="Shape 135"/>
          <p:cNvSpPr/>
          <p:nvPr/>
        </p:nvSpPr>
        <p:spPr>
          <a:xfrm>
            <a:off x="3419872" y="406440"/>
            <a:ext cx="5690792" cy="1107996"/>
          </a:xfrm>
          <a:prstGeom prst="rect">
            <a:avLst/>
          </a:prstGeom>
          <a:ln w="12700">
            <a:miter lim="400000"/>
          </a:ln>
          <a:extLst>
            <a:ext uri="{C572A759-6A51-4108-AA02-DFA0A04FC94B}">
              <ma14:wrappingTextBoxFlag xmlns="" xmlns:ma14="http://schemas.microsoft.com/office/mac/drawingml/2011/main" val="1"/>
            </a:ext>
          </a:extLst>
        </p:spPr>
        <p:txBody>
          <a:bodyPr wrap="square" lIns="0" tIns="0" rIns="0" bIns="0" anchor="ctr">
            <a:spAutoFit/>
          </a:bodyPr>
          <a:lstStyle/>
          <a:p>
            <a:pPr lvl="0" algn="r"/>
            <a:r>
              <a:rPr sz="3600" b="1" dirty="0">
                <a:solidFill>
                  <a:srgbClr val="002060"/>
                </a:solidFill>
                <a:latin typeface="Arial"/>
                <a:ea typeface="Arial"/>
                <a:cs typeface="Arial"/>
                <a:sym typeface="Arial"/>
              </a:rPr>
              <a:t>Rapid Response Teams </a:t>
            </a:r>
            <a:r>
              <a:rPr sz="3600" b="1" dirty="0">
                <a:solidFill>
                  <a:srgbClr val="0070C0"/>
                </a:solidFill>
                <a:latin typeface="Arial"/>
                <a:ea typeface="Arial"/>
                <a:cs typeface="Arial"/>
                <a:sym typeface="Arial"/>
              </a:rPr>
              <a:t>Training</a:t>
            </a:r>
          </a:p>
        </p:txBody>
      </p:sp>
      <p:sp>
        <p:nvSpPr>
          <p:cNvPr id="136" name="Shape 136"/>
          <p:cNvSpPr/>
          <p:nvPr/>
        </p:nvSpPr>
        <p:spPr>
          <a:xfrm>
            <a:off x="99052" y="5013176"/>
            <a:ext cx="9011612" cy="1077214"/>
          </a:xfrm>
          <a:prstGeom prst="rect">
            <a:avLst/>
          </a:prstGeom>
          <a:ln w="12700">
            <a:miter lim="400000"/>
          </a:ln>
          <a:extLst>
            <a:ext uri="{C572A759-6A51-4108-AA02-DFA0A04FC94B}">
              <ma14:wrappingTextBoxFlag xmlns="" xmlns:ma14="http://schemas.microsoft.com/office/mac/drawingml/2011/main" val="1"/>
            </a:ext>
          </a:extLst>
        </p:spPr>
        <p:txBody>
          <a:bodyPr wrap="square" lIns="45718" tIns="45718" rIns="45718" bIns="45718">
            <a:spAutoFit/>
          </a:bodyPr>
          <a:lstStyle/>
          <a:p>
            <a:pPr lvl="0"/>
            <a:r>
              <a:rPr lang="fr-FR" sz="3200" b="1" dirty="0">
                <a:solidFill>
                  <a:srgbClr val="002060"/>
                </a:solidFill>
                <a:latin typeface="Arial"/>
                <a:ea typeface="Arial"/>
                <a:cs typeface="Arial"/>
                <a:sym typeface="Arial"/>
              </a:rPr>
              <a:t>B6.3a </a:t>
            </a:r>
            <a:r>
              <a:rPr lang="fr-FR" sz="3200" b="1" dirty="0" err="1">
                <a:solidFill>
                  <a:srgbClr val="002060"/>
                </a:solidFill>
                <a:latin typeface="Arial"/>
                <a:ea typeface="Arial"/>
                <a:cs typeface="Arial"/>
                <a:sym typeface="Arial"/>
              </a:rPr>
              <a:t>Steps</a:t>
            </a:r>
            <a:r>
              <a:rPr lang="fr-FR" sz="3200" b="1" dirty="0">
                <a:solidFill>
                  <a:srgbClr val="002060"/>
                </a:solidFill>
                <a:latin typeface="Arial"/>
                <a:ea typeface="Arial"/>
                <a:cs typeface="Arial"/>
                <a:sym typeface="Arial"/>
              </a:rPr>
              <a:t> to put on and </a:t>
            </a:r>
            <a:r>
              <a:rPr lang="fr-FR" sz="3200" b="1" dirty="0" err="1">
                <a:solidFill>
                  <a:srgbClr val="002060"/>
                </a:solidFill>
                <a:latin typeface="Arial"/>
                <a:ea typeface="Arial"/>
                <a:cs typeface="Arial"/>
                <a:sym typeface="Arial"/>
              </a:rPr>
              <a:t>remove</a:t>
            </a:r>
            <a:r>
              <a:rPr lang="fr-FR" sz="3200" b="1" dirty="0">
                <a:solidFill>
                  <a:srgbClr val="002060"/>
                </a:solidFill>
                <a:latin typeface="Arial"/>
                <a:ea typeface="Arial"/>
                <a:cs typeface="Arial"/>
                <a:sym typeface="Arial"/>
              </a:rPr>
              <a:t> </a:t>
            </a:r>
          </a:p>
          <a:p>
            <a:pPr lvl="0"/>
            <a:r>
              <a:rPr lang="fr-FR" sz="3200" b="1" dirty="0" err="1">
                <a:solidFill>
                  <a:srgbClr val="002060"/>
                </a:solidFill>
                <a:latin typeface="Arial"/>
                <a:ea typeface="Arial"/>
                <a:cs typeface="Arial"/>
                <a:sym typeface="Arial"/>
              </a:rPr>
              <a:t>enhanced</a:t>
            </a:r>
            <a:r>
              <a:rPr lang="fr-FR" sz="3200" b="1" dirty="0">
                <a:solidFill>
                  <a:srgbClr val="002060"/>
                </a:solidFill>
                <a:latin typeface="Arial"/>
                <a:ea typeface="Arial"/>
                <a:cs typeface="Arial"/>
                <a:sym typeface="Arial"/>
              </a:rPr>
              <a:t> </a:t>
            </a:r>
            <a:r>
              <a:rPr lang="fr-FR" sz="3200" b="1" dirty="0" err="1">
                <a:solidFill>
                  <a:srgbClr val="002060"/>
                </a:solidFill>
                <a:latin typeface="Arial"/>
                <a:ea typeface="Arial"/>
                <a:cs typeface="Arial"/>
                <a:sym typeface="Arial"/>
              </a:rPr>
              <a:t>precaution</a:t>
            </a:r>
            <a:r>
              <a:rPr lang="fr-FR" sz="3200" b="1" dirty="0">
                <a:solidFill>
                  <a:srgbClr val="002060"/>
                </a:solidFill>
                <a:latin typeface="Arial"/>
                <a:ea typeface="Arial"/>
                <a:cs typeface="Arial"/>
                <a:sym typeface="Arial"/>
              </a:rPr>
              <a:t> PPE</a:t>
            </a:r>
            <a:endParaRPr sz="3200" b="1" dirty="0">
              <a:solidFill>
                <a:srgbClr val="0070C0"/>
              </a:solidFill>
              <a:latin typeface="Arial"/>
              <a:ea typeface="Arial"/>
              <a:cs typeface="Arial"/>
              <a:sym typeface="Arial"/>
            </a:endParaRPr>
          </a:p>
        </p:txBody>
      </p:sp>
      <p:sp>
        <p:nvSpPr>
          <p:cNvPr id="2" name="Rectangle 1"/>
          <p:cNvSpPr/>
          <p:nvPr/>
        </p:nvSpPr>
        <p:spPr>
          <a:xfrm>
            <a:off x="0" y="6505599"/>
            <a:ext cx="1854995" cy="307777"/>
          </a:xfrm>
          <a:prstGeom prst="rect">
            <a:avLst/>
          </a:prstGeom>
        </p:spPr>
        <p:txBody>
          <a:bodyPr wrap="none">
            <a:spAutoFit/>
          </a:bodyPr>
          <a:lstStyle/>
          <a:p>
            <a:pPr lvl="0" algn="r"/>
            <a:r>
              <a:rPr lang="es-ES" sz="1400" dirty="0" err="1">
                <a:solidFill>
                  <a:srgbClr val="002060"/>
                </a:solidFill>
                <a:latin typeface="Arial"/>
                <a:ea typeface="Arial"/>
                <a:cs typeface="Arial"/>
                <a:sym typeface="Arial"/>
              </a:rPr>
              <a:t>Updated</a:t>
            </a:r>
            <a:r>
              <a:rPr lang="es-ES" sz="1400" dirty="0">
                <a:solidFill>
                  <a:srgbClr val="002060"/>
                </a:solidFill>
                <a:latin typeface="Arial"/>
                <a:ea typeface="Arial"/>
                <a:cs typeface="Arial"/>
                <a:sym typeface="Arial"/>
              </a:rPr>
              <a:t>: 16/05/2016</a:t>
            </a:r>
          </a:p>
        </p:txBody>
      </p:sp>
    </p:spTree>
    <p:extLst>
      <p:ext uri="{BB962C8B-B14F-4D97-AF65-F5344CB8AC3E}">
        <p14:creationId xmlns:p14="http://schemas.microsoft.com/office/powerpoint/2010/main" val="45074078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8256"/>
            <a:ext cx="8229600" cy="1143000"/>
          </a:xfrm>
        </p:spPr>
        <p:txBody>
          <a:bodyPr/>
          <a:lstStyle/>
          <a:p>
            <a:r>
              <a:rPr lang="en-GB" sz="3200" b="1" dirty="0">
                <a:solidFill>
                  <a:srgbClr val="002060"/>
                </a:solidFill>
              </a:rPr>
              <a:t>1. Removing outer layers</a:t>
            </a:r>
          </a:p>
        </p:txBody>
      </p:sp>
      <p:pic>
        <p:nvPicPr>
          <p:cNvPr id="4"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5536" y="1304816"/>
            <a:ext cx="8291264" cy="38523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94486237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2E4FC49-19F8-EF47-91C3-2473F46001B4}"/>
              </a:ext>
            </a:extLst>
          </p:cNvPr>
          <p:cNvSpPr>
            <a:spLocks noGrp="1"/>
          </p:cNvSpPr>
          <p:nvPr>
            <p:ph type="title"/>
          </p:nvPr>
        </p:nvSpPr>
        <p:spPr>
          <a:xfrm>
            <a:off x="457200" y="44624"/>
            <a:ext cx="8229600" cy="1143000"/>
          </a:xfrm>
        </p:spPr>
        <p:txBody>
          <a:bodyPr/>
          <a:lstStyle/>
          <a:p>
            <a:r>
              <a:rPr lang="en-US" sz="3200" b="1" dirty="0">
                <a:solidFill>
                  <a:srgbClr val="002060"/>
                </a:solidFill>
              </a:rPr>
              <a:t>Removing outer layers</a:t>
            </a:r>
          </a:p>
        </p:txBody>
      </p:sp>
      <p:pic>
        <p:nvPicPr>
          <p:cNvPr id="5" name="Image 11">
            <a:extLst>
              <a:ext uri="{FF2B5EF4-FFF2-40B4-BE49-F238E27FC236}">
                <a16:creationId xmlns:a16="http://schemas.microsoft.com/office/drawing/2014/main" id="{BE0AAEE4-E7DE-1D4B-884D-CD0C60B68582}"/>
              </a:ext>
            </a:extLst>
          </p:cNvPr>
          <p:cNvPicPr>
            <a:picLocks noGrp="1"/>
          </p:cNvPicPr>
          <p:nvPr>
            <p:ph sz="half" idx="1"/>
          </p:nvPr>
        </p:nvPicPr>
        <p:blipFill>
          <a:blip r:embed="rId2">
            <a:extLst>
              <a:ext uri="{28A0092B-C50C-407E-A947-70E740481C1C}">
                <a14:useLocalDpi xmlns:a14="http://schemas.microsoft.com/office/drawing/2010/main" val="0"/>
              </a:ext>
            </a:extLst>
          </a:blip>
          <a:srcRect/>
          <a:stretch>
            <a:fillRect/>
          </a:stretch>
        </p:blipFill>
        <p:spPr bwMode="auto">
          <a:xfrm>
            <a:off x="1835696" y="1916832"/>
            <a:ext cx="2376264" cy="3384376"/>
          </a:xfrm>
          <a:prstGeom prst="rect">
            <a:avLst/>
          </a:prstGeom>
          <a:noFill/>
        </p:spPr>
      </p:pic>
      <p:pic>
        <p:nvPicPr>
          <p:cNvPr id="6" name="Image 12">
            <a:extLst>
              <a:ext uri="{FF2B5EF4-FFF2-40B4-BE49-F238E27FC236}">
                <a16:creationId xmlns:a16="http://schemas.microsoft.com/office/drawing/2014/main" id="{43ED2724-F5BD-DC4A-8AAB-4D7E0DB52523}"/>
              </a:ext>
            </a:extLst>
          </p:cNvPr>
          <p:cNvPicPr>
            <a:picLocks noGrp="1"/>
          </p:cNvPicPr>
          <p:nvPr>
            <p:ph sz="half" idx="2"/>
          </p:nvPr>
        </p:nvPicPr>
        <p:blipFill>
          <a:blip r:embed="rId3">
            <a:extLst>
              <a:ext uri="{28A0092B-C50C-407E-A947-70E740481C1C}">
                <a14:useLocalDpi xmlns:a14="http://schemas.microsoft.com/office/drawing/2010/main" val="0"/>
              </a:ext>
            </a:extLst>
          </a:blip>
          <a:srcRect/>
          <a:stretch>
            <a:fillRect/>
          </a:stretch>
        </p:blipFill>
        <p:spPr bwMode="auto">
          <a:xfrm>
            <a:off x="5364088" y="2564904"/>
            <a:ext cx="2304256" cy="1800200"/>
          </a:xfrm>
          <a:prstGeom prst="rect">
            <a:avLst/>
          </a:prstGeom>
          <a:noFill/>
        </p:spPr>
      </p:pic>
    </p:spTree>
    <p:extLst>
      <p:ext uri="{BB962C8B-B14F-4D97-AF65-F5344CB8AC3E}">
        <p14:creationId xmlns:p14="http://schemas.microsoft.com/office/powerpoint/2010/main" val="130886963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384"/>
            <a:ext cx="8229600" cy="1143000"/>
          </a:xfrm>
        </p:spPr>
        <p:txBody>
          <a:bodyPr/>
          <a:lstStyle/>
          <a:p>
            <a:r>
              <a:rPr lang="en-GB" sz="3200" b="1" dirty="0">
                <a:solidFill>
                  <a:srgbClr val="002060"/>
                </a:solidFill>
              </a:rPr>
              <a:t>2. Removing coverall</a:t>
            </a:r>
          </a:p>
        </p:txBody>
      </p:sp>
      <p:pic>
        <p:nvPicPr>
          <p:cNvPr id="6"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18475" y="1916832"/>
            <a:ext cx="7907049" cy="25350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4" name="Picture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62649" y="5067399"/>
            <a:ext cx="7762875" cy="371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80287957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44624"/>
            <a:ext cx="9144000" cy="1143000"/>
          </a:xfrm>
        </p:spPr>
        <p:txBody>
          <a:bodyPr>
            <a:noAutofit/>
          </a:bodyPr>
          <a:lstStyle/>
          <a:p>
            <a:r>
              <a:rPr lang="en-GB" sz="3200" b="1" dirty="0">
                <a:solidFill>
                  <a:srgbClr val="002060"/>
                </a:solidFill>
              </a:rPr>
              <a:t>3. Removing face shield or goggles and mask</a:t>
            </a:r>
          </a:p>
        </p:txBody>
      </p:sp>
      <p:pic>
        <p:nvPicPr>
          <p:cNvPr id="5"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7544" y="1935455"/>
            <a:ext cx="3756365" cy="32217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427984" y="2187482"/>
            <a:ext cx="4405066" cy="271768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59662084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7384"/>
            <a:ext cx="9144000" cy="1143000"/>
          </a:xfrm>
        </p:spPr>
        <p:txBody>
          <a:bodyPr/>
          <a:lstStyle/>
          <a:p>
            <a:r>
              <a:rPr lang="en-GB" sz="3200" b="1" dirty="0">
                <a:solidFill>
                  <a:srgbClr val="002060"/>
                </a:solidFill>
              </a:rPr>
              <a:t>4. Removing boots and gloves</a:t>
            </a:r>
          </a:p>
        </p:txBody>
      </p:sp>
      <p:pic>
        <p:nvPicPr>
          <p:cNvPr id="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8710" y="1628800"/>
            <a:ext cx="4752528" cy="14401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09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220072" y="1412776"/>
            <a:ext cx="3672408" cy="20584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101"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61987" y="4221088"/>
            <a:ext cx="7820025" cy="6480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50537825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2857500"/>
            <a:ext cx="8229600" cy="1143000"/>
          </a:xfrm>
        </p:spPr>
        <p:txBody>
          <a:bodyPr/>
          <a:lstStyle/>
          <a:p>
            <a:r>
              <a:rPr lang="en-GB" sz="4000" b="1" dirty="0">
                <a:solidFill>
                  <a:srgbClr val="002060"/>
                </a:solidFill>
              </a:rPr>
              <a:t>3. Steps to </a:t>
            </a:r>
            <a:r>
              <a:rPr lang="en-GB" sz="4000" b="1" dirty="0">
                <a:solidFill>
                  <a:srgbClr val="00B0F0"/>
                </a:solidFill>
              </a:rPr>
              <a:t>put on </a:t>
            </a:r>
            <a:r>
              <a:rPr lang="en-GB" sz="4000" b="1" dirty="0">
                <a:solidFill>
                  <a:srgbClr val="002060"/>
                </a:solidFill>
              </a:rPr>
              <a:t>personal protective equipment (PPE)</a:t>
            </a:r>
          </a:p>
        </p:txBody>
      </p:sp>
      <p:sp>
        <p:nvSpPr>
          <p:cNvPr id="4" name="Rectangle 3"/>
          <p:cNvSpPr/>
          <p:nvPr/>
        </p:nvSpPr>
        <p:spPr>
          <a:xfrm>
            <a:off x="2378979" y="4212377"/>
            <a:ext cx="4172937" cy="584775"/>
          </a:xfrm>
          <a:prstGeom prst="rect">
            <a:avLst/>
          </a:prstGeom>
        </p:spPr>
        <p:txBody>
          <a:bodyPr wrap="none">
            <a:spAutoFit/>
          </a:bodyPr>
          <a:lstStyle/>
          <a:p>
            <a:pPr algn="ctr"/>
            <a:r>
              <a:rPr lang="en-GB" sz="3200" i="1" dirty="0">
                <a:solidFill>
                  <a:srgbClr val="00B0F0"/>
                </a:solidFill>
                <a:latin typeface="Arial" panose="020B0604020202020204" pitchFamily="34" charset="0"/>
                <a:cs typeface="Arial" panose="020B0604020202020204" pitchFamily="34" charset="0"/>
              </a:rPr>
              <a:t>PPE including a gown</a:t>
            </a:r>
          </a:p>
        </p:txBody>
      </p:sp>
    </p:spTree>
    <p:extLst>
      <p:ext uri="{BB962C8B-B14F-4D97-AF65-F5344CB8AC3E}">
        <p14:creationId xmlns:p14="http://schemas.microsoft.com/office/powerpoint/2010/main" val="11227334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4624"/>
            <a:ext cx="8229600" cy="1143000"/>
          </a:xfrm>
        </p:spPr>
        <p:txBody>
          <a:bodyPr/>
          <a:lstStyle/>
          <a:p>
            <a:r>
              <a:rPr lang="en-GB" sz="3200" b="1" dirty="0">
                <a:solidFill>
                  <a:srgbClr val="002060"/>
                </a:solidFill>
              </a:rPr>
              <a:t>1. Preparing to put on PPE</a:t>
            </a:r>
          </a:p>
        </p:txBody>
      </p:sp>
      <p:sp>
        <p:nvSpPr>
          <p:cNvPr id="3" name="Content Placeholder 2"/>
          <p:cNvSpPr>
            <a:spLocks noGrp="1"/>
          </p:cNvSpPr>
          <p:nvPr>
            <p:ph idx="1"/>
          </p:nvPr>
        </p:nvSpPr>
        <p:spPr/>
        <p:txBody>
          <a:bodyPr/>
          <a:lstStyle/>
          <a:p>
            <a:endParaRPr lang="en-GB" dirty="0"/>
          </a:p>
        </p:txBody>
      </p:sp>
      <p:pic>
        <p:nvPicPr>
          <p:cNvPr id="1026"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r="1889"/>
          <a:stretch/>
        </p:blipFill>
        <p:spPr bwMode="auto">
          <a:xfrm>
            <a:off x="0" y="1124744"/>
            <a:ext cx="9050867" cy="41044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979712" y="5085184"/>
            <a:ext cx="3095625" cy="933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2875312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384"/>
            <a:ext cx="8229600" cy="1143000"/>
          </a:xfrm>
        </p:spPr>
        <p:txBody>
          <a:bodyPr/>
          <a:lstStyle/>
          <a:p>
            <a:r>
              <a:rPr lang="en-GB" sz="3200" b="1" dirty="0">
                <a:solidFill>
                  <a:srgbClr val="002060"/>
                </a:solidFill>
              </a:rPr>
              <a:t>2. Putting on the gown or coverall</a:t>
            </a:r>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55576" y="2132855"/>
            <a:ext cx="8136904" cy="26109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76314926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44624"/>
            <a:ext cx="9144000" cy="1143000"/>
          </a:xfrm>
        </p:spPr>
        <p:txBody>
          <a:bodyPr>
            <a:noAutofit/>
          </a:bodyPr>
          <a:lstStyle/>
          <a:p>
            <a:r>
              <a:rPr lang="en-GB" sz="3200" b="1" dirty="0">
                <a:solidFill>
                  <a:srgbClr val="002060"/>
                </a:solidFill>
              </a:rPr>
              <a:t>3. Putting on face shield or goggle and head &amp; neck covering</a:t>
            </a:r>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01313" y="1916832"/>
            <a:ext cx="7415103" cy="33843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02012630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384"/>
            <a:ext cx="8229600" cy="1143000"/>
          </a:xfrm>
        </p:spPr>
        <p:txBody>
          <a:bodyPr/>
          <a:lstStyle/>
          <a:p>
            <a:r>
              <a:rPr lang="en-GB" sz="3200" b="1" dirty="0">
                <a:solidFill>
                  <a:srgbClr val="002060"/>
                </a:solidFill>
              </a:rPr>
              <a:t>4. Putting on outer layers</a:t>
            </a: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99592" y="1389999"/>
            <a:ext cx="2808312" cy="369518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68231" t="67701" r="7156" b="17367"/>
          <a:stretch/>
        </p:blipFill>
        <p:spPr bwMode="auto">
          <a:xfrm>
            <a:off x="5168862" y="4725144"/>
            <a:ext cx="3967870" cy="13525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1" name="Picture 10"/>
          <p:cNvPicPr>
            <a:picLocks noChangeAspect="1" noChangeArrowheads="1"/>
          </p:cNvPicPr>
          <p:nvPr/>
        </p:nvPicPr>
        <p:blipFill rotWithShape="1">
          <a:blip r:embed="rId3">
            <a:extLst>
              <a:ext uri="{28A0092B-C50C-407E-A947-70E740481C1C}">
                <a14:useLocalDpi xmlns:a14="http://schemas.microsoft.com/office/drawing/2010/main" val="0"/>
              </a:ext>
            </a:extLst>
          </a:blip>
          <a:srcRect l="42918" t="56782" r="33859" b="5363"/>
          <a:stretch/>
        </p:blipFill>
        <p:spPr bwMode="auto">
          <a:xfrm>
            <a:off x="4910336" y="1484784"/>
            <a:ext cx="2974032" cy="280831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84466259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3200" b="1" dirty="0">
                <a:solidFill>
                  <a:srgbClr val="002060"/>
                </a:solidFill>
                <a:latin typeface="Arial" panose="020B0604020202020204" pitchFamily="34" charset="0"/>
                <a:cs typeface="Arial" panose="020B0604020202020204" pitchFamily="34" charset="0"/>
              </a:rPr>
              <a:t>Learning objectives</a:t>
            </a:r>
          </a:p>
        </p:txBody>
      </p:sp>
      <p:sp>
        <p:nvSpPr>
          <p:cNvPr id="3" name="Content Placeholder 2"/>
          <p:cNvSpPr>
            <a:spLocks noGrp="1"/>
          </p:cNvSpPr>
          <p:nvPr>
            <p:ph idx="1"/>
          </p:nvPr>
        </p:nvSpPr>
        <p:spPr/>
        <p:txBody>
          <a:bodyPr>
            <a:normAutofit/>
          </a:bodyPr>
          <a:lstStyle/>
          <a:p>
            <a:pPr marL="0" indent="0">
              <a:buNone/>
            </a:pPr>
            <a:r>
              <a:rPr lang="en-GB" sz="2800" dirty="0">
                <a:latin typeface="Arial" panose="020B0604020202020204" pitchFamily="34" charset="0"/>
                <a:cs typeface="Arial" panose="020B0604020202020204" pitchFamily="34" charset="0"/>
              </a:rPr>
              <a:t>At the end of this session you should be able to:</a:t>
            </a:r>
          </a:p>
          <a:p>
            <a:r>
              <a:rPr lang="en-GB" sz="2800" dirty="0">
                <a:latin typeface="Arial" panose="020B0604020202020204" pitchFamily="34" charset="0"/>
                <a:cs typeface="Arial" panose="020B0604020202020204" pitchFamily="34" charset="0"/>
              </a:rPr>
              <a:t>Describe the steps for putting on and removing </a:t>
            </a:r>
            <a:r>
              <a:rPr lang="en-GB" sz="2800">
                <a:latin typeface="Arial" panose="020B0604020202020204" pitchFamily="34" charset="0"/>
                <a:cs typeface="Arial" panose="020B0604020202020204" pitchFamily="34" charset="0"/>
              </a:rPr>
              <a:t>enhanced precaution PPE </a:t>
            </a:r>
            <a:r>
              <a:rPr lang="en-GB" sz="2800" dirty="0">
                <a:latin typeface="Arial" panose="020B0604020202020204" pitchFamily="34" charset="0"/>
                <a:cs typeface="Arial" panose="020B0604020202020204" pitchFamily="34" charset="0"/>
              </a:rPr>
              <a:t>both with coverall and gown</a:t>
            </a:r>
          </a:p>
        </p:txBody>
      </p:sp>
    </p:spTree>
    <p:extLst>
      <p:ext uri="{BB962C8B-B14F-4D97-AF65-F5344CB8AC3E}">
        <p14:creationId xmlns:p14="http://schemas.microsoft.com/office/powerpoint/2010/main" val="122360820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1560" y="2857500"/>
            <a:ext cx="8229600" cy="1143000"/>
          </a:xfrm>
        </p:spPr>
        <p:txBody>
          <a:bodyPr/>
          <a:lstStyle/>
          <a:p>
            <a:r>
              <a:rPr lang="en-GB" sz="4000" b="1" dirty="0">
                <a:solidFill>
                  <a:srgbClr val="002060"/>
                </a:solidFill>
                <a:latin typeface="Arial"/>
                <a:ea typeface="Arial"/>
                <a:cs typeface="Arial"/>
              </a:rPr>
              <a:t>4. Steps to </a:t>
            </a:r>
            <a:r>
              <a:rPr lang="en-GB" sz="4000" b="1" dirty="0">
                <a:solidFill>
                  <a:srgbClr val="00B0F0"/>
                </a:solidFill>
                <a:latin typeface="Arial"/>
                <a:ea typeface="Arial"/>
                <a:cs typeface="Arial"/>
              </a:rPr>
              <a:t>remove</a:t>
            </a:r>
            <a:r>
              <a:rPr lang="en-GB" sz="4000" b="1" dirty="0">
                <a:solidFill>
                  <a:srgbClr val="002060"/>
                </a:solidFill>
                <a:latin typeface="Arial"/>
                <a:ea typeface="Arial"/>
                <a:cs typeface="Arial"/>
              </a:rPr>
              <a:t> personal protective equipment (PPE</a:t>
            </a:r>
            <a:r>
              <a:rPr lang="en-GB" sz="4800" dirty="0">
                <a:solidFill>
                  <a:srgbClr val="002060"/>
                </a:solidFill>
              </a:rPr>
              <a:t>)</a:t>
            </a:r>
          </a:p>
        </p:txBody>
      </p:sp>
      <p:sp>
        <p:nvSpPr>
          <p:cNvPr id="3" name="Subtitle 2"/>
          <p:cNvSpPr>
            <a:spLocks noGrp="1"/>
          </p:cNvSpPr>
          <p:nvPr>
            <p:ph idx="1"/>
          </p:nvPr>
        </p:nvSpPr>
        <p:spPr/>
        <p:txBody>
          <a:bodyPr/>
          <a:lstStyle/>
          <a:p>
            <a:endParaRPr lang="fr-FR" b="1" dirty="0"/>
          </a:p>
          <a:p>
            <a:endParaRPr lang="en-GB" b="1" dirty="0"/>
          </a:p>
        </p:txBody>
      </p:sp>
      <p:sp>
        <p:nvSpPr>
          <p:cNvPr id="4" name="Rectangle 3"/>
          <p:cNvSpPr/>
          <p:nvPr/>
        </p:nvSpPr>
        <p:spPr>
          <a:xfrm>
            <a:off x="2504575" y="4356393"/>
            <a:ext cx="4172937" cy="584775"/>
          </a:xfrm>
          <a:prstGeom prst="rect">
            <a:avLst/>
          </a:prstGeom>
        </p:spPr>
        <p:txBody>
          <a:bodyPr wrap="none">
            <a:spAutoFit/>
          </a:bodyPr>
          <a:lstStyle/>
          <a:p>
            <a:pPr algn="ctr"/>
            <a:r>
              <a:rPr lang="en-GB" sz="3200" i="1" dirty="0">
                <a:solidFill>
                  <a:srgbClr val="00B0F0"/>
                </a:solidFill>
                <a:latin typeface="Arial" pitchFamily="34" charset="0"/>
                <a:cs typeface="Arial" pitchFamily="34" charset="0"/>
              </a:rPr>
              <a:t>PPE including a gown</a:t>
            </a:r>
          </a:p>
        </p:txBody>
      </p:sp>
    </p:spTree>
    <p:extLst>
      <p:ext uri="{BB962C8B-B14F-4D97-AF65-F5344CB8AC3E}">
        <p14:creationId xmlns:p14="http://schemas.microsoft.com/office/powerpoint/2010/main" val="159560369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752"/>
            <a:ext cx="8229600" cy="1143000"/>
          </a:xfrm>
        </p:spPr>
        <p:txBody>
          <a:bodyPr/>
          <a:lstStyle/>
          <a:p>
            <a:r>
              <a:rPr lang="en-GB" sz="3200" b="1" dirty="0">
                <a:solidFill>
                  <a:srgbClr val="002060"/>
                </a:solidFill>
              </a:rPr>
              <a:t>1. Removing outer layers</a:t>
            </a:r>
          </a:p>
        </p:txBody>
      </p:sp>
      <p:pic>
        <p:nvPicPr>
          <p:cNvPr id="3"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7504" y="1772816"/>
            <a:ext cx="8860116" cy="28803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8"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83568" y="5229200"/>
            <a:ext cx="7056785" cy="2880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90165313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7504" y="-27384"/>
            <a:ext cx="8928992" cy="1143000"/>
          </a:xfrm>
        </p:spPr>
        <p:txBody>
          <a:bodyPr/>
          <a:lstStyle/>
          <a:p>
            <a:r>
              <a:rPr lang="en-GB" sz="3200" b="1" dirty="0">
                <a:solidFill>
                  <a:srgbClr val="002060"/>
                </a:solidFill>
              </a:rPr>
              <a:t>2. Removing hand &amp; neck covering and gown</a:t>
            </a:r>
          </a:p>
        </p:txBody>
      </p:sp>
      <p:pic>
        <p:nvPicPr>
          <p:cNvPr id="5"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33496" y="1628800"/>
            <a:ext cx="8803000" cy="33843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47398583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7384"/>
            <a:ext cx="9144000" cy="1143000"/>
          </a:xfrm>
        </p:spPr>
        <p:txBody>
          <a:bodyPr>
            <a:noAutofit/>
          </a:bodyPr>
          <a:lstStyle/>
          <a:p>
            <a:r>
              <a:rPr lang="en-GB" sz="3200" b="1" dirty="0">
                <a:solidFill>
                  <a:srgbClr val="002060"/>
                </a:solidFill>
              </a:rPr>
              <a:t>3. Removing face shield and goggles or mask</a:t>
            </a:r>
          </a:p>
        </p:txBody>
      </p:sp>
      <p:pic>
        <p:nvPicPr>
          <p:cNvPr id="3"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3568" y="2053707"/>
            <a:ext cx="3600400" cy="30015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499992" y="2174684"/>
            <a:ext cx="4328623" cy="27053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31525301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7384"/>
            <a:ext cx="9144000" cy="1143000"/>
          </a:xfrm>
        </p:spPr>
        <p:txBody>
          <a:bodyPr/>
          <a:lstStyle/>
          <a:p>
            <a:r>
              <a:rPr lang="en-GB" sz="3200" b="1" dirty="0">
                <a:solidFill>
                  <a:srgbClr val="002060"/>
                </a:solidFill>
              </a:rPr>
              <a:t>4. Removing boots and gloves</a:t>
            </a:r>
          </a:p>
        </p:txBody>
      </p:sp>
      <p:pic>
        <p:nvPicPr>
          <p:cNvPr id="4102" name="Picture 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4147" y="2060848"/>
            <a:ext cx="4287853" cy="20027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103" name="Picture 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14800" y="1843106"/>
            <a:ext cx="3961655" cy="222044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Rectangle 7"/>
          <p:cNvSpPr/>
          <p:nvPr/>
        </p:nvSpPr>
        <p:spPr>
          <a:xfrm>
            <a:off x="681038" y="5517232"/>
            <a:ext cx="111958" cy="1440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12" name="Group 11"/>
          <p:cNvGrpSpPr/>
          <p:nvPr/>
        </p:nvGrpSpPr>
        <p:grpSpPr>
          <a:xfrm>
            <a:off x="632108" y="5245346"/>
            <a:ext cx="7849905" cy="523099"/>
            <a:chOff x="632108" y="5489433"/>
            <a:chExt cx="7849905" cy="523099"/>
          </a:xfrm>
        </p:grpSpPr>
        <p:grpSp>
          <p:nvGrpSpPr>
            <p:cNvPr id="11" name="Group 10"/>
            <p:cNvGrpSpPr/>
            <p:nvPr/>
          </p:nvGrpSpPr>
          <p:grpSpPr>
            <a:xfrm>
              <a:off x="661988" y="5517232"/>
              <a:ext cx="7820025" cy="495300"/>
              <a:chOff x="661988" y="5517232"/>
              <a:chExt cx="7820025" cy="495300"/>
            </a:xfrm>
          </p:grpSpPr>
          <p:pic>
            <p:nvPicPr>
              <p:cNvPr id="4101"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61988" y="5517232"/>
                <a:ext cx="7820025" cy="495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 name="Rectangle 9"/>
              <p:cNvSpPr/>
              <p:nvPr/>
            </p:nvSpPr>
            <p:spPr>
              <a:xfrm>
                <a:off x="661988" y="5517232"/>
                <a:ext cx="131008" cy="21602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6" name="TextBox 5"/>
            <p:cNvSpPr txBox="1"/>
            <p:nvPr/>
          </p:nvSpPr>
          <p:spPr>
            <a:xfrm>
              <a:off x="632108" y="5489433"/>
              <a:ext cx="209818" cy="246221"/>
            </a:xfrm>
            <a:prstGeom prst="rect">
              <a:avLst/>
            </a:prstGeom>
            <a:noFill/>
          </p:spPr>
          <p:txBody>
            <a:bodyPr wrap="square" rtlCol="0">
              <a:spAutoFit/>
            </a:bodyPr>
            <a:lstStyle/>
            <a:p>
              <a:r>
                <a:rPr lang="fr-FR" sz="1000" b="1" dirty="0">
                  <a:solidFill>
                    <a:schemeClr val="accent2"/>
                  </a:solidFill>
                </a:rPr>
                <a:t>2</a:t>
              </a:r>
              <a:endParaRPr lang="en-GB" sz="1000" b="1" dirty="0">
                <a:solidFill>
                  <a:schemeClr val="accent2"/>
                </a:solidFill>
              </a:endParaRPr>
            </a:p>
          </p:txBody>
        </p:sp>
      </p:grpSp>
    </p:spTree>
    <p:extLst>
      <p:ext uri="{BB962C8B-B14F-4D97-AF65-F5344CB8AC3E}">
        <p14:creationId xmlns:p14="http://schemas.microsoft.com/office/powerpoint/2010/main" val="57401649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b="1" dirty="0">
                <a:solidFill>
                  <a:srgbClr val="002060"/>
                </a:solidFill>
              </a:rPr>
              <a:t>Disclaimer</a:t>
            </a:r>
          </a:p>
        </p:txBody>
      </p:sp>
      <p:sp>
        <p:nvSpPr>
          <p:cNvPr id="3" name="Content Placeholder 2"/>
          <p:cNvSpPr>
            <a:spLocks noGrp="1"/>
          </p:cNvSpPr>
          <p:nvPr>
            <p:ph idx="1"/>
          </p:nvPr>
        </p:nvSpPr>
        <p:spPr/>
        <p:txBody>
          <a:bodyPr/>
          <a:lstStyle/>
          <a:p>
            <a:pPr marL="0" indent="0">
              <a:buNone/>
            </a:pPr>
            <a:r>
              <a:rPr lang="en-US" sz="1600" b="1" dirty="0"/>
              <a:t>WHO Health Security Learning Platform - Training Materials</a:t>
            </a:r>
            <a:endParaRPr lang="en-US" sz="1600" dirty="0"/>
          </a:p>
          <a:p>
            <a:endParaRPr lang="en-US" sz="1600" dirty="0"/>
          </a:p>
          <a:p>
            <a:pPr marL="0" indent="0">
              <a:buNone/>
            </a:pPr>
            <a:r>
              <a:rPr lang="en-US" sz="1600" dirty="0"/>
              <a:t>These WHO Training Materials are © World Health Organization (WHO) 2018. All rights reserved.</a:t>
            </a:r>
          </a:p>
          <a:p>
            <a:pPr marL="0" indent="0">
              <a:buNone/>
            </a:pPr>
            <a:endParaRPr lang="en-US" sz="1600" dirty="0"/>
          </a:p>
          <a:p>
            <a:pPr marL="0" indent="0">
              <a:buNone/>
            </a:pPr>
            <a:r>
              <a:rPr lang="en-US" sz="1600" dirty="0"/>
              <a:t>Your use of these materials is subject to the “</a:t>
            </a:r>
            <a:r>
              <a:rPr lang="en-US" sz="1600" u="sng" dirty="0">
                <a:hlinkClick r:id="rId2"/>
              </a:rPr>
              <a:t>WHO Health Security Learning Platform, Training Materials – Terms of Use</a:t>
            </a:r>
            <a:r>
              <a:rPr lang="en-US" sz="1600" dirty="0"/>
              <a:t>”, which you accepted when downloading them and which are available on the Health Security Learning Platform at: </a:t>
            </a:r>
            <a:r>
              <a:rPr lang="en-US" sz="1600" u="sng" dirty="0">
                <a:hlinkClick r:id="rId3"/>
              </a:rPr>
              <a:t>https://extranet.who.int/hslp</a:t>
            </a:r>
            <a:r>
              <a:rPr lang="en-US" sz="1600" dirty="0"/>
              <a:t> .  </a:t>
            </a:r>
          </a:p>
          <a:p>
            <a:pPr marL="0" indent="0">
              <a:buNone/>
            </a:pPr>
            <a:r>
              <a:rPr lang="en-US" sz="1600" dirty="0"/>
              <a:t> </a:t>
            </a:r>
          </a:p>
          <a:p>
            <a:pPr marL="0" indent="0">
              <a:buNone/>
            </a:pPr>
            <a:r>
              <a:rPr lang="en-US" sz="1600" dirty="0"/>
              <a:t>Should you adapt, modify, translate, or in any other way revise the contents of these materials, you shall not imply that WHO is any way affiliated with such modifications and shall not use the WHO name or emblem in such modified materials.  </a:t>
            </a:r>
          </a:p>
          <a:p>
            <a:endParaRPr lang="en-US" sz="1600" dirty="0"/>
          </a:p>
          <a:p>
            <a:pPr marL="0" indent="0">
              <a:buNone/>
            </a:pPr>
            <a:r>
              <a:rPr lang="en-US" sz="1600" dirty="0"/>
              <a:t>Further, please inform WHO of any modifications of these materials that you use publicly, for record-keeping purposes and continued development, by emailing </a:t>
            </a:r>
            <a:r>
              <a:rPr lang="en-US" sz="1600" u="sng" dirty="0">
                <a:hlinkClick r:id="rId4"/>
              </a:rPr>
              <a:t>ihrhrt@who.int</a:t>
            </a:r>
            <a:r>
              <a:rPr lang="en-US" sz="1600" dirty="0"/>
              <a:t>. </a:t>
            </a:r>
          </a:p>
        </p:txBody>
      </p:sp>
    </p:spTree>
    <p:extLst>
      <p:ext uri="{BB962C8B-B14F-4D97-AF65-F5344CB8AC3E}">
        <p14:creationId xmlns:p14="http://schemas.microsoft.com/office/powerpoint/2010/main" val="302029065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815F5A13-4FEC-EC40-B2D6-4933C836381C}"/>
              </a:ext>
            </a:extLst>
          </p:cNvPr>
          <p:cNvSpPr>
            <a:spLocks noGrp="1"/>
          </p:cNvSpPr>
          <p:nvPr>
            <p:ph type="ctrTitle"/>
          </p:nvPr>
        </p:nvSpPr>
        <p:spPr/>
        <p:txBody>
          <a:bodyPr/>
          <a:lstStyle/>
          <a:p>
            <a:r>
              <a:rPr lang="en-US" sz="4800" b="1" i="1" dirty="0">
                <a:solidFill>
                  <a:srgbClr val="002060"/>
                </a:solidFill>
              </a:rPr>
              <a:t>Thank you!</a:t>
            </a:r>
          </a:p>
        </p:txBody>
      </p:sp>
      <p:sp>
        <p:nvSpPr>
          <p:cNvPr id="5" name="Subtitle 4">
            <a:extLst>
              <a:ext uri="{FF2B5EF4-FFF2-40B4-BE49-F238E27FC236}">
                <a16:creationId xmlns:a16="http://schemas.microsoft.com/office/drawing/2014/main" id="{92171EDA-E511-E34D-861C-058B0D0F73A1}"/>
              </a:ext>
            </a:extLst>
          </p:cNvPr>
          <p:cNvSpPr>
            <a:spLocks noGrp="1"/>
          </p:cNvSpPr>
          <p:nvPr>
            <p:ph type="subTitle" idx="1"/>
          </p:nvPr>
        </p:nvSpPr>
        <p:spPr/>
        <p:txBody>
          <a:bodyPr/>
          <a:lstStyle/>
          <a:p>
            <a:endParaRPr lang="en-US"/>
          </a:p>
        </p:txBody>
      </p:sp>
    </p:spTree>
    <p:extLst>
      <p:ext uri="{BB962C8B-B14F-4D97-AF65-F5344CB8AC3E}">
        <p14:creationId xmlns:p14="http://schemas.microsoft.com/office/powerpoint/2010/main" val="256296351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3200" b="1" dirty="0">
                <a:solidFill>
                  <a:srgbClr val="002060"/>
                </a:solidFill>
                <a:latin typeface="Arial" panose="020B0604020202020204" pitchFamily="34" charset="0"/>
                <a:cs typeface="Arial" panose="020B0604020202020204" pitchFamily="34" charset="0"/>
              </a:rPr>
              <a:t>Outline</a:t>
            </a:r>
          </a:p>
        </p:txBody>
      </p:sp>
      <p:sp>
        <p:nvSpPr>
          <p:cNvPr id="3" name="Content Placeholder 2"/>
          <p:cNvSpPr>
            <a:spLocks noGrp="1"/>
          </p:cNvSpPr>
          <p:nvPr>
            <p:ph idx="1"/>
          </p:nvPr>
        </p:nvSpPr>
        <p:spPr>
          <a:xfrm>
            <a:off x="457200" y="1628800"/>
            <a:ext cx="8229600" cy="4497363"/>
          </a:xfrm>
        </p:spPr>
        <p:txBody>
          <a:bodyPr>
            <a:normAutofit/>
          </a:bodyPr>
          <a:lstStyle/>
          <a:p>
            <a:pPr marL="514350" indent="-514350">
              <a:buFont typeface="+mj-lt"/>
              <a:buAutoNum type="arabicPeriod"/>
            </a:pPr>
            <a:r>
              <a:rPr lang="en-GB" sz="2800" dirty="0">
                <a:solidFill>
                  <a:schemeClr val="tx1"/>
                </a:solidFill>
              </a:rPr>
              <a:t>Steps to put on personal protective equipment (PPE) with coverall</a:t>
            </a:r>
          </a:p>
          <a:p>
            <a:pPr marL="514350" indent="-514350">
              <a:buFont typeface="+mj-lt"/>
              <a:buAutoNum type="arabicPeriod"/>
            </a:pPr>
            <a:r>
              <a:rPr lang="en-GB" sz="2800" dirty="0">
                <a:solidFill>
                  <a:schemeClr val="tx1"/>
                </a:solidFill>
              </a:rPr>
              <a:t>Steps to remove personal protective equipment (PPE) with coverall</a:t>
            </a:r>
          </a:p>
          <a:p>
            <a:pPr marL="514350" indent="-514350">
              <a:buFont typeface="+mj-lt"/>
              <a:buAutoNum type="arabicPeriod"/>
            </a:pPr>
            <a:r>
              <a:rPr lang="en-GB" sz="2800" dirty="0">
                <a:solidFill>
                  <a:schemeClr val="tx1"/>
                </a:solidFill>
              </a:rPr>
              <a:t>Steps to put on personal protective equipment (PPE) with gown</a:t>
            </a:r>
          </a:p>
          <a:p>
            <a:pPr marL="514350" indent="-514350">
              <a:buFont typeface="+mj-lt"/>
              <a:buAutoNum type="arabicPeriod"/>
            </a:pPr>
            <a:r>
              <a:rPr lang="en-GB" sz="2800" dirty="0">
                <a:solidFill>
                  <a:schemeClr val="tx1"/>
                </a:solidFill>
              </a:rPr>
              <a:t>Steps to remove personal protective equipment (PPE) with gown</a:t>
            </a:r>
          </a:p>
          <a:p>
            <a:pPr marL="0" indent="0">
              <a:buNone/>
            </a:pPr>
            <a:endParaRPr lang="en-GB" sz="2800" dirty="0">
              <a:solidFill>
                <a:schemeClr val="tx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06344349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2857500"/>
            <a:ext cx="8229600" cy="1143000"/>
          </a:xfrm>
        </p:spPr>
        <p:txBody>
          <a:bodyPr/>
          <a:lstStyle/>
          <a:p>
            <a:r>
              <a:rPr lang="en-GB" sz="4000" b="1" dirty="0">
                <a:solidFill>
                  <a:srgbClr val="002060"/>
                </a:solidFill>
              </a:rPr>
              <a:t>1. Steps to </a:t>
            </a:r>
            <a:r>
              <a:rPr lang="en-GB" sz="4000" b="1" dirty="0">
                <a:solidFill>
                  <a:srgbClr val="00B0F0"/>
                </a:solidFill>
              </a:rPr>
              <a:t>put on </a:t>
            </a:r>
            <a:r>
              <a:rPr lang="en-GB" sz="4000" b="1" dirty="0">
                <a:solidFill>
                  <a:srgbClr val="002060"/>
                </a:solidFill>
              </a:rPr>
              <a:t>personal protective equipment (PPE)</a:t>
            </a:r>
          </a:p>
        </p:txBody>
      </p:sp>
      <p:sp>
        <p:nvSpPr>
          <p:cNvPr id="4" name="Rectangle 3"/>
          <p:cNvSpPr/>
          <p:nvPr/>
        </p:nvSpPr>
        <p:spPr>
          <a:xfrm>
            <a:off x="2269126" y="4284385"/>
            <a:ext cx="4605748" cy="584775"/>
          </a:xfrm>
          <a:prstGeom prst="rect">
            <a:avLst/>
          </a:prstGeom>
        </p:spPr>
        <p:txBody>
          <a:bodyPr wrap="none">
            <a:spAutoFit/>
          </a:bodyPr>
          <a:lstStyle/>
          <a:p>
            <a:pPr algn="ctr"/>
            <a:r>
              <a:rPr lang="en-GB" sz="3200" i="1" dirty="0">
                <a:solidFill>
                  <a:srgbClr val="00B0F0"/>
                </a:solidFill>
                <a:latin typeface="Arial" panose="020B0604020202020204" pitchFamily="34" charset="0"/>
                <a:cs typeface="Arial" panose="020B0604020202020204" pitchFamily="34" charset="0"/>
              </a:rPr>
              <a:t>PPE including a coverall</a:t>
            </a:r>
          </a:p>
        </p:txBody>
      </p:sp>
    </p:spTree>
    <p:extLst>
      <p:ext uri="{BB962C8B-B14F-4D97-AF65-F5344CB8AC3E}">
        <p14:creationId xmlns:p14="http://schemas.microsoft.com/office/powerpoint/2010/main" val="249455195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4624"/>
            <a:ext cx="8229600" cy="1143000"/>
          </a:xfrm>
        </p:spPr>
        <p:txBody>
          <a:bodyPr/>
          <a:lstStyle/>
          <a:p>
            <a:r>
              <a:rPr lang="en-GB" sz="3200" b="1" dirty="0">
                <a:solidFill>
                  <a:srgbClr val="002060"/>
                </a:solidFill>
              </a:rPr>
              <a:t>1. Preparing to put on PPE</a:t>
            </a:r>
          </a:p>
        </p:txBody>
      </p:sp>
      <p:sp>
        <p:nvSpPr>
          <p:cNvPr id="3" name="Content Placeholder 2"/>
          <p:cNvSpPr>
            <a:spLocks noGrp="1"/>
          </p:cNvSpPr>
          <p:nvPr>
            <p:ph idx="1"/>
          </p:nvPr>
        </p:nvSpPr>
        <p:spPr/>
        <p:txBody>
          <a:bodyPr/>
          <a:lstStyle/>
          <a:p>
            <a:endParaRPr lang="en-GB" dirty="0"/>
          </a:p>
        </p:txBody>
      </p:sp>
      <p:pic>
        <p:nvPicPr>
          <p:cNvPr id="1026"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r="1809"/>
          <a:stretch/>
        </p:blipFill>
        <p:spPr bwMode="auto">
          <a:xfrm>
            <a:off x="0" y="1124744"/>
            <a:ext cx="9058275" cy="41044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979712" y="5085184"/>
            <a:ext cx="3095625" cy="933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55937026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384"/>
            <a:ext cx="8229600" cy="1143000"/>
          </a:xfrm>
        </p:spPr>
        <p:txBody>
          <a:bodyPr/>
          <a:lstStyle/>
          <a:p>
            <a:r>
              <a:rPr lang="en-GB" sz="3200" b="1" dirty="0">
                <a:solidFill>
                  <a:srgbClr val="002060"/>
                </a:solidFill>
              </a:rPr>
              <a:t>2. Putting on gloves and coverall</a:t>
            </a:r>
          </a:p>
        </p:txBody>
      </p:sp>
      <p:pic>
        <p:nvPicPr>
          <p:cNvPr id="205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2040" y="1484784"/>
            <a:ext cx="8699920" cy="33843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10389361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69776"/>
            <a:ext cx="9144000" cy="1143000"/>
          </a:xfrm>
        </p:spPr>
        <p:txBody>
          <a:bodyPr>
            <a:noAutofit/>
          </a:bodyPr>
          <a:lstStyle/>
          <a:p>
            <a:r>
              <a:rPr lang="en-GB" sz="3600" b="1" dirty="0">
                <a:solidFill>
                  <a:srgbClr val="002060"/>
                </a:solidFill>
              </a:rPr>
              <a:t>3. Putting on eye and respiratory protection</a:t>
            </a:r>
          </a:p>
        </p:txBody>
      </p:sp>
      <p:pic>
        <p:nvPicPr>
          <p:cNvPr id="307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83768" y="1412776"/>
            <a:ext cx="6552728" cy="23995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1"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203848" y="3932080"/>
            <a:ext cx="2489978" cy="21429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2"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00115" y="1412776"/>
            <a:ext cx="1739637" cy="23042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13239422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384"/>
            <a:ext cx="8229600" cy="1143000"/>
          </a:xfrm>
        </p:spPr>
        <p:txBody>
          <a:bodyPr/>
          <a:lstStyle/>
          <a:p>
            <a:r>
              <a:rPr lang="en-GB" sz="3600" b="1" dirty="0">
                <a:solidFill>
                  <a:srgbClr val="002060"/>
                </a:solidFill>
              </a:rPr>
              <a:t>4. Putting on outer layers</a:t>
            </a:r>
          </a:p>
        </p:txBody>
      </p:sp>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7922" y="1268760"/>
            <a:ext cx="3031910" cy="233879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3" name="Image 17"/>
          <p:cNvPicPr/>
          <p:nvPr/>
        </p:nvPicPr>
        <p:blipFill>
          <a:blip r:embed="rId4">
            <a:extLst>
              <a:ext uri="{28A0092B-C50C-407E-A947-70E740481C1C}">
                <a14:useLocalDpi xmlns:a14="http://schemas.microsoft.com/office/drawing/2010/main" val="0"/>
              </a:ext>
            </a:extLst>
          </a:blip>
          <a:srcRect/>
          <a:stretch>
            <a:fillRect/>
          </a:stretch>
        </p:blipFill>
        <p:spPr bwMode="auto">
          <a:xfrm>
            <a:off x="6444208" y="4037945"/>
            <a:ext cx="1800200" cy="1928614"/>
          </a:xfrm>
          <a:prstGeom prst="rect">
            <a:avLst/>
          </a:prstGeom>
          <a:noFill/>
        </p:spPr>
      </p:pic>
      <p:pic>
        <p:nvPicPr>
          <p:cNvPr id="14"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39622" y="4016386"/>
            <a:ext cx="2555776" cy="19286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5" name="Image 18"/>
          <p:cNvPicPr/>
          <p:nvPr/>
        </p:nvPicPr>
        <p:blipFill>
          <a:blip r:embed="rId6">
            <a:extLst>
              <a:ext uri="{28A0092B-C50C-407E-A947-70E740481C1C}">
                <a14:useLocalDpi xmlns:a14="http://schemas.microsoft.com/office/drawing/2010/main" val="0"/>
              </a:ext>
            </a:extLst>
          </a:blip>
          <a:srcRect/>
          <a:stretch>
            <a:fillRect/>
          </a:stretch>
        </p:blipFill>
        <p:spPr bwMode="auto">
          <a:xfrm>
            <a:off x="3818255" y="3595350"/>
            <a:ext cx="1872208" cy="2371209"/>
          </a:xfrm>
          <a:prstGeom prst="rect">
            <a:avLst/>
          </a:prstGeom>
          <a:noFill/>
        </p:spPr>
      </p:pic>
      <p:pic>
        <p:nvPicPr>
          <p:cNvPr id="7" name="Picture 2"/>
          <p:cNvPicPr>
            <a:picLocks noChangeAspect="1" noChangeArrowheads="1"/>
          </p:cNvPicPr>
          <p:nvPr/>
        </p:nvPicPr>
        <p:blipFill rotWithShape="1">
          <a:blip r:embed="rId7">
            <a:extLst>
              <a:ext uri="{28A0092B-C50C-407E-A947-70E740481C1C}">
                <a14:useLocalDpi xmlns:a14="http://schemas.microsoft.com/office/drawing/2010/main" val="0"/>
              </a:ext>
            </a:extLst>
          </a:blip>
          <a:srcRect l="45312" t="65869" r="40113" b="10110"/>
          <a:stretch/>
        </p:blipFill>
        <p:spPr bwMode="auto">
          <a:xfrm>
            <a:off x="3622245" y="1253045"/>
            <a:ext cx="2264228" cy="217595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1" name="Picture 3"/>
          <p:cNvPicPr>
            <a:picLocks noChangeAspect="1" noChangeArrowheads="1"/>
          </p:cNvPicPr>
          <p:nvPr/>
        </p:nvPicPr>
        <p:blipFill rotWithShape="1">
          <a:blip r:embed="rId7">
            <a:extLst>
              <a:ext uri="{28A0092B-C50C-407E-A947-70E740481C1C}">
                <a14:useLocalDpi xmlns:a14="http://schemas.microsoft.com/office/drawing/2010/main" val="0"/>
              </a:ext>
            </a:extLst>
          </a:blip>
          <a:srcRect l="62162" t="73274" r="23119" b="16833"/>
          <a:stretch/>
        </p:blipFill>
        <p:spPr bwMode="auto">
          <a:xfrm>
            <a:off x="5940152" y="1546602"/>
            <a:ext cx="3041718" cy="13360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75296612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67200" y="2857500"/>
            <a:ext cx="8229600" cy="1143000"/>
          </a:xfrm>
        </p:spPr>
        <p:txBody>
          <a:bodyPr/>
          <a:lstStyle/>
          <a:p>
            <a:r>
              <a:rPr lang="en-GB" sz="4000" b="1" dirty="0">
                <a:solidFill>
                  <a:srgbClr val="002060"/>
                </a:solidFill>
              </a:rPr>
              <a:t>2. Steps to </a:t>
            </a:r>
            <a:r>
              <a:rPr lang="en-GB" sz="4000" b="1" dirty="0">
                <a:solidFill>
                  <a:srgbClr val="00B0F0"/>
                </a:solidFill>
              </a:rPr>
              <a:t>remove</a:t>
            </a:r>
            <a:r>
              <a:rPr lang="en-GB" sz="4000" b="1" dirty="0">
                <a:solidFill>
                  <a:srgbClr val="002060"/>
                </a:solidFill>
              </a:rPr>
              <a:t> personal protective equipment (PPE)</a:t>
            </a:r>
          </a:p>
        </p:txBody>
      </p:sp>
      <p:sp>
        <p:nvSpPr>
          <p:cNvPr id="4" name="Rectangle 3"/>
          <p:cNvSpPr/>
          <p:nvPr/>
        </p:nvSpPr>
        <p:spPr>
          <a:xfrm>
            <a:off x="2269126" y="4212377"/>
            <a:ext cx="4605748" cy="584775"/>
          </a:xfrm>
          <a:prstGeom prst="rect">
            <a:avLst/>
          </a:prstGeom>
        </p:spPr>
        <p:txBody>
          <a:bodyPr wrap="none">
            <a:spAutoFit/>
          </a:bodyPr>
          <a:lstStyle/>
          <a:p>
            <a:r>
              <a:rPr lang="en-GB" sz="3200" i="1" dirty="0">
                <a:solidFill>
                  <a:srgbClr val="00B0F0"/>
                </a:solidFill>
                <a:latin typeface="Arial" panose="020B0604020202020204" pitchFamily="34" charset="0"/>
                <a:cs typeface="Arial" panose="020B0604020202020204" pitchFamily="34" charset="0"/>
              </a:rPr>
              <a:t>PPE including a coverall</a:t>
            </a:r>
          </a:p>
        </p:txBody>
      </p:sp>
    </p:spTree>
    <p:extLst>
      <p:ext uri="{BB962C8B-B14F-4D97-AF65-F5344CB8AC3E}">
        <p14:creationId xmlns:p14="http://schemas.microsoft.com/office/powerpoint/2010/main" val="200099351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RC 59 Template E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9FDE593A36A6874285991743F2BE28E9" ma:contentTypeVersion="0" ma:contentTypeDescription="Create a new document." ma:contentTypeScope="" ma:versionID="c4cae042d4c79ee54905f63930fcba57">
  <xsd:schema xmlns:xsd="http://www.w3.org/2001/XMLSchema" xmlns:xs="http://www.w3.org/2001/XMLSchema" xmlns:p="http://schemas.microsoft.com/office/2006/metadata/properties" targetNamespace="http://schemas.microsoft.com/office/2006/metadata/properties" ma:root="true" ma:fieldsID="c64490b4aec6201516c3a874156f37b2">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EEC04261-CA92-4F62-9AB5-E40A826369B0}">
  <ds:schemaRefs>
    <ds:schemaRef ds:uri="http://schemas.microsoft.com/sharepoint/v3/contenttype/forms"/>
  </ds:schemaRefs>
</ds:datastoreItem>
</file>

<file path=customXml/itemProps2.xml><?xml version="1.0" encoding="utf-8"?>
<ds:datastoreItem xmlns:ds="http://schemas.openxmlformats.org/officeDocument/2006/customXml" ds:itemID="{EC22645B-C290-408C-AB55-4E08D36C0FF7}">
  <ds:schemaRefs>
    <ds:schemaRef ds:uri="http://purl.org/dc/terms/"/>
    <ds:schemaRef ds:uri="http://schemas.openxmlformats.org/package/2006/metadata/core-properties"/>
    <ds:schemaRef ds:uri="http://purl.org/dc/dcmitype/"/>
    <ds:schemaRef ds:uri="http://schemas.microsoft.com/office/infopath/2007/PartnerControls"/>
    <ds:schemaRef ds:uri="http://purl.org/dc/elements/1.1/"/>
    <ds:schemaRef ds:uri="http://schemas.microsoft.com/office/2006/metadata/properties"/>
    <ds:schemaRef ds:uri="http://schemas.microsoft.com/office/2006/documentManagement/types"/>
    <ds:schemaRef ds:uri="http://www.w3.org/XML/1998/namespace"/>
  </ds:schemaRefs>
</ds:datastoreItem>
</file>

<file path=customXml/itemProps3.xml><?xml version="1.0" encoding="utf-8"?>
<ds:datastoreItem xmlns:ds="http://schemas.openxmlformats.org/officeDocument/2006/customXml" ds:itemID="{981515B6-79DA-471D-B605-A761D7A95D9A}">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otalTime>217</TotalTime>
  <Words>712</Words>
  <Application>Microsoft Office PowerPoint</Application>
  <PresentationFormat>On-screen Show (4:3)</PresentationFormat>
  <Paragraphs>95</Paragraphs>
  <Slides>26</Slides>
  <Notes>17</Notes>
  <HiddenSlides>0</HiddenSlides>
  <MMClips>0</MMClips>
  <ScaleCrop>false</ScaleCrop>
  <HeadingPairs>
    <vt:vector size="6" baseType="variant">
      <vt:variant>
        <vt:lpstr>Fonts Used</vt:lpstr>
      </vt:variant>
      <vt:variant>
        <vt:i4>3</vt:i4>
      </vt:variant>
      <vt:variant>
        <vt:lpstr>Theme</vt:lpstr>
      </vt:variant>
      <vt:variant>
        <vt:i4>2</vt:i4>
      </vt:variant>
      <vt:variant>
        <vt:lpstr>Slide Titles</vt:lpstr>
      </vt:variant>
      <vt:variant>
        <vt:i4>26</vt:i4>
      </vt:variant>
    </vt:vector>
  </HeadingPairs>
  <TitlesOfParts>
    <vt:vector size="31" baseType="lpstr">
      <vt:lpstr>Arial</vt:lpstr>
      <vt:lpstr>Arial Narrow</vt:lpstr>
      <vt:lpstr>Calibri</vt:lpstr>
      <vt:lpstr>Office Theme</vt:lpstr>
      <vt:lpstr>RC 59 Template EN</vt:lpstr>
      <vt:lpstr>PowerPoint Presentation</vt:lpstr>
      <vt:lpstr>Learning objectives</vt:lpstr>
      <vt:lpstr>Outline</vt:lpstr>
      <vt:lpstr>1. Steps to put on personal protective equipment (PPE)</vt:lpstr>
      <vt:lpstr>1. Preparing to put on PPE</vt:lpstr>
      <vt:lpstr>2. Putting on gloves and coverall</vt:lpstr>
      <vt:lpstr>3. Putting on eye and respiratory protection</vt:lpstr>
      <vt:lpstr>4. Putting on outer layers</vt:lpstr>
      <vt:lpstr>2. Steps to remove personal protective equipment (PPE)</vt:lpstr>
      <vt:lpstr>1. Removing outer layers</vt:lpstr>
      <vt:lpstr>Removing outer layers</vt:lpstr>
      <vt:lpstr>2. Removing coverall</vt:lpstr>
      <vt:lpstr>3. Removing face shield or goggles and mask</vt:lpstr>
      <vt:lpstr>4. Removing boots and gloves</vt:lpstr>
      <vt:lpstr>3. Steps to put on personal protective equipment (PPE)</vt:lpstr>
      <vt:lpstr>1. Preparing to put on PPE</vt:lpstr>
      <vt:lpstr>2. Putting on the gown or coverall</vt:lpstr>
      <vt:lpstr>3. Putting on face shield or goggle and head &amp; neck covering</vt:lpstr>
      <vt:lpstr>4. Putting on outer layers</vt:lpstr>
      <vt:lpstr>4. Steps to remove personal protective equipment (PPE)</vt:lpstr>
      <vt:lpstr>1. Removing outer layers</vt:lpstr>
      <vt:lpstr>2. Removing hand &amp; neck covering and gown</vt:lpstr>
      <vt:lpstr>3. Removing face shield and goggles or mask</vt:lpstr>
      <vt:lpstr>4. Removing boots and gloves</vt:lpstr>
      <vt:lpstr>Disclaimer</vt:lpstr>
      <vt:lpstr>Thank you!</vt:lpstr>
    </vt:vector>
  </TitlesOfParts>
  <Company>WHO</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Steps to put on personal protective equipment (PPE)</dc:title>
  <dc:creator>SMALLWOOD, Catherine</dc:creator>
  <cp:lastModifiedBy>GOMEZ, Paula</cp:lastModifiedBy>
  <cp:revision>31</cp:revision>
  <dcterms:created xsi:type="dcterms:W3CDTF">2015-08-13T14:46:49Z</dcterms:created>
  <dcterms:modified xsi:type="dcterms:W3CDTF">2018-05-17T14:08:16Z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AdHocReviewCycleID">
    <vt:i4>-829853674</vt:i4>
  </property>
  <property fmtid="{D5CDD505-2E9C-101B-9397-08002B2CF9AE}" pid="3" name="_NewReviewCycle">
    <vt:lpwstr/>
  </property>
  <property fmtid="{D5CDD505-2E9C-101B-9397-08002B2CF9AE}" pid="4" name="_EmailSubject">
    <vt:lpwstr>Revision/update of Rapid Response Teams (RRT) Training Package - part 2</vt:lpwstr>
  </property>
  <property fmtid="{D5CDD505-2E9C-101B-9397-08002B2CF9AE}" pid="5" name="_AuthorEmail">
    <vt:lpwstr>coutinhoa@who.int</vt:lpwstr>
  </property>
  <property fmtid="{D5CDD505-2E9C-101B-9397-08002B2CF9AE}" pid="6" name="_AuthorEmailDisplayName">
    <vt:lpwstr>COUTINHO REHSE, Ana Paula</vt:lpwstr>
  </property>
  <property fmtid="{D5CDD505-2E9C-101B-9397-08002B2CF9AE}" pid="7" name="_PreviousAdHocReviewCycleID">
    <vt:i4>1156789280</vt:i4>
  </property>
  <property fmtid="{D5CDD505-2E9C-101B-9397-08002B2CF9AE}" pid="8" name="ContentTypeId">
    <vt:lpwstr>0x0101009FDE593A36A6874285991743F2BE28E9</vt:lpwstr>
  </property>
</Properties>
</file>