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p:sldMasterIdLst>
    <p:sldMasterId id="2147483648" r:id="rId4"/>
  </p:sldMasterIdLst>
  <p:notesMasterIdLst>
    <p:notesMasterId r:id="rId77"/>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14" r:id="rId63"/>
    <p:sldId id="315" r:id="rId64"/>
    <p:sldId id="316" r:id="rId65"/>
    <p:sldId id="317" r:id="rId66"/>
    <p:sldId id="318" r:id="rId67"/>
    <p:sldId id="319" r:id="rId68"/>
    <p:sldId id="320" r:id="rId69"/>
    <p:sldId id="321" r:id="rId70"/>
    <p:sldId id="322" r:id="rId71"/>
    <p:sldId id="323" r:id="rId72"/>
    <p:sldId id="324" r:id="rId73"/>
    <p:sldId id="325" r:id="rId74"/>
    <p:sldId id="326" r:id="rId75"/>
    <p:sldId id="327" r:id="rId76"/>
  </p:sldIdLst>
  <p:sldSz cx="12192000" cy="6858000"/>
  <p:notesSz cx="6858000" cy="9144000"/>
  <p:defaultTextStyle>
    <a:defPPr marL="0" marR="0" indent="0" algn="r" defTabSz="914400" rtl="1" fontAlgn="auto" latinLnBrk="1" hangingPunct="0">
      <a:lnSpc>
        <a:spcPct val="100000"/>
      </a:lnSpc>
      <a:spcBef>
        <a:spcPts val="0"/>
      </a:spcBef>
      <a:spcAft>
        <a:spcPts val="0"/>
      </a:spcAft>
      <a:buClrTx/>
      <a:buSzTx/>
      <a:buFontTx/>
      <a:buNone/>
      <a:tabLst/>
      <a:defRPr kumimoji="0" lang="ar-MA"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5A000"/>
    <a:srgbClr val="FFE7E8"/>
    <a:srgbClr val="FFC9CC"/>
    <a:srgbClr val="FCD4F2"/>
    <a:srgbClr val="F4D3B2"/>
    <a:srgbClr val="A3C7E7"/>
    <a:srgbClr val="F2F8E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5CDC4B3-01F2-5A63-76AA-CBF900FA5752}" v="7" dt="2024-03-12T12:33:33.557"/>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FFFFFF"/>
          </a:solidFill>
        </a:fill>
      </a:tcStyle>
    </a:band2H>
    <a:firstCo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lastRow>
    <a:firstRow>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BD2"/>
          </a:solidFill>
        </a:fill>
      </a:tcStyle>
    </a:wholeTbl>
    <a:band2H>
      <a:tcTxStyle/>
      <a:tcStyle>
        <a:tcBdr/>
        <a:fill>
          <a:solidFill>
            <a:srgbClr val="E6E7EA"/>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2DFCA"/>
          </a:solidFill>
        </a:fill>
      </a:tcStyle>
    </a:wholeTbl>
    <a:band2H>
      <a:tcTxStyle/>
      <a:tcStyle>
        <a:tcBdr/>
        <a:fill>
          <a:solidFill>
            <a:srgbClr val="EAF0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0662" autoAdjust="0"/>
    <p:restoredTop sz="91088" autoAdjust="0"/>
  </p:normalViewPr>
  <p:slideViewPr>
    <p:cSldViewPr snapToGrid="0">
      <p:cViewPr varScale="1">
        <p:scale>
          <a:sx n="61" d="100"/>
          <a:sy n="61" d="100"/>
        </p:scale>
        <p:origin x="1028"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viewProps" Target="viewProps.xml"/><Relationship Id="rId5" Type="http://schemas.openxmlformats.org/officeDocument/2006/relationships/slide" Target="slides/slide1.xml"/><Relationship Id="rId61" Type="http://schemas.openxmlformats.org/officeDocument/2006/relationships/slide" Target="slides/slide57.xml"/><Relationship Id="rId82"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indezzine3 (hindezzine3@gmail.com)" userId="S::hindezzine3_gmail.com#ext#@worldhealthorg.onmicrosoft.com::a0e1327b-9ea3-4c75-a998-a68700beedf6" providerId="AD" clId="Web-{E5CDC4B3-01F2-5A63-76AA-CBF900FA5752}"/>
    <pc:docChg chg="modSld">
      <pc:chgData name="hindezzine3 (hindezzine3@gmail.com)" userId="S::hindezzine3_gmail.com#ext#@worldhealthorg.onmicrosoft.com::a0e1327b-9ea3-4c75-a998-a68700beedf6" providerId="AD" clId="Web-{E5CDC4B3-01F2-5A63-76AA-CBF900FA5752}" dt="2024-03-12T12:33:33.557" v="6" actId="20577"/>
      <pc:docMkLst>
        <pc:docMk/>
      </pc:docMkLst>
      <pc:sldChg chg="modSp">
        <pc:chgData name="hindezzine3 (hindezzine3@gmail.com)" userId="S::hindezzine3_gmail.com#ext#@worldhealthorg.onmicrosoft.com::a0e1327b-9ea3-4c75-a998-a68700beedf6" providerId="AD" clId="Web-{E5CDC4B3-01F2-5A63-76AA-CBF900FA5752}" dt="2024-03-12T12:33:33.557" v="6" actId="20577"/>
        <pc:sldMkLst>
          <pc:docMk/>
          <pc:sldMk cId="0" sldId="256"/>
        </pc:sldMkLst>
        <pc:spChg chg="mod">
          <ac:chgData name="hindezzine3 (hindezzine3@gmail.com)" userId="S::hindezzine3_gmail.com#ext#@worldhealthorg.onmicrosoft.com::a0e1327b-9ea3-4c75-a998-a68700beedf6" providerId="AD" clId="Web-{E5CDC4B3-01F2-5A63-76AA-CBF900FA5752}" dt="2024-03-12T12:33:33.557" v="6" actId="20577"/>
          <ac:spMkLst>
            <pc:docMk/>
            <pc:sldMk cId="0" sldId="256"/>
            <ac:spMk id="261"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57" name="Shape 257"/>
          <p:cNvSpPr>
            <a:spLocks noGrp="1" noRot="1" noChangeAspect="1"/>
          </p:cNvSpPr>
          <p:nvPr>
            <p:ph type="sldImg"/>
          </p:nvPr>
        </p:nvSpPr>
        <p:spPr>
          <a:xfrm>
            <a:off x="1143000" y="685800"/>
            <a:ext cx="4572000" cy="3429000"/>
          </a:xfrm>
          <a:prstGeom prst="rect">
            <a:avLst/>
          </a:prstGeom>
        </p:spPr>
        <p:txBody>
          <a:bodyPr rtlCol="1"/>
          <a:lstStyle/>
          <a:p>
            <a:pPr rtl="1"/>
            <a:endParaRPr/>
          </a:p>
        </p:txBody>
      </p:sp>
      <p:sp>
        <p:nvSpPr>
          <p:cNvPr id="258" name="Shape 258"/>
          <p:cNvSpPr>
            <a:spLocks noGrp="1"/>
          </p:cNvSpPr>
          <p:nvPr>
            <p:ph type="body" sz="quarter" idx="1"/>
          </p:nvPr>
        </p:nvSpPr>
        <p:spPr>
          <a:xfrm>
            <a:off x="914400" y="4343400"/>
            <a:ext cx="5029200" cy="4114800"/>
          </a:xfrm>
          <a:prstGeom prst="rect">
            <a:avLst/>
          </a:prstGeom>
        </p:spPr>
        <p:txBody>
          <a:bodyPr rtlCol="1"/>
          <a:lstStyle/>
          <a:p>
            <a:pPr rtl="1"/>
            <a:endParaRPr/>
          </a:p>
        </p:txBody>
      </p:sp>
    </p:spTree>
    <p:extLst>
      <p:ext uri="{BB962C8B-B14F-4D97-AF65-F5344CB8AC3E}">
        <p14:creationId xmlns:p14="http://schemas.microsoft.com/office/powerpoint/2010/main" val="1591237703"/>
      </p:ext>
    </p:extLst>
  </p:cSld>
  <p:clrMap bg1="lt1" tx1="dk1" bg2="lt2" tx2="dk2" accent1="accent1" accent2="accent2" accent3="accent3" accent4="accent4" accent5="accent5" accent6="accent6" hlink="hlink" folHlink="folHlink"/>
  <p:notesStyle>
    <a:lvl1pPr algn="r" rtl="1" latinLnBrk="0">
      <a:defRPr sz="1200">
        <a:latin typeface="+mj-lt"/>
        <a:ea typeface="+mj-ea"/>
        <a:cs typeface="+mj-cs"/>
        <a:sym typeface="Calibri"/>
      </a:defRPr>
    </a:lvl1pPr>
    <a:lvl2pPr indent="228600" algn="r" rtl="1" latinLnBrk="0">
      <a:defRPr sz="1200">
        <a:latin typeface="+mj-lt"/>
        <a:ea typeface="+mj-ea"/>
        <a:cs typeface="+mj-cs"/>
        <a:sym typeface="Calibri"/>
      </a:defRPr>
    </a:lvl2pPr>
    <a:lvl3pPr indent="457200" algn="r" rtl="1" latinLnBrk="0">
      <a:defRPr sz="1200">
        <a:latin typeface="+mj-lt"/>
        <a:ea typeface="+mj-ea"/>
        <a:cs typeface="+mj-cs"/>
        <a:sym typeface="Calibri"/>
      </a:defRPr>
    </a:lvl3pPr>
    <a:lvl4pPr indent="685800" algn="r" rtl="1" latinLnBrk="0">
      <a:defRPr sz="1200">
        <a:latin typeface="+mj-lt"/>
        <a:ea typeface="+mj-ea"/>
        <a:cs typeface="+mj-cs"/>
        <a:sym typeface="Calibri"/>
      </a:defRPr>
    </a:lvl4pPr>
    <a:lvl5pPr indent="914400" algn="r" rtl="1" latinLnBrk="0">
      <a:defRPr sz="1200">
        <a:latin typeface="+mj-lt"/>
        <a:ea typeface="+mj-ea"/>
        <a:cs typeface="+mj-cs"/>
        <a:sym typeface="Calibri"/>
      </a:defRPr>
    </a:lvl5pPr>
    <a:lvl6pPr indent="1143000" algn="r" rtl="1" latinLnBrk="0">
      <a:defRPr sz="1200">
        <a:latin typeface="+mj-lt"/>
        <a:ea typeface="+mj-ea"/>
        <a:cs typeface="+mj-cs"/>
        <a:sym typeface="Calibri"/>
      </a:defRPr>
    </a:lvl6pPr>
    <a:lvl7pPr indent="1371600" algn="r" rtl="1" latinLnBrk="0">
      <a:defRPr sz="1200">
        <a:latin typeface="+mj-lt"/>
        <a:ea typeface="+mj-ea"/>
        <a:cs typeface="+mj-cs"/>
        <a:sym typeface="Calibri"/>
      </a:defRPr>
    </a:lvl7pPr>
    <a:lvl8pPr indent="1600200" algn="r" rtl="1" latinLnBrk="0">
      <a:defRPr sz="1200">
        <a:latin typeface="+mj-lt"/>
        <a:ea typeface="+mj-ea"/>
        <a:cs typeface="+mj-cs"/>
        <a:sym typeface="Calibri"/>
      </a:defRPr>
    </a:lvl8pPr>
    <a:lvl9pPr indent="1828800" algn="r" rtl="1" latinLnBrk="0">
      <a:defRPr sz="1200">
        <a:latin typeface="+mj-lt"/>
        <a:ea typeface="+mj-ea"/>
        <a:cs typeface="+mj-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 name="Shape 267"/>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268" name="Shape 268"/>
          <p:cNvSpPr>
            <a:spLocks noGrp="1"/>
          </p:cNvSpPr>
          <p:nvPr>
            <p:ph type="body" sz="quarter" idx="1"/>
          </p:nvPr>
        </p:nvSpPr>
        <p:spPr>
          <a:prstGeom prst="rect">
            <a:avLst/>
          </a:prstGeom>
        </p:spPr>
        <p:txBody>
          <a:bodyPr rtlCol="1"/>
          <a:lstStyle/>
          <a:p>
            <a:pPr rtl="1"/>
            <a:r>
              <a:t> </a:t>
            </a:r>
          </a:p>
        </p:txBody>
      </p:sp>
    </p:spTree>
    <p:extLst>
      <p:ext uri="{BB962C8B-B14F-4D97-AF65-F5344CB8AC3E}">
        <p14:creationId xmlns:p14="http://schemas.microsoft.com/office/powerpoint/2010/main" val="567632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 name="Shape 423"/>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424" name="Shape 424"/>
          <p:cNvSpPr>
            <a:spLocks noGrp="1"/>
          </p:cNvSpPr>
          <p:nvPr>
            <p:ph type="body" sz="quarter" idx="1"/>
          </p:nvPr>
        </p:nvSpPr>
        <p:spPr>
          <a:prstGeom prst="rect">
            <a:avLst/>
          </a:prstGeom>
        </p:spPr>
        <p:txBody>
          <a:bodyPr rtlCol="1"/>
          <a:lstStyle/>
          <a:p>
            <a:pPr rtl="1"/>
            <a:r>
              <a:t>TUTOR: This or a similar question can be asked for diversion of content. </a:t>
            </a:r>
          </a:p>
          <a:p>
            <a:pPr rtl="1"/>
            <a:r>
              <a:t>Correct response: C (60% as mentioned in the next slide)</a:t>
            </a:r>
          </a:p>
        </p:txBody>
      </p:sp>
    </p:spTree>
    <p:extLst>
      <p:ext uri="{BB962C8B-B14F-4D97-AF65-F5344CB8AC3E}">
        <p14:creationId xmlns:p14="http://schemas.microsoft.com/office/powerpoint/2010/main" val="2681509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2" name="Shape 432"/>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433" name="Shape 433"/>
          <p:cNvSpPr>
            <a:spLocks noGrp="1"/>
          </p:cNvSpPr>
          <p:nvPr>
            <p:ph type="body" sz="quarter" idx="1"/>
          </p:nvPr>
        </p:nvSpPr>
        <p:spPr>
          <a:prstGeom prst="rect">
            <a:avLst/>
          </a:prstGeom>
        </p:spPr>
        <p:txBody>
          <a:bodyPr rtlCol="1"/>
          <a:lstStyle/>
          <a:p>
            <a:pPr rtl="1"/>
            <a:r>
              <a:t>TUTOR: This or a similar question can be asked for diversion of content. </a:t>
            </a:r>
          </a:p>
          <a:p>
            <a:pPr rtl="1"/>
            <a:r>
              <a:t>Correct response: C (60% as mentioned in the next slide)</a:t>
            </a:r>
          </a:p>
        </p:txBody>
      </p:sp>
    </p:spTree>
    <p:extLst>
      <p:ext uri="{BB962C8B-B14F-4D97-AF65-F5344CB8AC3E}">
        <p14:creationId xmlns:p14="http://schemas.microsoft.com/office/powerpoint/2010/main" val="32789658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 name="Shape 440"/>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441" name="Shape 441"/>
          <p:cNvSpPr>
            <a:spLocks noGrp="1"/>
          </p:cNvSpPr>
          <p:nvPr>
            <p:ph type="body" sz="quarter" idx="1"/>
          </p:nvPr>
        </p:nvSpPr>
        <p:spPr>
          <a:prstGeom prst="rect">
            <a:avLst/>
          </a:prstGeom>
        </p:spPr>
        <p:txBody>
          <a:bodyPr rtlCol="1"/>
          <a:lstStyle/>
          <a:p>
            <a:pPr rtl="1"/>
            <a:r>
              <a:t>Tutor: Emphasize on numbers. There will be a Knowledge Check later in the presentation.</a:t>
            </a:r>
          </a:p>
          <a:p>
            <a:pPr rtl="1"/>
            <a:endParaRPr/>
          </a:p>
          <a:p>
            <a:pPr rtl="1"/>
            <a:r>
              <a:t>Sources: </a:t>
            </a:r>
          </a:p>
          <a:p>
            <a:pPr rtl="1"/>
            <a:r>
              <a:t>www.oie.int/onehealth</a:t>
            </a:r>
          </a:p>
          <a:p>
            <a:pPr rtl="1"/>
            <a:r>
              <a:t>US Centers for Disease Control and Prevention, National Center for Emerging and Zoonotic Infectious Diseases, One Health Office</a:t>
            </a:r>
          </a:p>
        </p:txBody>
      </p:sp>
    </p:spTree>
    <p:extLst>
      <p:ext uri="{BB962C8B-B14F-4D97-AF65-F5344CB8AC3E}">
        <p14:creationId xmlns:p14="http://schemas.microsoft.com/office/powerpoint/2010/main" val="16925487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3" name="Shape 463"/>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464" name="Shape 464"/>
          <p:cNvSpPr>
            <a:spLocks noGrp="1"/>
          </p:cNvSpPr>
          <p:nvPr>
            <p:ph type="body" sz="quarter" idx="1"/>
          </p:nvPr>
        </p:nvSpPr>
        <p:spPr>
          <a:prstGeom prst="rect">
            <a:avLst/>
          </a:prstGeom>
        </p:spPr>
        <p:txBody>
          <a:bodyPr rtlCol="1"/>
          <a:lstStyle/>
          <a:p>
            <a:pPr rtl="1"/>
            <a:r>
              <a:t>One Health diseases and threats of concern may emerge for different reasons from an original epidemiological situation, i.e, a pathogen, its host specie(s) and the ecosystem in which they are found. These reasons may involve:</a:t>
            </a:r>
          </a:p>
          <a:p>
            <a:pPr rtl="1"/>
            <a:r>
              <a:t>A spill-over effect or species-jump which creates new host species</a:t>
            </a:r>
          </a:p>
          <a:p>
            <a:pPr rtl="1"/>
            <a:r>
              <a:t>Acquired attributes, such as antimicrobial resistance or increased virulence</a:t>
            </a:r>
          </a:p>
          <a:p>
            <a:pPr rtl="1"/>
            <a:r>
              <a:t>A geographic extension to new ecosystems (adaptation) or to environments which come to offer the pathogen’s ideal conditions (e.g climate change).</a:t>
            </a:r>
          </a:p>
        </p:txBody>
      </p:sp>
    </p:spTree>
    <p:extLst>
      <p:ext uri="{BB962C8B-B14F-4D97-AF65-F5344CB8AC3E}">
        <p14:creationId xmlns:p14="http://schemas.microsoft.com/office/powerpoint/2010/main" val="19642482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3" name="Shape 483"/>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484" name="Shape 484"/>
          <p:cNvSpPr>
            <a:spLocks noGrp="1"/>
          </p:cNvSpPr>
          <p:nvPr>
            <p:ph type="body" sz="quarter" idx="1"/>
          </p:nvPr>
        </p:nvSpPr>
        <p:spPr>
          <a:prstGeom prst="rect">
            <a:avLst/>
          </a:prstGeom>
        </p:spPr>
        <p:txBody>
          <a:bodyPr rtlCol="1"/>
          <a:lstStyle/>
          <a:p>
            <a:pPr defTabSz="457200" rtl="1"/>
            <a:r>
              <a:t>Over the last years, why have zoonoses come to represent a growing proportion of the emerging diseases that appear at the rate of one per year on average since 1945? To better understand this, attempts at mapping out where they are most likely to crop up have been led, using data from zoonotic and emerging infectious diseases since the middle of the 20</a:t>
            </a:r>
            <a:r>
              <a:rPr lang="ar" baseline="30000"/>
              <a:t>th</a:t>
            </a:r>
            <a:r>
              <a:t> century. These have shown that certain areas, or “hotspots”, are more at risk of outbreaks than others (the Congo basin in Africa, the Gangetic plains in Asia and the Amazon basin in South America for example) due to socio-economic, environmental and ecological factors that coincide to create ideal conditions for zoonotic outbreaks. These factors are the result of the evolution of the relationship between humans, animals and the environment, which has led to new drivers of the emergence of diseases at the interface between the three:</a:t>
            </a:r>
          </a:p>
        </p:txBody>
      </p:sp>
    </p:spTree>
    <p:extLst>
      <p:ext uri="{BB962C8B-B14F-4D97-AF65-F5344CB8AC3E}">
        <p14:creationId xmlns:p14="http://schemas.microsoft.com/office/powerpoint/2010/main" val="13087179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3" name="Shape 493"/>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494" name="Shape 494"/>
          <p:cNvSpPr>
            <a:spLocks noGrp="1"/>
          </p:cNvSpPr>
          <p:nvPr>
            <p:ph type="body" sz="quarter" idx="1"/>
          </p:nvPr>
        </p:nvSpPr>
        <p:spPr>
          <a:prstGeom prst="rect">
            <a:avLst/>
          </a:prstGeom>
        </p:spPr>
        <p:txBody>
          <a:bodyPr rtlCol="1"/>
          <a:lstStyle/>
          <a:p>
            <a:pPr rtl="1"/>
            <a:r>
              <a:t>Tutor: let the participants offer ideas before showing the list.</a:t>
            </a:r>
          </a:p>
        </p:txBody>
      </p:sp>
    </p:spTree>
    <p:extLst>
      <p:ext uri="{BB962C8B-B14F-4D97-AF65-F5344CB8AC3E}">
        <p14:creationId xmlns:p14="http://schemas.microsoft.com/office/powerpoint/2010/main" val="7588141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3" name="Shape 503"/>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504" name="Shape 504"/>
          <p:cNvSpPr>
            <a:spLocks noGrp="1"/>
          </p:cNvSpPr>
          <p:nvPr>
            <p:ph type="body" sz="quarter" idx="1"/>
          </p:nvPr>
        </p:nvSpPr>
        <p:spPr>
          <a:prstGeom prst="rect">
            <a:avLst/>
          </a:prstGeom>
        </p:spPr>
        <p:txBody>
          <a:bodyPr rtlCol="1"/>
          <a:lstStyle/>
          <a:p>
            <a:pPr rtl="1"/>
            <a:r>
              <a:t>Environmental Factors</a:t>
            </a:r>
          </a:p>
        </p:txBody>
      </p:sp>
    </p:spTree>
    <p:extLst>
      <p:ext uri="{BB962C8B-B14F-4D97-AF65-F5344CB8AC3E}">
        <p14:creationId xmlns:p14="http://schemas.microsoft.com/office/powerpoint/2010/main" val="39134880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 name="Shape 512"/>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513" name="Shape 513"/>
          <p:cNvSpPr>
            <a:spLocks noGrp="1"/>
          </p:cNvSpPr>
          <p:nvPr>
            <p:ph type="body" sz="quarter" idx="1"/>
          </p:nvPr>
        </p:nvSpPr>
        <p:spPr>
          <a:prstGeom prst="rect">
            <a:avLst/>
          </a:prstGeom>
        </p:spPr>
        <p:txBody>
          <a:bodyPr rtlCol="1"/>
          <a:lstStyle/>
          <a:p>
            <a:pPr rtl="1"/>
            <a:r>
              <a:t>All these factors show that one sector alone cannot take on complex challenges – because events from other sectors may impact global health, collaboration is indispensable to tackle the issue. The OH approach thus offers a more comprehensive frame for IHR(2005) implementation, helping to address PHEIC of all origins.</a:t>
            </a:r>
          </a:p>
          <a:p>
            <a:pPr rtl="1"/>
            <a:endParaRPr/>
          </a:p>
        </p:txBody>
      </p:sp>
    </p:spTree>
    <p:extLst>
      <p:ext uri="{BB962C8B-B14F-4D97-AF65-F5344CB8AC3E}">
        <p14:creationId xmlns:p14="http://schemas.microsoft.com/office/powerpoint/2010/main" val="35088199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4" name="Shape 554"/>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555" name="Shape 555"/>
          <p:cNvSpPr>
            <a:spLocks noGrp="1"/>
          </p:cNvSpPr>
          <p:nvPr>
            <p:ph type="body" sz="quarter" idx="1"/>
          </p:nvPr>
        </p:nvSpPr>
        <p:spPr>
          <a:prstGeom prst="rect">
            <a:avLst/>
          </a:prstGeom>
        </p:spPr>
        <p:txBody>
          <a:bodyPr rtlCol="1"/>
          <a:lstStyle/>
          <a:p>
            <a:pPr defTabSz="457200" rtl="1"/>
            <a:r>
              <a:t>Tutor: let the participants find examples for each stage </a:t>
            </a:r>
          </a:p>
          <a:p>
            <a:pPr defTabSz="457200" rtl="1"/>
            <a:endParaRPr/>
          </a:p>
          <a:p>
            <a:pPr defTabSz="457200" rtl="1"/>
            <a:r>
              <a:t>Stage 1 : Newcastle Disease in poultry</a:t>
            </a:r>
          </a:p>
        </p:txBody>
      </p:sp>
    </p:spTree>
    <p:extLst>
      <p:ext uri="{BB962C8B-B14F-4D97-AF65-F5344CB8AC3E}">
        <p14:creationId xmlns:p14="http://schemas.microsoft.com/office/powerpoint/2010/main" val="7721476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 name="Shape 593"/>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594" name="Shape 594"/>
          <p:cNvSpPr>
            <a:spLocks noGrp="1"/>
          </p:cNvSpPr>
          <p:nvPr>
            <p:ph type="body" sz="quarter" idx="1"/>
          </p:nvPr>
        </p:nvSpPr>
        <p:spPr>
          <a:prstGeom prst="rect">
            <a:avLst/>
          </a:prstGeom>
        </p:spPr>
        <p:txBody>
          <a:bodyPr rtlCol="1"/>
          <a:lstStyle>
            <a:lvl1pPr algn="r" defTabSz="457200" rtl="1"/>
          </a:lstStyle>
          <a:p>
            <a:pPr rtl="1"/>
            <a:r>
              <a:t>Stage 2 : Rabies</a:t>
            </a:r>
          </a:p>
        </p:txBody>
      </p:sp>
    </p:spTree>
    <p:extLst>
      <p:ext uri="{BB962C8B-B14F-4D97-AF65-F5344CB8AC3E}">
        <p14:creationId xmlns:p14="http://schemas.microsoft.com/office/powerpoint/2010/main" val="3102903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 name="Shape 273"/>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274" name="Shape 274"/>
          <p:cNvSpPr>
            <a:spLocks noGrp="1"/>
          </p:cNvSpPr>
          <p:nvPr>
            <p:ph type="body" sz="quarter" idx="1"/>
          </p:nvPr>
        </p:nvSpPr>
        <p:spPr>
          <a:prstGeom prst="rect">
            <a:avLst/>
          </a:prstGeom>
        </p:spPr>
        <p:txBody>
          <a:bodyPr rtlCol="1"/>
          <a:lstStyle/>
          <a:p>
            <a:pPr rtl="1"/>
            <a:r>
              <a:t> </a:t>
            </a:r>
          </a:p>
        </p:txBody>
      </p:sp>
    </p:spTree>
    <p:extLst>
      <p:ext uri="{BB962C8B-B14F-4D97-AF65-F5344CB8AC3E}">
        <p14:creationId xmlns:p14="http://schemas.microsoft.com/office/powerpoint/2010/main" val="42800930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2" name="Shape 632"/>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633" name="Shape 633"/>
          <p:cNvSpPr>
            <a:spLocks noGrp="1"/>
          </p:cNvSpPr>
          <p:nvPr>
            <p:ph type="body" sz="quarter" idx="1"/>
          </p:nvPr>
        </p:nvSpPr>
        <p:spPr>
          <a:prstGeom prst="rect">
            <a:avLst/>
          </a:prstGeom>
        </p:spPr>
        <p:txBody>
          <a:bodyPr rtlCol="1"/>
          <a:lstStyle>
            <a:lvl1pPr algn="r" defTabSz="457200" rtl="1"/>
          </a:lstStyle>
          <a:p>
            <a:pPr rtl="1"/>
            <a:r>
              <a:t>Stage 3: Ebola</a:t>
            </a:r>
          </a:p>
        </p:txBody>
      </p:sp>
    </p:spTree>
    <p:extLst>
      <p:ext uri="{BB962C8B-B14F-4D97-AF65-F5344CB8AC3E}">
        <p14:creationId xmlns:p14="http://schemas.microsoft.com/office/powerpoint/2010/main" val="23301723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1" name="Shape 671"/>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672" name="Shape 672"/>
          <p:cNvSpPr>
            <a:spLocks noGrp="1"/>
          </p:cNvSpPr>
          <p:nvPr>
            <p:ph type="body" sz="quarter" idx="1"/>
          </p:nvPr>
        </p:nvSpPr>
        <p:spPr>
          <a:prstGeom prst="rect">
            <a:avLst/>
          </a:prstGeom>
        </p:spPr>
        <p:txBody>
          <a:bodyPr rtlCol="1"/>
          <a:lstStyle>
            <a:lvl1pPr algn="r" defTabSz="457200" rtl="1"/>
          </a:lstStyle>
          <a:p>
            <a:pPr rtl="1"/>
            <a:r>
              <a:t>Stage 4: Dengue</a:t>
            </a:r>
          </a:p>
        </p:txBody>
      </p:sp>
    </p:spTree>
    <p:extLst>
      <p:ext uri="{BB962C8B-B14F-4D97-AF65-F5344CB8AC3E}">
        <p14:creationId xmlns:p14="http://schemas.microsoft.com/office/powerpoint/2010/main" val="13803734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9" name="Shape 709"/>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710" name="Shape 710"/>
          <p:cNvSpPr>
            <a:spLocks noGrp="1"/>
          </p:cNvSpPr>
          <p:nvPr>
            <p:ph type="body" sz="quarter" idx="1"/>
          </p:nvPr>
        </p:nvSpPr>
        <p:spPr>
          <a:prstGeom prst="rect">
            <a:avLst/>
          </a:prstGeom>
        </p:spPr>
        <p:txBody>
          <a:bodyPr rtlCol="1"/>
          <a:lstStyle>
            <a:lvl1pPr algn="r" defTabSz="457200" rtl="1"/>
          </a:lstStyle>
          <a:p>
            <a:pPr rtl="1"/>
            <a:r>
              <a:t>Stage 5 : HIV</a:t>
            </a:r>
          </a:p>
        </p:txBody>
      </p:sp>
    </p:spTree>
    <p:extLst>
      <p:ext uri="{BB962C8B-B14F-4D97-AF65-F5344CB8AC3E}">
        <p14:creationId xmlns:p14="http://schemas.microsoft.com/office/powerpoint/2010/main" val="34596480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 name="Shape 717"/>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718" name="Shape 718"/>
          <p:cNvSpPr>
            <a:spLocks noGrp="1"/>
          </p:cNvSpPr>
          <p:nvPr>
            <p:ph type="body" sz="quarter" idx="1"/>
          </p:nvPr>
        </p:nvSpPr>
        <p:spPr>
          <a:prstGeom prst="rect">
            <a:avLst/>
          </a:prstGeom>
        </p:spPr>
        <p:txBody>
          <a:bodyPr rtlCol="1"/>
          <a:lstStyle/>
          <a:p>
            <a:pPr rtl="1"/>
            <a:r>
              <a:t>Evolution from stage 1 to stage 5 takes some time, as shown on this graph. By acting BEFORE the pathological agent has reached capacity to amplify in human populations, it is possible to anticipate disease, control them more easily and rapidly and prevent epidemics</a:t>
            </a:r>
          </a:p>
        </p:txBody>
      </p:sp>
    </p:spTree>
    <p:extLst>
      <p:ext uri="{BB962C8B-B14F-4D97-AF65-F5344CB8AC3E}">
        <p14:creationId xmlns:p14="http://schemas.microsoft.com/office/powerpoint/2010/main" val="39679450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6" name="Shape 736"/>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737" name="Shape 737"/>
          <p:cNvSpPr>
            <a:spLocks noGrp="1"/>
          </p:cNvSpPr>
          <p:nvPr>
            <p:ph type="body" sz="quarter" idx="1"/>
          </p:nvPr>
        </p:nvSpPr>
        <p:spPr>
          <a:prstGeom prst="rect">
            <a:avLst/>
          </a:prstGeom>
        </p:spPr>
        <p:txBody>
          <a:bodyPr rtlCol="1"/>
          <a:lstStyle/>
          <a:p>
            <a:pPr rtl="1"/>
            <a:r>
              <a:t>These health challenges show how important it is to take a One Health approach since none of them can be solved by a single sector alone.</a:t>
            </a:r>
          </a:p>
          <a:p>
            <a:pPr rtl="1"/>
            <a:endParaRPr/>
          </a:p>
          <a:p>
            <a:pPr rtl="1"/>
            <a:r>
              <a:t>AMR: From a One Health perspective it includes specifically the transmission of antibiotic resistant microbes between animal and human populations and the environments in which they live</a:t>
            </a:r>
          </a:p>
          <a:p>
            <a:pPr rtl="1"/>
            <a:endParaRPr/>
          </a:p>
        </p:txBody>
      </p:sp>
    </p:spTree>
    <p:extLst>
      <p:ext uri="{BB962C8B-B14F-4D97-AF65-F5344CB8AC3E}">
        <p14:creationId xmlns:p14="http://schemas.microsoft.com/office/powerpoint/2010/main" val="42275645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6" name="Shape 786"/>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787" name="Shape 787"/>
          <p:cNvSpPr>
            <a:spLocks noGrp="1"/>
          </p:cNvSpPr>
          <p:nvPr>
            <p:ph type="body" sz="quarter" idx="1"/>
          </p:nvPr>
        </p:nvSpPr>
        <p:spPr>
          <a:prstGeom prst="rect">
            <a:avLst/>
          </a:prstGeom>
        </p:spPr>
        <p:txBody>
          <a:bodyPr rtlCol="1"/>
          <a:lstStyle/>
          <a:p>
            <a:pPr rtl="1"/>
            <a:r>
              <a:t>TUTOR: Let group come up with examples (and cross check whether audience followed you on previous slide about these health challenges)</a:t>
            </a:r>
          </a:p>
          <a:p>
            <a:pPr rtl="1"/>
            <a:endParaRPr/>
          </a:p>
          <a:p>
            <a:pPr rtl="1"/>
            <a:r>
              <a:t>Other suggestions may include: food security, conservation (ethic), multisectoral workforce, interdisciplinary research, etc.</a:t>
            </a:r>
          </a:p>
        </p:txBody>
      </p:sp>
    </p:spTree>
    <p:extLst>
      <p:ext uri="{BB962C8B-B14F-4D97-AF65-F5344CB8AC3E}">
        <p14:creationId xmlns:p14="http://schemas.microsoft.com/office/powerpoint/2010/main" val="21702279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5" name="Shape 795"/>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796" name="Shape 796"/>
          <p:cNvSpPr>
            <a:spLocks noGrp="1"/>
          </p:cNvSpPr>
          <p:nvPr>
            <p:ph type="body" sz="quarter" idx="1"/>
          </p:nvPr>
        </p:nvSpPr>
        <p:spPr>
          <a:prstGeom prst="rect">
            <a:avLst/>
          </a:prstGeom>
        </p:spPr>
        <p:txBody>
          <a:bodyPr rtlCol="1"/>
          <a:lstStyle/>
          <a:p>
            <a:pPr rtl="1"/>
            <a:r>
              <a:t>TUTOR: Let the group think and offer solutions. Depending on target audience and time available, another question may be: How are these sectors organized in your national health system. </a:t>
            </a:r>
          </a:p>
          <a:p>
            <a:pPr rtl="1"/>
            <a:endParaRPr/>
          </a:p>
          <a:p>
            <a:pPr rtl="1"/>
            <a:r>
              <a:t>Note: Sectors are usually separated depending on national priorities (Animal health being an economic Environmental Health systems are usually derived from the animal health sector and report to the Ministry or Department of Agriculture, Natural Resources, or other equivalent structure. They may handle issues concerning management of natural resources, wildlife preservation, environment protection, landscape organization….</a:t>
            </a:r>
          </a:p>
        </p:txBody>
      </p:sp>
    </p:spTree>
    <p:extLst>
      <p:ext uri="{BB962C8B-B14F-4D97-AF65-F5344CB8AC3E}">
        <p14:creationId xmlns:p14="http://schemas.microsoft.com/office/powerpoint/2010/main" val="41367655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3" name="Shape 803"/>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804" name="Shape 804"/>
          <p:cNvSpPr>
            <a:spLocks noGrp="1"/>
          </p:cNvSpPr>
          <p:nvPr>
            <p:ph type="body" sz="quarter" idx="1"/>
          </p:nvPr>
        </p:nvSpPr>
        <p:spPr>
          <a:prstGeom prst="rect">
            <a:avLst/>
          </a:prstGeom>
        </p:spPr>
        <p:txBody>
          <a:bodyPr rtlCol="1"/>
          <a:lstStyle/>
          <a:p>
            <a:pPr rtl="1"/>
            <a:r>
              <a:t>The implementation of a One Health approach to respond to a national health event requires establishment of some mechanism for coordination, communication, and collaboration among all the relevant sectors and disciplines. </a:t>
            </a:r>
          </a:p>
          <a:p>
            <a:pPr rtl="1"/>
            <a:endParaRPr/>
          </a:p>
          <a:p>
            <a:pPr rtl="1"/>
            <a:r>
              <a:t>This mechanism may take different forms, depending on the national context, current governmental mechanisms and structures, objectives, and available resources. </a:t>
            </a:r>
          </a:p>
          <a:p>
            <a:pPr rtl="1"/>
            <a:endParaRPr/>
          </a:p>
          <a:p>
            <a:pPr rtl="1"/>
            <a:r>
              <a:t>A multisectoral, One Health coordination committee or taskforce can provide a strong institutional framework to support a formalized chain of command in collaboration, coordination, and communication including who is doing what, when, how and where during outbreaks</a:t>
            </a:r>
          </a:p>
          <a:p>
            <a:pPr rtl="1"/>
            <a:endParaRPr/>
          </a:p>
        </p:txBody>
      </p:sp>
    </p:spTree>
    <p:extLst>
      <p:ext uri="{BB962C8B-B14F-4D97-AF65-F5344CB8AC3E}">
        <p14:creationId xmlns:p14="http://schemas.microsoft.com/office/powerpoint/2010/main" val="207321410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0" name="Shape 810"/>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811" name="Shape 811"/>
          <p:cNvSpPr>
            <a:spLocks noGrp="1"/>
          </p:cNvSpPr>
          <p:nvPr>
            <p:ph type="body" sz="quarter" idx="1"/>
          </p:nvPr>
        </p:nvSpPr>
        <p:spPr>
          <a:prstGeom prst="rect">
            <a:avLst/>
          </a:prstGeom>
        </p:spPr>
        <p:txBody>
          <a:bodyPr rtlCol="1"/>
          <a:lstStyle/>
          <a:p>
            <a:pPr rtl="1"/>
            <a:r>
              <a:t>The implementation of a One Health approach to respond to a national health event requires establishment of some mechanism for coordination, communication, and collaboration among all the relevant sectors and disciplines. </a:t>
            </a:r>
          </a:p>
          <a:p>
            <a:pPr rtl="1"/>
            <a:endParaRPr/>
          </a:p>
          <a:p>
            <a:pPr rtl="1"/>
            <a:r>
              <a:t>This mechanism may take different forms, depending on the national context, current governmental mechanisms and structures, objectives, and available resources. </a:t>
            </a:r>
          </a:p>
          <a:p>
            <a:pPr rtl="1"/>
            <a:endParaRPr/>
          </a:p>
          <a:p>
            <a:pPr rtl="1"/>
            <a:r>
              <a:t>A multisectoral, One Health coordination committee or taskforce can provide a strong institutional framework to support a formalized chain of command in collaboration, coordination, and communication including who is doing what, when, how and where during outbreaks</a:t>
            </a:r>
          </a:p>
          <a:p>
            <a:pPr rtl="1"/>
            <a:endParaRPr/>
          </a:p>
        </p:txBody>
      </p:sp>
    </p:spTree>
    <p:extLst>
      <p:ext uri="{BB962C8B-B14F-4D97-AF65-F5344CB8AC3E}">
        <p14:creationId xmlns:p14="http://schemas.microsoft.com/office/powerpoint/2010/main" val="352232838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 name="Shape 849"/>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850" name="Shape 850"/>
          <p:cNvSpPr>
            <a:spLocks noGrp="1"/>
          </p:cNvSpPr>
          <p:nvPr>
            <p:ph type="body" sz="quarter" idx="1"/>
          </p:nvPr>
        </p:nvSpPr>
        <p:spPr>
          <a:prstGeom prst="rect">
            <a:avLst/>
          </a:prstGeom>
        </p:spPr>
        <p:txBody>
          <a:bodyPr rtlCol="1"/>
          <a:lstStyle/>
          <a:p>
            <a:pPr rtl="1"/>
            <a:r>
              <a:t>THIS IS ONLY AN EXAMPLE.</a:t>
            </a:r>
          </a:p>
          <a:p>
            <a:pPr rtl="1"/>
            <a:r>
              <a:t>The “silos” illustrate the non cooperating sectors. These inter-ministerial committees or task forces are usually under an authority at a very high level. Political leadership is very important and should be encouraged. However, very often, the respective sectors work within their own silos. Cross-sectoral activities are limited at the technical level.</a:t>
            </a:r>
          </a:p>
          <a:p>
            <a:pPr defTabSz="457200" rtl="1">
              <a:spcBef>
                <a:spcPts val="400"/>
              </a:spcBef>
            </a:pPr>
            <a:endParaRPr/>
          </a:p>
          <a:p>
            <a:pPr defTabSz="457200" rtl="1">
              <a:spcBef>
                <a:spcPts val="400"/>
              </a:spcBef>
            </a:pPr>
            <a:r>
              <a:t>but it is clear that during the course of an outbreak, there are a lot of converging areas between the human health and the animal health sectors. Such mechanism can equally include other ministries and actors – </a:t>
            </a:r>
          </a:p>
          <a:p>
            <a:pPr defTabSz="457200" rtl="1">
              <a:spcBef>
                <a:spcPts val="400"/>
              </a:spcBef>
            </a:pPr>
            <a:r>
              <a:t>With better preparedness, much more could be done at the human-animal-environment interface to break the silos. </a:t>
            </a:r>
          </a:p>
        </p:txBody>
      </p:sp>
    </p:spTree>
    <p:extLst>
      <p:ext uri="{BB962C8B-B14F-4D97-AF65-F5344CB8AC3E}">
        <p14:creationId xmlns:p14="http://schemas.microsoft.com/office/powerpoint/2010/main" val="39014586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 name="Shape 278"/>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279" name="Shape 279"/>
          <p:cNvSpPr>
            <a:spLocks noGrp="1"/>
          </p:cNvSpPr>
          <p:nvPr>
            <p:ph type="body" sz="quarter" idx="1"/>
          </p:nvPr>
        </p:nvSpPr>
        <p:spPr>
          <a:prstGeom prst="rect">
            <a:avLst/>
          </a:prstGeom>
        </p:spPr>
        <p:txBody>
          <a:bodyPr rtlCol="1"/>
          <a:lstStyle/>
          <a:p>
            <a:pPr rtl="1"/>
            <a:r>
              <a:t> </a:t>
            </a:r>
          </a:p>
        </p:txBody>
      </p:sp>
    </p:spTree>
    <p:extLst>
      <p:ext uri="{BB962C8B-B14F-4D97-AF65-F5344CB8AC3E}">
        <p14:creationId xmlns:p14="http://schemas.microsoft.com/office/powerpoint/2010/main" val="242438633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9" name="Shape 859"/>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860" name="Shape 860"/>
          <p:cNvSpPr>
            <a:spLocks noGrp="1"/>
          </p:cNvSpPr>
          <p:nvPr>
            <p:ph type="body" sz="quarter" idx="1"/>
          </p:nvPr>
        </p:nvSpPr>
        <p:spPr>
          <a:prstGeom prst="rect">
            <a:avLst/>
          </a:prstGeom>
        </p:spPr>
        <p:txBody>
          <a:bodyPr rtlCol="1"/>
          <a:lstStyle/>
          <a:p>
            <a:pPr rtl="1"/>
            <a:r>
              <a:t>TUTOR: Ask participants for examples or their experiences</a:t>
            </a:r>
          </a:p>
        </p:txBody>
      </p:sp>
    </p:spTree>
    <p:extLst>
      <p:ext uri="{BB962C8B-B14F-4D97-AF65-F5344CB8AC3E}">
        <p14:creationId xmlns:p14="http://schemas.microsoft.com/office/powerpoint/2010/main" val="15808137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8" name="Shape 868"/>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869" name="Shape 869"/>
          <p:cNvSpPr>
            <a:spLocks noGrp="1"/>
          </p:cNvSpPr>
          <p:nvPr>
            <p:ph type="body" sz="quarter" idx="1"/>
          </p:nvPr>
        </p:nvSpPr>
        <p:spPr>
          <a:prstGeom prst="rect">
            <a:avLst/>
          </a:prstGeom>
        </p:spPr>
        <p:txBody>
          <a:bodyPr rtlCol="1"/>
          <a:lstStyle/>
          <a:p>
            <a:pPr rtl="1"/>
            <a:r>
              <a:t>TUTOR: This or a similar question can be asked for diversion of content. </a:t>
            </a:r>
          </a:p>
          <a:p>
            <a:pPr rtl="1"/>
            <a:r>
              <a:t>Correct response: C (60% as mentioned earlier)</a:t>
            </a:r>
          </a:p>
        </p:txBody>
      </p:sp>
    </p:spTree>
    <p:extLst>
      <p:ext uri="{BB962C8B-B14F-4D97-AF65-F5344CB8AC3E}">
        <p14:creationId xmlns:p14="http://schemas.microsoft.com/office/powerpoint/2010/main" val="137063999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 name="Shape 890"/>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891" name="Shape 891"/>
          <p:cNvSpPr>
            <a:spLocks noGrp="1"/>
          </p:cNvSpPr>
          <p:nvPr>
            <p:ph type="body" sz="quarter" idx="1"/>
          </p:nvPr>
        </p:nvSpPr>
        <p:spPr>
          <a:prstGeom prst="rect">
            <a:avLst/>
          </a:prstGeom>
        </p:spPr>
        <p:txBody>
          <a:bodyPr rtlCol="1"/>
          <a:lstStyle/>
          <a:p>
            <a:pPr rtl="1"/>
            <a:r>
              <a:t>Tutor: These are only a few examples. You can chose one or add you own or ask participants for experiences. </a:t>
            </a:r>
          </a:p>
          <a:p>
            <a:pPr rtl="1"/>
            <a:endParaRPr/>
          </a:p>
          <a:p>
            <a:pPr rtl="1"/>
            <a:r>
              <a:t>Tutor: After each of these three examples, ask participants for lessons learned. The responses for each example are included in the notes.</a:t>
            </a:r>
          </a:p>
        </p:txBody>
      </p:sp>
    </p:spTree>
    <p:extLst>
      <p:ext uri="{BB962C8B-B14F-4D97-AF65-F5344CB8AC3E}">
        <p14:creationId xmlns:p14="http://schemas.microsoft.com/office/powerpoint/2010/main" val="253304830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 name="Shape 901"/>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902" name="Shape 902"/>
          <p:cNvSpPr>
            <a:spLocks noGrp="1"/>
          </p:cNvSpPr>
          <p:nvPr>
            <p:ph type="body" sz="quarter" idx="1"/>
          </p:nvPr>
        </p:nvSpPr>
        <p:spPr>
          <a:prstGeom prst="rect">
            <a:avLst/>
          </a:prstGeom>
        </p:spPr>
        <p:txBody>
          <a:bodyPr rtlCol="1"/>
          <a:lstStyle/>
          <a:p>
            <a:pPr rtl="1"/>
            <a:r>
              <a:t>RVF virus is borne by mosquitoes and spreads in humans and livestock (cattle, sheep, goats and camels), humans being infected either by mosquitoes or through contact with the blood or organs of infected animals. Mortality is low in humans, whereas animals are more vulnerable: livestock owners reported up to 70% loss in sheep and goats and 30% in cattle and camels.</a:t>
            </a:r>
          </a:p>
          <a:p>
            <a:pPr rtl="1"/>
            <a:endParaRPr/>
          </a:p>
          <a:p>
            <a:pPr rtl="1"/>
            <a:r>
              <a:t>EPIZOOTIC: an outbreak of disease affecting many animals of one kind at the same time; </a:t>
            </a:r>
            <a:r>
              <a:rPr lang="ar" i="1"/>
              <a:t>also</a:t>
            </a:r>
            <a:r>
              <a:t> : the disease itself</a:t>
            </a:r>
          </a:p>
          <a:p>
            <a:pPr rtl="1"/>
            <a:endParaRPr/>
          </a:p>
          <a:p>
            <a:pPr rtl="1"/>
            <a:r>
              <a:t>ENZOOTIC: Endemic in animals. An enzootic disease is constantly present in an animal population, but usually only affects a small number of animals at any one time.</a:t>
            </a:r>
          </a:p>
        </p:txBody>
      </p:sp>
    </p:spTree>
    <p:extLst>
      <p:ext uri="{BB962C8B-B14F-4D97-AF65-F5344CB8AC3E}">
        <p14:creationId xmlns:p14="http://schemas.microsoft.com/office/powerpoint/2010/main" val="120476530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8" name="Shape 908"/>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909" name="Shape 909"/>
          <p:cNvSpPr>
            <a:spLocks noGrp="1"/>
          </p:cNvSpPr>
          <p:nvPr>
            <p:ph type="body" sz="quarter" idx="1"/>
          </p:nvPr>
        </p:nvSpPr>
        <p:spPr>
          <a:prstGeom prst="rect">
            <a:avLst/>
          </a:prstGeom>
        </p:spPr>
        <p:txBody>
          <a:bodyPr rtlCol="1"/>
          <a:lstStyle>
            <a:lvl1pPr algn="r" rtl="1">
              <a:defRPr sz="1000"/>
            </a:lvl1pPr>
          </a:lstStyle>
          <a:p>
            <a:pPr rtl="1"/>
            <a:r>
              <a:t>That year, East Africa had seen some of the worst flooding in the region, with heavy rainfalls that had started in October and extended until January 1998. The link between above-average rainfalls and an increase in RVF occurrence was pointed out subsequently by scientists, rain facilitating the hatching of infected mosquito eggs.</a:t>
            </a:r>
          </a:p>
        </p:txBody>
      </p:sp>
    </p:spTree>
    <p:extLst>
      <p:ext uri="{BB962C8B-B14F-4D97-AF65-F5344CB8AC3E}">
        <p14:creationId xmlns:p14="http://schemas.microsoft.com/office/powerpoint/2010/main" val="19957956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4" name="Shape 914"/>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915" name="Shape 915"/>
          <p:cNvSpPr>
            <a:spLocks noGrp="1"/>
          </p:cNvSpPr>
          <p:nvPr>
            <p:ph type="body" sz="quarter" idx="1"/>
          </p:nvPr>
        </p:nvSpPr>
        <p:spPr>
          <a:prstGeom prst="rect">
            <a:avLst/>
          </a:prstGeom>
        </p:spPr>
        <p:txBody>
          <a:bodyPr rtlCol="1"/>
          <a:lstStyle/>
          <a:p>
            <a:pPr defTabSz="457200" rtl="1"/>
            <a:r>
              <a:t>RVF cycle was extended to include environmental factors</a:t>
            </a:r>
          </a:p>
          <a:p>
            <a:pPr defTabSz="457200" rtl="1">
              <a:defRPr sz="1000"/>
            </a:pPr>
            <a:endParaRPr/>
          </a:p>
          <a:p>
            <a:pPr rtl="1">
              <a:defRPr sz="1000"/>
            </a:pPr>
            <a:r>
              <a:t>Since then, early-warning systems based on the evolution of precipitations has allowed for a better prediction of and preparation of outbreaks.</a:t>
            </a:r>
          </a:p>
          <a:p>
            <a:pPr rtl="1">
              <a:defRPr sz="1000"/>
            </a:pPr>
            <a:endParaRPr/>
          </a:p>
          <a:p>
            <a:pPr rtl="1">
              <a:defRPr sz="1000"/>
            </a:pPr>
            <a:r>
              <a:t>El Niño Southern Oscillation is a periodic and irregular variation of the sea surface temperatures in the Pacific. The warm phase (El Niño) develops over a 4 or 5 year period and causes climate change and especially wetter-than-normal conditions in East Africa.</a:t>
            </a:r>
          </a:p>
        </p:txBody>
      </p:sp>
    </p:spTree>
    <p:extLst>
      <p:ext uri="{BB962C8B-B14F-4D97-AF65-F5344CB8AC3E}">
        <p14:creationId xmlns:p14="http://schemas.microsoft.com/office/powerpoint/2010/main" val="323085207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 name="Shape 921"/>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922" name="Shape 922"/>
          <p:cNvSpPr>
            <a:spLocks noGrp="1"/>
          </p:cNvSpPr>
          <p:nvPr>
            <p:ph type="body" sz="quarter" idx="1"/>
          </p:nvPr>
        </p:nvSpPr>
        <p:spPr>
          <a:prstGeom prst="rect">
            <a:avLst/>
          </a:prstGeom>
        </p:spPr>
        <p:txBody>
          <a:bodyPr rtlCol="1"/>
          <a:lstStyle/>
          <a:p>
            <a:pPr defTabSz="457200" rtl="1"/>
            <a:r>
              <a:t>TUTOR: Let participants think</a:t>
            </a:r>
          </a:p>
          <a:p>
            <a:pPr defTabSz="457200" rtl="1"/>
            <a:endParaRPr/>
          </a:p>
          <a:p>
            <a:pPr defTabSz="457200" rtl="1"/>
            <a:r>
              <a:t>Cross-referencing environmental, animal health and human health data allows for a better risk assessment </a:t>
            </a:r>
          </a:p>
          <a:p>
            <a:pPr defTabSz="457200" rtl="1"/>
            <a:r>
              <a:t>Identification of early warning signs of an outbreak. </a:t>
            </a:r>
          </a:p>
          <a:p>
            <a:pPr defTabSz="457200" rtl="1"/>
            <a:r>
              <a:t>Collaborative research around these signs can thus lead to </a:t>
            </a:r>
          </a:p>
          <a:p>
            <a:pPr lvl="1" indent="457200" defTabSz="457200" rtl="1"/>
            <a:r>
              <a:t>better preparedness concerning diseases at the HAI, </a:t>
            </a:r>
          </a:p>
          <a:p>
            <a:pPr lvl="1" indent="457200" defTabSz="457200" rtl="1"/>
            <a:r>
              <a:t>better control of outbreaks </a:t>
            </a:r>
          </a:p>
          <a:p>
            <a:pPr lvl="1" indent="457200" defTabSz="457200" rtl="1"/>
            <a:r>
              <a:t>ultimately better protection of both human and animal populations.</a:t>
            </a:r>
          </a:p>
          <a:p>
            <a:pPr rtl="1">
              <a:defRPr sz="1000"/>
            </a:pPr>
            <a:endParaRPr/>
          </a:p>
        </p:txBody>
      </p:sp>
    </p:spTree>
    <p:extLst>
      <p:ext uri="{BB962C8B-B14F-4D97-AF65-F5344CB8AC3E}">
        <p14:creationId xmlns:p14="http://schemas.microsoft.com/office/powerpoint/2010/main" val="275205367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9" name="Shape 929"/>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930" name="Shape 930"/>
          <p:cNvSpPr>
            <a:spLocks noGrp="1"/>
          </p:cNvSpPr>
          <p:nvPr>
            <p:ph type="body" sz="quarter" idx="1"/>
          </p:nvPr>
        </p:nvSpPr>
        <p:spPr>
          <a:prstGeom prst="rect">
            <a:avLst/>
          </a:prstGeom>
        </p:spPr>
        <p:txBody>
          <a:bodyPr rtlCol="1"/>
          <a:lstStyle>
            <a:lvl1pPr algn="r" rtl="1">
              <a:defRPr sz="1000">
                <a:solidFill>
                  <a:schemeClr val="accent5"/>
                </a:solidFill>
                <a:effectLst>
                  <a:outerShdw blurRad="38100" dist="25400" dir="5400000" rotWithShape="0">
                    <a:srgbClr val="6E747A">
                      <a:alpha val="43000"/>
                    </a:srgbClr>
                  </a:outerShdw>
                </a:effectLst>
                <a:latin typeface="Calibri Light"/>
                <a:ea typeface="Calibri Light"/>
                <a:cs typeface="Calibri Light"/>
                <a:sym typeface="Calibri Light"/>
              </a:defRPr>
            </a:lvl1pPr>
          </a:lstStyle>
          <a:p>
            <a:pPr rtl="1"/>
            <a:r>
              <a:t>In 2003, Vietnam was hit by the HPAI H5N1. Though many other South East Asian countries also suffered from the impact of the disease, Vietnam was one of the hardest hit, with tens of millions of poultry killed by the virus or culled to prevent its spread, and 42 of the 93 infected people dying. </a:t>
            </a:r>
          </a:p>
        </p:txBody>
      </p:sp>
    </p:spTree>
    <p:extLst>
      <p:ext uri="{BB962C8B-B14F-4D97-AF65-F5344CB8AC3E}">
        <p14:creationId xmlns:p14="http://schemas.microsoft.com/office/powerpoint/2010/main" val="143250087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0" name="Shape 940"/>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941" name="Shape 941"/>
          <p:cNvSpPr>
            <a:spLocks noGrp="1"/>
          </p:cNvSpPr>
          <p:nvPr>
            <p:ph type="body" sz="quarter" idx="1"/>
          </p:nvPr>
        </p:nvSpPr>
        <p:spPr>
          <a:prstGeom prst="rect">
            <a:avLst/>
          </a:prstGeom>
        </p:spPr>
        <p:txBody>
          <a:bodyPr rtlCol="1"/>
          <a:lstStyle/>
          <a:p>
            <a:pPr rtl="1">
              <a:defRPr sz="1000">
                <a:solidFill>
                  <a:schemeClr val="accent5"/>
                </a:solidFill>
                <a:effectLst>
                  <a:outerShdw blurRad="38100" dist="25400" dir="5400000" rotWithShape="0">
                    <a:srgbClr val="6E747A">
                      <a:alpha val="43000"/>
                    </a:srgbClr>
                  </a:outerShdw>
                </a:effectLst>
                <a:latin typeface="Calibri Light"/>
                <a:ea typeface="Calibri Light"/>
                <a:cs typeface="Calibri Light"/>
                <a:sym typeface="Calibri Light"/>
              </a:defRPr>
            </a:pPr>
            <a:r>
              <a:t>In an attempt to control the infection, a multisectoral committee was set up, made up of members from the health, agriculture and environment ministries, working on early warning and rapid response in case of new outbreaks.</a:t>
            </a:r>
          </a:p>
          <a:p>
            <a:pPr rtl="1">
              <a:defRPr sz="1000">
                <a:solidFill>
                  <a:schemeClr val="accent5"/>
                </a:solidFill>
                <a:effectLst>
                  <a:outerShdw blurRad="38100" dist="25400" dir="5400000" rotWithShape="0">
                    <a:srgbClr val="6E747A">
                      <a:alpha val="43000"/>
                    </a:srgbClr>
                  </a:outerShdw>
                </a:effectLst>
                <a:latin typeface="Calibri Light"/>
                <a:ea typeface="Calibri Light"/>
                <a:cs typeface="Calibri Light"/>
                <a:sym typeface="Calibri Light"/>
              </a:defRPr>
            </a:pPr>
            <a:r>
              <a:t> </a:t>
            </a:r>
          </a:p>
        </p:txBody>
      </p:sp>
    </p:spTree>
    <p:extLst>
      <p:ext uri="{BB962C8B-B14F-4D97-AF65-F5344CB8AC3E}">
        <p14:creationId xmlns:p14="http://schemas.microsoft.com/office/powerpoint/2010/main" val="41692167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9" name="Shape 949"/>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950" name="Shape 950"/>
          <p:cNvSpPr>
            <a:spLocks noGrp="1"/>
          </p:cNvSpPr>
          <p:nvPr>
            <p:ph type="body" sz="quarter" idx="1"/>
          </p:nvPr>
        </p:nvSpPr>
        <p:spPr>
          <a:prstGeom prst="rect">
            <a:avLst/>
          </a:prstGeom>
        </p:spPr>
        <p:txBody>
          <a:bodyPr rtlCol="1"/>
          <a:lstStyle/>
          <a:p>
            <a:pPr rtl="1">
              <a:defRPr sz="1000">
                <a:solidFill>
                  <a:schemeClr val="accent5"/>
                </a:solidFill>
                <a:effectLst>
                  <a:outerShdw blurRad="38100" dist="25400" dir="5400000" rotWithShape="0">
                    <a:srgbClr val="6E747A">
                      <a:alpha val="43000"/>
                    </a:srgbClr>
                  </a:outerShdw>
                </a:effectLst>
                <a:latin typeface="Calibri Light"/>
                <a:ea typeface="Calibri Light"/>
                <a:cs typeface="Calibri Light"/>
                <a:sym typeface="Calibri Light"/>
              </a:defRPr>
            </a:pPr>
            <a:r>
              <a:t>In 2014, a new outbreak occurred in poultry in three towns. Thanks to the One Health collaboration in place, a coordinated response took place immediately, resulting in control of the outbreak in little more than a month, with less than 30,000 birds killed, public engagement in early warning of sick birds and vaccination campaigns – and no human infected.</a:t>
            </a:r>
          </a:p>
          <a:p>
            <a:pPr rtl="1">
              <a:defRPr sz="1000"/>
            </a:pPr>
            <a:endParaRPr/>
          </a:p>
        </p:txBody>
      </p:sp>
    </p:spTree>
    <p:extLst>
      <p:ext uri="{BB962C8B-B14F-4D97-AF65-F5344CB8AC3E}">
        <p14:creationId xmlns:p14="http://schemas.microsoft.com/office/powerpoint/2010/main" val="5060938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 name="Shape 285"/>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286" name="Shape 286"/>
          <p:cNvSpPr>
            <a:spLocks noGrp="1"/>
          </p:cNvSpPr>
          <p:nvPr>
            <p:ph type="body" sz="quarter" idx="1"/>
          </p:nvPr>
        </p:nvSpPr>
        <p:spPr>
          <a:prstGeom prst="rect">
            <a:avLst/>
          </a:prstGeom>
        </p:spPr>
        <p:txBody>
          <a:bodyPr rtlCol="1"/>
          <a:lstStyle/>
          <a:p>
            <a:pPr rtl="1"/>
            <a:r>
              <a:t> </a:t>
            </a:r>
          </a:p>
        </p:txBody>
      </p:sp>
    </p:spTree>
    <p:extLst>
      <p:ext uri="{BB962C8B-B14F-4D97-AF65-F5344CB8AC3E}">
        <p14:creationId xmlns:p14="http://schemas.microsoft.com/office/powerpoint/2010/main" val="245787671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7" name="Shape 957"/>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958" name="Shape 958"/>
          <p:cNvSpPr>
            <a:spLocks noGrp="1"/>
          </p:cNvSpPr>
          <p:nvPr>
            <p:ph type="body" sz="quarter" idx="1"/>
          </p:nvPr>
        </p:nvSpPr>
        <p:spPr>
          <a:prstGeom prst="rect">
            <a:avLst/>
          </a:prstGeom>
        </p:spPr>
        <p:txBody>
          <a:bodyPr rtlCol="1"/>
          <a:lstStyle/>
          <a:p>
            <a:pPr rtl="1">
              <a:defRPr sz="1000"/>
            </a:pPr>
            <a:r>
              <a:t>TUTOR: Let participants think</a:t>
            </a:r>
          </a:p>
          <a:p>
            <a:pPr rtl="1">
              <a:defRPr sz="1000"/>
            </a:pPr>
            <a:endParaRPr/>
          </a:p>
          <a:p>
            <a:pPr marL="285750" indent="-285750" rtl="1">
              <a:buSzPct val="100000"/>
              <a:buFont typeface="Arial"/>
              <a:buChar char="•"/>
              <a:defRPr sz="1000"/>
            </a:pPr>
            <a:r>
              <a:t>Improved efficiency of response</a:t>
            </a:r>
          </a:p>
          <a:p>
            <a:pPr marL="742950" lvl="1" indent="-285750" rtl="1">
              <a:buSzPct val="100000"/>
              <a:buFont typeface="Arial"/>
              <a:buChar char="•"/>
              <a:defRPr sz="1000"/>
            </a:pPr>
            <a:r>
              <a:t>Wider outlook and understanding of the situation</a:t>
            </a:r>
          </a:p>
          <a:p>
            <a:pPr marL="742950" lvl="1" indent="-285750" rtl="1">
              <a:buSzPct val="100000"/>
              <a:buFont typeface="Arial"/>
              <a:buChar char="•"/>
              <a:defRPr sz="1000"/>
            </a:pPr>
            <a:r>
              <a:t>Each sector brings a piece of the puzzle of the overall solution</a:t>
            </a:r>
          </a:p>
          <a:p>
            <a:pPr marL="742950" lvl="1" indent="-285750" rtl="1">
              <a:buSzPct val="100000"/>
              <a:buFont typeface="Arial"/>
              <a:buChar char="•"/>
              <a:defRPr sz="1000"/>
            </a:pPr>
            <a:r>
              <a:t>Tackle all the different aspects of the situation </a:t>
            </a:r>
          </a:p>
          <a:p>
            <a:pPr marL="742950" lvl="1" indent="-285750" rtl="1">
              <a:buSzPct val="100000"/>
              <a:buFont typeface="Arial"/>
              <a:buChar char="•"/>
              <a:defRPr sz="1000"/>
            </a:pPr>
            <a:r>
              <a:t>No duplication of work</a:t>
            </a:r>
          </a:p>
          <a:p>
            <a:pPr marL="285750" indent="-285750" rtl="1">
              <a:buSzPct val="100000"/>
              <a:buFont typeface="Arial"/>
              <a:buChar char="•"/>
              <a:defRPr sz="1000"/>
            </a:pPr>
            <a:endParaRPr/>
          </a:p>
          <a:p>
            <a:pPr marL="285750" indent="-285750" rtl="1">
              <a:buSzPct val="100000"/>
              <a:buFont typeface="Arial"/>
              <a:buChar char="•"/>
              <a:defRPr sz="1000"/>
            </a:pPr>
            <a:r>
              <a:t>More rapid response because different actors</a:t>
            </a:r>
          </a:p>
          <a:p>
            <a:pPr marL="742950" lvl="1" indent="-285750" rtl="1">
              <a:buSzPct val="100000"/>
              <a:buFont typeface="Arial"/>
              <a:buChar char="•"/>
              <a:defRPr sz="1000"/>
            </a:pPr>
            <a:r>
              <a:t>Know each other</a:t>
            </a:r>
          </a:p>
          <a:p>
            <a:pPr marL="742950" lvl="1" indent="-285750" rtl="1">
              <a:buSzPct val="100000"/>
              <a:buFont typeface="Arial"/>
              <a:buChar char="•"/>
              <a:defRPr sz="1000"/>
            </a:pPr>
            <a:r>
              <a:t>Share a common vision</a:t>
            </a:r>
          </a:p>
          <a:p>
            <a:pPr marL="742950" lvl="1" indent="-285750" rtl="1">
              <a:buSzPct val="100000"/>
              <a:buFont typeface="Arial"/>
              <a:buChar char="•"/>
              <a:defRPr sz="1000"/>
            </a:pPr>
            <a:r>
              <a:t>Have divided the work beforehand</a:t>
            </a:r>
          </a:p>
          <a:p>
            <a:pPr rtl="1">
              <a:defRPr sz="1000"/>
            </a:pPr>
            <a:endParaRPr/>
          </a:p>
          <a:p>
            <a:pPr marL="285750" indent="-285750" rtl="1">
              <a:buSzPct val="100000"/>
              <a:buFont typeface="Arial"/>
              <a:buChar char="•"/>
              <a:defRPr sz="1000"/>
            </a:pPr>
            <a:r>
              <a:t>Coordinated approach gives credibility and builds public engagement</a:t>
            </a:r>
          </a:p>
        </p:txBody>
      </p:sp>
    </p:spTree>
    <p:extLst>
      <p:ext uri="{BB962C8B-B14F-4D97-AF65-F5344CB8AC3E}">
        <p14:creationId xmlns:p14="http://schemas.microsoft.com/office/powerpoint/2010/main" val="32756012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5" name="Shape 965"/>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966" name="Shape 966"/>
          <p:cNvSpPr>
            <a:spLocks noGrp="1"/>
          </p:cNvSpPr>
          <p:nvPr>
            <p:ph type="body" sz="quarter" idx="1"/>
          </p:nvPr>
        </p:nvSpPr>
        <p:spPr>
          <a:prstGeom prst="rect">
            <a:avLst/>
          </a:prstGeom>
        </p:spPr>
        <p:txBody>
          <a:bodyPr rtlCol="1"/>
          <a:lstStyle/>
          <a:p>
            <a:pPr rtl="1">
              <a:defRPr>
                <a:effectLst>
                  <a:outerShdw blurRad="38100" dist="25400" dir="5400000" rotWithShape="0">
                    <a:srgbClr val="6E747A">
                      <a:alpha val="43000"/>
                    </a:srgbClr>
                  </a:outerShdw>
                </a:effectLst>
              </a:defRPr>
            </a:pPr>
            <a:r>
              <a:t>Vaccination coverage in children has proven to be one of the most cost-effective public health activities</a:t>
            </a:r>
          </a:p>
          <a:p>
            <a:pPr rtl="1">
              <a:defRPr>
                <a:effectLst>
                  <a:outerShdw blurRad="38100" dist="25400" dir="5400000" rotWithShape="0">
                    <a:srgbClr val="6E747A">
                      <a:alpha val="43000"/>
                    </a:srgbClr>
                  </a:outerShdw>
                </a:effectLst>
              </a:defRPr>
            </a:pPr>
            <a:r>
              <a:t>Its proves however difficult to be implemented in pastoralist and nomadic communities that are hard to reach by health services. </a:t>
            </a:r>
          </a:p>
          <a:p>
            <a:pPr rtl="1">
              <a:defRPr>
                <a:effectLst>
                  <a:outerShdw blurRad="38100" dist="25400" dir="5400000" rotWithShape="0">
                    <a:srgbClr val="6E747A">
                      <a:alpha val="43000"/>
                    </a:srgbClr>
                  </a:outerShdw>
                </a:effectLst>
              </a:defRPr>
            </a:pPr>
            <a:endParaRPr/>
          </a:p>
          <a:p>
            <a:pPr rtl="1">
              <a:defRPr>
                <a:effectLst>
                  <a:outerShdw blurRad="38100" dist="25400" dir="5400000" rotWithShape="0">
                    <a:srgbClr val="6E747A">
                      <a:alpha val="43000"/>
                    </a:srgbClr>
                  </a:outerShdw>
                </a:effectLst>
              </a:defRPr>
            </a:pPr>
            <a:r>
              <a:t>This was the case in Chad, where polio vaccination in 2000 covered only 50% of children and the need for a better strategy evident.</a:t>
            </a:r>
          </a:p>
          <a:p>
            <a:pPr rtl="1">
              <a:defRPr sz="1000"/>
            </a:pPr>
            <a:endParaRPr/>
          </a:p>
        </p:txBody>
      </p:sp>
    </p:spTree>
    <p:extLst>
      <p:ext uri="{BB962C8B-B14F-4D97-AF65-F5344CB8AC3E}">
        <p14:creationId xmlns:p14="http://schemas.microsoft.com/office/powerpoint/2010/main" val="109762004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 name="Shape 972"/>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973" name="Shape 973"/>
          <p:cNvSpPr>
            <a:spLocks noGrp="1"/>
          </p:cNvSpPr>
          <p:nvPr>
            <p:ph type="body" sz="quarter" idx="1"/>
          </p:nvPr>
        </p:nvSpPr>
        <p:spPr>
          <a:prstGeom prst="rect">
            <a:avLst/>
          </a:prstGeom>
        </p:spPr>
        <p:txBody>
          <a:bodyPr rtlCol="1"/>
          <a:lstStyle/>
          <a:p>
            <a:pPr defTabSz="457200" rtl="1">
              <a:defRPr i="1"/>
            </a:pPr>
            <a:r>
              <a:t>Mapping emerging diseases hotpots and poverty shows incredible similarity. </a:t>
            </a:r>
          </a:p>
          <a:p>
            <a:pPr defTabSz="457200" rtl="1">
              <a:defRPr i="1"/>
            </a:pPr>
            <a:r>
              <a:t>Zoonoses appear most in rural areas of developing countries where poverty is high, animals and humans live in close contact – sometimes under the same roof – and access to health structures is low. </a:t>
            </a:r>
          </a:p>
          <a:p>
            <a:pPr defTabSz="457200" rtl="1">
              <a:defRPr i="1"/>
            </a:pPr>
            <a:r>
              <a:t>This geographical, social and economic background defines “hotspots” where conditions for zoonotic outbreaks are ideal. Because of their correlation with low access to both veterinary and health services, there is a great risk of delay in notification or misdiagnosis of an event that could trigger an outbreak. </a:t>
            </a:r>
          </a:p>
          <a:p>
            <a:pPr defTabSz="457200" rtl="1">
              <a:defRPr sz="1000" i="1">
                <a:effectLst>
                  <a:outerShdw blurRad="38100" dist="25400" dir="5400000" rotWithShape="0">
                    <a:srgbClr val="6E747A">
                      <a:alpha val="43000"/>
                    </a:srgbClr>
                  </a:outerShdw>
                </a:effectLst>
              </a:defRPr>
            </a:pPr>
            <a:endParaRPr/>
          </a:p>
          <a:p>
            <a:pPr defTabSz="457200" rtl="1">
              <a:defRPr sz="1000">
                <a:effectLst>
                  <a:outerShdw blurRad="38100" dist="25400" dir="5400000" rotWithShape="0">
                    <a:srgbClr val="6E747A">
                      <a:alpha val="43000"/>
                    </a:srgbClr>
                  </a:outerShdw>
                </a:effectLst>
              </a:defRPr>
            </a:pPr>
            <a:r>
              <a:t>Because 70% of the rural poor base their livelihood on livestock, the Chadian Ministries of Health and Livestock Production (including veterinary services) thought of using it as added-value and tested joint human and livestock vaccination campaigns to increase outreach to nomadic children. </a:t>
            </a:r>
          </a:p>
        </p:txBody>
      </p:sp>
    </p:spTree>
    <p:extLst>
      <p:ext uri="{BB962C8B-B14F-4D97-AF65-F5344CB8AC3E}">
        <p14:creationId xmlns:p14="http://schemas.microsoft.com/office/powerpoint/2010/main" val="123688785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0" name="Shape 980"/>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981" name="Shape 981"/>
          <p:cNvSpPr>
            <a:spLocks noGrp="1"/>
          </p:cNvSpPr>
          <p:nvPr>
            <p:ph type="body" sz="quarter" idx="1"/>
          </p:nvPr>
        </p:nvSpPr>
        <p:spPr>
          <a:prstGeom prst="rect">
            <a:avLst/>
          </a:prstGeom>
        </p:spPr>
        <p:txBody>
          <a:bodyPr rtlCol="1"/>
          <a:lstStyle/>
          <a:p>
            <a:pPr rtl="1">
              <a:defRPr sz="1000"/>
            </a:pPr>
            <a:endParaRPr/>
          </a:p>
          <a:p>
            <a:pPr rtl="1">
              <a:defRPr sz="1000"/>
            </a:pPr>
            <a:endParaRPr/>
          </a:p>
          <a:p>
            <a:pPr defTabSz="457200" rtl="1">
              <a:defRPr sz="1000" i="1"/>
            </a:pPr>
            <a:r>
              <a:t>http://www.polioeradication.org/Mediaroom/Newsstories/Newsstories2013/tabid/488/iid/271/Default.aspx#sthash.ecXfLjGW.dpuf</a:t>
            </a:r>
          </a:p>
        </p:txBody>
      </p:sp>
    </p:spTree>
    <p:extLst>
      <p:ext uri="{BB962C8B-B14F-4D97-AF65-F5344CB8AC3E}">
        <p14:creationId xmlns:p14="http://schemas.microsoft.com/office/powerpoint/2010/main" val="322485509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8" name="Shape 988"/>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989" name="Shape 989"/>
          <p:cNvSpPr>
            <a:spLocks noGrp="1"/>
          </p:cNvSpPr>
          <p:nvPr>
            <p:ph type="body" sz="quarter" idx="1"/>
          </p:nvPr>
        </p:nvSpPr>
        <p:spPr>
          <a:prstGeom prst="rect">
            <a:avLst/>
          </a:prstGeom>
        </p:spPr>
        <p:txBody>
          <a:bodyPr rtlCol="1"/>
          <a:lstStyle/>
          <a:p>
            <a:pPr rtl="1">
              <a:defRPr>
                <a:effectLst>
                  <a:outerShdw blurRad="38100" dist="25400" dir="5400000" rotWithShape="0">
                    <a:srgbClr val="6E747A">
                      <a:alpha val="43000"/>
                    </a:srgbClr>
                  </a:outerShdw>
                </a:effectLst>
              </a:defRPr>
            </a:pPr>
            <a:r>
              <a:t>As a result, participation in the campaign increased, as 130 children and women were vaccinated per day in comparison to 100 only when livestock vaccination was not present; and for the first time, about 10% of nomadic children were fully immunized annually.</a:t>
            </a:r>
          </a:p>
          <a:p>
            <a:pPr rtl="1">
              <a:defRPr sz="1000"/>
            </a:pPr>
            <a:endParaRPr/>
          </a:p>
          <a:p>
            <a:pPr rtl="1">
              <a:defRPr sz="1000"/>
            </a:pPr>
            <a:endParaRPr/>
          </a:p>
          <a:p>
            <a:pPr defTabSz="457200" rtl="1">
              <a:defRPr sz="1000" i="1"/>
            </a:pPr>
            <a:r>
              <a:t>http://www.polioeradication.org/Mediaroom/Newsstories/Newsstories2013/tabid/488/iid/271/Default.aspx#sthash.ecXfLjGW.dpuf</a:t>
            </a:r>
          </a:p>
        </p:txBody>
      </p:sp>
    </p:spTree>
    <p:extLst>
      <p:ext uri="{BB962C8B-B14F-4D97-AF65-F5344CB8AC3E}">
        <p14:creationId xmlns:p14="http://schemas.microsoft.com/office/powerpoint/2010/main" val="262204845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6" name="Shape 996"/>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997" name="Shape 997"/>
          <p:cNvSpPr>
            <a:spLocks noGrp="1"/>
          </p:cNvSpPr>
          <p:nvPr>
            <p:ph type="body" sz="quarter" idx="1"/>
          </p:nvPr>
        </p:nvSpPr>
        <p:spPr>
          <a:prstGeom prst="rect">
            <a:avLst/>
          </a:prstGeom>
        </p:spPr>
        <p:txBody>
          <a:bodyPr rtlCol="1"/>
          <a:lstStyle/>
          <a:p>
            <a:pPr rtl="1">
              <a:defRPr sz="1000"/>
            </a:pPr>
            <a:r>
              <a:t>Livestock and veterinary services can bridge gap between health services and isolated rural populations</a:t>
            </a:r>
          </a:p>
          <a:p>
            <a:pPr rtl="1">
              <a:defRPr sz="1000"/>
            </a:pPr>
            <a:r>
              <a:t>	better outreach for health campaigns</a:t>
            </a:r>
          </a:p>
          <a:p>
            <a:pPr rtl="1">
              <a:defRPr sz="1000"/>
            </a:pPr>
            <a:r>
              <a:t>	awareness raising of zoonoses</a:t>
            </a:r>
          </a:p>
          <a:p>
            <a:pPr rtl="1">
              <a:defRPr sz="1000"/>
            </a:pPr>
            <a:r>
              <a:t>	quicker detection and response to epidemics</a:t>
            </a:r>
          </a:p>
          <a:p>
            <a:pPr rtl="1">
              <a:defRPr sz="1000"/>
            </a:pPr>
            <a:endParaRPr/>
          </a:p>
          <a:p>
            <a:pPr rtl="1">
              <a:defRPr sz="1000"/>
            </a:pPr>
            <a:r>
              <a:t>Needs co-planning for logistics but cost effective in the end</a:t>
            </a:r>
          </a:p>
          <a:p>
            <a:pPr rtl="1">
              <a:defRPr sz="1000"/>
            </a:pPr>
            <a:endParaRPr/>
          </a:p>
          <a:p>
            <a:pPr rtl="1">
              <a:defRPr sz="1000"/>
            </a:pPr>
            <a:r>
              <a:t>Better communication from the field to state levels.</a:t>
            </a:r>
          </a:p>
        </p:txBody>
      </p:sp>
    </p:spTree>
    <p:extLst>
      <p:ext uri="{BB962C8B-B14F-4D97-AF65-F5344CB8AC3E}">
        <p14:creationId xmlns:p14="http://schemas.microsoft.com/office/powerpoint/2010/main" val="348209431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7" name="Shape 1017"/>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1018" name="Shape 1018"/>
          <p:cNvSpPr>
            <a:spLocks noGrp="1"/>
          </p:cNvSpPr>
          <p:nvPr>
            <p:ph type="body" sz="quarter" idx="1"/>
          </p:nvPr>
        </p:nvSpPr>
        <p:spPr>
          <a:prstGeom prst="rect">
            <a:avLst/>
          </a:prstGeom>
        </p:spPr>
        <p:txBody>
          <a:bodyPr rtlCol="1"/>
          <a:lstStyle/>
          <a:p>
            <a:pPr rtl="1"/>
            <a:r>
              <a:t>The previous examples have highlighted several aspects illustrated here schematically.</a:t>
            </a:r>
          </a:p>
        </p:txBody>
      </p:sp>
    </p:spTree>
    <p:extLst>
      <p:ext uri="{BB962C8B-B14F-4D97-AF65-F5344CB8AC3E}">
        <p14:creationId xmlns:p14="http://schemas.microsoft.com/office/powerpoint/2010/main" val="333796172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Shape 1026"/>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1027" name="Shape 1027"/>
          <p:cNvSpPr>
            <a:spLocks noGrp="1"/>
          </p:cNvSpPr>
          <p:nvPr>
            <p:ph type="body" sz="quarter" idx="1"/>
          </p:nvPr>
        </p:nvSpPr>
        <p:spPr>
          <a:prstGeom prst="rect">
            <a:avLst/>
          </a:prstGeom>
        </p:spPr>
        <p:txBody>
          <a:bodyPr rtlCol="1"/>
          <a:lstStyle/>
          <a:p>
            <a:pPr rtl="1"/>
            <a:r>
              <a:t>TUTOR: This or a similar question can be asked for diversion of content. </a:t>
            </a:r>
          </a:p>
          <a:p>
            <a:pPr rtl="1"/>
            <a:r>
              <a:t>Correct response: A </a:t>
            </a:r>
          </a:p>
          <a:p>
            <a:pPr rtl="1"/>
            <a:r>
              <a:t/>
            </a:r>
            <a:br/>
            <a:r>
              <a:t>Note: There are countless examples of environmental effects on animals that later manifested in humans. The classic example is the "canary in the coal mine“: The idea of placing a canary in a mine to detect carbon monoxide.  </a:t>
            </a:r>
          </a:p>
        </p:txBody>
      </p:sp>
    </p:spTree>
    <p:extLst>
      <p:ext uri="{BB962C8B-B14F-4D97-AF65-F5344CB8AC3E}">
        <p14:creationId xmlns:p14="http://schemas.microsoft.com/office/powerpoint/2010/main" val="157466673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5" name="Shape 1035"/>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1036" name="Shape 1036"/>
          <p:cNvSpPr>
            <a:spLocks noGrp="1"/>
          </p:cNvSpPr>
          <p:nvPr>
            <p:ph type="body" sz="quarter" idx="1"/>
          </p:nvPr>
        </p:nvSpPr>
        <p:spPr>
          <a:prstGeom prst="rect">
            <a:avLst/>
          </a:prstGeom>
        </p:spPr>
        <p:txBody>
          <a:bodyPr rtlCol="1"/>
          <a:lstStyle/>
          <a:p>
            <a:pPr rtl="1"/>
            <a:r>
              <a:t>TUTOR: This or a similar question can be asked for diversion of content. </a:t>
            </a:r>
          </a:p>
          <a:p>
            <a:pPr rtl="1"/>
            <a:r>
              <a:t>Correct response: A </a:t>
            </a:r>
          </a:p>
          <a:p>
            <a:pPr rtl="1"/>
            <a:r>
              <a:t/>
            </a:r>
            <a:br/>
            <a:r>
              <a:t>Note: There are countless examples of environmental effects on animals that later manifested in humans. The classic example is the "canary in the coal mine“: The idea of placing a canary in a mine to detect carbon monoxide.  </a:t>
            </a:r>
          </a:p>
        </p:txBody>
      </p:sp>
    </p:spTree>
    <p:extLst>
      <p:ext uri="{BB962C8B-B14F-4D97-AF65-F5344CB8AC3E}">
        <p14:creationId xmlns:p14="http://schemas.microsoft.com/office/powerpoint/2010/main" val="403638023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1" name="Shape 1041"/>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1042" name="Shape 1042"/>
          <p:cNvSpPr>
            <a:spLocks noGrp="1"/>
          </p:cNvSpPr>
          <p:nvPr>
            <p:ph type="body" sz="quarter" idx="1"/>
          </p:nvPr>
        </p:nvSpPr>
        <p:spPr>
          <a:prstGeom prst="rect">
            <a:avLst/>
          </a:prstGeom>
        </p:spPr>
        <p:txBody>
          <a:bodyPr rtlCol="1"/>
          <a:lstStyle/>
          <a:p>
            <a:pPr rtl="1"/>
            <a:r>
              <a:t>Tutor: let the participants offer ideas before showing the list.</a:t>
            </a:r>
          </a:p>
        </p:txBody>
      </p:sp>
    </p:spTree>
    <p:extLst>
      <p:ext uri="{BB962C8B-B14F-4D97-AF65-F5344CB8AC3E}">
        <p14:creationId xmlns:p14="http://schemas.microsoft.com/office/powerpoint/2010/main" val="28938914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 name="Shape 297"/>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298" name="Shape 298"/>
          <p:cNvSpPr>
            <a:spLocks noGrp="1"/>
          </p:cNvSpPr>
          <p:nvPr>
            <p:ph type="body" sz="quarter" idx="1"/>
          </p:nvPr>
        </p:nvSpPr>
        <p:spPr>
          <a:prstGeom prst="rect">
            <a:avLst/>
          </a:prstGeom>
        </p:spPr>
        <p:txBody>
          <a:bodyPr rtlCol="1"/>
          <a:lstStyle/>
          <a:p>
            <a:pPr defTabSz="914324" rtl="1"/>
            <a:r>
              <a:t>Tutor: Ask the group for ideas and discuss</a:t>
            </a:r>
          </a:p>
          <a:p>
            <a:pPr defTabSz="914324" rtl="1"/>
            <a:endParaRPr/>
          </a:p>
          <a:p>
            <a:pPr defTabSz="914324" rtl="1"/>
            <a:r>
              <a:t>Sources: </a:t>
            </a:r>
          </a:p>
          <a:p>
            <a:pPr marL="171450" indent="-171450" rtl="1">
              <a:buSzPct val="100000"/>
              <a:buFont typeface="Arial"/>
              <a:buChar char="•"/>
              <a:defRPr i="1"/>
            </a:pPr>
            <a:r>
              <a:t>World Health Organization. </a:t>
            </a:r>
            <a:r>
              <a:rPr lang="ar" i="0"/>
              <a:t>2008. Zoonotic diseases : a guide to establishing collaboration between animal and human health sectors at the country level. </a:t>
            </a:r>
          </a:p>
          <a:p>
            <a:pPr marL="171450" indent="-171450" rtl="1">
              <a:buSzPct val="100000"/>
              <a:buFont typeface="Arial"/>
              <a:buChar char="•"/>
            </a:pPr>
            <a:r>
              <a:t>The World Health Organization (WHO), World Organisation for Animal Health (OIE), Food and Agriculture Organization of the United Nations (FAO). Tripartite Zoonoses Guide Expert Workshop. 26-28 February 2018</a:t>
            </a:r>
          </a:p>
        </p:txBody>
      </p:sp>
    </p:spTree>
    <p:extLst>
      <p:ext uri="{BB962C8B-B14F-4D97-AF65-F5344CB8AC3E}">
        <p14:creationId xmlns:p14="http://schemas.microsoft.com/office/powerpoint/2010/main" val="194309385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2" name="Shape 1052"/>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1053" name="Shape 1053"/>
          <p:cNvSpPr>
            <a:spLocks noGrp="1"/>
          </p:cNvSpPr>
          <p:nvPr>
            <p:ph type="body" sz="quarter" idx="1"/>
          </p:nvPr>
        </p:nvSpPr>
        <p:spPr>
          <a:prstGeom prst="rect">
            <a:avLst/>
          </a:prstGeom>
        </p:spPr>
        <p:txBody>
          <a:bodyPr rtlCol="1"/>
          <a:lstStyle/>
          <a:p>
            <a:pPr rtl="1"/>
            <a:r>
              <a:t>Tutor: Open attached movie if projector and sound is available.</a:t>
            </a:r>
          </a:p>
          <a:p>
            <a:pPr rtl="1"/>
            <a:endParaRPr/>
          </a:p>
          <a:p>
            <a:pPr rtl="1"/>
            <a:r>
              <a:t>Especially RRT team leaders must understand their responsibility to the team, the mission, and the emergency coordinating unit. Team leaders should have previous response experience, a firm working knowledge of the emergency response infrastructure, and leadership skills in team coordination so that the skillsets of the RRT members are utilized to their fullest. </a:t>
            </a:r>
          </a:p>
          <a:p>
            <a:pPr rtl="1"/>
            <a:endParaRPr/>
          </a:p>
          <a:p>
            <a:pPr rtl="1"/>
            <a:r>
              <a:t>If tutors have projector, the previous interview section can also be shown as video.</a:t>
            </a:r>
          </a:p>
        </p:txBody>
      </p:sp>
    </p:spTree>
    <p:extLst>
      <p:ext uri="{BB962C8B-B14F-4D97-AF65-F5344CB8AC3E}">
        <p14:creationId xmlns:p14="http://schemas.microsoft.com/office/powerpoint/2010/main" val="203425528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2" name="Shape 1062"/>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1063" name="Shape 1063"/>
          <p:cNvSpPr>
            <a:spLocks noGrp="1"/>
          </p:cNvSpPr>
          <p:nvPr>
            <p:ph type="body" sz="quarter" idx="1"/>
          </p:nvPr>
        </p:nvSpPr>
        <p:spPr>
          <a:prstGeom prst="rect">
            <a:avLst/>
          </a:prstGeom>
        </p:spPr>
        <p:txBody>
          <a:bodyPr rtlCol="1"/>
          <a:lstStyle/>
          <a:p>
            <a:pPr rtl="1"/>
            <a:r>
              <a:t>Tutor: Open attached movie if projector and sound is available.</a:t>
            </a:r>
          </a:p>
          <a:p>
            <a:pPr rtl="1"/>
            <a:endParaRPr/>
          </a:p>
          <a:p>
            <a:pPr rtl="1"/>
            <a:r>
              <a:t>Especially RRT team leaders must understand their responsibility to the team, the mission, and the emergency coordinating unit. Team leaders should have previous response experience, a firm working knowledge of the emergency response infrastructure, and leadership skills in team coordination so that the skillsets of the RRT members are utilized to their fullest. </a:t>
            </a:r>
          </a:p>
          <a:p>
            <a:pPr rtl="1"/>
            <a:endParaRPr/>
          </a:p>
          <a:p>
            <a:pPr rtl="1"/>
            <a:r>
              <a:t>If tutors have projector, the previous interview section can also be shown as video.</a:t>
            </a:r>
          </a:p>
        </p:txBody>
      </p:sp>
    </p:spTree>
    <p:extLst>
      <p:ext uri="{BB962C8B-B14F-4D97-AF65-F5344CB8AC3E}">
        <p14:creationId xmlns:p14="http://schemas.microsoft.com/office/powerpoint/2010/main" val="205613402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8" name="Shape 1078"/>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1079" name="Shape 1079"/>
          <p:cNvSpPr>
            <a:spLocks noGrp="1"/>
          </p:cNvSpPr>
          <p:nvPr>
            <p:ph type="body" sz="quarter" idx="1"/>
          </p:nvPr>
        </p:nvSpPr>
        <p:spPr>
          <a:prstGeom prst="rect">
            <a:avLst/>
          </a:prstGeom>
        </p:spPr>
        <p:txBody>
          <a:bodyPr rtlCol="1"/>
          <a:lstStyle/>
          <a:p>
            <a:pPr rtl="1"/>
            <a:r>
              <a:t>Note: Establishing collaboration across sectors often also requires details to be clarified beforehand. E.g. if experts coming from an others sectors or external organization, who will take care of administrative procedures related to reporting, insurances, per diems, etc.</a:t>
            </a:r>
          </a:p>
        </p:txBody>
      </p:sp>
    </p:spTree>
    <p:extLst>
      <p:ext uri="{BB962C8B-B14F-4D97-AF65-F5344CB8AC3E}">
        <p14:creationId xmlns:p14="http://schemas.microsoft.com/office/powerpoint/2010/main" val="250160065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4" name="Shape 1104"/>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1105" name="Shape 1105"/>
          <p:cNvSpPr>
            <a:spLocks noGrp="1"/>
          </p:cNvSpPr>
          <p:nvPr>
            <p:ph type="body" sz="quarter" idx="1"/>
          </p:nvPr>
        </p:nvSpPr>
        <p:spPr>
          <a:prstGeom prst="rect">
            <a:avLst/>
          </a:prstGeom>
        </p:spPr>
        <p:txBody>
          <a:bodyPr rtlCol="1"/>
          <a:lstStyle/>
          <a:p>
            <a:pPr defTabSz="457200" rtl="1"/>
            <a:r>
              <a:t>Tutor: let the participants offer ideas before showing the list.</a:t>
            </a:r>
          </a:p>
          <a:p>
            <a:pPr defTabSz="457200" rtl="1"/>
            <a:endParaRPr/>
          </a:p>
          <a:p>
            <a:pPr defTabSz="457200" rtl="1"/>
            <a:r>
              <a:t>This presentation may be complemented with the brief simulation exercise if time allows.</a:t>
            </a:r>
          </a:p>
        </p:txBody>
      </p:sp>
    </p:spTree>
    <p:extLst>
      <p:ext uri="{BB962C8B-B14F-4D97-AF65-F5344CB8AC3E}">
        <p14:creationId xmlns:p14="http://schemas.microsoft.com/office/powerpoint/2010/main" val="34156402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 name="Shape 304"/>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305" name="Shape 305"/>
          <p:cNvSpPr>
            <a:spLocks noGrp="1"/>
          </p:cNvSpPr>
          <p:nvPr>
            <p:ph type="body" sz="quarter" idx="1"/>
          </p:nvPr>
        </p:nvSpPr>
        <p:spPr>
          <a:prstGeom prst="rect">
            <a:avLst/>
          </a:prstGeom>
        </p:spPr>
        <p:txBody>
          <a:bodyPr rtlCol="1"/>
          <a:lstStyle>
            <a:lvl1pPr algn="r" defTabSz="914324" rtl="1"/>
          </a:lstStyle>
          <a:p>
            <a:pPr rtl="1"/>
            <a:r>
              <a:t>Tutor: Ask the group for ideas and discuss</a:t>
            </a:r>
          </a:p>
        </p:txBody>
      </p:sp>
    </p:spTree>
    <p:extLst>
      <p:ext uri="{BB962C8B-B14F-4D97-AF65-F5344CB8AC3E}">
        <p14:creationId xmlns:p14="http://schemas.microsoft.com/office/powerpoint/2010/main" val="10675680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 name="Shape 353"/>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354" name="Shape 354"/>
          <p:cNvSpPr>
            <a:spLocks noGrp="1"/>
          </p:cNvSpPr>
          <p:nvPr>
            <p:ph type="body" sz="quarter" idx="1"/>
          </p:nvPr>
        </p:nvSpPr>
        <p:spPr>
          <a:prstGeom prst="rect">
            <a:avLst/>
          </a:prstGeom>
        </p:spPr>
        <p:txBody>
          <a:bodyPr rtlCol="1"/>
          <a:lstStyle>
            <a:lvl1pPr algn="r" defTabSz="914324" rtl="1"/>
          </a:lstStyle>
          <a:p>
            <a:pPr rtl="1"/>
            <a:r>
              <a:rPr dirty="0"/>
              <a:t>Tutor: Only highlight key events of importance </a:t>
            </a:r>
          </a:p>
        </p:txBody>
      </p:sp>
    </p:spTree>
    <p:extLst>
      <p:ext uri="{BB962C8B-B14F-4D97-AF65-F5344CB8AC3E}">
        <p14:creationId xmlns:p14="http://schemas.microsoft.com/office/powerpoint/2010/main" val="35510958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 name="Shape 364"/>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365" name="Shape 365"/>
          <p:cNvSpPr>
            <a:spLocks noGrp="1"/>
          </p:cNvSpPr>
          <p:nvPr>
            <p:ph type="body" sz="quarter" idx="1"/>
          </p:nvPr>
        </p:nvSpPr>
        <p:spPr>
          <a:prstGeom prst="rect">
            <a:avLst/>
          </a:prstGeom>
        </p:spPr>
        <p:txBody>
          <a:bodyPr rtlCol="1"/>
          <a:lstStyle/>
          <a:p>
            <a:pPr defTabSz="914324" rtl="1"/>
            <a:r>
              <a:t>TUTOR: Slides of this background color are optional (nice to know) and not part of the essential content (need to know)</a:t>
            </a:r>
          </a:p>
          <a:p>
            <a:pPr defTabSz="914324" rtl="1"/>
            <a:endParaRPr/>
          </a:p>
          <a:p>
            <a:pPr defTabSz="914324" rtl="1">
              <a:defRPr i="1"/>
            </a:pPr>
            <a:r>
              <a:t>In fact, there were many antecedents to what is now called “One Health”, which did not go by this term. Already in the 19</a:t>
            </a:r>
            <a:r>
              <a:rPr lang="ar" baseline="30000"/>
              <a:t>th</a:t>
            </a:r>
            <a:r>
              <a:t> and early 20</a:t>
            </a:r>
            <a:r>
              <a:rPr lang="ar" baseline="30000"/>
              <a:t>th</a:t>
            </a:r>
            <a:r>
              <a:t> centuries, the work of researchers like Louis Pasteur and Robert Koch and physicians like William Osler and Rudolph Virchow included both animal and human health aspects to identify causes and develop vaccines for diseases such as rabies, anthrax, cholera, tuberculosis and smallpox. </a:t>
            </a:r>
          </a:p>
        </p:txBody>
      </p:sp>
    </p:spTree>
    <p:extLst>
      <p:ext uri="{BB962C8B-B14F-4D97-AF65-F5344CB8AC3E}">
        <p14:creationId xmlns:p14="http://schemas.microsoft.com/office/powerpoint/2010/main" val="37476673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 name="Shape 414"/>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415" name="Shape 415"/>
          <p:cNvSpPr>
            <a:spLocks noGrp="1"/>
          </p:cNvSpPr>
          <p:nvPr>
            <p:ph type="body" sz="quarter" idx="1"/>
          </p:nvPr>
        </p:nvSpPr>
        <p:spPr>
          <a:prstGeom prst="rect">
            <a:avLst/>
          </a:prstGeom>
        </p:spPr>
        <p:txBody>
          <a:bodyPr rtlCol="1"/>
          <a:lstStyle/>
          <a:p>
            <a:pPr rtl="1"/>
            <a:r>
              <a:t>Tutor: let the participants bring up ideas before showing examples. </a:t>
            </a:r>
          </a:p>
          <a:p>
            <a:pPr rtl="1"/>
            <a:endParaRPr/>
          </a:p>
          <a:p>
            <a:pPr rtl="1"/>
            <a:r>
              <a:t>Ecosystem changes are naturally part of life but some can negatively affect health of humans, animals and their environment. One Health offers an approaches to reduce or reverse the negative health effects of ecosystem change. </a:t>
            </a:r>
          </a:p>
        </p:txBody>
      </p:sp>
    </p:spTree>
    <p:extLst>
      <p:ext uri="{BB962C8B-B14F-4D97-AF65-F5344CB8AC3E}">
        <p14:creationId xmlns:p14="http://schemas.microsoft.com/office/powerpoint/2010/main" val="383621121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hyperlink" Target="mailto:ihrhrt@who.int" TargetMode="External"/><Relationship Id="rId5" Type="http://schemas.openxmlformats.org/officeDocument/2006/relationships/hyperlink" Target="https://extranet.who.int/hslp" TargetMode="External"/><Relationship Id="rId4" Type="http://schemas.openxmlformats.org/officeDocument/2006/relationships/hyperlink" Target="https://extranet.who.int/hslp/?q=content/terms-use" TargetMode="Externa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Title Slide">
    <p:spTree>
      <p:nvGrpSpPr>
        <p:cNvPr id="1" name=""/>
        <p:cNvGrpSpPr/>
        <p:nvPr/>
      </p:nvGrpSpPr>
      <p:grpSpPr>
        <a:xfrm>
          <a:off x="0" y="0"/>
          <a:ext cx="0" cy="0"/>
          <a:chOff x="0" y="0"/>
          <a:chExt cx="0" cy="0"/>
        </a:xfrm>
      </p:grpSpPr>
      <p:pic>
        <p:nvPicPr>
          <p:cNvPr id="19" name="Picture 2" descr="Picture 2"/>
          <p:cNvPicPr>
            <a:picLocks noChangeAspect="1"/>
          </p:cNvPicPr>
          <p:nvPr/>
        </p:nvPicPr>
        <p:blipFill>
          <a:blip r:embed="rId2"/>
          <a:stretch>
            <a:fillRect/>
          </a:stretch>
        </p:blipFill>
        <p:spPr>
          <a:xfrm>
            <a:off x="11189972" y="118166"/>
            <a:ext cx="866716" cy="895042"/>
          </a:xfrm>
          <a:prstGeom prst="rect">
            <a:avLst/>
          </a:prstGeom>
          <a:ln w="12700">
            <a:miter lim="400000"/>
          </a:ln>
        </p:spPr>
      </p:pic>
      <p:sp>
        <p:nvSpPr>
          <p:cNvPr id="22" name="Slide Number Placeholder 5"/>
          <p:cNvSpPr txBox="1"/>
          <p:nvPr/>
        </p:nvSpPr>
        <p:spPr>
          <a:xfrm>
            <a:off x="11526519" y="6330332"/>
            <a:ext cx="721361" cy="256541"/>
          </a:xfrm>
          <a:prstGeom prst="rect">
            <a:avLst/>
          </a:prstGeom>
          <a:ln w="12700">
            <a:miter lim="400000"/>
          </a:ln>
        </p:spPr>
        <p:txBody>
          <a:bodyPr lIns="45719" rIns="45719" rtlCol="1">
            <a:spAutoFit/>
          </a:bodyPr>
          <a:lstStyle/>
          <a:p>
            <a:pPr rtl="1">
              <a:defRPr sz="1000">
                <a:solidFill>
                  <a:srgbClr val="FFFFFF"/>
                </a:solidFill>
                <a:latin typeface="Source Sans Pro Regular"/>
                <a:ea typeface="Source Sans Pro Regular"/>
                <a:cs typeface="Source Sans Pro Regular"/>
                <a:sym typeface="Source Sans Pro Regular"/>
              </a:defRPr>
            </a:pPr>
            <a:endParaRPr/>
          </a:p>
        </p:txBody>
      </p:sp>
      <p:sp>
        <p:nvSpPr>
          <p:cNvPr id="23" name="Subtitle 5"/>
          <p:cNvSpPr txBox="1"/>
          <p:nvPr/>
        </p:nvSpPr>
        <p:spPr>
          <a:xfrm>
            <a:off x="8078759" y="6489331"/>
            <a:ext cx="3794759"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16992" rtl="1">
              <a:lnSpc>
                <a:spcPct val="90000"/>
              </a:lnSpc>
              <a:spcBef>
                <a:spcPts val="200"/>
              </a:spcBef>
              <a:defRPr sz="900">
                <a:solidFill>
                  <a:srgbClr val="002060"/>
                </a:solidFill>
                <a:latin typeface="Source Sans Pro Regular"/>
                <a:ea typeface="Source Sans Pro Regular"/>
                <a:cs typeface="Source Sans Pro Regular"/>
                <a:sym typeface="Source Sans Pro Regular"/>
              </a:defRPr>
            </a:lvl1pPr>
          </a:lstStyle>
          <a:p>
            <a:pPr rtl="1"/>
            <a:r>
              <a:rPr lang="ar"/>
              <a:t>RRT Advanced Training Package</a:t>
            </a:r>
          </a:p>
        </p:txBody>
      </p:sp>
      <p:sp>
        <p:nvSpPr>
          <p:cNvPr id="24" name="Subtitle 5"/>
          <p:cNvSpPr txBox="1"/>
          <p:nvPr/>
        </p:nvSpPr>
        <p:spPr>
          <a:xfrm>
            <a:off x="8078759" y="6642805"/>
            <a:ext cx="3794759"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89321" rtl="1">
              <a:lnSpc>
                <a:spcPct val="90000"/>
              </a:lnSpc>
              <a:spcBef>
                <a:spcPts val="300"/>
              </a:spcBef>
              <a:defRPr sz="900">
                <a:solidFill>
                  <a:srgbClr val="002060"/>
                </a:solidFill>
                <a:latin typeface="Source Sans Pro Regular"/>
                <a:ea typeface="Source Sans Pro Regular"/>
                <a:cs typeface="Source Sans Pro Regular"/>
                <a:sym typeface="Source Sans Pro Regular"/>
              </a:defRPr>
            </a:lvl1pPr>
          </a:lstStyle>
          <a:p>
            <a:pPr rtl="1"/>
            <a:r>
              <a:t>A1.3 One Health</a:t>
            </a:r>
          </a:p>
        </p:txBody>
      </p:sp>
      <p:sp>
        <p:nvSpPr>
          <p:cNvPr id="25" name="Rectangle 1"/>
          <p:cNvSpPr/>
          <p:nvPr/>
        </p:nvSpPr>
        <p:spPr>
          <a:xfrm>
            <a:off x="0" y="15"/>
            <a:ext cx="12192000" cy="4354825"/>
          </a:xfrm>
          <a:prstGeom prst="rect">
            <a:avLst/>
          </a:prstGeom>
          <a:solidFill>
            <a:srgbClr val="ECF2F8"/>
          </a:solidFill>
          <a:ln w="12700">
            <a:miter lim="400000"/>
          </a:ln>
        </p:spPr>
        <p:txBody>
          <a:bodyPr lIns="45719" rIns="45719" rtlCol="1" anchor="ctr"/>
          <a:lstStyle/>
          <a:p>
            <a:pPr algn="ctr" rtl="1">
              <a:defRPr sz="300">
                <a:solidFill>
                  <a:srgbClr val="FFFFFF"/>
                </a:solidFill>
                <a:latin typeface="Source Sans Pro Regular"/>
                <a:ea typeface="Source Sans Pro Regular"/>
                <a:cs typeface="Source Sans Pro Regular"/>
                <a:sym typeface="Source Sans Pro Regular"/>
              </a:defRPr>
            </a:pPr>
            <a:endParaRPr/>
          </a:p>
        </p:txBody>
      </p:sp>
      <p:pic>
        <p:nvPicPr>
          <p:cNvPr id="26" name="Picture 14" descr="Picture 14"/>
          <p:cNvPicPr>
            <a:picLocks noChangeAspect="1"/>
          </p:cNvPicPr>
          <p:nvPr/>
        </p:nvPicPr>
        <p:blipFill>
          <a:blip r:embed="rId3"/>
          <a:stretch>
            <a:fillRect/>
          </a:stretch>
        </p:blipFill>
        <p:spPr>
          <a:xfrm>
            <a:off x="2" y="0"/>
            <a:ext cx="6560821" cy="5372100"/>
          </a:xfrm>
          <a:prstGeom prst="rect">
            <a:avLst/>
          </a:prstGeom>
          <a:ln w="12700">
            <a:miter lim="400000"/>
          </a:ln>
        </p:spPr>
      </p:pic>
      <p:pic>
        <p:nvPicPr>
          <p:cNvPr id="27" name="Picture 18" descr="Picture 18"/>
          <p:cNvPicPr>
            <a:picLocks noChangeAspect="1"/>
          </p:cNvPicPr>
          <p:nvPr/>
        </p:nvPicPr>
        <p:blipFill>
          <a:blip r:embed="rId4"/>
          <a:stretch>
            <a:fillRect/>
          </a:stretch>
        </p:blipFill>
        <p:spPr>
          <a:xfrm>
            <a:off x="9002490" y="5116965"/>
            <a:ext cx="2823416" cy="908686"/>
          </a:xfrm>
          <a:prstGeom prst="rect">
            <a:avLst/>
          </a:prstGeom>
          <a:ln w="12700">
            <a:miter lim="400000"/>
          </a:ln>
        </p:spPr>
      </p:pic>
      <p:pic>
        <p:nvPicPr>
          <p:cNvPr id="28" name="Picture 19" descr="Picture 19"/>
          <p:cNvPicPr>
            <a:picLocks noChangeAspect="1"/>
          </p:cNvPicPr>
          <p:nvPr/>
        </p:nvPicPr>
        <p:blipFill>
          <a:blip r:embed="rId2"/>
          <a:stretch>
            <a:fillRect/>
          </a:stretch>
        </p:blipFill>
        <p:spPr>
          <a:xfrm>
            <a:off x="11189972" y="118166"/>
            <a:ext cx="866716" cy="895042"/>
          </a:xfrm>
          <a:prstGeom prst="rect">
            <a:avLst/>
          </a:prstGeom>
          <a:ln w="12700">
            <a:miter lim="400000"/>
          </a:ln>
        </p:spPr>
      </p:pic>
      <p:sp>
        <p:nvSpPr>
          <p:cNvPr id="29" name="Body Level One…"/>
          <p:cNvSpPr txBox="1">
            <a:spLocks noGrp="1"/>
          </p:cNvSpPr>
          <p:nvPr>
            <p:ph type="body" sz="quarter" idx="1"/>
          </p:nvPr>
        </p:nvSpPr>
        <p:spPr>
          <a:xfrm>
            <a:off x="5525730" y="3491867"/>
            <a:ext cx="5925538" cy="914401"/>
          </a:xfrm>
          <a:prstGeom prst="rect">
            <a:avLst/>
          </a:prstGeom>
        </p:spPr>
        <p:txBody>
          <a:bodyPr rtlCol="1"/>
          <a:lstStyle>
            <a:lvl1pPr algn="r" rtl="1">
              <a:defRPr>
                <a:latin typeface="Source Sans Pro Bold"/>
                <a:ea typeface="Source Sans Pro Bold"/>
                <a:cs typeface="Source Sans Pro Bold"/>
                <a:sym typeface="Source Sans Pro Bold"/>
              </a:defRPr>
            </a:lvl1pPr>
            <a:lvl2pPr marL="122058" indent="-40685" algn="r" rtl="1">
              <a:defRPr>
                <a:latin typeface="Source Sans Pro Bold"/>
                <a:ea typeface="Source Sans Pro Bold"/>
                <a:cs typeface="Source Sans Pro Bold"/>
                <a:sym typeface="Source Sans Pro Bold"/>
              </a:defRPr>
            </a:lvl2pPr>
            <a:lvl3pPr marL="203430" indent="-40685" algn="r" rtl="1">
              <a:defRPr>
                <a:latin typeface="Source Sans Pro Bold"/>
                <a:ea typeface="Source Sans Pro Bold"/>
                <a:cs typeface="Source Sans Pro Bold"/>
                <a:sym typeface="Source Sans Pro Bold"/>
              </a:defRPr>
            </a:lvl3pPr>
            <a:lvl4pPr marL="284801" indent="-40686" algn="r" rtl="1">
              <a:defRPr>
                <a:latin typeface="Source Sans Pro Bold"/>
                <a:ea typeface="Source Sans Pro Bold"/>
                <a:cs typeface="Source Sans Pro Bold"/>
                <a:sym typeface="Source Sans Pro Bold"/>
              </a:defRPr>
            </a:lvl4pPr>
            <a:lvl5pPr marL="366172" indent="-40686" algn="r" rtl="1">
              <a:defRPr>
                <a:latin typeface="Source Sans Pro Bold"/>
                <a:ea typeface="Source Sans Pro Bold"/>
                <a:cs typeface="Source Sans Pro Bold"/>
                <a:sym typeface="Source Sans Pro Bold"/>
              </a:defRPr>
            </a:lvl5pPr>
          </a:lstStyle>
          <a:p>
            <a:pPr rtl="1"/>
            <a:r>
              <a:t>Body Level One</a:t>
            </a:r>
          </a:p>
          <a:p>
            <a:pPr lvl="1" rtl="1"/>
            <a:r>
              <a:t>Body Level Two</a:t>
            </a:r>
          </a:p>
          <a:p>
            <a:pPr lvl="2" rtl="1"/>
            <a:r>
              <a:t>Body Level Three</a:t>
            </a:r>
          </a:p>
          <a:p>
            <a:pPr lvl="3" rtl="1"/>
            <a:r>
              <a:t>Body Level Four</a:t>
            </a:r>
          </a:p>
          <a:p>
            <a:pPr lvl="4" rtl="1"/>
            <a:r>
              <a:t>Body Level Five</a:t>
            </a:r>
          </a:p>
        </p:txBody>
      </p:sp>
      <p:sp>
        <p:nvSpPr>
          <p:cNvPr id="30" name="Title Text"/>
          <p:cNvSpPr txBox="1">
            <a:spLocks noGrp="1"/>
          </p:cNvSpPr>
          <p:nvPr>
            <p:ph type="title"/>
          </p:nvPr>
        </p:nvSpPr>
        <p:spPr>
          <a:xfrm>
            <a:off x="517797" y="1587565"/>
            <a:ext cx="4490141" cy="2410277"/>
          </a:xfrm>
          <a:prstGeom prst="rect">
            <a:avLst/>
          </a:prstGeom>
        </p:spPr>
        <p:txBody>
          <a:bodyPr rtlCol="1"/>
          <a:lstStyle/>
          <a:p>
            <a:pPr rtl="1"/>
            <a:r>
              <a:t>Title Text</a:t>
            </a:r>
          </a:p>
        </p:txBody>
      </p:sp>
      <p:pic>
        <p:nvPicPr>
          <p:cNvPr id="14" name="Image 13"/>
          <p:cNvPicPr>
            <a:picLocks noChangeAspect="1"/>
          </p:cNvPicPr>
          <p:nvPr userDrawn="1"/>
        </p:nvPicPr>
        <p:blipFill>
          <a:blip r:embed="rId5"/>
          <a:stretch>
            <a:fillRect/>
          </a:stretch>
        </p:blipFill>
        <p:spPr>
          <a:xfrm>
            <a:off x="68580" y="6312793"/>
            <a:ext cx="1657350" cy="484681"/>
          </a:xfrm>
          <a:prstGeom prst="rect">
            <a:avLst/>
          </a:prstGeom>
        </p:spPr>
      </p:pic>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Title and Content">
    <p:spTree>
      <p:nvGrpSpPr>
        <p:cNvPr id="1" name=""/>
        <p:cNvGrpSpPr/>
        <p:nvPr/>
      </p:nvGrpSpPr>
      <p:grpSpPr>
        <a:xfrm>
          <a:off x="0" y="0"/>
          <a:ext cx="0" cy="0"/>
          <a:chOff x="0" y="0"/>
          <a:chExt cx="0" cy="0"/>
        </a:xfrm>
      </p:grpSpPr>
      <p:pic>
        <p:nvPicPr>
          <p:cNvPr id="156" name="Picture 2" descr="Picture 2"/>
          <p:cNvPicPr>
            <a:picLocks noChangeAspect="1"/>
          </p:cNvPicPr>
          <p:nvPr/>
        </p:nvPicPr>
        <p:blipFill>
          <a:blip r:embed="rId2"/>
          <a:stretch>
            <a:fillRect/>
          </a:stretch>
        </p:blipFill>
        <p:spPr>
          <a:xfrm>
            <a:off x="11189972" y="118166"/>
            <a:ext cx="866716" cy="895042"/>
          </a:xfrm>
          <a:prstGeom prst="rect">
            <a:avLst/>
          </a:prstGeom>
          <a:ln w="12700">
            <a:miter lim="400000"/>
          </a:ln>
        </p:spPr>
      </p:pic>
      <p:sp>
        <p:nvSpPr>
          <p:cNvPr id="158" name="Slide Number"/>
          <p:cNvSpPr txBox="1">
            <a:spLocks noGrp="1"/>
          </p:cNvSpPr>
          <p:nvPr>
            <p:ph type="sldNum" sz="quarter" idx="2"/>
          </p:nvPr>
        </p:nvSpPr>
        <p:spPr>
          <a:prstGeom prst="rect">
            <a:avLst/>
          </a:prstGeom>
        </p:spPr>
        <p:txBody>
          <a:bodyPr rtlCol="1"/>
          <a:lstStyle/>
          <a:p>
            <a:pPr rtl="1"/>
            <a:fld id="{86CB4B4D-7CA3-9044-876B-883B54F8677D}" type="slidenum">
              <a:t>‹N°›</a:t>
            </a:fld>
            <a:endParaRPr/>
          </a:p>
        </p:txBody>
      </p:sp>
      <p:sp>
        <p:nvSpPr>
          <p:cNvPr id="159" name="Slide Number Placeholder 5"/>
          <p:cNvSpPr txBox="1"/>
          <p:nvPr/>
        </p:nvSpPr>
        <p:spPr>
          <a:xfrm>
            <a:off x="11526519" y="6330332"/>
            <a:ext cx="721361" cy="256541"/>
          </a:xfrm>
          <a:prstGeom prst="rect">
            <a:avLst/>
          </a:prstGeom>
          <a:ln w="12700">
            <a:miter lim="400000"/>
          </a:ln>
        </p:spPr>
        <p:txBody>
          <a:bodyPr lIns="45719" rIns="45719" rtlCol="1">
            <a:spAutoFit/>
          </a:bodyPr>
          <a:lstStyle/>
          <a:p>
            <a:pPr rtl="1">
              <a:defRPr sz="1000">
                <a:solidFill>
                  <a:srgbClr val="FFFFFF"/>
                </a:solidFill>
                <a:latin typeface="Source Sans Pro Regular"/>
                <a:ea typeface="Source Sans Pro Regular"/>
                <a:cs typeface="Source Sans Pro Regular"/>
                <a:sym typeface="Source Sans Pro Regular"/>
              </a:defRPr>
            </a:pPr>
            <a:endParaRPr/>
          </a:p>
        </p:txBody>
      </p:sp>
      <p:sp>
        <p:nvSpPr>
          <p:cNvPr id="161" name="Subtitle 5"/>
          <p:cNvSpPr txBox="1"/>
          <p:nvPr/>
        </p:nvSpPr>
        <p:spPr>
          <a:xfrm>
            <a:off x="8078759" y="6642805"/>
            <a:ext cx="3794759"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89321" rtl="1">
              <a:lnSpc>
                <a:spcPct val="90000"/>
              </a:lnSpc>
              <a:spcBef>
                <a:spcPts val="300"/>
              </a:spcBef>
              <a:defRPr sz="900">
                <a:solidFill>
                  <a:srgbClr val="002060"/>
                </a:solidFill>
                <a:latin typeface="Source Sans Pro Regular"/>
                <a:ea typeface="Source Sans Pro Regular"/>
                <a:cs typeface="Source Sans Pro Regular"/>
                <a:sym typeface="Source Sans Pro Regular"/>
              </a:defRPr>
            </a:lvl1pPr>
          </a:lstStyle>
          <a:p>
            <a:pPr rtl="1"/>
            <a:r>
              <a:t>A1.3 One Health</a:t>
            </a:r>
          </a:p>
        </p:txBody>
      </p:sp>
      <p:sp>
        <p:nvSpPr>
          <p:cNvPr id="162" name="Rectangle 5"/>
          <p:cNvSpPr/>
          <p:nvPr/>
        </p:nvSpPr>
        <p:spPr>
          <a:xfrm>
            <a:off x="0" y="-9332"/>
            <a:ext cx="12192000" cy="6199821"/>
          </a:xfrm>
          <a:prstGeom prst="rect">
            <a:avLst/>
          </a:prstGeom>
          <a:solidFill>
            <a:srgbClr val="ECF2F8"/>
          </a:solidFill>
          <a:ln w="12700">
            <a:miter lim="400000"/>
          </a:ln>
        </p:spPr>
        <p:txBody>
          <a:bodyPr lIns="45719" rIns="45719" rtlCol="1" anchor="ctr"/>
          <a:lstStyle/>
          <a:p>
            <a:pPr algn="ctr" rtl="1">
              <a:defRPr sz="500">
                <a:solidFill>
                  <a:srgbClr val="FFFFFF"/>
                </a:solidFill>
                <a:latin typeface="Source Sans Pro Regular"/>
                <a:ea typeface="Source Sans Pro Regular"/>
                <a:cs typeface="Source Sans Pro Regular"/>
                <a:sym typeface="Source Sans Pro Regular"/>
              </a:defRPr>
            </a:pPr>
            <a:endParaRPr/>
          </a:p>
        </p:txBody>
      </p:sp>
      <p:pic>
        <p:nvPicPr>
          <p:cNvPr id="163" name="Picture 3" descr="Picture 3"/>
          <p:cNvPicPr>
            <a:picLocks noChangeAspect="1"/>
          </p:cNvPicPr>
          <p:nvPr/>
        </p:nvPicPr>
        <p:blipFill>
          <a:blip r:embed="rId3"/>
          <a:stretch>
            <a:fillRect/>
          </a:stretch>
        </p:blipFill>
        <p:spPr>
          <a:xfrm>
            <a:off x="-9145" y="-18870"/>
            <a:ext cx="5130801" cy="660401"/>
          </a:xfrm>
          <a:prstGeom prst="rect">
            <a:avLst/>
          </a:prstGeom>
          <a:ln w="12700">
            <a:miter lim="400000"/>
          </a:ln>
        </p:spPr>
      </p:pic>
      <p:sp>
        <p:nvSpPr>
          <p:cNvPr id="164" name="TextBox 4"/>
          <p:cNvSpPr txBox="1"/>
          <p:nvPr/>
        </p:nvSpPr>
        <p:spPr>
          <a:xfrm>
            <a:off x="275896" y="11106"/>
            <a:ext cx="2627841" cy="5994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r>
              <a:rPr lang="ar" b="1"/>
              <a:t>Disclaimer</a:t>
            </a:r>
          </a:p>
        </p:txBody>
      </p:sp>
      <p:pic>
        <p:nvPicPr>
          <p:cNvPr id="165" name="Picture 6" descr="Picture 6"/>
          <p:cNvPicPr>
            <a:picLocks noChangeAspect="1"/>
          </p:cNvPicPr>
          <p:nvPr/>
        </p:nvPicPr>
        <p:blipFill>
          <a:blip r:embed="rId2"/>
          <a:stretch>
            <a:fillRect/>
          </a:stretch>
        </p:blipFill>
        <p:spPr>
          <a:xfrm>
            <a:off x="11189972" y="118166"/>
            <a:ext cx="866716" cy="895042"/>
          </a:xfrm>
          <a:prstGeom prst="rect">
            <a:avLst/>
          </a:prstGeom>
          <a:ln w="12700">
            <a:miter lim="400000"/>
          </a:ln>
        </p:spPr>
      </p:pic>
      <p:sp>
        <p:nvSpPr>
          <p:cNvPr id="166" name="Content Placeholder 2"/>
          <p:cNvSpPr txBox="1"/>
          <p:nvPr/>
        </p:nvSpPr>
        <p:spPr>
          <a:xfrm>
            <a:off x="1026987" y="857656"/>
            <a:ext cx="10138027" cy="5332017"/>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rtlCol="1">
            <a:normAutofit lnSpcReduction="10000"/>
          </a:bodyPr>
          <a:lstStyle/>
          <a:p>
            <a:pPr algn="just" defTabSz="286428" rtl="1">
              <a:lnSpc>
                <a:spcPct val="90000"/>
              </a:lnSpc>
              <a:spcBef>
                <a:spcPts val="200"/>
              </a:spcBef>
              <a:buClr>
                <a:schemeClr val="accent3"/>
              </a:buClr>
              <a:buFont typeface="Arial"/>
              <a:defRPr sz="1979">
                <a:latin typeface="Source Sans Pro Regular"/>
                <a:ea typeface="Source Sans Pro Regular"/>
                <a:cs typeface="Source Sans Pro Regular"/>
                <a:sym typeface="Source Sans Pro Regular"/>
              </a:defRPr>
            </a:pPr>
            <a:r>
              <a:t>WHO Health Security Learning Platform - Training Materials</a:t>
            </a:r>
          </a:p>
          <a:p>
            <a:pPr algn="just" defTabSz="286428" rtl="1">
              <a:lnSpc>
                <a:spcPct val="90000"/>
              </a:lnSpc>
              <a:spcBef>
                <a:spcPts val="200"/>
              </a:spcBef>
              <a:buClr>
                <a:schemeClr val="accent3"/>
              </a:buClr>
              <a:buFont typeface="Arial"/>
              <a:defRPr sz="1979">
                <a:latin typeface="Source Sans Pro Regular"/>
                <a:ea typeface="Source Sans Pro Regular"/>
                <a:cs typeface="Source Sans Pro Regular"/>
                <a:sym typeface="Source Sans Pro Regular"/>
              </a:defRPr>
            </a:pPr>
            <a:r>
              <a:t>These WHO Training Materials are © World Health Organization (WHO) 2022. All rights reserved.</a:t>
            </a:r>
          </a:p>
          <a:p>
            <a:pPr algn="just" defTabSz="286428" rtl="1">
              <a:lnSpc>
                <a:spcPct val="90000"/>
              </a:lnSpc>
              <a:spcBef>
                <a:spcPts val="200"/>
              </a:spcBef>
              <a:buClr>
                <a:schemeClr val="accent3"/>
              </a:buClr>
              <a:buFont typeface="Arial"/>
              <a:defRPr sz="1979">
                <a:latin typeface="Source Sans Pro Regular"/>
                <a:ea typeface="Source Sans Pro Regular"/>
                <a:cs typeface="Source Sans Pro Regular"/>
                <a:sym typeface="Source Sans Pro Regular"/>
              </a:defRPr>
            </a:pPr>
            <a:r>
              <a:t>Your use of these materials is subject to the “</a:t>
            </a:r>
            <a:r>
              <a:rPr lang="ar" u="sng">
                <a:solidFill>
                  <a:srgbClr val="0563C1"/>
                </a:solidFill>
                <a:uFill>
                  <a:solidFill>
                    <a:srgbClr val="0563C1"/>
                  </a:solidFill>
                </a:uFill>
                <a:hlinkClick r:id="rId4"/>
              </a:rPr>
              <a:t>WHO Health Security Learning Platform, Training Materials – Terms of Use</a:t>
            </a:r>
            <a:r>
              <a:t>”, which you accepted when downloading them and which are available on the Health Security Learning Platform at: </a:t>
            </a:r>
            <a:r>
              <a:rPr lang="ar" u="sng">
                <a:solidFill>
                  <a:srgbClr val="0563C1"/>
                </a:solidFill>
                <a:uFill>
                  <a:solidFill>
                    <a:srgbClr val="0563C1"/>
                  </a:solidFill>
                </a:uFill>
                <a:hlinkClick r:id="rId5"/>
              </a:rPr>
              <a:t>https://extranet.who.int/hslp</a:t>
            </a:r>
            <a:r>
              <a:t>  </a:t>
            </a:r>
          </a:p>
          <a:p>
            <a:pPr algn="just" defTabSz="286428" rtl="1">
              <a:lnSpc>
                <a:spcPct val="90000"/>
              </a:lnSpc>
              <a:spcBef>
                <a:spcPts val="200"/>
              </a:spcBef>
              <a:buClr>
                <a:schemeClr val="accent3"/>
              </a:buClr>
              <a:buFont typeface="Arial"/>
              <a:defRPr sz="1979">
                <a:latin typeface="Source Sans Pro Regular"/>
                <a:ea typeface="Source Sans Pro Regular"/>
                <a:cs typeface="Source Sans Pro Regular"/>
                <a:sym typeface="Source Sans Pro Regular"/>
              </a:defRPr>
            </a:pPr>
            <a:endParaRPr/>
          </a:p>
          <a:p>
            <a:pPr algn="just" defTabSz="286428" rtl="1">
              <a:lnSpc>
                <a:spcPct val="90000"/>
              </a:lnSpc>
              <a:spcBef>
                <a:spcPts val="200"/>
              </a:spcBef>
              <a:buClr>
                <a:schemeClr val="accent3"/>
              </a:buClr>
              <a:buFont typeface="Arial"/>
              <a:defRPr sz="1979">
                <a:latin typeface="Source Sans Pro Regular"/>
                <a:ea typeface="Source Sans Pro Regular"/>
                <a:cs typeface="Source Sans Pro Regular"/>
                <a:sym typeface="Source Sans Pro Regular"/>
              </a:defRPr>
            </a:pPr>
            <a:r>
              <a:t>Should you adapt, modify, translate, or in any other way revise the contents of these materials, you shall not imply that WHO is any way affiliated with such modifications and shall not use the WHO name or emblem in such modified materials. </a:t>
            </a:r>
          </a:p>
          <a:p>
            <a:pPr algn="just" defTabSz="286428" rtl="1">
              <a:lnSpc>
                <a:spcPct val="90000"/>
              </a:lnSpc>
              <a:spcBef>
                <a:spcPts val="200"/>
              </a:spcBef>
              <a:buClr>
                <a:schemeClr val="accent3"/>
              </a:buClr>
              <a:buFont typeface="Arial"/>
              <a:defRPr sz="1979">
                <a:latin typeface="Source Sans Pro Regular"/>
                <a:ea typeface="Source Sans Pro Regular"/>
                <a:cs typeface="Source Sans Pro Regular"/>
                <a:sym typeface="Source Sans Pro Regular"/>
              </a:defRPr>
            </a:pPr>
            <a:endParaRPr/>
          </a:p>
          <a:p>
            <a:pPr algn="just" defTabSz="286428" rtl="1">
              <a:lnSpc>
                <a:spcPct val="90000"/>
              </a:lnSpc>
              <a:spcBef>
                <a:spcPts val="200"/>
              </a:spcBef>
              <a:buClr>
                <a:schemeClr val="accent3"/>
              </a:buClr>
              <a:buFont typeface="Arial"/>
              <a:defRPr sz="1979">
                <a:latin typeface="Source Sans Pro Regular"/>
                <a:ea typeface="Source Sans Pro Regular"/>
                <a:cs typeface="Source Sans Pro Regular"/>
                <a:sym typeface="Source Sans Pro Regular"/>
              </a:defRPr>
            </a:pPr>
            <a:r>
              <a:t>Should you adapt, modify, translate, or in any other way revise the contents of these materials, you shall acknowledge the source of the material providing the following attribution: “These training materials are a modified version of the Rapid Response Teams Advanced Training Package (available at: https://extranet.who.int/hslp/), which is © the World Health Organization (WHO), 2022, and used with permission from WHO. WHO disclaims any responsibility for any modifications to, or revisions of, the WHO copyrighted materials.”  </a:t>
            </a:r>
          </a:p>
          <a:p>
            <a:pPr algn="just" defTabSz="286428" rtl="1">
              <a:lnSpc>
                <a:spcPct val="90000"/>
              </a:lnSpc>
              <a:spcBef>
                <a:spcPts val="200"/>
              </a:spcBef>
              <a:buClr>
                <a:schemeClr val="accent3"/>
              </a:buClr>
              <a:buFont typeface="Arial"/>
              <a:defRPr sz="1979">
                <a:latin typeface="Source Sans Pro Regular"/>
                <a:ea typeface="Source Sans Pro Regular"/>
                <a:cs typeface="Source Sans Pro Regular"/>
                <a:sym typeface="Source Sans Pro Regular"/>
              </a:defRPr>
            </a:pPr>
            <a:r>
              <a:t>Further, please inform WHO of any modifications of these materials that you use publicly, for record-keeping purposes and continued development, by emailing </a:t>
            </a:r>
            <a:r>
              <a:rPr lang="ar" u="sng">
                <a:solidFill>
                  <a:srgbClr val="0563C1"/>
                </a:solidFill>
                <a:uFill>
                  <a:solidFill>
                    <a:srgbClr val="0563C1"/>
                  </a:solidFill>
                </a:uFill>
                <a:hlinkClick r:id="rId6"/>
              </a:rPr>
              <a:t>ihrhrt@who.int</a:t>
            </a:r>
          </a:p>
        </p:txBody>
      </p:sp>
      <p:sp>
        <p:nvSpPr>
          <p:cNvPr id="3" name="Slide Number">
            <a:extLst>
              <a:ext uri="{FF2B5EF4-FFF2-40B4-BE49-F238E27FC236}">
                <a16:creationId xmlns:a16="http://schemas.microsoft.com/office/drawing/2014/main" xmlns="" id="{BF5C381F-2898-4B96-2636-7DF3862737D5}"/>
              </a:ext>
            </a:extLst>
          </p:cNvPr>
          <p:cNvSpPr txBox="1">
            <a:spLocks/>
          </p:cNvSpPr>
          <p:nvPr userDrawn="1"/>
        </p:nvSpPr>
        <p:spPr>
          <a:xfrm>
            <a:off x="11812479" y="6489331"/>
            <a:ext cx="481120" cy="475333"/>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200" smtClean="0">
                <a:latin typeface="+mn-lt"/>
              </a:rPr>
              <a:pPr rtl="1"/>
              <a:t>‹N°›</a:t>
            </a:fld>
            <a:endParaRPr lang="hu-HU" sz="1200" dirty="0">
              <a:latin typeface="+mn-lt"/>
            </a:endParaRPr>
          </a:p>
        </p:txBody>
      </p:sp>
      <p:sp>
        <p:nvSpPr>
          <p:cNvPr id="4" name="Subtitle 5">
            <a:extLst>
              <a:ext uri="{FF2B5EF4-FFF2-40B4-BE49-F238E27FC236}">
                <a16:creationId xmlns:a16="http://schemas.microsoft.com/office/drawing/2014/main" xmlns="" id="{5C08A370-63CB-EC3E-1BF5-F620023F21BA}"/>
              </a:ext>
            </a:extLst>
          </p:cNvPr>
          <p:cNvSpPr txBox="1"/>
          <p:nvPr userDrawn="1"/>
        </p:nvSpPr>
        <p:spPr>
          <a:xfrm>
            <a:off x="8078759" y="6489331"/>
            <a:ext cx="3794759"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16992" rtl="1">
              <a:lnSpc>
                <a:spcPct val="90000"/>
              </a:lnSpc>
              <a:spcBef>
                <a:spcPts val="200"/>
              </a:spcBef>
              <a:defRPr sz="900">
                <a:solidFill>
                  <a:srgbClr val="002060"/>
                </a:solidFill>
                <a:latin typeface="Source Sans Pro Regular"/>
                <a:ea typeface="Source Sans Pro Regular"/>
                <a:cs typeface="Source Sans Pro Regular"/>
                <a:sym typeface="Source Sans Pro Regular"/>
              </a:defRPr>
            </a:lvl1pPr>
          </a:lstStyle>
          <a:p>
            <a:pPr rtl="1"/>
            <a:r>
              <a:rPr lang="ar" dirty="0"/>
              <a:t>RRT Advanced Training Package</a:t>
            </a:r>
          </a:p>
        </p:txBody>
      </p:sp>
      <p:pic>
        <p:nvPicPr>
          <p:cNvPr id="15" name="Image 14"/>
          <p:cNvPicPr>
            <a:picLocks noChangeAspect="1"/>
          </p:cNvPicPr>
          <p:nvPr userDrawn="1"/>
        </p:nvPicPr>
        <p:blipFill>
          <a:blip r:embed="rId7"/>
          <a:stretch>
            <a:fillRect/>
          </a:stretch>
        </p:blipFill>
        <p:spPr>
          <a:xfrm>
            <a:off x="68580" y="6312793"/>
            <a:ext cx="1657350" cy="484681"/>
          </a:xfrm>
          <a:prstGeom prst="rect">
            <a:avLst/>
          </a:prstGeom>
        </p:spPr>
      </p:pic>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learning objectives">
    <p:spTree>
      <p:nvGrpSpPr>
        <p:cNvPr id="1" name=""/>
        <p:cNvGrpSpPr/>
        <p:nvPr/>
      </p:nvGrpSpPr>
      <p:grpSpPr>
        <a:xfrm>
          <a:off x="0" y="0"/>
          <a:ext cx="0" cy="0"/>
          <a:chOff x="0" y="0"/>
          <a:chExt cx="0" cy="0"/>
        </a:xfrm>
      </p:grpSpPr>
      <p:pic>
        <p:nvPicPr>
          <p:cNvPr id="173" name="Image" descr="Image"/>
          <p:cNvPicPr>
            <a:picLocks noChangeAspect="1"/>
          </p:cNvPicPr>
          <p:nvPr/>
        </p:nvPicPr>
        <p:blipFill>
          <a:blip r:embed="rId2"/>
          <a:stretch>
            <a:fillRect/>
          </a:stretch>
        </p:blipFill>
        <p:spPr>
          <a:xfrm>
            <a:off x="-18793" y="-35795"/>
            <a:ext cx="5131639" cy="655777"/>
          </a:xfrm>
          <a:prstGeom prst="rect">
            <a:avLst/>
          </a:prstGeom>
          <a:ln w="12700">
            <a:miter lim="400000"/>
          </a:ln>
        </p:spPr>
      </p:pic>
      <p:pic>
        <p:nvPicPr>
          <p:cNvPr id="174" name="Picture 2" descr="Picture 2"/>
          <p:cNvPicPr>
            <a:picLocks noChangeAspect="1"/>
          </p:cNvPicPr>
          <p:nvPr/>
        </p:nvPicPr>
        <p:blipFill>
          <a:blip r:embed="rId3"/>
          <a:stretch>
            <a:fillRect/>
          </a:stretch>
        </p:blipFill>
        <p:spPr>
          <a:xfrm>
            <a:off x="11189972" y="118166"/>
            <a:ext cx="866716" cy="895042"/>
          </a:xfrm>
          <a:prstGeom prst="rect">
            <a:avLst/>
          </a:prstGeom>
          <a:ln w="12700">
            <a:miter lim="400000"/>
          </a:ln>
        </p:spPr>
      </p:pic>
      <p:sp>
        <p:nvSpPr>
          <p:cNvPr id="176" name="Slide Number"/>
          <p:cNvSpPr txBox="1">
            <a:spLocks noGrp="1"/>
          </p:cNvSpPr>
          <p:nvPr>
            <p:ph type="sldNum" sz="quarter" idx="2"/>
          </p:nvPr>
        </p:nvSpPr>
        <p:spPr>
          <a:prstGeom prst="rect">
            <a:avLst/>
          </a:prstGeom>
        </p:spPr>
        <p:txBody>
          <a:bodyPr rtlCol="1"/>
          <a:lstStyle/>
          <a:p>
            <a:pPr rtl="1"/>
            <a:fld id="{86CB4B4D-7CA3-9044-876B-883B54F8677D}" type="slidenum">
              <a:t>‹N°›</a:t>
            </a:fld>
            <a:endParaRPr/>
          </a:p>
        </p:txBody>
      </p:sp>
      <p:sp>
        <p:nvSpPr>
          <p:cNvPr id="177" name="Slide Number Placeholder 5"/>
          <p:cNvSpPr txBox="1"/>
          <p:nvPr/>
        </p:nvSpPr>
        <p:spPr>
          <a:xfrm>
            <a:off x="11526519" y="6330332"/>
            <a:ext cx="721361" cy="256541"/>
          </a:xfrm>
          <a:prstGeom prst="rect">
            <a:avLst/>
          </a:prstGeom>
          <a:ln w="12700">
            <a:miter lim="400000"/>
          </a:ln>
        </p:spPr>
        <p:txBody>
          <a:bodyPr lIns="45719" rIns="45719" rtlCol="1">
            <a:spAutoFit/>
          </a:bodyPr>
          <a:lstStyle/>
          <a:p>
            <a:pPr rtl="1">
              <a:defRPr sz="1000">
                <a:solidFill>
                  <a:srgbClr val="FFFFFF"/>
                </a:solidFill>
                <a:latin typeface="Source Sans Pro Regular"/>
                <a:ea typeface="Source Sans Pro Regular"/>
                <a:cs typeface="Source Sans Pro Regular"/>
                <a:sym typeface="Source Sans Pro Regular"/>
              </a:defRPr>
            </a:pPr>
            <a:endParaRPr/>
          </a:p>
        </p:txBody>
      </p:sp>
      <p:sp>
        <p:nvSpPr>
          <p:cNvPr id="179" name="Subtitle 5"/>
          <p:cNvSpPr txBox="1"/>
          <p:nvPr/>
        </p:nvSpPr>
        <p:spPr>
          <a:xfrm>
            <a:off x="8078759" y="6642805"/>
            <a:ext cx="3794759"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89321" rtl="1">
              <a:lnSpc>
                <a:spcPct val="90000"/>
              </a:lnSpc>
              <a:spcBef>
                <a:spcPts val="300"/>
              </a:spcBef>
              <a:defRPr sz="900">
                <a:solidFill>
                  <a:srgbClr val="002060"/>
                </a:solidFill>
                <a:latin typeface="Source Sans Pro Regular"/>
                <a:ea typeface="Source Sans Pro Regular"/>
                <a:cs typeface="Source Sans Pro Regular"/>
                <a:sym typeface="Source Sans Pro Regular"/>
              </a:defRPr>
            </a:lvl1pPr>
          </a:lstStyle>
          <a:p>
            <a:pPr rtl="1"/>
            <a:r>
              <a:t>A1.3 One Health</a:t>
            </a:r>
          </a:p>
        </p:txBody>
      </p:sp>
      <p:sp>
        <p:nvSpPr>
          <p:cNvPr id="180" name="Rectangle 2"/>
          <p:cNvSpPr txBox="1"/>
          <p:nvPr/>
        </p:nvSpPr>
        <p:spPr>
          <a:xfrm>
            <a:off x="172256" y="54434"/>
            <a:ext cx="8138161" cy="53553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162744" rtl="1">
              <a:lnSpc>
                <a:spcPct val="90000"/>
              </a:lnSpc>
              <a:defRPr sz="3200">
                <a:solidFill>
                  <a:srgbClr val="FFFFFF"/>
                </a:solidFill>
                <a:latin typeface="Source Sans Pro Bold"/>
                <a:ea typeface="Source Sans Pro Bold"/>
                <a:cs typeface="Source Sans Pro Bold"/>
                <a:sym typeface="Source Sans Pro Bold"/>
              </a:defRPr>
            </a:lvl1pPr>
          </a:lstStyle>
          <a:p>
            <a:pPr rtl="1"/>
            <a:r>
              <a:rPr lang="ar" b="1"/>
              <a:t>Learning objectives</a:t>
            </a:r>
          </a:p>
        </p:txBody>
      </p:sp>
      <p:sp>
        <p:nvSpPr>
          <p:cNvPr id="181" name="Body Level One…"/>
          <p:cNvSpPr txBox="1">
            <a:spLocks noGrp="1"/>
          </p:cNvSpPr>
          <p:nvPr>
            <p:ph type="body" idx="1"/>
          </p:nvPr>
        </p:nvSpPr>
        <p:spPr>
          <a:xfrm>
            <a:off x="850604" y="842965"/>
            <a:ext cx="10952461" cy="5175067"/>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3" name="Slide Number">
            <a:extLst>
              <a:ext uri="{FF2B5EF4-FFF2-40B4-BE49-F238E27FC236}">
                <a16:creationId xmlns:a16="http://schemas.microsoft.com/office/drawing/2014/main" xmlns="" id="{701751DF-C595-0B0B-EE21-F5CDD48A1D49}"/>
              </a:ext>
            </a:extLst>
          </p:cNvPr>
          <p:cNvSpPr txBox="1">
            <a:spLocks/>
          </p:cNvSpPr>
          <p:nvPr userDrawn="1"/>
        </p:nvSpPr>
        <p:spPr>
          <a:xfrm>
            <a:off x="11812479" y="6489331"/>
            <a:ext cx="481120" cy="475333"/>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200" smtClean="0">
                <a:latin typeface="+mn-lt"/>
              </a:rPr>
              <a:pPr rtl="1"/>
              <a:t>‹N°›</a:t>
            </a:fld>
            <a:endParaRPr lang="hu-HU" sz="1200" dirty="0">
              <a:latin typeface="+mn-lt"/>
            </a:endParaRPr>
          </a:p>
        </p:txBody>
      </p:sp>
      <p:sp>
        <p:nvSpPr>
          <p:cNvPr id="4" name="Subtitle 5">
            <a:extLst>
              <a:ext uri="{FF2B5EF4-FFF2-40B4-BE49-F238E27FC236}">
                <a16:creationId xmlns:a16="http://schemas.microsoft.com/office/drawing/2014/main" xmlns="" id="{CEB9AD57-20B1-ACDA-28F4-2F744EBC9461}"/>
              </a:ext>
            </a:extLst>
          </p:cNvPr>
          <p:cNvSpPr txBox="1"/>
          <p:nvPr userDrawn="1"/>
        </p:nvSpPr>
        <p:spPr>
          <a:xfrm>
            <a:off x="8078759" y="6489331"/>
            <a:ext cx="3794759"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16992" rtl="1">
              <a:lnSpc>
                <a:spcPct val="90000"/>
              </a:lnSpc>
              <a:spcBef>
                <a:spcPts val="200"/>
              </a:spcBef>
              <a:defRPr sz="900">
                <a:solidFill>
                  <a:srgbClr val="002060"/>
                </a:solidFill>
                <a:latin typeface="Source Sans Pro Regular"/>
                <a:ea typeface="Source Sans Pro Regular"/>
                <a:cs typeface="Source Sans Pro Regular"/>
                <a:sym typeface="Source Sans Pro Regular"/>
              </a:defRPr>
            </a:lvl1pPr>
          </a:lstStyle>
          <a:p>
            <a:pPr rtl="1"/>
            <a:r>
              <a:rPr lang="ar"/>
              <a:t>RRT Advanced Training Package</a:t>
            </a:r>
          </a:p>
        </p:txBody>
      </p:sp>
      <p:pic>
        <p:nvPicPr>
          <p:cNvPr id="12" name="Image 11"/>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samples text">
    <p:spTree>
      <p:nvGrpSpPr>
        <p:cNvPr id="1" name=""/>
        <p:cNvGrpSpPr/>
        <p:nvPr/>
      </p:nvGrpSpPr>
      <p:grpSpPr>
        <a:xfrm>
          <a:off x="0" y="0"/>
          <a:ext cx="0" cy="0"/>
          <a:chOff x="0" y="0"/>
          <a:chExt cx="0" cy="0"/>
        </a:xfrm>
      </p:grpSpPr>
      <p:pic>
        <p:nvPicPr>
          <p:cNvPr id="188" name="Image" descr="Image"/>
          <p:cNvPicPr>
            <a:picLocks noChangeAspect="1"/>
          </p:cNvPicPr>
          <p:nvPr/>
        </p:nvPicPr>
        <p:blipFill>
          <a:blip r:embed="rId2"/>
          <a:srcRect t="43728"/>
          <a:stretch>
            <a:fillRect/>
          </a:stretch>
        </p:blipFill>
        <p:spPr>
          <a:xfrm>
            <a:off x="-22078" y="0"/>
            <a:ext cx="10381636" cy="615150"/>
          </a:xfrm>
          <a:prstGeom prst="rect">
            <a:avLst/>
          </a:prstGeom>
          <a:ln w="12700">
            <a:miter lim="400000"/>
          </a:ln>
        </p:spPr>
      </p:pic>
      <p:pic>
        <p:nvPicPr>
          <p:cNvPr id="189" name="Picture 2" descr="Picture 2"/>
          <p:cNvPicPr>
            <a:picLocks noChangeAspect="1"/>
          </p:cNvPicPr>
          <p:nvPr/>
        </p:nvPicPr>
        <p:blipFill>
          <a:blip r:embed="rId3"/>
          <a:stretch>
            <a:fillRect/>
          </a:stretch>
        </p:blipFill>
        <p:spPr>
          <a:xfrm>
            <a:off x="11189972" y="118166"/>
            <a:ext cx="866716" cy="895042"/>
          </a:xfrm>
          <a:prstGeom prst="rect">
            <a:avLst/>
          </a:prstGeom>
          <a:ln w="12700">
            <a:miter lim="400000"/>
          </a:ln>
        </p:spPr>
      </p:pic>
      <p:sp>
        <p:nvSpPr>
          <p:cNvPr id="193" name="Subtitle 5"/>
          <p:cNvSpPr txBox="1"/>
          <p:nvPr/>
        </p:nvSpPr>
        <p:spPr>
          <a:xfrm>
            <a:off x="8078759" y="6642805"/>
            <a:ext cx="3794759"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89321" rtl="1">
              <a:lnSpc>
                <a:spcPct val="90000"/>
              </a:lnSpc>
              <a:spcBef>
                <a:spcPts val="300"/>
              </a:spcBef>
              <a:defRPr sz="900">
                <a:solidFill>
                  <a:srgbClr val="002060"/>
                </a:solidFill>
                <a:latin typeface="Source Sans Pro Regular"/>
                <a:ea typeface="Source Sans Pro Regular"/>
                <a:cs typeface="Source Sans Pro Regular"/>
                <a:sym typeface="Source Sans Pro Regular"/>
              </a:defRPr>
            </a:lvl1pPr>
          </a:lstStyle>
          <a:p>
            <a:pPr rtl="1"/>
            <a:r>
              <a:t>A1.3 One Health</a:t>
            </a:r>
          </a:p>
        </p:txBody>
      </p:sp>
      <p:sp>
        <p:nvSpPr>
          <p:cNvPr id="194" name="Title Text"/>
          <p:cNvSpPr txBox="1">
            <a:spLocks noGrp="1"/>
          </p:cNvSpPr>
          <p:nvPr>
            <p:ph type="title"/>
          </p:nvPr>
        </p:nvSpPr>
        <p:spPr>
          <a:xfrm>
            <a:off x="288036" y="-30963"/>
            <a:ext cx="3571876" cy="646113"/>
          </a:xfrm>
          <a:prstGeom prst="rect">
            <a:avLst/>
          </a:prstGeom>
        </p:spPr>
        <p:txBody>
          <a:bodyPr rtlCol="1"/>
          <a:lstStyle/>
          <a:p>
            <a:pPr rtl="1"/>
            <a:r>
              <a:t>Title Text</a:t>
            </a:r>
          </a:p>
        </p:txBody>
      </p:sp>
      <p:sp>
        <p:nvSpPr>
          <p:cNvPr id="195" name="Body Level One…"/>
          <p:cNvSpPr txBox="1">
            <a:spLocks noGrp="1"/>
          </p:cNvSpPr>
          <p:nvPr>
            <p:ph type="body" idx="1"/>
          </p:nvPr>
        </p:nvSpPr>
        <p:spPr>
          <a:xfrm>
            <a:off x="1941659" y="1247001"/>
            <a:ext cx="8308681" cy="4654071"/>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3" name="Slide Number">
            <a:extLst>
              <a:ext uri="{FF2B5EF4-FFF2-40B4-BE49-F238E27FC236}">
                <a16:creationId xmlns:a16="http://schemas.microsoft.com/office/drawing/2014/main" xmlns="" id="{97687EBC-1F53-40C6-9D8B-25C357D43D02}"/>
              </a:ext>
            </a:extLst>
          </p:cNvPr>
          <p:cNvSpPr txBox="1">
            <a:spLocks/>
          </p:cNvSpPr>
          <p:nvPr userDrawn="1"/>
        </p:nvSpPr>
        <p:spPr>
          <a:xfrm>
            <a:off x="11812479" y="6489331"/>
            <a:ext cx="481120" cy="475333"/>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200" smtClean="0">
                <a:latin typeface="+mn-lt"/>
              </a:rPr>
              <a:pPr rtl="1"/>
              <a:t>‹N°›</a:t>
            </a:fld>
            <a:endParaRPr lang="hu-HU" sz="1200" dirty="0">
              <a:latin typeface="+mn-lt"/>
            </a:endParaRPr>
          </a:p>
        </p:txBody>
      </p:sp>
      <p:sp>
        <p:nvSpPr>
          <p:cNvPr id="4" name="Subtitle 5">
            <a:extLst>
              <a:ext uri="{FF2B5EF4-FFF2-40B4-BE49-F238E27FC236}">
                <a16:creationId xmlns:a16="http://schemas.microsoft.com/office/drawing/2014/main" xmlns="" id="{5413D8B4-58CA-B387-9ED1-14B48C736E66}"/>
              </a:ext>
            </a:extLst>
          </p:cNvPr>
          <p:cNvSpPr txBox="1"/>
          <p:nvPr userDrawn="1"/>
        </p:nvSpPr>
        <p:spPr>
          <a:xfrm>
            <a:off x="8078759" y="6489331"/>
            <a:ext cx="3794759"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16992" rtl="1">
              <a:lnSpc>
                <a:spcPct val="90000"/>
              </a:lnSpc>
              <a:spcBef>
                <a:spcPts val="200"/>
              </a:spcBef>
              <a:defRPr sz="900">
                <a:solidFill>
                  <a:srgbClr val="002060"/>
                </a:solidFill>
                <a:latin typeface="Source Sans Pro Regular"/>
                <a:ea typeface="Source Sans Pro Regular"/>
                <a:cs typeface="Source Sans Pro Regular"/>
                <a:sym typeface="Source Sans Pro Regular"/>
              </a:defRPr>
            </a:lvl1pPr>
          </a:lstStyle>
          <a:p>
            <a:pPr rtl="1"/>
            <a:r>
              <a:rPr lang="ar"/>
              <a:t>RRT Advanced Training Package</a:t>
            </a:r>
          </a:p>
        </p:txBody>
      </p:sp>
      <p:pic>
        <p:nvPicPr>
          <p:cNvPr id="10" name="Image 9"/>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outline">
    <p:spTree>
      <p:nvGrpSpPr>
        <p:cNvPr id="1" name=""/>
        <p:cNvGrpSpPr/>
        <p:nvPr/>
      </p:nvGrpSpPr>
      <p:grpSpPr>
        <a:xfrm>
          <a:off x="0" y="0"/>
          <a:ext cx="0" cy="0"/>
          <a:chOff x="0" y="0"/>
          <a:chExt cx="0" cy="0"/>
        </a:xfrm>
      </p:grpSpPr>
      <p:pic>
        <p:nvPicPr>
          <p:cNvPr id="203" name="Picture 2" descr="Picture 2"/>
          <p:cNvPicPr>
            <a:picLocks noChangeAspect="1"/>
          </p:cNvPicPr>
          <p:nvPr/>
        </p:nvPicPr>
        <p:blipFill>
          <a:blip r:embed="rId2"/>
          <a:stretch>
            <a:fillRect/>
          </a:stretch>
        </p:blipFill>
        <p:spPr>
          <a:xfrm>
            <a:off x="11189972" y="118166"/>
            <a:ext cx="866716" cy="895042"/>
          </a:xfrm>
          <a:prstGeom prst="rect">
            <a:avLst/>
          </a:prstGeom>
          <a:ln w="12700">
            <a:miter lim="400000"/>
          </a:ln>
        </p:spPr>
      </p:pic>
      <p:sp>
        <p:nvSpPr>
          <p:cNvPr id="205" name="Slide Number Placeholder 5"/>
          <p:cNvSpPr txBox="1"/>
          <p:nvPr/>
        </p:nvSpPr>
        <p:spPr>
          <a:xfrm>
            <a:off x="11526519" y="6330332"/>
            <a:ext cx="721361" cy="256541"/>
          </a:xfrm>
          <a:prstGeom prst="rect">
            <a:avLst/>
          </a:prstGeom>
          <a:ln w="12700">
            <a:miter lim="400000"/>
          </a:ln>
        </p:spPr>
        <p:txBody>
          <a:bodyPr lIns="45719" rIns="45719" rtlCol="1">
            <a:spAutoFit/>
          </a:bodyPr>
          <a:lstStyle/>
          <a:p>
            <a:pPr rtl="1">
              <a:defRPr sz="1000">
                <a:solidFill>
                  <a:srgbClr val="FFFFFF"/>
                </a:solidFill>
                <a:latin typeface="Source Sans Pro Regular"/>
                <a:ea typeface="Source Sans Pro Regular"/>
                <a:cs typeface="Source Sans Pro Regular"/>
                <a:sym typeface="Source Sans Pro Regular"/>
              </a:defRPr>
            </a:pPr>
            <a:endParaRPr/>
          </a:p>
        </p:txBody>
      </p:sp>
      <p:pic>
        <p:nvPicPr>
          <p:cNvPr id="2" name="Image" descr="Image">
            <a:extLst>
              <a:ext uri="{FF2B5EF4-FFF2-40B4-BE49-F238E27FC236}">
                <a16:creationId xmlns:a16="http://schemas.microsoft.com/office/drawing/2014/main" xmlns="" id="{0B16848B-5DFF-116F-C354-1FE0E77637AE}"/>
              </a:ext>
            </a:extLst>
          </p:cNvPr>
          <p:cNvPicPr>
            <a:picLocks noChangeAspect="1"/>
          </p:cNvPicPr>
          <p:nvPr userDrawn="1"/>
        </p:nvPicPr>
        <p:blipFill>
          <a:blip r:embed="rId3"/>
          <a:stretch>
            <a:fillRect/>
          </a:stretch>
        </p:blipFill>
        <p:spPr>
          <a:xfrm>
            <a:off x="-18793" y="-35795"/>
            <a:ext cx="5131639" cy="655777"/>
          </a:xfrm>
          <a:prstGeom prst="rect">
            <a:avLst/>
          </a:prstGeom>
          <a:ln w="12700">
            <a:miter lim="400000"/>
          </a:ln>
        </p:spPr>
      </p:pic>
      <p:sp>
        <p:nvSpPr>
          <p:cNvPr id="207" name="Subtitle 5"/>
          <p:cNvSpPr txBox="1"/>
          <p:nvPr/>
        </p:nvSpPr>
        <p:spPr>
          <a:xfrm>
            <a:off x="8078759" y="6642805"/>
            <a:ext cx="3794759"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89321" rtl="1">
              <a:lnSpc>
                <a:spcPct val="90000"/>
              </a:lnSpc>
              <a:spcBef>
                <a:spcPts val="300"/>
              </a:spcBef>
              <a:defRPr sz="900">
                <a:solidFill>
                  <a:srgbClr val="002060"/>
                </a:solidFill>
                <a:latin typeface="Source Sans Pro Regular"/>
                <a:ea typeface="Source Sans Pro Regular"/>
                <a:cs typeface="Source Sans Pro Regular"/>
                <a:sym typeface="Source Sans Pro Regular"/>
              </a:defRPr>
            </a:lvl1pPr>
          </a:lstStyle>
          <a:p>
            <a:pPr rtl="1"/>
            <a:r>
              <a:t>A1.3 One Health</a:t>
            </a:r>
          </a:p>
        </p:txBody>
      </p:sp>
      <p:sp>
        <p:nvSpPr>
          <p:cNvPr id="208" name="Outline"/>
          <p:cNvSpPr txBox="1">
            <a:spLocks noGrp="1"/>
          </p:cNvSpPr>
          <p:nvPr>
            <p:ph type="title" hasCustomPrompt="1"/>
          </p:nvPr>
        </p:nvSpPr>
        <p:spPr>
          <a:xfrm>
            <a:off x="288036" y="-20444"/>
            <a:ext cx="4358410" cy="646113"/>
          </a:xfrm>
          <a:prstGeom prst="rect">
            <a:avLst/>
          </a:prstGeom>
        </p:spPr>
        <p:txBody>
          <a:bodyPr rtlCol="1"/>
          <a:lstStyle/>
          <a:p>
            <a:pPr rtl="1"/>
            <a:r>
              <a:t>Outline</a:t>
            </a:r>
          </a:p>
        </p:txBody>
      </p:sp>
      <p:sp>
        <p:nvSpPr>
          <p:cNvPr id="209" name="Body Level One…"/>
          <p:cNvSpPr txBox="1">
            <a:spLocks noGrp="1"/>
          </p:cNvSpPr>
          <p:nvPr>
            <p:ph type="body" idx="1"/>
          </p:nvPr>
        </p:nvSpPr>
        <p:spPr>
          <a:xfrm>
            <a:off x="648587" y="1247001"/>
            <a:ext cx="11143844" cy="4654071"/>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210" name="Slide Number"/>
          <p:cNvSpPr txBox="1">
            <a:spLocks noGrp="1"/>
          </p:cNvSpPr>
          <p:nvPr>
            <p:ph type="sldNum" sz="quarter" idx="2"/>
          </p:nvPr>
        </p:nvSpPr>
        <p:spPr>
          <a:prstGeom prst="rect">
            <a:avLst/>
          </a:prstGeom>
        </p:spPr>
        <p:txBody>
          <a:bodyPr rtlCol="1"/>
          <a:lstStyle/>
          <a:p>
            <a:pPr rtl="1"/>
            <a:fld id="{86CB4B4D-7CA3-9044-876B-883B54F8677D}" type="slidenum">
              <a:t>‹N°›</a:t>
            </a:fld>
            <a:endParaRPr/>
          </a:p>
        </p:txBody>
      </p:sp>
      <p:sp>
        <p:nvSpPr>
          <p:cNvPr id="4" name="Slide Number">
            <a:extLst>
              <a:ext uri="{FF2B5EF4-FFF2-40B4-BE49-F238E27FC236}">
                <a16:creationId xmlns:a16="http://schemas.microsoft.com/office/drawing/2014/main" xmlns="" id="{2F1AEAC2-C2D2-0FDD-E718-3B46239DE352}"/>
              </a:ext>
            </a:extLst>
          </p:cNvPr>
          <p:cNvSpPr txBox="1">
            <a:spLocks/>
          </p:cNvSpPr>
          <p:nvPr userDrawn="1"/>
        </p:nvSpPr>
        <p:spPr>
          <a:xfrm>
            <a:off x="11812479" y="6489331"/>
            <a:ext cx="481120" cy="475333"/>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200" smtClean="0">
                <a:latin typeface="+mn-lt"/>
              </a:rPr>
              <a:pPr rtl="1"/>
              <a:t>‹N°›</a:t>
            </a:fld>
            <a:endParaRPr lang="hu-HU" sz="1200" dirty="0">
              <a:latin typeface="+mn-lt"/>
            </a:endParaRPr>
          </a:p>
        </p:txBody>
      </p:sp>
      <p:sp>
        <p:nvSpPr>
          <p:cNvPr id="5" name="Subtitle 5">
            <a:extLst>
              <a:ext uri="{FF2B5EF4-FFF2-40B4-BE49-F238E27FC236}">
                <a16:creationId xmlns:a16="http://schemas.microsoft.com/office/drawing/2014/main" xmlns="" id="{F6CBF865-84AD-F117-BDFF-1BCCA4A3E959}"/>
              </a:ext>
            </a:extLst>
          </p:cNvPr>
          <p:cNvSpPr txBox="1"/>
          <p:nvPr userDrawn="1"/>
        </p:nvSpPr>
        <p:spPr>
          <a:xfrm>
            <a:off x="8078759" y="6489331"/>
            <a:ext cx="3794759"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16992" rtl="1">
              <a:lnSpc>
                <a:spcPct val="90000"/>
              </a:lnSpc>
              <a:spcBef>
                <a:spcPts val="200"/>
              </a:spcBef>
              <a:defRPr sz="900">
                <a:solidFill>
                  <a:srgbClr val="002060"/>
                </a:solidFill>
                <a:latin typeface="Source Sans Pro Regular"/>
                <a:ea typeface="Source Sans Pro Regular"/>
                <a:cs typeface="Source Sans Pro Regular"/>
                <a:sym typeface="Source Sans Pro Regular"/>
              </a:defRPr>
            </a:lvl1pPr>
          </a:lstStyle>
          <a:p>
            <a:pPr rtl="1"/>
            <a:r>
              <a:rPr lang="ar"/>
              <a:t>RRT Advanced Training Package</a:t>
            </a:r>
          </a:p>
        </p:txBody>
      </p:sp>
      <p:pic>
        <p:nvPicPr>
          <p:cNvPr id="12" name="Image 11"/>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outline copy">
    <p:spTree>
      <p:nvGrpSpPr>
        <p:cNvPr id="1" name=""/>
        <p:cNvGrpSpPr/>
        <p:nvPr/>
      </p:nvGrpSpPr>
      <p:grpSpPr>
        <a:xfrm>
          <a:off x="0" y="0"/>
          <a:ext cx="0" cy="0"/>
          <a:chOff x="0" y="0"/>
          <a:chExt cx="0" cy="0"/>
        </a:xfrm>
      </p:grpSpPr>
      <p:pic>
        <p:nvPicPr>
          <p:cNvPr id="218" name="Picture 2" descr="Picture 2"/>
          <p:cNvPicPr>
            <a:picLocks noChangeAspect="1"/>
          </p:cNvPicPr>
          <p:nvPr/>
        </p:nvPicPr>
        <p:blipFill>
          <a:blip r:embed="rId2"/>
          <a:stretch>
            <a:fillRect/>
          </a:stretch>
        </p:blipFill>
        <p:spPr>
          <a:xfrm>
            <a:off x="11189972" y="118166"/>
            <a:ext cx="866716" cy="895042"/>
          </a:xfrm>
          <a:prstGeom prst="rect">
            <a:avLst/>
          </a:prstGeom>
          <a:ln w="12700">
            <a:miter lim="400000"/>
          </a:ln>
        </p:spPr>
      </p:pic>
      <p:sp>
        <p:nvSpPr>
          <p:cNvPr id="220" name="Slide Number"/>
          <p:cNvSpPr txBox="1">
            <a:spLocks noGrp="1"/>
          </p:cNvSpPr>
          <p:nvPr>
            <p:ph type="sldNum" sz="quarter" idx="2"/>
          </p:nvPr>
        </p:nvSpPr>
        <p:spPr>
          <a:prstGeom prst="rect">
            <a:avLst/>
          </a:prstGeom>
        </p:spPr>
        <p:txBody>
          <a:bodyPr rtlCol="1"/>
          <a:lstStyle/>
          <a:p>
            <a:pPr rtl="1"/>
            <a:fld id="{86CB4B4D-7CA3-9044-876B-883B54F8677D}" type="slidenum">
              <a:t>‹N°›</a:t>
            </a:fld>
            <a:endParaRPr/>
          </a:p>
        </p:txBody>
      </p:sp>
      <p:sp>
        <p:nvSpPr>
          <p:cNvPr id="221" name="Slide Number Placeholder 5"/>
          <p:cNvSpPr txBox="1"/>
          <p:nvPr/>
        </p:nvSpPr>
        <p:spPr>
          <a:xfrm>
            <a:off x="11526519" y="6330332"/>
            <a:ext cx="721361" cy="256541"/>
          </a:xfrm>
          <a:prstGeom prst="rect">
            <a:avLst/>
          </a:prstGeom>
          <a:ln w="12700">
            <a:miter lim="400000"/>
          </a:ln>
        </p:spPr>
        <p:txBody>
          <a:bodyPr lIns="45719" rIns="45719" rtlCol="1">
            <a:spAutoFit/>
          </a:bodyPr>
          <a:lstStyle/>
          <a:p>
            <a:pPr rtl="1">
              <a:defRPr sz="1000">
                <a:solidFill>
                  <a:srgbClr val="FFFFFF"/>
                </a:solidFill>
                <a:latin typeface="Source Sans Pro Regular"/>
                <a:ea typeface="Source Sans Pro Regular"/>
                <a:cs typeface="Source Sans Pro Regular"/>
                <a:sym typeface="Source Sans Pro Regular"/>
              </a:defRPr>
            </a:pPr>
            <a:endParaRPr/>
          </a:p>
        </p:txBody>
      </p:sp>
      <p:pic>
        <p:nvPicPr>
          <p:cNvPr id="2" name="Image" descr="Image">
            <a:extLst>
              <a:ext uri="{FF2B5EF4-FFF2-40B4-BE49-F238E27FC236}">
                <a16:creationId xmlns:a16="http://schemas.microsoft.com/office/drawing/2014/main" xmlns="" id="{2F00046A-1321-74F2-3156-074EECABFD77}"/>
              </a:ext>
            </a:extLst>
          </p:cNvPr>
          <p:cNvPicPr>
            <a:picLocks noChangeAspect="1"/>
          </p:cNvPicPr>
          <p:nvPr userDrawn="1"/>
        </p:nvPicPr>
        <p:blipFill>
          <a:blip r:embed="rId3"/>
          <a:stretch>
            <a:fillRect/>
          </a:stretch>
        </p:blipFill>
        <p:spPr>
          <a:xfrm>
            <a:off x="-18793" y="-35795"/>
            <a:ext cx="5131639" cy="655777"/>
          </a:xfrm>
          <a:prstGeom prst="rect">
            <a:avLst/>
          </a:prstGeom>
          <a:ln w="12700">
            <a:miter lim="400000"/>
          </a:ln>
        </p:spPr>
      </p:pic>
      <p:sp>
        <p:nvSpPr>
          <p:cNvPr id="223" name="Subtitle 5"/>
          <p:cNvSpPr txBox="1"/>
          <p:nvPr/>
        </p:nvSpPr>
        <p:spPr>
          <a:xfrm>
            <a:off x="8078759" y="6642805"/>
            <a:ext cx="3794759"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89321" rtl="1">
              <a:lnSpc>
                <a:spcPct val="90000"/>
              </a:lnSpc>
              <a:spcBef>
                <a:spcPts val="300"/>
              </a:spcBef>
              <a:defRPr sz="900">
                <a:solidFill>
                  <a:srgbClr val="002060"/>
                </a:solidFill>
                <a:latin typeface="Source Sans Pro Regular"/>
                <a:ea typeface="Source Sans Pro Regular"/>
                <a:cs typeface="Source Sans Pro Regular"/>
                <a:sym typeface="Source Sans Pro Regular"/>
              </a:defRPr>
            </a:lvl1pPr>
          </a:lstStyle>
          <a:p>
            <a:pPr rtl="1"/>
            <a:r>
              <a:t>A1.3 One Health</a:t>
            </a:r>
          </a:p>
        </p:txBody>
      </p:sp>
      <p:sp>
        <p:nvSpPr>
          <p:cNvPr id="225" name="Body Level One…"/>
          <p:cNvSpPr txBox="1">
            <a:spLocks noGrp="1"/>
          </p:cNvSpPr>
          <p:nvPr>
            <p:ph type="body" idx="1"/>
          </p:nvPr>
        </p:nvSpPr>
        <p:spPr>
          <a:xfrm>
            <a:off x="648587" y="1247001"/>
            <a:ext cx="11143844" cy="4654071"/>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3" name="Outline">
            <a:extLst>
              <a:ext uri="{FF2B5EF4-FFF2-40B4-BE49-F238E27FC236}">
                <a16:creationId xmlns:a16="http://schemas.microsoft.com/office/drawing/2014/main" xmlns="" id="{B18A3802-9D86-841A-1EA7-2ECD0ABCC804}"/>
              </a:ext>
            </a:extLst>
          </p:cNvPr>
          <p:cNvSpPr txBox="1">
            <a:spLocks noGrp="1"/>
          </p:cNvSpPr>
          <p:nvPr>
            <p:ph type="title" hasCustomPrompt="1"/>
          </p:nvPr>
        </p:nvSpPr>
        <p:spPr>
          <a:xfrm>
            <a:off x="288036" y="-20444"/>
            <a:ext cx="4358410" cy="646113"/>
          </a:xfrm>
          <a:prstGeom prst="rect">
            <a:avLst/>
          </a:prstGeom>
        </p:spPr>
        <p:txBody>
          <a:bodyPr rtlCol="1"/>
          <a:lstStyle/>
          <a:p>
            <a:pPr rtl="1"/>
            <a:r>
              <a:t>Outline</a:t>
            </a:r>
          </a:p>
        </p:txBody>
      </p:sp>
      <p:sp>
        <p:nvSpPr>
          <p:cNvPr id="5" name="Slide Number">
            <a:extLst>
              <a:ext uri="{FF2B5EF4-FFF2-40B4-BE49-F238E27FC236}">
                <a16:creationId xmlns:a16="http://schemas.microsoft.com/office/drawing/2014/main" xmlns="" id="{99417E89-F1FF-36A8-C8DB-718C3DEDB04A}"/>
              </a:ext>
            </a:extLst>
          </p:cNvPr>
          <p:cNvSpPr txBox="1">
            <a:spLocks/>
          </p:cNvSpPr>
          <p:nvPr userDrawn="1"/>
        </p:nvSpPr>
        <p:spPr>
          <a:xfrm>
            <a:off x="11812479" y="6489331"/>
            <a:ext cx="481120" cy="475333"/>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200" smtClean="0">
                <a:latin typeface="+mn-lt"/>
              </a:rPr>
              <a:pPr rtl="1"/>
              <a:t>‹N°›</a:t>
            </a:fld>
            <a:endParaRPr lang="hu-HU" sz="1200" dirty="0">
              <a:latin typeface="+mn-lt"/>
            </a:endParaRPr>
          </a:p>
        </p:txBody>
      </p:sp>
      <p:sp>
        <p:nvSpPr>
          <p:cNvPr id="6" name="Subtitle 5">
            <a:extLst>
              <a:ext uri="{FF2B5EF4-FFF2-40B4-BE49-F238E27FC236}">
                <a16:creationId xmlns:a16="http://schemas.microsoft.com/office/drawing/2014/main" xmlns="" id="{226B327C-EFAD-D1FF-B629-6222F53D0F04}"/>
              </a:ext>
            </a:extLst>
          </p:cNvPr>
          <p:cNvSpPr txBox="1"/>
          <p:nvPr userDrawn="1"/>
        </p:nvSpPr>
        <p:spPr>
          <a:xfrm>
            <a:off x="8078759" y="6489331"/>
            <a:ext cx="3794759"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16992" rtl="1">
              <a:lnSpc>
                <a:spcPct val="90000"/>
              </a:lnSpc>
              <a:spcBef>
                <a:spcPts val="200"/>
              </a:spcBef>
              <a:defRPr sz="900">
                <a:solidFill>
                  <a:srgbClr val="002060"/>
                </a:solidFill>
                <a:latin typeface="Source Sans Pro Regular"/>
                <a:ea typeface="Source Sans Pro Regular"/>
                <a:cs typeface="Source Sans Pro Regular"/>
                <a:sym typeface="Source Sans Pro Regular"/>
              </a:defRPr>
            </a:lvl1pPr>
          </a:lstStyle>
          <a:p>
            <a:pPr rtl="1"/>
            <a:r>
              <a:rPr lang="ar"/>
              <a:t>RRT Advanced Training Package</a:t>
            </a:r>
          </a:p>
        </p:txBody>
      </p:sp>
      <p:pic>
        <p:nvPicPr>
          <p:cNvPr id="12" name="Image 11"/>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Two Content">
    <p:spTree>
      <p:nvGrpSpPr>
        <p:cNvPr id="1" name=""/>
        <p:cNvGrpSpPr/>
        <p:nvPr/>
      </p:nvGrpSpPr>
      <p:grpSpPr>
        <a:xfrm>
          <a:off x="0" y="0"/>
          <a:ext cx="0" cy="0"/>
          <a:chOff x="0" y="0"/>
          <a:chExt cx="0" cy="0"/>
        </a:xfrm>
      </p:grpSpPr>
      <p:pic>
        <p:nvPicPr>
          <p:cNvPr id="232" name="Picture 2" descr="Picture 2"/>
          <p:cNvPicPr>
            <a:picLocks noChangeAspect="1"/>
          </p:cNvPicPr>
          <p:nvPr/>
        </p:nvPicPr>
        <p:blipFill>
          <a:blip r:embed="rId2"/>
          <a:stretch>
            <a:fillRect/>
          </a:stretch>
        </p:blipFill>
        <p:spPr>
          <a:xfrm>
            <a:off x="11189972" y="118166"/>
            <a:ext cx="866716" cy="895042"/>
          </a:xfrm>
          <a:prstGeom prst="rect">
            <a:avLst/>
          </a:prstGeom>
          <a:ln w="12700">
            <a:miter lim="400000"/>
          </a:ln>
        </p:spPr>
      </p:pic>
      <p:sp>
        <p:nvSpPr>
          <p:cNvPr id="234" name="Slide Number"/>
          <p:cNvSpPr txBox="1">
            <a:spLocks noGrp="1"/>
          </p:cNvSpPr>
          <p:nvPr>
            <p:ph type="sldNum" sz="quarter" idx="2"/>
          </p:nvPr>
        </p:nvSpPr>
        <p:spPr>
          <a:prstGeom prst="rect">
            <a:avLst/>
          </a:prstGeom>
        </p:spPr>
        <p:txBody>
          <a:bodyPr rtlCol="1"/>
          <a:lstStyle/>
          <a:p>
            <a:pPr rtl="1"/>
            <a:fld id="{86CB4B4D-7CA3-9044-876B-883B54F8677D}" type="slidenum">
              <a:t>‹N°›</a:t>
            </a:fld>
            <a:endParaRPr/>
          </a:p>
        </p:txBody>
      </p:sp>
      <p:sp>
        <p:nvSpPr>
          <p:cNvPr id="235" name="Slide Number Placeholder 5"/>
          <p:cNvSpPr txBox="1"/>
          <p:nvPr/>
        </p:nvSpPr>
        <p:spPr>
          <a:xfrm>
            <a:off x="11526519" y="6330332"/>
            <a:ext cx="721361" cy="256541"/>
          </a:xfrm>
          <a:prstGeom prst="rect">
            <a:avLst/>
          </a:prstGeom>
          <a:ln w="12700">
            <a:miter lim="400000"/>
          </a:ln>
        </p:spPr>
        <p:txBody>
          <a:bodyPr lIns="45719" rIns="45719" rtlCol="1">
            <a:spAutoFit/>
          </a:bodyPr>
          <a:lstStyle/>
          <a:p>
            <a:pPr rtl="1">
              <a:defRPr sz="1000">
                <a:solidFill>
                  <a:srgbClr val="FFFFFF"/>
                </a:solidFill>
                <a:latin typeface="Source Sans Pro Regular"/>
                <a:ea typeface="Source Sans Pro Regular"/>
                <a:cs typeface="Source Sans Pro Regular"/>
                <a:sym typeface="Source Sans Pro Regular"/>
              </a:defRPr>
            </a:pPr>
            <a:endParaRPr/>
          </a:p>
        </p:txBody>
      </p:sp>
      <p:sp>
        <p:nvSpPr>
          <p:cNvPr id="236" name="Subtitle 5"/>
          <p:cNvSpPr txBox="1"/>
          <p:nvPr/>
        </p:nvSpPr>
        <p:spPr>
          <a:xfrm>
            <a:off x="8078759" y="6489331"/>
            <a:ext cx="3794759"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16992" rtl="1">
              <a:lnSpc>
                <a:spcPct val="90000"/>
              </a:lnSpc>
              <a:spcBef>
                <a:spcPts val="200"/>
              </a:spcBef>
              <a:defRPr sz="900">
                <a:solidFill>
                  <a:srgbClr val="002060"/>
                </a:solidFill>
                <a:latin typeface="Source Sans Pro Regular"/>
                <a:ea typeface="Source Sans Pro Regular"/>
                <a:cs typeface="Source Sans Pro Regular"/>
                <a:sym typeface="Source Sans Pro Regular"/>
              </a:defRPr>
            </a:lvl1pPr>
          </a:lstStyle>
          <a:p>
            <a:pPr rtl="1"/>
            <a:r>
              <a:t>Rapid Response Teams Advanced Training Package</a:t>
            </a:r>
          </a:p>
        </p:txBody>
      </p:sp>
      <p:sp>
        <p:nvSpPr>
          <p:cNvPr id="237" name="Subtitle 5"/>
          <p:cNvSpPr txBox="1"/>
          <p:nvPr/>
        </p:nvSpPr>
        <p:spPr>
          <a:xfrm>
            <a:off x="8078759" y="6642805"/>
            <a:ext cx="3794759"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89321" rtl="1">
              <a:lnSpc>
                <a:spcPct val="90000"/>
              </a:lnSpc>
              <a:spcBef>
                <a:spcPts val="300"/>
              </a:spcBef>
              <a:defRPr sz="900">
                <a:solidFill>
                  <a:srgbClr val="002060"/>
                </a:solidFill>
                <a:latin typeface="Source Sans Pro Regular"/>
                <a:ea typeface="Source Sans Pro Regular"/>
                <a:cs typeface="Source Sans Pro Regular"/>
                <a:sym typeface="Source Sans Pro Regular"/>
              </a:defRPr>
            </a:lvl1pPr>
          </a:lstStyle>
          <a:p>
            <a:pPr rtl="1"/>
            <a:r>
              <a:t>A1.3 One Health</a:t>
            </a:r>
          </a:p>
        </p:txBody>
      </p:sp>
      <p:sp>
        <p:nvSpPr>
          <p:cNvPr id="238" name="Title Text"/>
          <p:cNvSpPr txBox="1">
            <a:spLocks noGrp="1"/>
          </p:cNvSpPr>
          <p:nvPr>
            <p:ph type="title"/>
          </p:nvPr>
        </p:nvSpPr>
        <p:spPr>
          <a:xfrm>
            <a:off x="838200" y="365128"/>
            <a:ext cx="10515600" cy="1325564"/>
          </a:xfrm>
          <a:prstGeom prst="rect">
            <a:avLst/>
          </a:prstGeom>
        </p:spPr>
        <p:txBody>
          <a:bodyPr rtlCol="1"/>
          <a:lstStyle/>
          <a:p>
            <a:pPr rtl="1"/>
            <a:r>
              <a:t>Title Text</a:t>
            </a:r>
          </a:p>
        </p:txBody>
      </p:sp>
      <p:sp>
        <p:nvSpPr>
          <p:cNvPr id="239" name="Body Level One…"/>
          <p:cNvSpPr txBox="1">
            <a:spLocks noGrp="1"/>
          </p:cNvSpPr>
          <p:nvPr>
            <p:ph type="body" sz="half" idx="1"/>
          </p:nvPr>
        </p:nvSpPr>
        <p:spPr>
          <a:xfrm>
            <a:off x="838200" y="1825625"/>
            <a:ext cx="5156200" cy="4351338"/>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4" name="Slide Number">
            <a:extLst>
              <a:ext uri="{FF2B5EF4-FFF2-40B4-BE49-F238E27FC236}">
                <a16:creationId xmlns:a16="http://schemas.microsoft.com/office/drawing/2014/main" xmlns="" id="{DB9973D1-DA8F-4F04-2AEC-CE4EC23A8806}"/>
              </a:ext>
            </a:extLst>
          </p:cNvPr>
          <p:cNvSpPr txBox="1">
            <a:spLocks/>
          </p:cNvSpPr>
          <p:nvPr userDrawn="1"/>
        </p:nvSpPr>
        <p:spPr>
          <a:xfrm>
            <a:off x="11812479" y="6489331"/>
            <a:ext cx="481120" cy="475333"/>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200" smtClean="0">
                <a:latin typeface="+mn-lt"/>
              </a:rPr>
              <a:pPr rtl="1"/>
              <a:t>‹N°›</a:t>
            </a:fld>
            <a:endParaRPr lang="hu-HU" sz="1200" dirty="0">
              <a:latin typeface="+mn-lt"/>
            </a:endParaRPr>
          </a:p>
        </p:txBody>
      </p:sp>
      <p:pic>
        <p:nvPicPr>
          <p:cNvPr id="11" name="Image 10"/>
          <p:cNvPicPr>
            <a:picLocks noChangeAspect="1"/>
          </p:cNvPicPr>
          <p:nvPr userDrawn="1"/>
        </p:nvPicPr>
        <p:blipFill>
          <a:blip r:embed="rId3"/>
          <a:stretch>
            <a:fillRect/>
          </a:stretch>
        </p:blipFill>
        <p:spPr>
          <a:xfrm>
            <a:off x="68580" y="6312793"/>
            <a:ext cx="1657350" cy="484681"/>
          </a:xfrm>
          <a:prstGeom prst="rect">
            <a:avLst/>
          </a:prstGeom>
        </p:spPr>
      </p:pic>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Blank">
    <p:spTree>
      <p:nvGrpSpPr>
        <p:cNvPr id="1" name=""/>
        <p:cNvGrpSpPr/>
        <p:nvPr/>
      </p:nvGrpSpPr>
      <p:grpSpPr>
        <a:xfrm>
          <a:off x="0" y="0"/>
          <a:ext cx="0" cy="0"/>
          <a:chOff x="0" y="0"/>
          <a:chExt cx="0" cy="0"/>
        </a:xfrm>
      </p:grpSpPr>
      <p:pic>
        <p:nvPicPr>
          <p:cNvPr id="246" name="Picture 2" descr="Picture 2"/>
          <p:cNvPicPr>
            <a:picLocks noChangeAspect="1"/>
          </p:cNvPicPr>
          <p:nvPr/>
        </p:nvPicPr>
        <p:blipFill>
          <a:blip r:embed="rId2"/>
          <a:stretch>
            <a:fillRect/>
          </a:stretch>
        </p:blipFill>
        <p:spPr>
          <a:xfrm>
            <a:off x="11189972" y="118166"/>
            <a:ext cx="866716" cy="895042"/>
          </a:xfrm>
          <a:prstGeom prst="rect">
            <a:avLst/>
          </a:prstGeom>
          <a:ln w="12700">
            <a:miter lim="400000"/>
          </a:ln>
        </p:spPr>
      </p:pic>
      <p:sp>
        <p:nvSpPr>
          <p:cNvPr id="248" name="Slide Number"/>
          <p:cNvSpPr txBox="1">
            <a:spLocks noGrp="1"/>
          </p:cNvSpPr>
          <p:nvPr>
            <p:ph type="sldNum" sz="quarter" idx="2"/>
          </p:nvPr>
        </p:nvSpPr>
        <p:spPr>
          <a:prstGeom prst="rect">
            <a:avLst/>
          </a:prstGeom>
        </p:spPr>
        <p:txBody>
          <a:bodyPr rtlCol="1"/>
          <a:lstStyle/>
          <a:p>
            <a:pPr rtl="1"/>
            <a:fld id="{86CB4B4D-7CA3-9044-876B-883B54F8677D}" type="slidenum">
              <a:t>‹N°›</a:t>
            </a:fld>
            <a:endParaRPr/>
          </a:p>
        </p:txBody>
      </p:sp>
      <p:sp>
        <p:nvSpPr>
          <p:cNvPr id="249" name="Slide Number Placeholder 5"/>
          <p:cNvSpPr txBox="1"/>
          <p:nvPr/>
        </p:nvSpPr>
        <p:spPr>
          <a:xfrm>
            <a:off x="11526519" y="6330332"/>
            <a:ext cx="721361" cy="256541"/>
          </a:xfrm>
          <a:prstGeom prst="rect">
            <a:avLst/>
          </a:prstGeom>
          <a:ln w="12700">
            <a:miter lim="400000"/>
          </a:ln>
        </p:spPr>
        <p:txBody>
          <a:bodyPr lIns="45719" rIns="45719" rtlCol="1">
            <a:spAutoFit/>
          </a:bodyPr>
          <a:lstStyle/>
          <a:p>
            <a:pPr rtl="1">
              <a:defRPr sz="1000">
                <a:solidFill>
                  <a:srgbClr val="FFFFFF"/>
                </a:solidFill>
                <a:latin typeface="Source Sans Pro Regular"/>
                <a:ea typeface="Source Sans Pro Regular"/>
                <a:cs typeface="Source Sans Pro Regular"/>
                <a:sym typeface="Source Sans Pro Regular"/>
              </a:defRPr>
            </a:pPr>
            <a:endParaRPr/>
          </a:p>
        </p:txBody>
      </p:sp>
      <p:sp>
        <p:nvSpPr>
          <p:cNvPr id="250" name="Subtitle 5"/>
          <p:cNvSpPr txBox="1"/>
          <p:nvPr/>
        </p:nvSpPr>
        <p:spPr>
          <a:xfrm>
            <a:off x="8078759" y="6489331"/>
            <a:ext cx="3794759"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16992" rtl="1">
              <a:lnSpc>
                <a:spcPct val="90000"/>
              </a:lnSpc>
              <a:spcBef>
                <a:spcPts val="200"/>
              </a:spcBef>
              <a:defRPr sz="900">
                <a:solidFill>
                  <a:srgbClr val="002060"/>
                </a:solidFill>
                <a:latin typeface="Source Sans Pro Regular"/>
                <a:ea typeface="Source Sans Pro Regular"/>
                <a:cs typeface="Source Sans Pro Regular"/>
                <a:sym typeface="Source Sans Pro Regular"/>
              </a:defRPr>
            </a:lvl1pPr>
          </a:lstStyle>
          <a:p>
            <a:pPr rtl="1"/>
            <a:r>
              <a:t>Rapid Response Teams Advanced Training Package</a:t>
            </a:r>
          </a:p>
        </p:txBody>
      </p:sp>
      <p:sp>
        <p:nvSpPr>
          <p:cNvPr id="251" name="Subtitle 5"/>
          <p:cNvSpPr txBox="1"/>
          <p:nvPr/>
        </p:nvSpPr>
        <p:spPr>
          <a:xfrm>
            <a:off x="8078759" y="6642805"/>
            <a:ext cx="3794759"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89321" rtl="1">
              <a:lnSpc>
                <a:spcPct val="90000"/>
              </a:lnSpc>
              <a:spcBef>
                <a:spcPts val="300"/>
              </a:spcBef>
              <a:defRPr sz="900">
                <a:solidFill>
                  <a:srgbClr val="002060"/>
                </a:solidFill>
                <a:latin typeface="Source Sans Pro Regular"/>
                <a:ea typeface="Source Sans Pro Regular"/>
                <a:cs typeface="Source Sans Pro Regular"/>
                <a:sym typeface="Source Sans Pro Regular"/>
              </a:defRPr>
            </a:lvl1pPr>
          </a:lstStyle>
          <a:p>
            <a:pPr rtl="1"/>
            <a:r>
              <a:t>A1.3 One Health</a:t>
            </a:r>
          </a:p>
        </p:txBody>
      </p:sp>
      <p:sp>
        <p:nvSpPr>
          <p:cNvPr id="3" name="Slide Number">
            <a:extLst>
              <a:ext uri="{FF2B5EF4-FFF2-40B4-BE49-F238E27FC236}">
                <a16:creationId xmlns:a16="http://schemas.microsoft.com/office/drawing/2014/main" xmlns="" id="{87EA6629-BD67-AD71-1D2F-34CE06213CBA}"/>
              </a:ext>
            </a:extLst>
          </p:cNvPr>
          <p:cNvSpPr txBox="1">
            <a:spLocks/>
          </p:cNvSpPr>
          <p:nvPr userDrawn="1"/>
        </p:nvSpPr>
        <p:spPr>
          <a:xfrm>
            <a:off x="11812479" y="6489331"/>
            <a:ext cx="481120" cy="475333"/>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200" smtClean="0">
                <a:latin typeface="+mn-lt"/>
              </a:rPr>
              <a:pPr rtl="1"/>
              <a:t>‹N°›</a:t>
            </a:fld>
            <a:endParaRPr lang="hu-HU" sz="1200" dirty="0">
              <a:latin typeface="+mn-lt"/>
            </a:endParaRPr>
          </a:p>
        </p:txBody>
      </p:sp>
      <p:pic>
        <p:nvPicPr>
          <p:cNvPr id="9" name="Image 8"/>
          <p:cNvPicPr>
            <a:picLocks noChangeAspect="1"/>
          </p:cNvPicPr>
          <p:nvPr userDrawn="1"/>
        </p:nvPicPr>
        <p:blipFill>
          <a:blip r:embed="rId3"/>
          <a:stretch>
            <a:fillRect/>
          </a:stretch>
        </p:blipFill>
        <p:spPr>
          <a:xfrm>
            <a:off x="68580" y="6312793"/>
            <a:ext cx="1657350" cy="484681"/>
          </a:xfrm>
          <a:prstGeom prst="rect">
            <a:avLst/>
          </a:prstGeom>
        </p:spPr>
      </p:pic>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Custom Layout">
    <p:spTree>
      <p:nvGrpSpPr>
        <p:cNvPr id="1" name=""/>
        <p:cNvGrpSpPr/>
        <p:nvPr/>
      </p:nvGrpSpPr>
      <p:grpSpPr>
        <a:xfrm>
          <a:off x="0" y="0"/>
          <a:ext cx="0" cy="0"/>
          <a:chOff x="0" y="0"/>
          <a:chExt cx="0" cy="0"/>
        </a:xfrm>
      </p:grpSpPr>
      <p:pic>
        <p:nvPicPr>
          <p:cNvPr id="37"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38" name="Picture 2" descr="Picture 2"/>
          <p:cNvPicPr>
            <a:picLocks noChangeAspect="1"/>
          </p:cNvPicPr>
          <p:nvPr/>
        </p:nvPicPr>
        <p:blipFill>
          <a:blip r:embed="rId3"/>
          <a:stretch>
            <a:fillRect/>
          </a:stretch>
        </p:blipFill>
        <p:spPr>
          <a:xfrm>
            <a:off x="11189972" y="118166"/>
            <a:ext cx="866716" cy="895042"/>
          </a:xfrm>
          <a:prstGeom prst="rect">
            <a:avLst/>
          </a:prstGeom>
          <a:ln w="12700">
            <a:miter lim="400000"/>
          </a:ln>
        </p:spPr>
      </p:pic>
      <p:sp>
        <p:nvSpPr>
          <p:cNvPr id="40" name="Slide Number"/>
          <p:cNvSpPr txBox="1">
            <a:spLocks noGrp="1"/>
          </p:cNvSpPr>
          <p:nvPr>
            <p:ph type="sldNum" sz="quarter" idx="2"/>
          </p:nvPr>
        </p:nvSpPr>
        <p:spPr>
          <a:prstGeom prst="rect">
            <a:avLst/>
          </a:prstGeom>
        </p:spPr>
        <p:txBody>
          <a:bodyPr rtlCol="1"/>
          <a:lstStyle/>
          <a:p>
            <a:pPr rtl="1"/>
            <a:fld id="{86CB4B4D-7CA3-9044-876B-883B54F8677D}" type="slidenum">
              <a:t>‹N°›</a:t>
            </a:fld>
            <a:endParaRPr/>
          </a:p>
        </p:txBody>
      </p:sp>
      <p:sp>
        <p:nvSpPr>
          <p:cNvPr id="41" name="Slide Number Placeholder 5"/>
          <p:cNvSpPr txBox="1"/>
          <p:nvPr/>
        </p:nvSpPr>
        <p:spPr>
          <a:xfrm>
            <a:off x="11526519" y="6330332"/>
            <a:ext cx="721361" cy="256541"/>
          </a:xfrm>
          <a:prstGeom prst="rect">
            <a:avLst/>
          </a:prstGeom>
          <a:ln w="12700">
            <a:miter lim="400000"/>
          </a:ln>
        </p:spPr>
        <p:txBody>
          <a:bodyPr lIns="45719" rIns="45719" rtlCol="1">
            <a:spAutoFit/>
          </a:bodyPr>
          <a:lstStyle/>
          <a:p>
            <a:pPr rtl="1">
              <a:defRPr sz="1000">
                <a:solidFill>
                  <a:srgbClr val="FFFFFF"/>
                </a:solidFill>
                <a:latin typeface="Source Sans Pro Regular"/>
                <a:ea typeface="Source Sans Pro Regular"/>
                <a:cs typeface="Source Sans Pro Regular"/>
                <a:sym typeface="Source Sans Pro Regular"/>
              </a:defRPr>
            </a:pPr>
            <a:endParaRPr/>
          </a:p>
        </p:txBody>
      </p:sp>
      <p:sp>
        <p:nvSpPr>
          <p:cNvPr id="43" name="Subtitle 5"/>
          <p:cNvSpPr txBox="1"/>
          <p:nvPr/>
        </p:nvSpPr>
        <p:spPr>
          <a:xfrm>
            <a:off x="8078759" y="6642805"/>
            <a:ext cx="3794759"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89321" rtl="1">
              <a:lnSpc>
                <a:spcPct val="90000"/>
              </a:lnSpc>
              <a:spcBef>
                <a:spcPts val="300"/>
              </a:spcBef>
              <a:defRPr sz="900">
                <a:solidFill>
                  <a:srgbClr val="002060"/>
                </a:solidFill>
                <a:latin typeface="Source Sans Pro Regular"/>
                <a:ea typeface="Source Sans Pro Regular"/>
                <a:cs typeface="Source Sans Pro Regular"/>
                <a:sym typeface="Source Sans Pro Regular"/>
              </a:defRPr>
            </a:lvl1pPr>
          </a:lstStyle>
          <a:p>
            <a:pPr rtl="1"/>
            <a:r>
              <a:t>A1.3 One Health</a:t>
            </a:r>
          </a:p>
        </p:txBody>
      </p:sp>
      <p:sp>
        <p:nvSpPr>
          <p:cNvPr id="44" name="Pentagon 4"/>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rtlCol="1" anchor="ctr"/>
          <a:lstStyle/>
          <a:p>
            <a:pPr algn="ctr" rtl="1">
              <a:defRPr sz="700">
                <a:solidFill>
                  <a:srgbClr val="FFFFFF"/>
                </a:solidFill>
                <a:latin typeface="Source Sans Pro Regular"/>
                <a:ea typeface="Source Sans Pro Regular"/>
                <a:cs typeface="Source Sans Pro Regular"/>
                <a:sym typeface="Source Sans Pro Regular"/>
              </a:defRPr>
            </a:pPr>
            <a:endParaRPr/>
          </a:p>
        </p:txBody>
      </p:sp>
      <p:sp>
        <p:nvSpPr>
          <p:cNvPr id="45" name="Title Text"/>
          <p:cNvSpPr txBox="1">
            <a:spLocks noGrp="1"/>
          </p:cNvSpPr>
          <p:nvPr>
            <p:ph type="title"/>
          </p:nvPr>
        </p:nvSpPr>
        <p:spPr>
          <a:xfrm>
            <a:off x="233916" y="843589"/>
            <a:ext cx="3264196" cy="786585"/>
          </a:xfrm>
          <a:prstGeom prst="rect">
            <a:avLst/>
          </a:prstGeom>
        </p:spPr>
        <p:txBody>
          <a:bodyPr rtlCol="1"/>
          <a:lstStyle/>
          <a:p>
            <a:pPr rtl="1"/>
            <a:r>
              <a:t>Title Text</a:t>
            </a:r>
          </a:p>
        </p:txBody>
      </p:sp>
      <p:sp>
        <p:nvSpPr>
          <p:cNvPr id="46" name="Body Level One…"/>
          <p:cNvSpPr txBox="1">
            <a:spLocks noGrp="1"/>
          </p:cNvSpPr>
          <p:nvPr>
            <p:ph type="body" idx="1"/>
          </p:nvPr>
        </p:nvSpPr>
        <p:spPr>
          <a:xfrm>
            <a:off x="4273553" y="842962"/>
            <a:ext cx="7529514" cy="5546726"/>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lide Number Placeholder 5">
            <a:extLst>
              <a:ext uri="{FF2B5EF4-FFF2-40B4-BE49-F238E27FC236}">
                <a16:creationId xmlns:a16="http://schemas.microsoft.com/office/drawing/2014/main" xmlns="" id="{F9C342F7-8FA2-5BD2-5DCD-07B86741F7DA}"/>
              </a:ext>
            </a:extLst>
          </p:cNvPr>
          <p:cNvSpPr txBox="1">
            <a:spLocks/>
          </p:cNvSpPr>
          <p:nvPr userDrawn="1"/>
        </p:nvSpPr>
        <p:spPr>
          <a:xfrm>
            <a:off x="11890816" y="6523395"/>
            <a:ext cx="255696" cy="26161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rtlCol="1">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700" b="0" i="0" u="none" strike="noStrike" cap="none" spc="0" normalizeH="0" baseline="0">
                <a:ln>
                  <a:noFill/>
                </a:ln>
                <a:solidFill>
                  <a:srgbClr val="FFFFFF"/>
                </a:solidFill>
                <a:effectLst/>
                <a:uFillTx/>
                <a:latin typeface="Source Sans Pro Regular"/>
                <a:ea typeface="Source Sans Pro Regular"/>
                <a:cs typeface="Source Sans Pro Regular"/>
                <a:sym typeface="Source Sans Pro Regular"/>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algn="ctr" rtl="1"/>
            <a:fld id="{86CB4B4D-7CA3-9044-876B-883B54F8677D}" type="slidenum">
              <a:rPr lang="hu-HU" sz="1100" smtClean="0"/>
              <a:pPr algn="ctr" rtl="1"/>
              <a:t>‹N°›</a:t>
            </a:fld>
            <a:endParaRPr lang="hu-HU" sz="1100" dirty="0"/>
          </a:p>
        </p:txBody>
      </p:sp>
      <p:sp>
        <p:nvSpPr>
          <p:cNvPr id="4" name="Slide Number">
            <a:extLst>
              <a:ext uri="{FF2B5EF4-FFF2-40B4-BE49-F238E27FC236}">
                <a16:creationId xmlns:a16="http://schemas.microsoft.com/office/drawing/2014/main" xmlns="" id="{09AD80D6-B5E5-3331-E7ED-1851C124EC21}"/>
              </a:ext>
            </a:extLst>
          </p:cNvPr>
          <p:cNvSpPr txBox="1">
            <a:spLocks/>
          </p:cNvSpPr>
          <p:nvPr userDrawn="1"/>
        </p:nvSpPr>
        <p:spPr>
          <a:xfrm>
            <a:off x="11812479" y="6489331"/>
            <a:ext cx="481120" cy="475333"/>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200" smtClean="0">
                <a:latin typeface="+mn-lt"/>
              </a:rPr>
              <a:pPr rtl="1"/>
              <a:t>‹N°›</a:t>
            </a:fld>
            <a:endParaRPr lang="hu-HU" sz="1200" dirty="0">
              <a:latin typeface="+mn-lt"/>
            </a:endParaRPr>
          </a:p>
        </p:txBody>
      </p:sp>
      <p:sp>
        <p:nvSpPr>
          <p:cNvPr id="5" name="Subtitle 5">
            <a:extLst>
              <a:ext uri="{FF2B5EF4-FFF2-40B4-BE49-F238E27FC236}">
                <a16:creationId xmlns:a16="http://schemas.microsoft.com/office/drawing/2014/main" xmlns="" id="{61600638-9D98-C67B-37C9-664713B0D1EE}"/>
              </a:ext>
            </a:extLst>
          </p:cNvPr>
          <p:cNvSpPr txBox="1"/>
          <p:nvPr userDrawn="1"/>
        </p:nvSpPr>
        <p:spPr>
          <a:xfrm>
            <a:off x="8078759" y="6489331"/>
            <a:ext cx="3794759"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16992" rtl="1">
              <a:lnSpc>
                <a:spcPct val="90000"/>
              </a:lnSpc>
              <a:spcBef>
                <a:spcPts val="200"/>
              </a:spcBef>
              <a:defRPr sz="900">
                <a:solidFill>
                  <a:srgbClr val="002060"/>
                </a:solidFill>
                <a:latin typeface="Source Sans Pro Regular"/>
                <a:ea typeface="Source Sans Pro Regular"/>
                <a:cs typeface="Source Sans Pro Regular"/>
                <a:sym typeface="Source Sans Pro Regular"/>
              </a:defRPr>
            </a:lvl1pPr>
          </a:lstStyle>
          <a:p>
            <a:pPr rtl="1"/>
            <a:r>
              <a:rPr lang="ar"/>
              <a:t>RRT Advanced Training Package</a:t>
            </a:r>
          </a:p>
        </p:txBody>
      </p:sp>
      <p:pic>
        <p:nvPicPr>
          <p:cNvPr id="15" name="Image 14"/>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key message">
    <p:spTree>
      <p:nvGrpSpPr>
        <p:cNvPr id="1" name=""/>
        <p:cNvGrpSpPr/>
        <p:nvPr/>
      </p:nvGrpSpPr>
      <p:grpSpPr>
        <a:xfrm>
          <a:off x="0" y="0"/>
          <a:ext cx="0" cy="0"/>
          <a:chOff x="0" y="0"/>
          <a:chExt cx="0" cy="0"/>
        </a:xfrm>
      </p:grpSpPr>
      <p:pic>
        <p:nvPicPr>
          <p:cNvPr id="53"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54" name="Picture 2" descr="Picture 2"/>
          <p:cNvPicPr>
            <a:picLocks noChangeAspect="1"/>
          </p:cNvPicPr>
          <p:nvPr/>
        </p:nvPicPr>
        <p:blipFill>
          <a:blip r:embed="rId3"/>
          <a:stretch>
            <a:fillRect/>
          </a:stretch>
        </p:blipFill>
        <p:spPr>
          <a:xfrm>
            <a:off x="11189972" y="118166"/>
            <a:ext cx="866716" cy="895042"/>
          </a:xfrm>
          <a:prstGeom prst="rect">
            <a:avLst/>
          </a:prstGeom>
          <a:ln w="12700">
            <a:miter lim="400000"/>
          </a:ln>
        </p:spPr>
      </p:pic>
      <p:sp>
        <p:nvSpPr>
          <p:cNvPr id="56" name="Slide Number"/>
          <p:cNvSpPr txBox="1">
            <a:spLocks noGrp="1"/>
          </p:cNvSpPr>
          <p:nvPr>
            <p:ph type="sldNum" sz="quarter" idx="2"/>
          </p:nvPr>
        </p:nvSpPr>
        <p:spPr>
          <a:prstGeom prst="rect">
            <a:avLst/>
          </a:prstGeom>
        </p:spPr>
        <p:txBody>
          <a:bodyPr rtlCol="1"/>
          <a:lstStyle/>
          <a:p>
            <a:pPr rtl="1"/>
            <a:fld id="{86CB4B4D-7CA3-9044-876B-883B54F8677D}" type="slidenum">
              <a:t>‹N°›</a:t>
            </a:fld>
            <a:endParaRPr/>
          </a:p>
        </p:txBody>
      </p:sp>
      <p:sp>
        <p:nvSpPr>
          <p:cNvPr id="57" name="Slide Number Placeholder 5"/>
          <p:cNvSpPr txBox="1"/>
          <p:nvPr/>
        </p:nvSpPr>
        <p:spPr>
          <a:xfrm>
            <a:off x="11526519" y="6330332"/>
            <a:ext cx="721361" cy="256541"/>
          </a:xfrm>
          <a:prstGeom prst="rect">
            <a:avLst/>
          </a:prstGeom>
          <a:ln w="12700">
            <a:miter lim="400000"/>
          </a:ln>
        </p:spPr>
        <p:txBody>
          <a:bodyPr lIns="45719" rIns="45719" rtlCol="1">
            <a:spAutoFit/>
          </a:bodyPr>
          <a:lstStyle/>
          <a:p>
            <a:pPr rtl="1">
              <a:defRPr sz="1000">
                <a:solidFill>
                  <a:srgbClr val="FFFFFF"/>
                </a:solidFill>
                <a:latin typeface="Source Sans Pro Regular"/>
                <a:ea typeface="Source Sans Pro Regular"/>
                <a:cs typeface="Source Sans Pro Regular"/>
                <a:sym typeface="Source Sans Pro Regular"/>
              </a:defRPr>
            </a:pPr>
            <a:endParaRPr/>
          </a:p>
        </p:txBody>
      </p:sp>
      <p:sp>
        <p:nvSpPr>
          <p:cNvPr id="59" name="Subtitle 5"/>
          <p:cNvSpPr txBox="1"/>
          <p:nvPr/>
        </p:nvSpPr>
        <p:spPr>
          <a:xfrm>
            <a:off x="8078759" y="6642805"/>
            <a:ext cx="3794759"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89321" rtl="1">
              <a:lnSpc>
                <a:spcPct val="90000"/>
              </a:lnSpc>
              <a:spcBef>
                <a:spcPts val="300"/>
              </a:spcBef>
              <a:defRPr sz="900">
                <a:solidFill>
                  <a:srgbClr val="002060"/>
                </a:solidFill>
                <a:latin typeface="Source Sans Pro Regular"/>
                <a:ea typeface="Source Sans Pro Regular"/>
                <a:cs typeface="Source Sans Pro Regular"/>
                <a:sym typeface="Source Sans Pro Regular"/>
              </a:defRPr>
            </a:lvl1pPr>
          </a:lstStyle>
          <a:p>
            <a:pPr rtl="1"/>
            <a:r>
              <a:t>A1.3 One Health</a:t>
            </a:r>
          </a:p>
        </p:txBody>
      </p:sp>
      <p:sp>
        <p:nvSpPr>
          <p:cNvPr id="60" name="TextBox 4"/>
          <p:cNvSpPr txBox="1"/>
          <p:nvPr/>
        </p:nvSpPr>
        <p:spPr>
          <a:xfrm>
            <a:off x="403463" y="669120"/>
            <a:ext cx="3355607" cy="5994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r>
              <a:rPr lang="ar" b="1"/>
              <a:t>Key messages</a:t>
            </a:r>
          </a:p>
        </p:txBody>
      </p:sp>
      <p:sp>
        <p:nvSpPr>
          <p:cNvPr id="61" name="Rounded Rectangle 5"/>
          <p:cNvSpPr/>
          <p:nvPr/>
        </p:nvSpPr>
        <p:spPr>
          <a:xfrm flipV="1">
            <a:off x="389002" y="1332436"/>
            <a:ext cx="2655040" cy="86916"/>
          </a:xfrm>
          <a:prstGeom prst="roundRect">
            <a:avLst>
              <a:gd name="adj" fmla="val 50000"/>
            </a:avLst>
          </a:prstGeom>
          <a:solidFill>
            <a:schemeClr val="accent3"/>
          </a:solidFill>
          <a:ln w="12700">
            <a:miter lim="400000"/>
          </a:ln>
        </p:spPr>
        <p:txBody>
          <a:bodyPr lIns="45719" rIns="45719" rtlCol="1" anchor="ctr"/>
          <a:lstStyle/>
          <a:p>
            <a:pPr algn="ctr" rtl="1">
              <a:defRPr sz="400">
                <a:solidFill>
                  <a:srgbClr val="FFFFFF"/>
                </a:solidFill>
                <a:latin typeface="Source Sans Pro Regular"/>
                <a:ea typeface="Source Sans Pro Regular"/>
                <a:cs typeface="Source Sans Pro Regular"/>
                <a:sym typeface="Source Sans Pro Regular"/>
              </a:defRPr>
            </a:pPr>
            <a:endParaRPr/>
          </a:p>
        </p:txBody>
      </p:sp>
      <p:sp>
        <p:nvSpPr>
          <p:cNvPr id="62" name="Pentagon 6"/>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rtlCol="1" anchor="ctr"/>
          <a:lstStyle/>
          <a:p>
            <a:pPr algn="ctr" rtl="1">
              <a:defRPr sz="700">
                <a:solidFill>
                  <a:srgbClr val="FFFFFF"/>
                </a:solidFill>
                <a:latin typeface="Source Sans Pro Regular"/>
                <a:ea typeface="Source Sans Pro Regular"/>
                <a:cs typeface="Source Sans Pro Regular"/>
                <a:sym typeface="Source Sans Pro Regular"/>
              </a:defRPr>
            </a:pPr>
            <a:endParaRPr/>
          </a:p>
        </p:txBody>
      </p:sp>
      <p:sp>
        <p:nvSpPr>
          <p:cNvPr id="63" name="Body Level One…"/>
          <p:cNvSpPr txBox="1">
            <a:spLocks noGrp="1"/>
          </p:cNvSpPr>
          <p:nvPr>
            <p:ph type="body" idx="1"/>
          </p:nvPr>
        </p:nvSpPr>
        <p:spPr>
          <a:xfrm>
            <a:off x="4273553" y="842962"/>
            <a:ext cx="7529514" cy="5546726"/>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lide Number Placeholder 5">
            <a:extLst>
              <a:ext uri="{FF2B5EF4-FFF2-40B4-BE49-F238E27FC236}">
                <a16:creationId xmlns:a16="http://schemas.microsoft.com/office/drawing/2014/main" xmlns="" id="{23E7BC48-5ED7-D31E-715B-A4F6487DC1D6}"/>
              </a:ext>
            </a:extLst>
          </p:cNvPr>
          <p:cNvSpPr txBox="1">
            <a:spLocks/>
          </p:cNvSpPr>
          <p:nvPr userDrawn="1"/>
        </p:nvSpPr>
        <p:spPr>
          <a:xfrm>
            <a:off x="11890816" y="6523395"/>
            <a:ext cx="255696" cy="26161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rtlCol="1">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700" b="0" i="0" u="none" strike="noStrike" cap="none" spc="0" normalizeH="0" baseline="0">
                <a:ln>
                  <a:noFill/>
                </a:ln>
                <a:solidFill>
                  <a:srgbClr val="FFFFFF"/>
                </a:solidFill>
                <a:effectLst/>
                <a:uFillTx/>
                <a:latin typeface="Source Sans Pro Regular"/>
                <a:ea typeface="Source Sans Pro Regular"/>
                <a:cs typeface="Source Sans Pro Regular"/>
                <a:sym typeface="Source Sans Pro Regular"/>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algn="ctr" rtl="1"/>
            <a:fld id="{86CB4B4D-7CA3-9044-876B-883B54F8677D}" type="slidenum">
              <a:rPr lang="hu-HU" sz="1100" smtClean="0"/>
              <a:pPr algn="ctr" rtl="1"/>
              <a:t>‹N°›</a:t>
            </a:fld>
            <a:endParaRPr lang="hu-HU" sz="1100" dirty="0"/>
          </a:p>
        </p:txBody>
      </p:sp>
      <p:sp>
        <p:nvSpPr>
          <p:cNvPr id="4" name="Slide Number">
            <a:extLst>
              <a:ext uri="{FF2B5EF4-FFF2-40B4-BE49-F238E27FC236}">
                <a16:creationId xmlns:a16="http://schemas.microsoft.com/office/drawing/2014/main" xmlns="" id="{9B5EC03E-0E74-61E6-1282-2C2B83E1C09E}"/>
              </a:ext>
            </a:extLst>
          </p:cNvPr>
          <p:cNvSpPr txBox="1">
            <a:spLocks/>
          </p:cNvSpPr>
          <p:nvPr userDrawn="1"/>
        </p:nvSpPr>
        <p:spPr>
          <a:xfrm>
            <a:off x="11812479" y="6489331"/>
            <a:ext cx="481120" cy="475333"/>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200" smtClean="0">
                <a:latin typeface="+mn-lt"/>
              </a:rPr>
              <a:pPr rtl="1"/>
              <a:t>‹N°›</a:t>
            </a:fld>
            <a:endParaRPr lang="hu-HU" sz="1200" dirty="0">
              <a:latin typeface="+mn-lt"/>
            </a:endParaRPr>
          </a:p>
        </p:txBody>
      </p:sp>
      <p:sp>
        <p:nvSpPr>
          <p:cNvPr id="5" name="Subtitle 5">
            <a:extLst>
              <a:ext uri="{FF2B5EF4-FFF2-40B4-BE49-F238E27FC236}">
                <a16:creationId xmlns:a16="http://schemas.microsoft.com/office/drawing/2014/main" xmlns="" id="{16E516D7-253E-164D-FD34-3A94ADF29DF3}"/>
              </a:ext>
            </a:extLst>
          </p:cNvPr>
          <p:cNvSpPr txBox="1"/>
          <p:nvPr userDrawn="1"/>
        </p:nvSpPr>
        <p:spPr>
          <a:xfrm>
            <a:off x="8078759" y="6489331"/>
            <a:ext cx="3794759"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16992" rtl="1">
              <a:lnSpc>
                <a:spcPct val="90000"/>
              </a:lnSpc>
              <a:spcBef>
                <a:spcPts val="200"/>
              </a:spcBef>
              <a:defRPr sz="900">
                <a:solidFill>
                  <a:srgbClr val="002060"/>
                </a:solidFill>
                <a:latin typeface="Source Sans Pro Regular"/>
                <a:ea typeface="Source Sans Pro Regular"/>
                <a:cs typeface="Source Sans Pro Regular"/>
                <a:sym typeface="Source Sans Pro Regular"/>
              </a:defRPr>
            </a:lvl1pPr>
          </a:lstStyle>
          <a:p>
            <a:pPr rtl="1"/>
            <a:r>
              <a:rPr lang="ar"/>
              <a:t>RRT Advanced Training Package</a:t>
            </a:r>
          </a:p>
        </p:txBody>
      </p:sp>
      <p:pic>
        <p:nvPicPr>
          <p:cNvPr id="16" name="Image 15"/>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references">
    <p:spTree>
      <p:nvGrpSpPr>
        <p:cNvPr id="1" name=""/>
        <p:cNvGrpSpPr/>
        <p:nvPr/>
      </p:nvGrpSpPr>
      <p:grpSpPr>
        <a:xfrm>
          <a:off x="0" y="0"/>
          <a:ext cx="0" cy="0"/>
          <a:chOff x="0" y="0"/>
          <a:chExt cx="0" cy="0"/>
        </a:xfrm>
      </p:grpSpPr>
      <p:pic>
        <p:nvPicPr>
          <p:cNvPr id="70"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71" name="Picture 2" descr="Picture 2"/>
          <p:cNvPicPr>
            <a:picLocks noChangeAspect="1"/>
          </p:cNvPicPr>
          <p:nvPr/>
        </p:nvPicPr>
        <p:blipFill>
          <a:blip r:embed="rId3"/>
          <a:stretch>
            <a:fillRect/>
          </a:stretch>
        </p:blipFill>
        <p:spPr>
          <a:xfrm>
            <a:off x="11189972" y="118166"/>
            <a:ext cx="866716" cy="895042"/>
          </a:xfrm>
          <a:prstGeom prst="rect">
            <a:avLst/>
          </a:prstGeom>
          <a:ln w="12700">
            <a:miter lim="400000"/>
          </a:ln>
        </p:spPr>
      </p:pic>
      <p:sp>
        <p:nvSpPr>
          <p:cNvPr id="73" name="Slide Number"/>
          <p:cNvSpPr txBox="1">
            <a:spLocks noGrp="1"/>
          </p:cNvSpPr>
          <p:nvPr>
            <p:ph type="sldNum" sz="quarter" idx="2"/>
          </p:nvPr>
        </p:nvSpPr>
        <p:spPr>
          <a:prstGeom prst="rect">
            <a:avLst/>
          </a:prstGeom>
        </p:spPr>
        <p:txBody>
          <a:bodyPr rtlCol="1"/>
          <a:lstStyle/>
          <a:p>
            <a:pPr rtl="1"/>
            <a:fld id="{86CB4B4D-7CA3-9044-876B-883B54F8677D}" type="slidenum">
              <a:t>‹N°›</a:t>
            </a:fld>
            <a:endParaRPr/>
          </a:p>
        </p:txBody>
      </p:sp>
      <p:sp>
        <p:nvSpPr>
          <p:cNvPr id="74" name="Slide Number Placeholder 5"/>
          <p:cNvSpPr txBox="1"/>
          <p:nvPr/>
        </p:nvSpPr>
        <p:spPr>
          <a:xfrm>
            <a:off x="11526519" y="6330332"/>
            <a:ext cx="721361" cy="256541"/>
          </a:xfrm>
          <a:prstGeom prst="rect">
            <a:avLst/>
          </a:prstGeom>
          <a:ln w="12700">
            <a:miter lim="400000"/>
          </a:ln>
        </p:spPr>
        <p:txBody>
          <a:bodyPr lIns="45719" rIns="45719" rtlCol="1">
            <a:spAutoFit/>
          </a:bodyPr>
          <a:lstStyle/>
          <a:p>
            <a:pPr rtl="1">
              <a:defRPr sz="1000">
                <a:solidFill>
                  <a:srgbClr val="FFFFFF"/>
                </a:solidFill>
                <a:latin typeface="Source Sans Pro Regular"/>
                <a:ea typeface="Source Sans Pro Regular"/>
                <a:cs typeface="Source Sans Pro Regular"/>
                <a:sym typeface="Source Sans Pro Regular"/>
              </a:defRPr>
            </a:pPr>
            <a:endParaRPr/>
          </a:p>
        </p:txBody>
      </p:sp>
      <p:sp>
        <p:nvSpPr>
          <p:cNvPr id="76" name="Subtitle 5"/>
          <p:cNvSpPr txBox="1"/>
          <p:nvPr/>
        </p:nvSpPr>
        <p:spPr>
          <a:xfrm>
            <a:off x="8078759" y="6642805"/>
            <a:ext cx="3794759"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89321" rtl="1">
              <a:lnSpc>
                <a:spcPct val="90000"/>
              </a:lnSpc>
              <a:spcBef>
                <a:spcPts val="300"/>
              </a:spcBef>
              <a:defRPr sz="900">
                <a:solidFill>
                  <a:srgbClr val="002060"/>
                </a:solidFill>
                <a:latin typeface="Source Sans Pro Regular"/>
                <a:ea typeface="Source Sans Pro Regular"/>
                <a:cs typeface="Source Sans Pro Regular"/>
                <a:sym typeface="Source Sans Pro Regular"/>
              </a:defRPr>
            </a:lvl1pPr>
          </a:lstStyle>
          <a:p>
            <a:pPr rtl="1"/>
            <a:r>
              <a:t>A1.3 One Health</a:t>
            </a:r>
          </a:p>
        </p:txBody>
      </p:sp>
      <p:sp>
        <p:nvSpPr>
          <p:cNvPr id="77" name="Rounded Rectangle 4"/>
          <p:cNvSpPr/>
          <p:nvPr/>
        </p:nvSpPr>
        <p:spPr>
          <a:xfrm flipV="1">
            <a:off x="389002" y="1779937"/>
            <a:ext cx="2655040" cy="86916"/>
          </a:xfrm>
          <a:prstGeom prst="roundRect">
            <a:avLst>
              <a:gd name="adj" fmla="val 50000"/>
            </a:avLst>
          </a:prstGeom>
          <a:solidFill>
            <a:schemeClr val="accent3"/>
          </a:solidFill>
          <a:ln w="12700">
            <a:miter lim="400000"/>
          </a:ln>
        </p:spPr>
        <p:txBody>
          <a:bodyPr lIns="45719" rIns="45719" rtlCol="1" anchor="ctr"/>
          <a:lstStyle/>
          <a:p>
            <a:pPr algn="ctr" rtl="1">
              <a:defRPr sz="400">
                <a:solidFill>
                  <a:srgbClr val="FFFFFF"/>
                </a:solidFill>
                <a:latin typeface="Source Sans Pro Regular"/>
                <a:ea typeface="Source Sans Pro Regular"/>
                <a:cs typeface="Source Sans Pro Regular"/>
                <a:sym typeface="Source Sans Pro Regular"/>
              </a:defRPr>
            </a:pPr>
            <a:endParaRPr/>
          </a:p>
        </p:txBody>
      </p:sp>
      <p:sp>
        <p:nvSpPr>
          <p:cNvPr id="78" name="TextBox 5"/>
          <p:cNvSpPr txBox="1"/>
          <p:nvPr/>
        </p:nvSpPr>
        <p:spPr>
          <a:xfrm>
            <a:off x="403464" y="668223"/>
            <a:ext cx="2803026" cy="58477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endParaRPr lang="ar" b="1" dirty="0"/>
          </a:p>
        </p:txBody>
      </p:sp>
      <p:sp>
        <p:nvSpPr>
          <p:cNvPr id="79" name="Pentagon 6"/>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rtlCol="1" anchor="ctr"/>
          <a:lstStyle/>
          <a:p>
            <a:pPr algn="ctr" rtl="1">
              <a:defRPr sz="700">
                <a:solidFill>
                  <a:srgbClr val="FFFFFF"/>
                </a:solidFill>
                <a:latin typeface="Source Sans Pro Regular"/>
                <a:ea typeface="Source Sans Pro Regular"/>
                <a:cs typeface="Source Sans Pro Regular"/>
                <a:sym typeface="Source Sans Pro Regular"/>
              </a:defRPr>
            </a:pPr>
            <a:endParaRPr/>
          </a:p>
        </p:txBody>
      </p:sp>
      <p:sp>
        <p:nvSpPr>
          <p:cNvPr id="80" name="Body Level One…"/>
          <p:cNvSpPr txBox="1">
            <a:spLocks noGrp="1"/>
          </p:cNvSpPr>
          <p:nvPr>
            <p:ph type="body" idx="1"/>
          </p:nvPr>
        </p:nvSpPr>
        <p:spPr>
          <a:xfrm>
            <a:off x="4273553" y="842962"/>
            <a:ext cx="7529514" cy="5546726"/>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lide Number Placeholder 5">
            <a:extLst>
              <a:ext uri="{FF2B5EF4-FFF2-40B4-BE49-F238E27FC236}">
                <a16:creationId xmlns:a16="http://schemas.microsoft.com/office/drawing/2014/main" xmlns="" id="{F2661DF7-A780-E0D8-ABE6-EA6A8FEB192A}"/>
              </a:ext>
            </a:extLst>
          </p:cNvPr>
          <p:cNvSpPr txBox="1">
            <a:spLocks/>
          </p:cNvSpPr>
          <p:nvPr userDrawn="1"/>
        </p:nvSpPr>
        <p:spPr>
          <a:xfrm>
            <a:off x="11890816" y="6523395"/>
            <a:ext cx="255696" cy="26161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rtlCol="1">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700" b="0" i="0" u="none" strike="noStrike" cap="none" spc="0" normalizeH="0" baseline="0">
                <a:ln>
                  <a:noFill/>
                </a:ln>
                <a:solidFill>
                  <a:srgbClr val="FFFFFF"/>
                </a:solidFill>
                <a:effectLst/>
                <a:uFillTx/>
                <a:latin typeface="Source Sans Pro Regular"/>
                <a:ea typeface="Source Sans Pro Regular"/>
                <a:cs typeface="Source Sans Pro Regular"/>
                <a:sym typeface="Source Sans Pro Regular"/>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algn="ctr" rtl="1"/>
            <a:fld id="{86CB4B4D-7CA3-9044-876B-883B54F8677D}" type="slidenum">
              <a:rPr lang="hu-HU" sz="1100" smtClean="0"/>
              <a:pPr algn="ctr" rtl="1"/>
              <a:t>‹N°›</a:t>
            </a:fld>
            <a:endParaRPr lang="hu-HU" sz="1100" dirty="0"/>
          </a:p>
        </p:txBody>
      </p:sp>
      <p:sp>
        <p:nvSpPr>
          <p:cNvPr id="4" name="Slide Number">
            <a:extLst>
              <a:ext uri="{FF2B5EF4-FFF2-40B4-BE49-F238E27FC236}">
                <a16:creationId xmlns:a16="http://schemas.microsoft.com/office/drawing/2014/main" xmlns="" id="{EC061278-6BB0-07BC-D7F2-3D5E9C722734}"/>
              </a:ext>
            </a:extLst>
          </p:cNvPr>
          <p:cNvSpPr txBox="1">
            <a:spLocks/>
          </p:cNvSpPr>
          <p:nvPr userDrawn="1"/>
        </p:nvSpPr>
        <p:spPr>
          <a:xfrm>
            <a:off x="11812479" y="6489331"/>
            <a:ext cx="481120" cy="475333"/>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200" smtClean="0">
                <a:latin typeface="+mn-lt"/>
              </a:rPr>
              <a:pPr rtl="1"/>
              <a:t>‹N°›</a:t>
            </a:fld>
            <a:endParaRPr lang="hu-HU" sz="1200" dirty="0">
              <a:latin typeface="+mn-lt"/>
            </a:endParaRPr>
          </a:p>
        </p:txBody>
      </p:sp>
      <p:sp>
        <p:nvSpPr>
          <p:cNvPr id="5" name="Subtitle 5">
            <a:extLst>
              <a:ext uri="{FF2B5EF4-FFF2-40B4-BE49-F238E27FC236}">
                <a16:creationId xmlns:a16="http://schemas.microsoft.com/office/drawing/2014/main" xmlns="" id="{EC3468C7-C0B1-F270-C242-F091FF840B21}"/>
              </a:ext>
            </a:extLst>
          </p:cNvPr>
          <p:cNvSpPr txBox="1"/>
          <p:nvPr userDrawn="1"/>
        </p:nvSpPr>
        <p:spPr>
          <a:xfrm>
            <a:off x="8078759" y="6489331"/>
            <a:ext cx="3794759"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16992" rtl="1">
              <a:lnSpc>
                <a:spcPct val="90000"/>
              </a:lnSpc>
              <a:spcBef>
                <a:spcPts val="200"/>
              </a:spcBef>
              <a:defRPr sz="900">
                <a:solidFill>
                  <a:srgbClr val="002060"/>
                </a:solidFill>
                <a:latin typeface="Source Sans Pro Regular"/>
                <a:ea typeface="Source Sans Pro Regular"/>
                <a:cs typeface="Source Sans Pro Regular"/>
                <a:sym typeface="Source Sans Pro Regular"/>
              </a:defRPr>
            </a:lvl1pPr>
          </a:lstStyle>
          <a:p>
            <a:pPr rtl="1"/>
            <a:r>
              <a:rPr lang="ar"/>
              <a:t>RRT Advanced Training Package</a:t>
            </a:r>
          </a:p>
        </p:txBody>
      </p:sp>
      <p:pic>
        <p:nvPicPr>
          <p:cNvPr id="15" name="Image 14"/>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additional learning resources">
    <p:spTree>
      <p:nvGrpSpPr>
        <p:cNvPr id="1" name=""/>
        <p:cNvGrpSpPr/>
        <p:nvPr/>
      </p:nvGrpSpPr>
      <p:grpSpPr>
        <a:xfrm>
          <a:off x="0" y="0"/>
          <a:ext cx="0" cy="0"/>
          <a:chOff x="0" y="0"/>
          <a:chExt cx="0" cy="0"/>
        </a:xfrm>
      </p:grpSpPr>
      <p:pic>
        <p:nvPicPr>
          <p:cNvPr id="87"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88" name="Picture 2" descr="Picture 2"/>
          <p:cNvPicPr>
            <a:picLocks noChangeAspect="1"/>
          </p:cNvPicPr>
          <p:nvPr/>
        </p:nvPicPr>
        <p:blipFill>
          <a:blip r:embed="rId3"/>
          <a:stretch>
            <a:fillRect/>
          </a:stretch>
        </p:blipFill>
        <p:spPr>
          <a:xfrm>
            <a:off x="11189972" y="118166"/>
            <a:ext cx="866716" cy="895042"/>
          </a:xfrm>
          <a:prstGeom prst="rect">
            <a:avLst/>
          </a:prstGeom>
          <a:ln w="12700">
            <a:miter lim="400000"/>
          </a:ln>
        </p:spPr>
      </p:pic>
      <p:sp>
        <p:nvSpPr>
          <p:cNvPr id="90" name="Slide Number"/>
          <p:cNvSpPr txBox="1">
            <a:spLocks noGrp="1"/>
          </p:cNvSpPr>
          <p:nvPr>
            <p:ph type="sldNum" sz="quarter" idx="2"/>
          </p:nvPr>
        </p:nvSpPr>
        <p:spPr>
          <a:prstGeom prst="rect">
            <a:avLst/>
          </a:prstGeom>
        </p:spPr>
        <p:txBody>
          <a:bodyPr rtlCol="1"/>
          <a:lstStyle/>
          <a:p>
            <a:pPr rtl="1"/>
            <a:fld id="{86CB4B4D-7CA3-9044-876B-883B54F8677D}" type="slidenum">
              <a:t>‹N°›</a:t>
            </a:fld>
            <a:endParaRPr/>
          </a:p>
        </p:txBody>
      </p:sp>
      <p:sp>
        <p:nvSpPr>
          <p:cNvPr id="91" name="Slide Number Placeholder 5"/>
          <p:cNvSpPr txBox="1"/>
          <p:nvPr/>
        </p:nvSpPr>
        <p:spPr>
          <a:xfrm>
            <a:off x="11526519" y="6330332"/>
            <a:ext cx="721361" cy="256541"/>
          </a:xfrm>
          <a:prstGeom prst="rect">
            <a:avLst/>
          </a:prstGeom>
          <a:ln w="12700">
            <a:miter lim="400000"/>
          </a:ln>
        </p:spPr>
        <p:txBody>
          <a:bodyPr lIns="45719" rIns="45719" rtlCol="1">
            <a:spAutoFit/>
          </a:bodyPr>
          <a:lstStyle/>
          <a:p>
            <a:pPr rtl="1">
              <a:defRPr sz="1000">
                <a:solidFill>
                  <a:srgbClr val="FFFFFF"/>
                </a:solidFill>
                <a:latin typeface="Source Sans Pro Regular"/>
                <a:ea typeface="Source Sans Pro Regular"/>
                <a:cs typeface="Source Sans Pro Regular"/>
                <a:sym typeface="Source Sans Pro Regular"/>
              </a:defRPr>
            </a:pPr>
            <a:endParaRPr/>
          </a:p>
        </p:txBody>
      </p:sp>
      <p:sp>
        <p:nvSpPr>
          <p:cNvPr id="93" name="Subtitle 5"/>
          <p:cNvSpPr txBox="1"/>
          <p:nvPr/>
        </p:nvSpPr>
        <p:spPr>
          <a:xfrm>
            <a:off x="8078759" y="6642805"/>
            <a:ext cx="3794759"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89321" rtl="1">
              <a:lnSpc>
                <a:spcPct val="90000"/>
              </a:lnSpc>
              <a:spcBef>
                <a:spcPts val="300"/>
              </a:spcBef>
              <a:defRPr sz="900">
                <a:solidFill>
                  <a:srgbClr val="002060"/>
                </a:solidFill>
                <a:latin typeface="Source Sans Pro Regular"/>
                <a:ea typeface="Source Sans Pro Regular"/>
                <a:cs typeface="Source Sans Pro Regular"/>
                <a:sym typeface="Source Sans Pro Regular"/>
              </a:defRPr>
            </a:lvl1pPr>
          </a:lstStyle>
          <a:p>
            <a:pPr rtl="1"/>
            <a:r>
              <a:t>A1.3 One Health</a:t>
            </a:r>
          </a:p>
        </p:txBody>
      </p:sp>
      <p:sp>
        <p:nvSpPr>
          <p:cNvPr id="94" name="Rounded Rectangle 4"/>
          <p:cNvSpPr/>
          <p:nvPr/>
        </p:nvSpPr>
        <p:spPr>
          <a:xfrm flipV="1">
            <a:off x="388996" y="2237883"/>
            <a:ext cx="2029084" cy="86226"/>
          </a:xfrm>
          <a:prstGeom prst="roundRect">
            <a:avLst>
              <a:gd name="adj" fmla="val 50000"/>
            </a:avLst>
          </a:prstGeom>
          <a:solidFill>
            <a:schemeClr val="accent3"/>
          </a:solidFill>
          <a:ln w="12700">
            <a:miter lim="400000"/>
          </a:ln>
        </p:spPr>
        <p:txBody>
          <a:bodyPr lIns="45719" rIns="45719" rtlCol="1" anchor="ctr"/>
          <a:lstStyle/>
          <a:p>
            <a:pPr algn="ctr" rtl="1">
              <a:defRPr sz="400">
                <a:solidFill>
                  <a:srgbClr val="FFFFFF"/>
                </a:solidFill>
                <a:latin typeface="Source Sans Pro Regular"/>
                <a:ea typeface="Source Sans Pro Regular"/>
                <a:cs typeface="Source Sans Pro Regular"/>
                <a:sym typeface="Source Sans Pro Regular"/>
              </a:defRPr>
            </a:pPr>
            <a:endParaRPr/>
          </a:p>
        </p:txBody>
      </p:sp>
      <p:sp>
        <p:nvSpPr>
          <p:cNvPr id="95" name="TextBox 6"/>
          <p:cNvSpPr txBox="1"/>
          <p:nvPr/>
        </p:nvSpPr>
        <p:spPr>
          <a:xfrm>
            <a:off x="403464" y="668225"/>
            <a:ext cx="2803026" cy="53553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162744" rtl="1">
              <a:lnSpc>
                <a:spcPct val="90000"/>
              </a:lnSpc>
              <a:defRPr sz="3200">
                <a:solidFill>
                  <a:srgbClr val="FFFFFF"/>
                </a:solidFill>
                <a:latin typeface="Source Sans Pro Bold"/>
                <a:ea typeface="Source Sans Pro Bold"/>
                <a:cs typeface="Source Sans Pro Bold"/>
                <a:sym typeface="Source Sans Pro Bold"/>
              </a:defRPr>
            </a:lvl1pPr>
          </a:lstStyle>
          <a:p>
            <a:pPr rtl="1"/>
            <a:endParaRPr lang="ar" b="1" dirty="0"/>
          </a:p>
        </p:txBody>
      </p:sp>
      <p:sp>
        <p:nvSpPr>
          <p:cNvPr id="96" name="Pentagon 7"/>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rtlCol="1" anchor="ctr"/>
          <a:lstStyle/>
          <a:p>
            <a:pPr algn="ctr" rtl="1">
              <a:defRPr sz="700">
                <a:solidFill>
                  <a:srgbClr val="FFFFFF"/>
                </a:solidFill>
                <a:latin typeface="Source Sans Pro Regular"/>
                <a:ea typeface="Source Sans Pro Regular"/>
                <a:cs typeface="Source Sans Pro Regular"/>
                <a:sym typeface="Source Sans Pro Regular"/>
              </a:defRPr>
            </a:pPr>
            <a:endParaRPr/>
          </a:p>
        </p:txBody>
      </p:sp>
      <p:sp>
        <p:nvSpPr>
          <p:cNvPr id="97" name="Body Level One…"/>
          <p:cNvSpPr txBox="1">
            <a:spLocks noGrp="1"/>
          </p:cNvSpPr>
          <p:nvPr>
            <p:ph type="body" idx="1"/>
          </p:nvPr>
        </p:nvSpPr>
        <p:spPr>
          <a:xfrm>
            <a:off x="4273553" y="842962"/>
            <a:ext cx="7529514" cy="5546726"/>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4" name="Slide Number">
            <a:extLst>
              <a:ext uri="{FF2B5EF4-FFF2-40B4-BE49-F238E27FC236}">
                <a16:creationId xmlns:a16="http://schemas.microsoft.com/office/drawing/2014/main" xmlns="" id="{1B85BA5C-0F44-925C-A77A-A465B179205D}"/>
              </a:ext>
            </a:extLst>
          </p:cNvPr>
          <p:cNvSpPr txBox="1">
            <a:spLocks/>
          </p:cNvSpPr>
          <p:nvPr userDrawn="1"/>
        </p:nvSpPr>
        <p:spPr>
          <a:xfrm>
            <a:off x="11812479" y="6489331"/>
            <a:ext cx="481120" cy="475333"/>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200" smtClean="0">
                <a:latin typeface="+mn-lt"/>
              </a:rPr>
              <a:pPr rtl="1"/>
              <a:t>‹N°›</a:t>
            </a:fld>
            <a:endParaRPr lang="hu-HU" sz="1200" dirty="0">
              <a:latin typeface="+mn-lt"/>
            </a:endParaRPr>
          </a:p>
        </p:txBody>
      </p:sp>
      <p:sp>
        <p:nvSpPr>
          <p:cNvPr id="5" name="Subtitle 5">
            <a:extLst>
              <a:ext uri="{FF2B5EF4-FFF2-40B4-BE49-F238E27FC236}">
                <a16:creationId xmlns:a16="http://schemas.microsoft.com/office/drawing/2014/main" xmlns="" id="{C4341D24-2A38-AEF0-B718-76F2476E6F57}"/>
              </a:ext>
            </a:extLst>
          </p:cNvPr>
          <p:cNvSpPr txBox="1"/>
          <p:nvPr userDrawn="1"/>
        </p:nvSpPr>
        <p:spPr>
          <a:xfrm>
            <a:off x="8078759" y="6489331"/>
            <a:ext cx="3794759"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16992" rtl="1">
              <a:lnSpc>
                <a:spcPct val="90000"/>
              </a:lnSpc>
              <a:spcBef>
                <a:spcPts val="200"/>
              </a:spcBef>
              <a:defRPr sz="900">
                <a:solidFill>
                  <a:srgbClr val="002060"/>
                </a:solidFill>
                <a:latin typeface="Source Sans Pro Regular"/>
                <a:ea typeface="Source Sans Pro Regular"/>
                <a:cs typeface="Source Sans Pro Regular"/>
                <a:sym typeface="Source Sans Pro Regular"/>
              </a:defRPr>
            </a:lvl1pPr>
          </a:lstStyle>
          <a:p>
            <a:pPr rtl="1"/>
            <a:r>
              <a:rPr lang="ar"/>
              <a:t>RRT Advanced Training Package</a:t>
            </a:r>
          </a:p>
        </p:txBody>
      </p:sp>
      <p:pic>
        <p:nvPicPr>
          <p:cNvPr id="14" name="Image 13"/>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questions">
    <p:spTree>
      <p:nvGrpSpPr>
        <p:cNvPr id="1" name=""/>
        <p:cNvGrpSpPr/>
        <p:nvPr/>
      </p:nvGrpSpPr>
      <p:grpSpPr>
        <a:xfrm>
          <a:off x="0" y="0"/>
          <a:ext cx="0" cy="0"/>
          <a:chOff x="0" y="0"/>
          <a:chExt cx="0" cy="0"/>
        </a:xfrm>
      </p:grpSpPr>
      <p:pic>
        <p:nvPicPr>
          <p:cNvPr id="104"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105" name="Picture 2" descr="Picture 2"/>
          <p:cNvPicPr>
            <a:picLocks noChangeAspect="1"/>
          </p:cNvPicPr>
          <p:nvPr/>
        </p:nvPicPr>
        <p:blipFill>
          <a:blip r:embed="rId3"/>
          <a:stretch>
            <a:fillRect/>
          </a:stretch>
        </p:blipFill>
        <p:spPr>
          <a:xfrm>
            <a:off x="11189972" y="118166"/>
            <a:ext cx="866716" cy="895042"/>
          </a:xfrm>
          <a:prstGeom prst="rect">
            <a:avLst/>
          </a:prstGeom>
          <a:ln w="12700">
            <a:miter lim="400000"/>
          </a:ln>
        </p:spPr>
      </p:pic>
      <p:pic>
        <p:nvPicPr>
          <p:cNvPr id="106" name="Picture 2" descr="Picture 2"/>
          <p:cNvPicPr>
            <a:picLocks noChangeAspect="1"/>
          </p:cNvPicPr>
          <p:nvPr/>
        </p:nvPicPr>
        <p:blipFill>
          <a:blip r:embed="rId4"/>
          <a:stretch>
            <a:fillRect/>
          </a:stretch>
        </p:blipFill>
        <p:spPr>
          <a:xfrm>
            <a:off x="74344" y="6310305"/>
            <a:ext cx="1548718" cy="474296"/>
          </a:xfrm>
          <a:prstGeom prst="rect">
            <a:avLst/>
          </a:prstGeom>
          <a:ln w="12700">
            <a:miter lim="400000"/>
          </a:ln>
        </p:spPr>
      </p:pic>
      <p:sp>
        <p:nvSpPr>
          <p:cNvPr id="107" name="Slide Number"/>
          <p:cNvSpPr txBox="1">
            <a:spLocks noGrp="1"/>
          </p:cNvSpPr>
          <p:nvPr>
            <p:ph type="sldNum" sz="quarter" idx="2"/>
          </p:nvPr>
        </p:nvSpPr>
        <p:spPr>
          <a:prstGeom prst="rect">
            <a:avLst/>
          </a:prstGeom>
        </p:spPr>
        <p:txBody>
          <a:bodyPr rtlCol="1"/>
          <a:lstStyle/>
          <a:p>
            <a:pPr rtl="1"/>
            <a:fld id="{86CB4B4D-7CA3-9044-876B-883B54F8677D}" type="slidenum">
              <a:t>‹N°›</a:t>
            </a:fld>
            <a:endParaRPr/>
          </a:p>
        </p:txBody>
      </p:sp>
      <p:sp>
        <p:nvSpPr>
          <p:cNvPr id="108" name="Slide Number Placeholder 5"/>
          <p:cNvSpPr txBox="1"/>
          <p:nvPr/>
        </p:nvSpPr>
        <p:spPr>
          <a:xfrm>
            <a:off x="11526519" y="6330332"/>
            <a:ext cx="721361" cy="256541"/>
          </a:xfrm>
          <a:prstGeom prst="rect">
            <a:avLst/>
          </a:prstGeom>
          <a:ln w="12700">
            <a:miter lim="400000"/>
          </a:ln>
        </p:spPr>
        <p:txBody>
          <a:bodyPr lIns="45719" rIns="45719" rtlCol="1">
            <a:spAutoFit/>
          </a:bodyPr>
          <a:lstStyle/>
          <a:p>
            <a:pPr rtl="1">
              <a:defRPr sz="1000">
                <a:solidFill>
                  <a:srgbClr val="FFFFFF"/>
                </a:solidFill>
                <a:latin typeface="Source Sans Pro Regular"/>
                <a:ea typeface="Source Sans Pro Regular"/>
                <a:cs typeface="Source Sans Pro Regular"/>
                <a:sym typeface="Source Sans Pro Regular"/>
              </a:defRPr>
            </a:pPr>
            <a:endParaRPr/>
          </a:p>
        </p:txBody>
      </p:sp>
      <p:sp>
        <p:nvSpPr>
          <p:cNvPr id="110" name="Subtitle 5"/>
          <p:cNvSpPr txBox="1"/>
          <p:nvPr/>
        </p:nvSpPr>
        <p:spPr>
          <a:xfrm>
            <a:off x="8078759" y="6642805"/>
            <a:ext cx="3794759"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89321" rtl="1">
              <a:lnSpc>
                <a:spcPct val="90000"/>
              </a:lnSpc>
              <a:spcBef>
                <a:spcPts val="300"/>
              </a:spcBef>
              <a:defRPr sz="900">
                <a:solidFill>
                  <a:srgbClr val="002060"/>
                </a:solidFill>
                <a:latin typeface="Source Sans Pro Regular"/>
                <a:ea typeface="Source Sans Pro Regular"/>
                <a:cs typeface="Source Sans Pro Regular"/>
                <a:sym typeface="Source Sans Pro Regular"/>
              </a:defRPr>
            </a:lvl1pPr>
          </a:lstStyle>
          <a:p>
            <a:pPr rtl="1"/>
            <a:r>
              <a:t>A1.3 One Health</a:t>
            </a:r>
          </a:p>
        </p:txBody>
      </p:sp>
      <p:sp>
        <p:nvSpPr>
          <p:cNvPr id="111" name="Rounded Rectangle 4"/>
          <p:cNvSpPr/>
          <p:nvPr/>
        </p:nvSpPr>
        <p:spPr>
          <a:xfrm flipV="1">
            <a:off x="388996" y="1332436"/>
            <a:ext cx="2079884" cy="100134"/>
          </a:xfrm>
          <a:prstGeom prst="roundRect">
            <a:avLst>
              <a:gd name="adj" fmla="val 50000"/>
            </a:avLst>
          </a:prstGeom>
          <a:solidFill>
            <a:schemeClr val="accent3"/>
          </a:solidFill>
          <a:ln w="12700">
            <a:miter lim="400000"/>
          </a:ln>
        </p:spPr>
        <p:txBody>
          <a:bodyPr lIns="45719" rIns="45719" rtlCol="1" anchor="ctr"/>
          <a:lstStyle/>
          <a:p>
            <a:pPr algn="ctr" rtl="1">
              <a:defRPr sz="400">
                <a:solidFill>
                  <a:srgbClr val="FFFFFF"/>
                </a:solidFill>
                <a:latin typeface="Source Sans Pro Regular"/>
                <a:ea typeface="Source Sans Pro Regular"/>
                <a:cs typeface="Source Sans Pro Regular"/>
                <a:sym typeface="Source Sans Pro Regular"/>
              </a:defRPr>
            </a:pPr>
            <a:endParaRPr/>
          </a:p>
        </p:txBody>
      </p:sp>
      <p:sp>
        <p:nvSpPr>
          <p:cNvPr id="112" name="TextBox 6"/>
          <p:cNvSpPr txBox="1"/>
          <p:nvPr/>
        </p:nvSpPr>
        <p:spPr>
          <a:xfrm>
            <a:off x="403463" y="668215"/>
            <a:ext cx="2294023" cy="5994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r>
              <a:rPr lang="ar" b="1"/>
              <a:t>Questions?</a:t>
            </a:r>
          </a:p>
        </p:txBody>
      </p:sp>
      <p:sp>
        <p:nvSpPr>
          <p:cNvPr id="113" name="Pentagon 7"/>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rtlCol="1" anchor="ctr"/>
          <a:lstStyle/>
          <a:p>
            <a:pPr algn="ctr" rtl="1">
              <a:defRPr sz="700">
                <a:solidFill>
                  <a:srgbClr val="FFFFFF"/>
                </a:solidFill>
                <a:latin typeface="Source Sans Pro Regular"/>
                <a:ea typeface="Source Sans Pro Regular"/>
                <a:cs typeface="Source Sans Pro Regular"/>
                <a:sym typeface="Source Sans Pro Regular"/>
              </a:defRPr>
            </a:pPr>
            <a:endParaRPr/>
          </a:p>
        </p:txBody>
      </p:sp>
      <p:sp>
        <p:nvSpPr>
          <p:cNvPr id="114" name="Body Level One…"/>
          <p:cNvSpPr txBox="1">
            <a:spLocks noGrp="1"/>
          </p:cNvSpPr>
          <p:nvPr>
            <p:ph type="body" idx="1"/>
          </p:nvPr>
        </p:nvSpPr>
        <p:spPr>
          <a:xfrm>
            <a:off x="4273553" y="842962"/>
            <a:ext cx="7529514" cy="5546726"/>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4" name="Slide Number">
            <a:extLst>
              <a:ext uri="{FF2B5EF4-FFF2-40B4-BE49-F238E27FC236}">
                <a16:creationId xmlns:a16="http://schemas.microsoft.com/office/drawing/2014/main" xmlns="" id="{FAD2DFF3-BAA3-8BAA-AA38-9822D29EF2B9}"/>
              </a:ext>
            </a:extLst>
          </p:cNvPr>
          <p:cNvSpPr txBox="1">
            <a:spLocks/>
          </p:cNvSpPr>
          <p:nvPr userDrawn="1"/>
        </p:nvSpPr>
        <p:spPr>
          <a:xfrm>
            <a:off x="11812479" y="6489331"/>
            <a:ext cx="481120" cy="475333"/>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200" smtClean="0">
                <a:latin typeface="+mn-lt"/>
              </a:rPr>
              <a:pPr rtl="1"/>
              <a:t>‹N°›</a:t>
            </a:fld>
            <a:endParaRPr lang="hu-HU" sz="1200" dirty="0">
              <a:latin typeface="+mn-lt"/>
            </a:endParaRPr>
          </a:p>
        </p:txBody>
      </p:sp>
      <p:sp>
        <p:nvSpPr>
          <p:cNvPr id="5" name="Subtitle 5">
            <a:extLst>
              <a:ext uri="{FF2B5EF4-FFF2-40B4-BE49-F238E27FC236}">
                <a16:creationId xmlns:a16="http://schemas.microsoft.com/office/drawing/2014/main" xmlns="" id="{354A9861-47B7-F12C-E4F1-9B941F56B35B}"/>
              </a:ext>
            </a:extLst>
          </p:cNvPr>
          <p:cNvSpPr txBox="1"/>
          <p:nvPr userDrawn="1"/>
        </p:nvSpPr>
        <p:spPr>
          <a:xfrm>
            <a:off x="8078759" y="6489331"/>
            <a:ext cx="3794759"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16992" rtl="1">
              <a:lnSpc>
                <a:spcPct val="90000"/>
              </a:lnSpc>
              <a:spcBef>
                <a:spcPts val="200"/>
              </a:spcBef>
              <a:defRPr sz="900">
                <a:solidFill>
                  <a:srgbClr val="002060"/>
                </a:solidFill>
                <a:latin typeface="Source Sans Pro Regular"/>
                <a:ea typeface="Source Sans Pro Regular"/>
                <a:cs typeface="Source Sans Pro Regular"/>
                <a:sym typeface="Source Sans Pro Regular"/>
              </a:defRPr>
            </a:lvl1pPr>
          </a:lstStyle>
          <a:p>
            <a:pPr rtl="1"/>
            <a:r>
              <a:rPr lang="ar"/>
              <a:t>RRT Advanced Training Package</a:t>
            </a: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1_Custom Layout">
    <p:spTree>
      <p:nvGrpSpPr>
        <p:cNvPr id="1" name=""/>
        <p:cNvGrpSpPr/>
        <p:nvPr/>
      </p:nvGrpSpPr>
      <p:grpSpPr>
        <a:xfrm>
          <a:off x="0" y="0"/>
          <a:ext cx="0" cy="0"/>
          <a:chOff x="0" y="0"/>
          <a:chExt cx="0" cy="0"/>
        </a:xfrm>
      </p:grpSpPr>
      <p:sp>
        <p:nvSpPr>
          <p:cNvPr id="121" name="Slide Number"/>
          <p:cNvSpPr txBox="1">
            <a:spLocks noGrp="1"/>
          </p:cNvSpPr>
          <p:nvPr>
            <p:ph type="sldNum" sz="quarter" idx="2"/>
          </p:nvPr>
        </p:nvSpPr>
        <p:spPr>
          <a:prstGeom prst="rect">
            <a:avLst/>
          </a:prstGeom>
        </p:spPr>
        <p:txBody>
          <a:bodyPr rtlCol="1"/>
          <a:lstStyle/>
          <a:p>
            <a:pPr rtl="1"/>
            <a:fld id="{86CB4B4D-7CA3-9044-876B-883B54F8677D}" type="slidenum">
              <a:t>‹N°›</a:t>
            </a:fld>
            <a:endParaRPr/>
          </a:p>
        </p:txBody>
      </p:sp>
      <p:pic>
        <p:nvPicPr>
          <p:cNvPr id="3" name="Image 2"/>
          <p:cNvPicPr>
            <a:picLocks noChangeAspect="1"/>
          </p:cNvPicPr>
          <p:nvPr userDrawn="1"/>
        </p:nvPicPr>
        <p:blipFill>
          <a:blip r:embed="rId2"/>
          <a:stretch>
            <a:fillRect/>
          </a:stretch>
        </p:blipFill>
        <p:spPr>
          <a:xfrm>
            <a:off x="68580" y="6303268"/>
            <a:ext cx="1657350" cy="484681"/>
          </a:xfrm>
          <a:prstGeom prst="rect">
            <a:avLst/>
          </a:prstGeom>
        </p:spPr>
      </p:pic>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7_Custom Layout">
    <p:spTree>
      <p:nvGrpSpPr>
        <p:cNvPr id="1" name=""/>
        <p:cNvGrpSpPr/>
        <p:nvPr/>
      </p:nvGrpSpPr>
      <p:grpSpPr>
        <a:xfrm>
          <a:off x="0" y="0"/>
          <a:ext cx="0" cy="0"/>
          <a:chOff x="0" y="0"/>
          <a:chExt cx="0" cy="0"/>
        </a:xfrm>
      </p:grpSpPr>
      <p:pic>
        <p:nvPicPr>
          <p:cNvPr id="128" name="Image" descr="Image"/>
          <p:cNvPicPr>
            <a:picLocks noChangeAspect="1"/>
          </p:cNvPicPr>
          <p:nvPr/>
        </p:nvPicPr>
        <p:blipFill>
          <a:blip r:embed="rId2"/>
          <a:srcRect b="1317"/>
          <a:stretch>
            <a:fillRect/>
          </a:stretch>
        </p:blipFill>
        <p:spPr>
          <a:xfrm>
            <a:off x="-15228" y="-14824"/>
            <a:ext cx="12505419" cy="6126364"/>
          </a:xfrm>
          <a:prstGeom prst="rect">
            <a:avLst/>
          </a:prstGeom>
          <a:ln w="12700">
            <a:miter lim="400000"/>
          </a:ln>
        </p:spPr>
      </p:pic>
      <p:pic>
        <p:nvPicPr>
          <p:cNvPr id="129" name="Picture 6" descr="Picture 6"/>
          <p:cNvPicPr>
            <a:picLocks noChangeAspect="1"/>
          </p:cNvPicPr>
          <p:nvPr/>
        </p:nvPicPr>
        <p:blipFill>
          <a:blip r:embed="rId3"/>
          <a:stretch>
            <a:fillRect/>
          </a:stretch>
        </p:blipFill>
        <p:spPr>
          <a:xfrm>
            <a:off x="11358371" y="138176"/>
            <a:ext cx="685801" cy="711201"/>
          </a:xfrm>
          <a:prstGeom prst="rect">
            <a:avLst/>
          </a:prstGeom>
          <a:ln w="12700">
            <a:miter lim="400000"/>
          </a:ln>
        </p:spPr>
      </p:pic>
      <p:sp>
        <p:nvSpPr>
          <p:cNvPr id="131" name="Slide Number"/>
          <p:cNvSpPr txBox="1">
            <a:spLocks noGrp="1"/>
          </p:cNvSpPr>
          <p:nvPr>
            <p:ph type="sldNum" sz="quarter" idx="2"/>
          </p:nvPr>
        </p:nvSpPr>
        <p:spPr>
          <a:prstGeom prst="rect">
            <a:avLst/>
          </a:prstGeom>
        </p:spPr>
        <p:txBody>
          <a:bodyPr rtlCol="1"/>
          <a:lstStyle/>
          <a:p>
            <a:pPr rtl="1"/>
            <a:fld id="{86CB4B4D-7CA3-9044-876B-883B54F8677D}" type="slidenum">
              <a:t>‹N°›</a:t>
            </a:fld>
            <a:endParaRPr/>
          </a:p>
        </p:txBody>
      </p:sp>
      <p:sp>
        <p:nvSpPr>
          <p:cNvPr id="132" name="Slide Number Placeholder 5"/>
          <p:cNvSpPr txBox="1"/>
          <p:nvPr/>
        </p:nvSpPr>
        <p:spPr>
          <a:xfrm>
            <a:off x="11526519" y="6330332"/>
            <a:ext cx="721361" cy="256541"/>
          </a:xfrm>
          <a:prstGeom prst="rect">
            <a:avLst/>
          </a:prstGeom>
          <a:ln w="12700">
            <a:miter lim="400000"/>
          </a:ln>
        </p:spPr>
        <p:txBody>
          <a:bodyPr lIns="45719" rIns="45719" rtlCol="1">
            <a:spAutoFit/>
          </a:bodyPr>
          <a:lstStyle/>
          <a:p>
            <a:pPr rtl="1">
              <a:defRPr sz="1000">
                <a:solidFill>
                  <a:srgbClr val="FFFFFF"/>
                </a:solidFill>
                <a:latin typeface="Source Sans Pro Regular"/>
                <a:ea typeface="Source Sans Pro Regular"/>
                <a:cs typeface="Source Sans Pro Regular"/>
                <a:sym typeface="Source Sans Pro Regular"/>
              </a:defRPr>
            </a:pPr>
            <a:endParaRPr/>
          </a:p>
        </p:txBody>
      </p:sp>
      <p:sp>
        <p:nvSpPr>
          <p:cNvPr id="134" name="Subtitle 5"/>
          <p:cNvSpPr txBox="1"/>
          <p:nvPr/>
        </p:nvSpPr>
        <p:spPr>
          <a:xfrm>
            <a:off x="8078759" y="6642805"/>
            <a:ext cx="3794759"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89321" rtl="1">
              <a:lnSpc>
                <a:spcPct val="90000"/>
              </a:lnSpc>
              <a:spcBef>
                <a:spcPts val="300"/>
              </a:spcBef>
              <a:defRPr sz="900">
                <a:solidFill>
                  <a:srgbClr val="002060"/>
                </a:solidFill>
                <a:latin typeface="Source Sans Pro Regular"/>
                <a:ea typeface="Source Sans Pro Regular"/>
                <a:cs typeface="Source Sans Pro Regular"/>
                <a:sym typeface="Source Sans Pro Regular"/>
              </a:defRPr>
            </a:lvl1pPr>
          </a:lstStyle>
          <a:p>
            <a:pPr rtl="1"/>
            <a:r>
              <a:t>A1.3 One Health</a:t>
            </a:r>
          </a:p>
        </p:txBody>
      </p:sp>
      <p:sp>
        <p:nvSpPr>
          <p:cNvPr id="135" name="Rounded Rectangle 4"/>
          <p:cNvSpPr/>
          <p:nvPr/>
        </p:nvSpPr>
        <p:spPr>
          <a:xfrm flipV="1">
            <a:off x="5003346" y="3246975"/>
            <a:ext cx="2515176" cy="111824"/>
          </a:xfrm>
          <a:prstGeom prst="roundRect">
            <a:avLst>
              <a:gd name="adj" fmla="val 50000"/>
            </a:avLst>
          </a:prstGeom>
          <a:solidFill>
            <a:schemeClr val="accent3"/>
          </a:solidFill>
          <a:ln w="12700">
            <a:miter lim="400000"/>
          </a:ln>
        </p:spPr>
        <p:txBody>
          <a:bodyPr lIns="45719" rIns="45719" rtlCol="1" anchor="ctr"/>
          <a:lstStyle/>
          <a:p>
            <a:pPr algn="ctr" rtl="1">
              <a:defRPr sz="400">
                <a:solidFill>
                  <a:srgbClr val="FFFFFF"/>
                </a:solidFill>
                <a:latin typeface="Source Sans Pro Regular"/>
                <a:ea typeface="Source Sans Pro Regular"/>
                <a:cs typeface="Source Sans Pro Regular"/>
                <a:sym typeface="Source Sans Pro Regular"/>
              </a:defRPr>
            </a:pPr>
            <a:endParaRPr/>
          </a:p>
        </p:txBody>
      </p:sp>
      <p:sp>
        <p:nvSpPr>
          <p:cNvPr id="136" name="Body Level One…"/>
          <p:cNvSpPr txBox="1">
            <a:spLocks noGrp="1"/>
          </p:cNvSpPr>
          <p:nvPr>
            <p:ph type="body" sz="half" idx="1" hasCustomPrompt="1"/>
          </p:nvPr>
        </p:nvSpPr>
        <p:spPr>
          <a:xfrm>
            <a:off x="587206" y="1897864"/>
            <a:ext cx="11347452" cy="1870076"/>
          </a:xfrm>
          <a:prstGeom prst="rect">
            <a:avLst/>
          </a:prstGeom>
        </p:spPr>
        <p:txBody>
          <a:bodyPr rtlCol="1" anchor="ctr"/>
          <a:lstStyle>
            <a:lvl1pPr marL="0" indent="0" algn="ctr" rtl="1">
              <a:buClrTx/>
              <a:buSzTx/>
              <a:buFontTx/>
              <a:buNone/>
              <a:defRPr sz="3200">
                <a:solidFill>
                  <a:srgbClr val="FFFFFF"/>
                </a:solidFill>
                <a:latin typeface="Source Sans Pro Bold"/>
                <a:ea typeface="Source Sans Pro Bold"/>
                <a:cs typeface="Source Sans Pro Bold"/>
                <a:sym typeface="Source Sans Pro Bold"/>
              </a:defRPr>
            </a:lvl1pPr>
            <a:lvl2pPr marL="168168" indent="-86796" algn="ctr" rtl="1">
              <a:buClrTx/>
              <a:buFontTx/>
              <a:defRPr sz="3200">
                <a:solidFill>
                  <a:srgbClr val="FFFFFF"/>
                </a:solidFill>
                <a:latin typeface="Source Sans Pro Bold"/>
                <a:ea typeface="Source Sans Pro Bold"/>
                <a:cs typeface="Source Sans Pro Bold"/>
                <a:sym typeface="Source Sans Pro Bold"/>
              </a:defRPr>
            </a:lvl2pPr>
            <a:lvl3pPr marL="262894" indent="-100150" algn="ctr" rtl="1">
              <a:buClrTx/>
              <a:buFontTx/>
              <a:defRPr sz="3200">
                <a:solidFill>
                  <a:srgbClr val="FFFFFF"/>
                </a:solidFill>
                <a:latin typeface="Source Sans Pro Bold"/>
                <a:ea typeface="Source Sans Pro Bold"/>
                <a:cs typeface="Source Sans Pro Bold"/>
                <a:sym typeface="Source Sans Pro Bold"/>
              </a:defRPr>
            </a:lvl3pPr>
            <a:lvl4pPr marL="344266" indent="-100150" algn="ctr" rtl="1">
              <a:buClrTx/>
              <a:buFontTx/>
              <a:defRPr sz="3200">
                <a:solidFill>
                  <a:srgbClr val="FFFFFF"/>
                </a:solidFill>
                <a:latin typeface="Source Sans Pro Bold"/>
                <a:ea typeface="Source Sans Pro Bold"/>
                <a:cs typeface="Source Sans Pro Bold"/>
                <a:sym typeface="Source Sans Pro Bold"/>
              </a:defRPr>
            </a:lvl4pPr>
            <a:lvl5pPr marL="425637" indent="-100150" algn="ctr" rtl="1">
              <a:buClrTx/>
              <a:buFontTx/>
              <a:defRPr sz="3200">
                <a:solidFill>
                  <a:srgbClr val="FFFFFF"/>
                </a:solidFill>
                <a:latin typeface="Source Sans Pro Bold"/>
                <a:ea typeface="Source Sans Pro Bold"/>
                <a:cs typeface="Source Sans Pro Bold"/>
                <a:sym typeface="Source Sans Pro Bold"/>
              </a:defRPr>
            </a:lvl5pPr>
          </a:lstStyle>
          <a:p>
            <a:pPr rtl="1"/>
            <a:r>
              <a:t>Click to edit Master title style</a:t>
            </a:r>
          </a:p>
          <a:p>
            <a:pPr lvl="1" rtl="1"/>
            <a:endParaRPr/>
          </a:p>
          <a:p>
            <a:pPr lvl="2" rtl="1"/>
            <a:endParaRPr/>
          </a:p>
          <a:p>
            <a:pPr lvl="3" rtl="1"/>
            <a:endParaRPr/>
          </a:p>
          <a:p>
            <a:pPr lvl="4" rtl="1"/>
            <a:endParaRPr/>
          </a:p>
        </p:txBody>
      </p:sp>
      <p:sp>
        <p:nvSpPr>
          <p:cNvPr id="3" name="Slide Number">
            <a:extLst>
              <a:ext uri="{FF2B5EF4-FFF2-40B4-BE49-F238E27FC236}">
                <a16:creationId xmlns:a16="http://schemas.microsoft.com/office/drawing/2014/main" xmlns="" id="{DD94E619-D9DD-6178-E4D0-52B9BE6C37BD}"/>
              </a:ext>
            </a:extLst>
          </p:cNvPr>
          <p:cNvSpPr txBox="1">
            <a:spLocks/>
          </p:cNvSpPr>
          <p:nvPr userDrawn="1"/>
        </p:nvSpPr>
        <p:spPr>
          <a:xfrm>
            <a:off x="11812479" y="6489331"/>
            <a:ext cx="481120" cy="475333"/>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200" smtClean="0">
                <a:latin typeface="+mn-lt"/>
              </a:rPr>
              <a:pPr rtl="1"/>
              <a:t>‹N°›</a:t>
            </a:fld>
            <a:endParaRPr lang="hu-HU" sz="1200" dirty="0">
              <a:latin typeface="+mn-lt"/>
            </a:endParaRPr>
          </a:p>
        </p:txBody>
      </p:sp>
      <p:sp>
        <p:nvSpPr>
          <p:cNvPr id="4" name="Subtitle 5">
            <a:extLst>
              <a:ext uri="{FF2B5EF4-FFF2-40B4-BE49-F238E27FC236}">
                <a16:creationId xmlns:a16="http://schemas.microsoft.com/office/drawing/2014/main" xmlns="" id="{854695DB-2F2B-C588-DB6D-AA93D23EAF70}"/>
              </a:ext>
            </a:extLst>
          </p:cNvPr>
          <p:cNvSpPr txBox="1"/>
          <p:nvPr userDrawn="1"/>
        </p:nvSpPr>
        <p:spPr>
          <a:xfrm>
            <a:off x="8078759" y="6489331"/>
            <a:ext cx="3794759"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16992" rtl="1">
              <a:lnSpc>
                <a:spcPct val="90000"/>
              </a:lnSpc>
              <a:spcBef>
                <a:spcPts val="200"/>
              </a:spcBef>
              <a:defRPr sz="900">
                <a:solidFill>
                  <a:srgbClr val="002060"/>
                </a:solidFill>
                <a:latin typeface="Source Sans Pro Regular"/>
                <a:ea typeface="Source Sans Pro Regular"/>
                <a:cs typeface="Source Sans Pro Regular"/>
                <a:sym typeface="Source Sans Pro Regular"/>
              </a:defRPr>
            </a:lvl1pPr>
          </a:lstStyle>
          <a:p>
            <a:pPr rtl="1"/>
            <a:r>
              <a:rPr lang="ar"/>
              <a:t>RRT Advanced Training Package</a:t>
            </a:r>
          </a:p>
        </p:txBody>
      </p:sp>
      <p:pic>
        <p:nvPicPr>
          <p:cNvPr id="12" name="Image 11"/>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6_Custom Layout">
    <p:spTree>
      <p:nvGrpSpPr>
        <p:cNvPr id="1" name=""/>
        <p:cNvGrpSpPr/>
        <p:nvPr/>
      </p:nvGrpSpPr>
      <p:grpSpPr>
        <a:xfrm>
          <a:off x="0" y="0"/>
          <a:ext cx="0" cy="0"/>
          <a:chOff x="0" y="0"/>
          <a:chExt cx="0" cy="0"/>
        </a:xfrm>
      </p:grpSpPr>
      <p:pic>
        <p:nvPicPr>
          <p:cNvPr id="143" name="Image" descr="Image"/>
          <p:cNvPicPr>
            <a:picLocks noChangeAspect="1"/>
          </p:cNvPicPr>
          <p:nvPr/>
        </p:nvPicPr>
        <p:blipFill>
          <a:blip r:embed="rId2"/>
          <a:srcRect b="1317"/>
          <a:stretch>
            <a:fillRect/>
          </a:stretch>
        </p:blipFill>
        <p:spPr>
          <a:xfrm>
            <a:off x="-15228" y="-14824"/>
            <a:ext cx="12505419" cy="6126364"/>
          </a:xfrm>
          <a:prstGeom prst="rect">
            <a:avLst/>
          </a:prstGeom>
          <a:ln w="12700">
            <a:miter lim="400000"/>
          </a:ln>
        </p:spPr>
      </p:pic>
      <p:pic>
        <p:nvPicPr>
          <p:cNvPr id="144" name="Picture 6" descr="Picture 6"/>
          <p:cNvPicPr>
            <a:picLocks noChangeAspect="1"/>
          </p:cNvPicPr>
          <p:nvPr/>
        </p:nvPicPr>
        <p:blipFill>
          <a:blip r:embed="rId3"/>
          <a:stretch>
            <a:fillRect/>
          </a:stretch>
        </p:blipFill>
        <p:spPr>
          <a:xfrm>
            <a:off x="11358371" y="138176"/>
            <a:ext cx="685801" cy="711201"/>
          </a:xfrm>
          <a:prstGeom prst="rect">
            <a:avLst/>
          </a:prstGeom>
          <a:ln w="12700">
            <a:miter lim="400000"/>
          </a:ln>
        </p:spPr>
      </p:pic>
      <p:sp>
        <p:nvSpPr>
          <p:cNvPr id="146" name="Slide Number"/>
          <p:cNvSpPr txBox="1">
            <a:spLocks noGrp="1"/>
          </p:cNvSpPr>
          <p:nvPr>
            <p:ph type="sldNum" sz="quarter" idx="2"/>
          </p:nvPr>
        </p:nvSpPr>
        <p:spPr>
          <a:prstGeom prst="rect">
            <a:avLst/>
          </a:prstGeom>
        </p:spPr>
        <p:txBody>
          <a:bodyPr rtlCol="1"/>
          <a:lstStyle/>
          <a:p>
            <a:pPr rtl="1"/>
            <a:fld id="{86CB4B4D-7CA3-9044-876B-883B54F8677D}" type="slidenum">
              <a:t>‹N°›</a:t>
            </a:fld>
            <a:endParaRPr/>
          </a:p>
        </p:txBody>
      </p:sp>
      <p:sp>
        <p:nvSpPr>
          <p:cNvPr id="147" name="Slide Number Placeholder 5"/>
          <p:cNvSpPr txBox="1"/>
          <p:nvPr/>
        </p:nvSpPr>
        <p:spPr>
          <a:xfrm>
            <a:off x="11526519" y="6330332"/>
            <a:ext cx="721361" cy="256541"/>
          </a:xfrm>
          <a:prstGeom prst="rect">
            <a:avLst/>
          </a:prstGeom>
          <a:ln w="12700">
            <a:miter lim="400000"/>
          </a:ln>
        </p:spPr>
        <p:txBody>
          <a:bodyPr lIns="45719" rIns="45719" rtlCol="1">
            <a:spAutoFit/>
          </a:bodyPr>
          <a:lstStyle/>
          <a:p>
            <a:pPr rtl="1">
              <a:defRPr sz="1000">
                <a:solidFill>
                  <a:srgbClr val="FFFFFF"/>
                </a:solidFill>
                <a:latin typeface="Source Sans Pro Regular"/>
                <a:ea typeface="Source Sans Pro Regular"/>
                <a:cs typeface="Source Sans Pro Regular"/>
                <a:sym typeface="Source Sans Pro Regular"/>
              </a:defRPr>
            </a:pPr>
            <a:endParaRPr/>
          </a:p>
        </p:txBody>
      </p:sp>
      <p:sp>
        <p:nvSpPr>
          <p:cNvPr id="149" name="Subtitle 5"/>
          <p:cNvSpPr txBox="1"/>
          <p:nvPr/>
        </p:nvSpPr>
        <p:spPr>
          <a:xfrm>
            <a:off x="8078759" y="6642805"/>
            <a:ext cx="3794759"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89321" rtl="1">
              <a:lnSpc>
                <a:spcPct val="90000"/>
              </a:lnSpc>
              <a:spcBef>
                <a:spcPts val="300"/>
              </a:spcBef>
              <a:defRPr sz="900">
                <a:solidFill>
                  <a:srgbClr val="002060"/>
                </a:solidFill>
                <a:latin typeface="Source Sans Pro Regular"/>
                <a:ea typeface="Source Sans Pro Regular"/>
                <a:cs typeface="Source Sans Pro Regular"/>
                <a:sym typeface="Source Sans Pro Regular"/>
              </a:defRPr>
            </a:lvl1pPr>
          </a:lstStyle>
          <a:p>
            <a:pPr rtl="1"/>
            <a:r>
              <a:t>A1.3 One Health</a:t>
            </a:r>
          </a:p>
        </p:txBody>
      </p:sp>
      <p:sp>
        <p:nvSpPr>
          <p:cNvPr id="3" name="Slide Number">
            <a:extLst>
              <a:ext uri="{FF2B5EF4-FFF2-40B4-BE49-F238E27FC236}">
                <a16:creationId xmlns:a16="http://schemas.microsoft.com/office/drawing/2014/main" xmlns="" id="{7370332E-97CF-6CC6-DCA0-D27B20E9B5DD}"/>
              </a:ext>
            </a:extLst>
          </p:cNvPr>
          <p:cNvSpPr txBox="1">
            <a:spLocks/>
          </p:cNvSpPr>
          <p:nvPr userDrawn="1"/>
        </p:nvSpPr>
        <p:spPr>
          <a:xfrm>
            <a:off x="11812479" y="6489331"/>
            <a:ext cx="481120" cy="475333"/>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200" smtClean="0">
                <a:latin typeface="+mn-lt"/>
              </a:rPr>
              <a:pPr rtl="1"/>
              <a:t>‹N°›</a:t>
            </a:fld>
            <a:endParaRPr lang="hu-HU" sz="1200" dirty="0">
              <a:latin typeface="+mn-lt"/>
            </a:endParaRPr>
          </a:p>
        </p:txBody>
      </p:sp>
      <p:sp>
        <p:nvSpPr>
          <p:cNvPr id="4" name="Subtitle 5">
            <a:extLst>
              <a:ext uri="{FF2B5EF4-FFF2-40B4-BE49-F238E27FC236}">
                <a16:creationId xmlns:a16="http://schemas.microsoft.com/office/drawing/2014/main" xmlns="" id="{FEF43385-FEA0-1E3D-6997-C2110BA0F50A}"/>
              </a:ext>
            </a:extLst>
          </p:cNvPr>
          <p:cNvSpPr txBox="1"/>
          <p:nvPr userDrawn="1"/>
        </p:nvSpPr>
        <p:spPr>
          <a:xfrm>
            <a:off x="8078759" y="6489331"/>
            <a:ext cx="3794759"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16992" rtl="1">
              <a:lnSpc>
                <a:spcPct val="90000"/>
              </a:lnSpc>
              <a:spcBef>
                <a:spcPts val="200"/>
              </a:spcBef>
              <a:defRPr sz="900">
                <a:solidFill>
                  <a:srgbClr val="002060"/>
                </a:solidFill>
                <a:latin typeface="Source Sans Pro Regular"/>
                <a:ea typeface="Source Sans Pro Regular"/>
                <a:cs typeface="Source Sans Pro Regular"/>
                <a:sym typeface="Source Sans Pro Regular"/>
              </a:defRPr>
            </a:lvl1pPr>
          </a:lstStyle>
          <a:p>
            <a:pPr rtl="1"/>
            <a:r>
              <a:rPr lang="ar"/>
              <a:t>RRT Advanced Training Package</a:t>
            </a:r>
          </a:p>
        </p:txBody>
      </p:sp>
      <p:pic>
        <p:nvPicPr>
          <p:cNvPr id="11" name="Image 10"/>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descr="Image"/>
          <p:cNvPicPr>
            <a:picLocks noChangeAspect="1"/>
          </p:cNvPicPr>
          <p:nvPr/>
        </p:nvPicPr>
        <p:blipFill>
          <a:blip r:embed="rId18"/>
          <a:srcRect b="1317"/>
          <a:stretch>
            <a:fillRect/>
          </a:stretch>
        </p:blipFill>
        <p:spPr>
          <a:xfrm>
            <a:off x="-15228" y="-14824"/>
            <a:ext cx="12505419" cy="6126364"/>
          </a:xfrm>
          <a:prstGeom prst="rect">
            <a:avLst/>
          </a:prstGeom>
          <a:ln w="12700">
            <a:miter lim="400000"/>
          </a:ln>
        </p:spPr>
      </p:pic>
      <p:pic>
        <p:nvPicPr>
          <p:cNvPr id="3" name="Picture 6" descr="Picture 6"/>
          <p:cNvPicPr>
            <a:picLocks noChangeAspect="1"/>
          </p:cNvPicPr>
          <p:nvPr/>
        </p:nvPicPr>
        <p:blipFill>
          <a:blip r:embed="rId19"/>
          <a:stretch>
            <a:fillRect/>
          </a:stretch>
        </p:blipFill>
        <p:spPr>
          <a:xfrm>
            <a:off x="11358371" y="138176"/>
            <a:ext cx="685801" cy="711201"/>
          </a:xfrm>
          <a:prstGeom prst="rect">
            <a:avLst/>
          </a:prstGeom>
          <a:ln w="12700">
            <a:miter lim="400000"/>
          </a:ln>
        </p:spPr>
      </p:pic>
      <p:pic>
        <p:nvPicPr>
          <p:cNvPr id="4" name="Picture 2" descr="Picture 2"/>
          <p:cNvPicPr>
            <a:picLocks noChangeAspect="1"/>
          </p:cNvPicPr>
          <p:nvPr/>
        </p:nvPicPr>
        <p:blipFill>
          <a:blip r:embed="rId20"/>
          <a:stretch>
            <a:fillRect/>
          </a:stretch>
        </p:blipFill>
        <p:spPr>
          <a:xfrm>
            <a:off x="74344" y="6310305"/>
            <a:ext cx="1548718" cy="474296"/>
          </a:xfrm>
          <a:prstGeom prst="rect">
            <a:avLst/>
          </a:prstGeom>
          <a:ln w="12700">
            <a:miter lim="400000"/>
          </a:ln>
        </p:spPr>
      </p:pic>
      <p:sp>
        <p:nvSpPr>
          <p:cNvPr id="5" name="Slide Number"/>
          <p:cNvSpPr txBox="1">
            <a:spLocks noGrp="1"/>
          </p:cNvSpPr>
          <p:nvPr>
            <p:ph type="sldNum" sz="quarter" idx="2"/>
          </p:nvPr>
        </p:nvSpPr>
        <p:spPr>
          <a:xfrm>
            <a:off x="11480800" y="6330334"/>
            <a:ext cx="192507" cy="205741"/>
          </a:xfrm>
          <a:prstGeom prst="rect">
            <a:avLst/>
          </a:prstGeom>
          <a:ln w="12700">
            <a:miter lim="400000"/>
          </a:ln>
        </p:spPr>
        <p:txBody>
          <a:bodyPr wrap="none" lIns="45719" rIns="45719" rtlCol="1">
            <a:spAutoFit/>
          </a:bodyPr>
          <a:lstStyle>
            <a:lvl1pPr algn="r" rtl="1">
              <a:defRPr sz="700">
                <a:solidFill>
                  <a:srgbClr val="FFFFFF"/>
                </a:solidFill>
                <a:latin typeface="Source Sans Pro Regular"/>
                <a:ea typeface="Source Sans Pro Regular"/>
                <a:cs typeface="Source Sans Pro Regular"/>
                <a:sym typeface="Source Sans Pro Regular"/>
              </a:defRPr>
            </a:lvl1pPr>
          </a:lstStyle>
          <a:p>
            <a:pPr rtl="1"/>
            <a:fld id="{86CB4B4D-7CA3-9044-876B-883B54F8677D}" type="slidenum">
              <a:t>‹N°›</a:t>
            </a:fld>
            <a:endParaRPr/>
          </a:p>
        </p:txBody>
      </p:sp>
      <p:sp>
        <p:nvSpPr>
          <p:cNvPr id="6" name="Slide Number Placeholder 5"/>
          <p:cNvSpPr txBox="1"/>
          <p:nvPr/>
        </p:nvSpPr>
        <p:spPr>
          <a:xfrm>
            <a:off x="11526519" y="6330332"/>
            <a:ext cx="721361" cy="256541"/>
          </a:xfrm>
          <a:prstGeom prst="rect">
            <a:avLst/>
          </a:prstGeom>
          <a:ln w="12700">
            <a:miter lim="400000"/>
          </a:ln>
        </p:spPr>
        <p:txBody>
          <a:bodyPr lIns="45719" rIns="45719" rtlCol="1">
            <a:spAutoFit/>
          </a:bodyPr>
          <a:lstStyle/>
          <a:p>
            <a:pPr rtl="1">
              <a:defRPr sz="1000">
                <a:solidFill>
                  <a:srgbClr val="FFFFFF"/>
                </a:solidFill>
                <a:latin typeface="Source Sans Pro Regular"/>
                <a:ea typeface="Source Sans Pro Regular"/>
                <a:cs typeface="Source Sans Pro Regular"/>
                <a:sym typeface="Source Sans Pro Regular"/>
              </a:defRPr>
            </a:pPr>
            <a:endParaRPr/>
          </a:p>
        </p:txBody>
      </p:sp>
      <p:sp>
        <p:nvSpPr>
          <p:cNvPr id="8" name="Subtitle 5"/>
          <p:cNvSpPr txBox="1"/>
          <p:nvPr/>
        </p:nvSpPr>
        <p:spPr>
          <a:xfrm>
            <a:off x="8078759" y="6642805"/>
            <a:ext cx="3794759"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89321" rtl="1">
              <a:lnSpc>
                <a:spcPct val="90000"/>
              </a:lnSpc>
              <a:spcBef>
                <a:spcPts val="300"/>
              </a:spcBef>
              <a:defRPr sz="900">
                <a:solidFill>
                  <a:srgbClr val="002060"/>
                </a:solidFill>
                <a:latin typeface="Source Sans Pro Regular"/>
                <a:ea typeface="Source Sans Pro Regular"/>
                <a:cs typeface="Source Sans Pro Regular"/>
                <a:sym typeface="Source Sans Pro Regular"/>
              </a:defRPr>
            </a:lvl1pPr>
          </a:lstStyle>
          <a:p>
            <a:pPr rtl="1"/>
            <a:r>
              <a:t>A1.3 One Health</a:t>
            </a:r>
          </a:p>
        </p:txBody>
      </p:sp>
      <p:sp>
        <p:nvSpPr>
          <p:cNvPr id="9" name="Rounded Rectangle 4"/>
          <p:cNvSpPr/>
          <p:nvPr/>
        </p:nvSpPr>
        <p:spPr>
          <a:xfrm flipV="1">
            <a:off x="5003346" y="3246975"/>
            <a:ext cx="2515176" cy="111824"/>
          </a:xfrm>
          <a:prstGeom prst="roundRect">
            <a:avLst>
              <a:gd name="adj" fmla="val 50000"/>
            </a:avLst>
          </a:prstGeom>
          <a:solidFill>
            <a:schemeClr val="accent3"/>
          </a:solidFill>
          <a:ln w="12700">
            <a:miter lim="400000"/>
          </a:ln>
        </p:spPr>
        <p:txBody>
          <a:bodyPr lIns="45719" rIns="45719" rtlCol="1" anchor="ctr"/>
          <a:lstStyle/>
          <a:p>
            <a:pPr algn="ctr" rtl="1">
              <a:defRPr sz="400">
                <a:solidFill>
                  <a:srgbClr val="FFFFFF"/>
                </a:solidFill>
                <a:latin typeface="Source Sans Pro Regular"/>
                <a:ea typeface="Source Sans Pro Regular"/>
                <a:cs typeface="Source Sans Pro Regular"/>
                <a:sym typeface="Source Sans Pro Regular"/>
              </a:defRPr>
            </a:pPr>
            <a:endParaRPr/>
          </a:p>
        </p:txBody>
      </p:sp>
      <p:sp>
        <p:nvSpPr>
          <p:cNvPr id="10" name="TextBox 5"/>
          <p:cNvSpPr txBox="1"/>
          <p:nvPr/>
        </p:nvSpPr>
        <p:spPr>
          <a:xfrm>
            <a:off x="4400182" y="2325452"/>
            <a:ext cx="3721503" cy="7899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ctr" rtl="1">
              <a:defRPr sz="4400">
                <a:solidFill>
                  <a:srgbClr val="FFFFFF"/>
                </a:solidFill>
                <a:latin typeface="Source Sans Pro Bold"/>
                <a:ea typeface="Source Sans Pro Bold"/>
                <a:cs typeface="Source Sans Pro Bold"/>
                <a:sym typeface="Source Sans Pro Bold"/>
              </a:defRPr>
            </a:lvl1pPr>
          </a:lstStyle>
          <a:p>
            <a:pPr rtl="1"/>
            <a:r>
              <a:rPr lang="ar" b="1"/>
              <a:t>Thank you</a:t>
            </a:r>
          </a:p>
        </p:txBody>
      </p:sp>
      <p:sp>
        <p:nvSpPr>
          <p:cNvPr id="11" name="Title Text"/>
          <p:cNvSpPr txBox="1">
            <a:spLocks noGrp="1"/>
          </p:cNvSpPr>
          <p:nvPr>
            <p:ph type="title"/>
          </p:nvPr>
        </p:nvSpPr>
        <p:spPr>
          <a:xfrm>
            <a:off x="609600" y="92074"/>
            <a:ext cx="10972800" cy="150812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a:bodyPr>
          <a:lstStyle/>
          <a:p>
            <a:pPr rtl="1"/>
            <a:r>
              <a:t>Title Text</a:t>
            </a:r>
          </a:p>
        </p:txBody>
      </p:sp>
      <p:sp>
        <p:nvSpPr>
          <p:cNvPr id="12" name="Body Level One…"/>
          <p:cNvSpPr txBox="1">
            <a:spLocks noGrp="1"/>
          </p:cNvSpPr>
          <p:nvPr>
            <p:ph type="body" idx="1"/>
          </p:nvPr>
        </p:nvSpPr>
        <p:spPr>
          <a:xfrm>
            <a:off x="508000" y="3671536"/>
            <a:ext cx="10972800" cy="525780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ormAutofit/>
          </a:bodyPr>
          <a:lstStyle/>
          <a:p>
            <a:pPr rtl="1"/>
            <a:r>
              <a:t>Body Level One</a:t>
            </a:r>
          </a:p>
          <a:p>
            <a:pPr lvl="1" rtl="1"/>
            <a:r>
              <a:t>Body Level Two</a:t>
            </a:r>
          </a:p>
          <a:p>
            <a:pPr lvl="2" rtl="1"/>
            <a:r>
              <a:t>Body Level Three</a:t>
            </a:r>
          </a:p>
          <a:p>
            <a:pPr lvl="3" rtl="1"/>
            <a:r>
              <a:t>Body Level Four</a:t>
            </a:r>
          </a:p>
          <a:p>
            <a:pPr lvl="4" rtl="1"/>
            <a:r>
              <a:t>Body Level Five</a:t>
            </a:r>
          </a:p>
        </p:txBody>
      </p:sp>
      <p:sp>
        <p:nvSpPr>
          <p:cNvPr id="13" name="Slide Number">
            <a:extLst>
              <a:ext uri="{FF2B5EF4-FFF2-40B4-BE49-F238E27FC236}">
                <a16:creationId xmlns:a16="http://schemas.microsoft.com/office/drawing/2014/main" xmlns="" id="{46EB657D-F677-5C01-4FA6-27AA843E158E}"/>
              </a:ext>
            </a:extLst>
          </p:cNvPr>
          <p:cNvSpPr txBox="1">
            <a:spLocks/>
          </p:cNvSpPr>
          <p:nvPr userDrawn="1"/>
        </p:nvSpPr>
        <p:spPr>
          <a:xfrm>
            <a:off x="11812479" y="6489331"/>
            <a:ext cx="481120" cy="475333"/>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200" smtClean="0">
                <a:latin typeface="+mn-lt"/>
              </a:rPr>
              <a:pPr rtl="1"/>
              <a:t>‹N°›</a:t>
            </a:fld>
            <a:endParaRPr lang="hu-HU" sz="1200" dirty="0">
              <a:latin typeface="+mn-lt"/>
            </a:endParaRPr>
          </a:p>
        </p:txBody>
      </p:sp>
      <p:sp>
        <p:nvSpPr>
          <p:cNvPr id="14" name="Subtitle 5">
            <a:extLst>
              <a:ext uri="{FF2B5EF4-FFF2-40B4-BE49-F238E27FC236}">
                <a16:creationId xmlns:a16="http://schemas.microsoft.com/office/drawing/2014/main" xmlns="" id="{A383B307-E26D-B23F-6B23-4E3EA8B430C9}"/>
              </a:ext>
            </a:extLst>
          </p:cNvPr>
          <p:cNvSpPr txBox="1"/>
          <p:nvPr userDrawn="1"/>
        </p:nvSpPr>
        <p:spPr>
          <a:xfrm>
            <a:off x="8078759" y="6489331"/>
            <a:ext cx="3794759"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16992" rtl="1">
              <a:lnSpc>
                <a:spcPct val="90000"/>
              </a:lnSpc>
              <a:spcBef>
                <a:spcPts val="200"/>
              </a:spcBef>
              <a:defRPr sz="900">
                <a:solidFill>
                  <a:srgbClr val="002060"/>
                </a:solidFill>
                <a:latin typeface="Source Sans Pro Regular"/>
                <a:ea typeface="Source Sans Pro Regular"/>
                <a:cs typeface="Source Sans Pro Regular"/>
                <a:sym typeface="Source Sans Pro Regular"/>
              </a:defRPr>
            </a:lvl1pPr>
          </a:lstStyle>
          <a:p>
            <a:pPr rtl="1"/>
            <a:r>
              <a:rPr lang="ar"/>
              <a:t>RRT Advanced Training Package</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ransition spd="med"/>
  <p:txStyles>
    <p:titleStyle>
      <a:lvl1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p:titleStyle>
    <p:bodyStyle>
      <a:lvl1pPr marL="40686" marR="0" indent="-40686" algn="r" defTabSz="162744" rtl="1" latinLnBrk="0">
        <a:lnSpc>
          <a:spcPct val="90000"/>
        </a:lnSpc>
        <a:spcBef>
          <a:spcPts val="100"/>
        </a:spcBef>
        <a:spcAft>
          <a:spcPts val="0"/>
        </a:spcAft>
        <a:buClr>
          <a:schemeClr val="accent3"/>
        </a:buClr>
        <a:buSzPct val="100000"/>
        <a:buFont typeface="Arial"/>
        <a:buChar char="•"/>
        <a:tabLst/>
        <a:defRPr sz="1800" b="0" i="0" u="none" strike="noStrike" cap="none" spc="0" baseline="0">
          <a:solidFill>
            <a:srgbClr val="000000"/>
          </a:solidFill>
          <a:uFillTx/>
          <a:latin typeface="Source Sans Pro Regular"/>
          <a:ea typeface="Source Sans Pro Regular"/>
          <a:cs typeface="Source Sans Pro Regular"/>
          <a:sym typeface="Source Sans Pro Regular"/>
        </a:defRPr>
      </a:lvl1pPr>
      <a:lvl2pPr marL="130195" marR="0" indent="-48823" algn="r" defTabSz="162744" rtl="1" latinLnBrk="0">
        <a:lnSpc>
          <a:spcPct val="90000"/>
        </a:lnSpc>
        <a:spcBef>
          <a:spcPts val="100"/>
        </a:spcBef>
        <a:spcAft>
          <a:spcPts val="0"/>
        </a:spcAft>
        <a:buClr>
          <a:schemeClr val="accent3"/>
        </a:buClr>
        <a:buSzPct val="100000"/>
        <a:buFont typeface="Arial"/>
        <a:buChar char="•"/>
        <a:tabLst/>
        <a:defRPr sz="1800" b="0" i="0" u="none" strike="noStrike" cap="none" spc="0" baseline="0">
          <a:solidFill>
            <a:srgbClr val="000000"/>
          </a:solidFill>
          <a:uFillTx/>
          <a:latin typeface="Source Sans Pro Regular"/>
          <a:ea typeface="Source Sans Pro Regular"/>
          <a:cs typeface="Source Sans Pro Regular"/>
          <a:sym typeface="Source Sans Pro Regular"/>
        </a:defRPr>
      </a:lvl2pPr>
      <a:lvl3pPr marL="219078" marR="0" indent="-56334" algn="r" defTabSz="162744" rtl="1" latinLnBrk="0">
        <a:lnSpc>
          <a:spcPct val="90000"/>
        </a:lnSpc>
        <a:spcBef>
          <a:spcPts val="100"/>
        </a:spcBef>
        <a:spcAft>
          <a:spcPts val="0"/>
        </a:spcAft>
        <a:buClr>
          <a:schemeClr val="accent3"/>
        </a:buClr>
        <a:buSzPct val="100000"/>
        <a:buFont typeface="Arial"/>
        <a:buChar char="•"/>
        <a:tabLst/>
        <a:defRPr sz="1800" b="0" i="0" u="none" strike="noStrike" cap="none" spc="0" baseline="0">
          <a:solidFill>
            <a:srgbClr val="000000"/>
          </a:solidFill>
          <a:uFillTx/>
          <a:latin typeface="Source Sans Pro Regular"/>
          <a:ea typeface="Source Sans Pro Regular"/>
          <a:cs typeface="Source Sans Pro Regular"/>
          <a:sym typeface="Source Sans Pro Regular"/>
        </a:defRPr>
      </a:lvl3pPr>
      <a:lvl4pPr marL="300450" marR="0" indent="-56334" algn="r" defTabSz="162744" rtl="1" latinLnBrk="0">
        <a:lnSpc>
          <a:spcPct val="90000"/>
        </a:lnSpc>
        <a:spcBef>
          <a:spcPts val="100"/>
        </a:spcBef>
        <a:spcAft>
          <a:spcPts val="0"/>
        </a:spcAft>
        <a:buClr>
          <a:schemeClr val="accent3"/>
        </a:buClr>
        <a:buSzPct val="100000"/>
        <a:buFont typeface="Arial"/>
        <a:buChar char="•"/>
        <a:tabLst/>
        <a:defRPr sz="1800" b="0" i="0" u="none" strike="noStrike" cap="none" spc="0" baseline="0">
          <a:solidFill>
            <a:srgbClr val="000000"/>
          </a:solidFill>
          <a:uFillTx/>
          <a:latin typeface="Source Sans Pro Regular"/>
          <a:ea typeface="Source Sans Pro Regular"/>
          <a:cs typeface="Source Sans Pro Regular"/>
          <a:sym typeface="Source Sans Pro Regular"/>
        </a:defRPr>
      </a:lvl4pPr>
      <a:lvl5pPr marL="381821" marR="0" indent="-56334" algn="r" defTabSz="162744" rtl="1" latinLnBrk="0">
        <a:lnSpc>
          <a:spcPct val="90000"/>
        </a:lnSpc>
        <a:spcBef>
          <a:spcPts val="100"/>
        </a:spcBef>
        <a:spcAft>
          <a:spcPts val="0"/>
        </a:spcAft>
        <a:buClr>
          <a:schemeClr val="accent3"/>
        </a:buClr>
        <a:buSzPct val="100000"/>
        <a:buFont typeface="Arial"/>
        <a:buChar char="•"/>
        <a:tabLst/>
        <a:defRPr sz="1800" b="0" i="0" u="none" strike="noStrike" cap="none" spc="0" baseline="0">
          <a:solidFill>
            <a:srgbClr val="000000"/>
          </a:solidFill>
          <a:uFillTx/>
          <a:latin typeface="Source Sans Pro Regular"/>
          <a:ea typeface="Source Sans Pro Regular"/>
          <a:cs typeface="Source Sans Pro Regular"/>
          <a:sym typeface="Source Sans Pro Regular"/>
        </a:defRPr>
      </a:lvl5pPr>
      <a:lvl6pPr marL="650974" marR="0" indent="-244115" algn="r" defTabSz="162744" rtl="1" latinLnBrk="0">
        <a:lnSpc>
          <a:spcPct val="90000"/>
        </a:lnSpc>
        <a:spcBef>
          <a:spcPts val="100"/>
        </a:spcBef>
        <a:spcAft>
          <a:spcPts val="0"/>
        </a:spcAft>
        <a:buClr>
          <a:schemeClr val="accent3"/>
        </a:buClr>
        <a:buSzPct val="100000"/>
        <a:buFont typeface="Arial"/>
        <a:buChar char="•"/>
        <a:tabLst/>
        <a:defRPr sz="1800" b="0" i="0" u="none" strike="noStrike" cap="none" spc="0" baseline="0">
          <a:solidFill>
            <a:srgbClr val="000000"/>
          </a:solidFill>
          <a:uFillTx/>
          <a:latin typeface="Source Sans Pro Regular"/>
          <a:ea typeface="Source Sans Pro Regular"/>
          <a:cs typeface="Source Sans Pro Regular"/>
          <a:sym typeface="Source Sans Pro Regular"/>
        </a:defRPr>
      </a:lvl6pPr>
      <a:lvl7pPr marL="732346" marR="0" indent="-244115" algn="r" defTabSz="162744" rtl="1" latinLnBrk="0">
        <a:lnSpc>
          <a:spcPct val="90000"/>
        </a:lnSpc>
        <a:spcBef>
          <a:spcPts val="100"/>
        </a:spcBef>
        <a:spcAft>
          <a:spcPts val="0"/>
        </a:spcAft>
        <a:buClr>
          <a:schemeClr val="accent3"/>
        </a:buClr>
        <a:buSzPct val="100000"/>
        <a:buFont typeface="Arial"/>
        <a:buChar char="•"/>
        <a:tabLst/>
        <a:defRPr sz="1800" b="0" i="0" u="none" strike="noStrike" cap="none" spc="0" baseline="0">
          <a:solidFill>
            <a:srgbClr val="000000"/>
          </a:solidFill>
          <a:uFillTx/>
          <a:latin typeface="Source Sans Pro Regular"/>
          <a:ea typeface="Source Sans Pro Regular"/>
          <a:cs typeface="Source Sans Pro Regular"/>
          <a:sym typeface="Source Sans Pro Regular"/>
        </a:defRPr>
      </a:lvl7pPr>
      <a:lvl8pPr marL="813718" marR="0" indent="-244115" algn="r" defTabSz="162744" rtl="1" latinLnBrk="0">
        <a:lnSpc>
          <a:spcPct val="90000"/>
        </a:lnSpc>
        <a:spcBef>
          <a:spcPts val="100"/>
        </a:spcBef>
        <a:spcAft>
          <a:spcPts val="0"/>
        </a:spcAft>
        <a:buClr>
          <a:schemeClr val="accent3"/>
        </a:buClr>
        <a:buSzPct val="100000"/>
        <a:buFont typeface="Arial"/>
        <a:buChar char="•"/>
        <a:tabLst/>
        <a:defRPr sz="1800" b="0" i="0" u="none" strike="noStrike" cap="none" spc="0" baseline="0">
          <a:solidFill>
            <a:srgbClr val="000000"/>
          </a:solidFill>
          <a:uFillTx/>
          <a:latin typeface="Source Sans Pro Regular"/>
          <a:ea typeface="Source Sans Pro Regular"/>
          <a:cs typeface="Source Sans Pro Regular"/>
          <a:sym typeface="Source Sans Pro Regular"/>
        </a:defRPr>
      </a:lvl8pPr>
      <a:lvl9pPr marL="895090" marR="0" indent="-244115" algn="r" defTabSz="162744" rtl="1" latinLnBrk="0">
        <a:lnSpc>
          <a:spcPct val="90000"/>
        </a:lnSpc>
        <a:spcBef>
          <a:spcPts val="100"/>
        </a:spcBef>
        <a:spcAft>
          <a:spcPts val="0"/>
        </a:spcAft>
        <a:buClr>
          <a:schemeClr val="accent3"/>
        </a:buClr>
        <a:buSzPct val="100000"/>
        <a:buFont typeface="Arial"/>
        <a:buChar char="•"/>
        <a:tabLst/>
        <a:defRPr sz="1800" b="0" i="0" u="none" strike="noStrike" cap="none" spc="0" baseline="0">
          <a:solidFill>
            <a:srgbClr val="000000"/>
          </a:solidFill>
          <a:uFillTx/>
          <a:latin typeface="Source Sans Pro Regular"/>
          <a:ea typeface="Source Sans Pro Regular"/>
          <a:cs typeface="Source Sans Pro Regular"/>
          <a:sym typeface="Source Sans Pro Regular"/>
        </a:defRPr>
      </a:lvl9pPr>
    </p:bodyStyle>
    <p:otherStyle>
      <a:lvl1pPr marL="0" marR="0" indent="0" algn="r" defTabSz="914400" rtl="1" latinLnBrk="0">
        <a:lnSpc>
          <a:spcPct val="100000"/>
        </a:lnSpc>
        <a:spcBef>
          <a:spcPts val="0"/>
        </a:spcBef>
        <a:spcAft>
          <a:spcPts val="0"/>
        </a:spcAft>
        <a:buClrTx/>
        <a:buSzTx/>
        <a:buFontTx/>
        <a:buNone/>
        <a:tabLst/>
        <a:defRPr sz="700" b="0" i="0" u="none" strike="noStrike" cap="none" spc="0" baseline="0">
          <a:solidFill>
            <a:schemeClr val="tx1"/>
          </a:solidFill>
          <a:uFillTx/>
          <a:latin typeface="+mn-lt"/>
          <a:ea typeface="+mn-ea"/>
          <a:cs typeface="+mn-cs"/>
          <a:sym typeface="Source Sans Pro Regular"/>
        </a:defRPr>
      </a:lvl1pPr>
      <a:lvl2pPr marL="0" marR="0" indent="457200" algn="r" defTabSz="914400" rtl="1" latinLnBrk="0">
        <a:lnSpc>
          <a:spcPct val="100000"/>
        </a:lnSpc>
        <a:spcBef>
          <a:spcPts val="0"/>
        </a:spcBef>
        <a:spcAft>
          <a:spcPts val="0"/>
        </a:spcAft>
        <a:buClrTx/>
        <a:buSzTx/>
        <a:buFontTx/>
        <a:buNone/>
        <a:tabLst/>
        <a:defRPr sz="700" b="0" i="0" u="none" strike="noStrike" cap="none" spc="0" baseline="0">
          <a:solidFill>
            <a:schemeClr val="tx1"/>
          </a:solidFill>
          <a:uFillTx/>
          <a:latin typeface="+mn-lt"/>
          <a:ea typeface="+mn-ea"/>
          <a:cs typeface="+mn-cs"/>
          <a:sym typeface="Source Sans Pro Regular"/>
        </a:defRPr>
      </a:lvl2pPr>
      <a:lvl3pPr marL="0" marR="0" indent="914400" algn="r" defTabSz="914400" rtl="1" latinLnBrk="0">
        <a:lnSpc>
          <a:spcPct val="100000"/>
        </a:lnSpc>
        <a:spcBef>
          <a:spcPts val="0"/>
        </a:spcBef>
        <a:spcAft>
          <a:spcPts val="0"/>
        </a:spcAft>
        <a:buClrTx/>
        <a:buSzTx/>
        <a:buFontTx/>
        <a:buNone/>
        <a:tabLst/>
        <a:defRPr sz="700" b="0" i="0" u="none" strike="noStrike" cap="none" spc="0" baseline="0">
          <a:solidFill>
            <a:schemeClr val="tx1"/>
          </a:solidFill>
          <a:uFillTx/>
          <a:latin typeface="+mn-lt"/>
          <a:ea typeface="+mn-ea"/>
          <a:cs typeface="+mn-cs"/>
          <a:sym typeface="Source Sans Pro Regular"/>
        </a:defRPr>
      </a:lvl3pPr>
      <a:lvl4pPr marL="0" marR="0" indent="1371600" algn="r" defTabSz="914400" rtl="1" latinLnBrk="0">
        <a:lnSpc>
          <a:spcPct val="100000"/>
        </a:lnSpc>
        <a:spcBef>
          <a:spcPts val="0"/>
        </a:spcBef>
        <a:spcAft>
          <a:spcPts val="0"/>
        </a:spcAft>
        <a:buClrTx/>
        <a:buSzTx/>
        <a:buFontTx/>
        <a:buNone/>
        <a:tabLst/>
        <a:defRPr sz="700" b="0" i="0" u="none" strike="noStrike" cap="none" spc="0" baseline="0">
          <a:solidFill>
            <a:schemeClr val="tx1"/>
          </a:solidFill>
          <a:uFillTx/>
          <a:latin typeface="+mn-lt"/>
          <a:ea typeface="+mn-ea"/>
          <a:cs typeface="+mn-cs"/>
          <a:sym typeface="Source Sans Pro Regular"/>
        </a:defRPr>
      </a:lvl4pPr>
      <a:lvl5pPr marL="0" marR="0" indent="1828800" algn="r" defTabSz="914400" rtl="1" latinLnBrk="0">
        <a:lnSpc>
          <a:spcPct val="100000"/>
        </a:lnSpc>
        <a:spcBef>
          <a:spcPts val="0"/>
        </a:spcBef>
        <a:spcAft>
          <a:spcPts val="0"/>
        </a:spcAft>
        <a:buClrTx/>
        <a:buSzTx/>
        <a:buFontTx/>
        <a:buNone/>
        <a:tabLst/>
        <a:defRPr sz="700" b="0" i="0" u="none" strike="noStrike" cap="none" spc="0" baseline="0">
          <a:solidFill>
            <a:schemeClr val="tx1"/>
          </a:solidFill>
          <a:uFillTx/>
          <a:latin typeface="+mn-lt"/>
          <a:ea typeface="+mn-ea"/>
          <a:cs typeface="+mn-cs"/>
          <a:sym typeface="Source Sans Pro Regular"/>
        </a:defRPr>
      </a:lvl5pPr>
      <a:lvl6pPr marL="0" marR="0" indent="2286000" algn="r" defTabSz="914400" rtl="1" latinLnBrk="0">
        <a:lnSpc>
          <a:spcPct val="100000"/>
        </a:lnSpc>
        <a:spcBef>
          <a:spcPts val="0"/>
        </a:spcBef>
        <a:spcAft>
          <a:spcPts val="0"/>
        </a:spcAft>
        <a:buClrTx/>
        <a:buSzTx/>
        <a:buFontTx/>
        <a:buNone/>
        <a:tabLst/>
        <a:defRPr sz="700" b="0" i="0" u="none" strike="noStrike" cap="none" spc="0" baseline="0">
          <a:solidFill>
            <a:schemeClr val="tx1"/>
          </a:solidFill>
          <a:uFillTx/>
          <a:latin typeface="+mn-lt"/>
          <a:ea typeface="+mn-ea"/>
          <a:cs typeface="+mn-cs"/>
          <a:sym typeface="Source Sans Pro Regular"/>
        </a:defRPr>
      </a:lvl6pPr>
      <a:lvl7pPr marL="0" marR="0" indent="2743200" algn="r" defTabSz="914400" rtl="1" latinLnBrk="0">
        <a:lnSpc>
          <a:spcPct val="100000"/>
        </a:lnSpc>
        <a:spcBef>
          <a:spcPts val="0"/>
        </a:spcBef>
        <a:spcAft>
          <a:spcPts val="0"/>
        </a:spcAft>
        <a:buClrTx/>
        <a:buSzTx/>
        <a:buFontTx/>
        <a:buNone/>
        <a:tabLst/>
        <a:defRPr sz="700" b="0" i="0" u="none" strike="noStrike" cap="none" spc="0" baseline="0">
          <a:solidFill>
            <a:schemeClr val="tx1"/>
          </a:solidFill>
          <a:uFillTx/>
          <a:latin typeface="+mn-lt"/>
          <a:ea typeface="+mn-ea"/>
          <a:cs typeface="+mn-cs"/>
          <a:sym typeface="Source Sans Pro Regular"/>
        </a:defRPr>
      </a:lvl7pPr>
      <a:lvl8pPr marL="0" marR="0" indent="3200400" algn="r" defTabSz="914400" rtl="1" latinLnBrk="0">
        <a:lnSpc>
          <a:spcPct val="100000"/>
        </a:lnSpc>
        <a:spcBef>
          <a:spcPts val="0"/>
        </a:spcBef>
        <a:spcAft>
          <a:spcPts val="0"/>
        </a:spcAft>
        <a:buClrTx/>
        <a:buSzTx/>
        <a:buFontTx/>
        <a:buNone/>
        <a:tabLst/>
        <a:defRPr sz="700" b="0" i="0" u="none" strike="noStrike" cap="none" spc="0" baseline="0">
          <a:solidFill>
            <a:schemeClr val="tx1"/>
          </a:solidFill>
          <a:uFillTx/>
          <a:latin typeface="+mn-lt"/>
          <a:ea typeface="+mn-ea"/>
          <a:cs typeface="+mn-cs"/>
          <a:sym typeface="Source Sans Pro Regular"/>
        </a:defRPr>
      </a:lvl8pPr>
      <a:lvl9pPr marL="0" marR="0" indent="3657600" algn="r" defTabSz="914400" rtl="1" latinLnBrk="0">
        <a:lnSpc>
          <a:spcPct val="100000"/>
        </a:lnSpc>
        <a:spcBef>
          <a:spcPts val="0"/>
        </a:spcBef>
        <a:spcAft>
          <a:spcPts val="0"/>
        </a:spcAft>
        <a:buClrTx/>
        <a:buSzTx/>
        <a:buFontTx/>
        <a:buNone/>
        <a:tabLst/>
        <a:defRPr sz="700" b="0" i="0" u="none" strike="noStrike" cap="none" spc="0" baseline="0">
          <a:solidFill>
            <a:schemeClr val="tx1"/>
          </a:solidFill>
          <a:uFillTx/>
          <a:latin typeface="+mn-lt"/>
          <a:ea typeface="+mn-ea"/>
          <a:cs typeface="+mn-cs"/>
          <a:sym typeface="Source Sans Pro Regular"/>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3.xml"/><Relationship Id="rId5" Type="http://schemas.openxmlformats.org/officeDocument/2006/relationships/hyperlink" Target="https://medhum.med.nyu.edu/magazine/?p=195" TargetMode="Externa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1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12.xml"/><Relationship Id="rId6" Type="http://schemas.openxmlformats.org/officeDocument/2006/relationships/image" Target="../media/image24.png"/><Relationship Id="rId5" Type="http://schemas.openxmlformats.org/officeDocument/2006/relationships/image" Target="../media/image27.png"/><Relationship Id="rId4" Type="http://schemas.openxmlformats.org/officeDocument/2006/relationships/image" Target="../media/image26.png"/></Relationships>
</file>

<file path=ppt/slides/_rels/slide23.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5.png"/><Relationship Id="rId7"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12.xml"/><Relationship Id="rId6" Type="http://schemas.openxmlformats.org/officeDocument/2006/relationships/image" Target="../media/image24.png"/><Relationship Id="rId5" Type="http://schemas.openxmlformats.org/officeDocument/2006/relationships/image" Target="../media/image27.png"/><Relationship Id="rId4" Type="http://schemas.openxmlformats.org/officeDocument/2006/relationships/image" Target="../media/image26.png"/></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21.xml"/><Relationship Id="rId1" Type="http://schemas.openxmlformats.org/officeDocument/2006/relationships/slideLayout" Target="../slideLayouts/slideLayout1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29.png"/><Relationship Id="rId2" Type="http://schemas.openxmlformats.org/officeDocument/2006/relationships/notesSlide" Target="../notesSlides/notesSlide22.xml"/><Relationship Id="rId1" Type="http://schemas.openxmlformats.org/officeDocument/2006/relationships/slideLayout" Target="../slideLayouts/slideLayout1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24.xml"/><Relationship Id="rId1" Type="http://schemas.openxmlformats.org/officeDocument/2006/relationships/slideLayout" Target="../slideLayouts/slideLayout13.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43.jpeg"/><Relationship Id="rId2" Type="http://schemas.openxmlformats.org/officeDocument/2006/relationships/notesSlide" Target="../notesSlides/notesSlide30.xml"/><Relationship Id="rId1" Type="http://schemas.openxmlformats.org/officeDocument/2006/relationships/slideLayout" Target="../slideLayouts/slideLayout12.xml"/><Relationship Id="rId6" Type="http://schemas.openxmlformats.org/officeDocument/2006/relationships/image" Target="../media/image42.png"/><Relationship Id="rId5" Type="http://schemas.openxmlformats.org/officeDocument/2006/relationships/image" Target="../media/image41.jpeg"/><Relationship Id="rId4" Type="http://schemas.openxmlformats.org/officeDocument/2006/relationships/image" Target="../media/image40.png"/></Relationships>
</file>

<file path=ppt/slides/_rels/slide3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image" Target="../media/image44.jpeg"/><Relationship Id="rId7" Type="http://schemas.openxmlformats.org/officeDocument/2006/relationships/image" Target="../media/image48.png"/><Relationship Id="rId2" Type="http://schemas.openxmlformats.org/officeDocument/2006/relationships/notesSlide" Target="../notesSlides/notesSlide32.xml"/><Relationship Id="rId1" Type="http://schemas.openxmlformats.org/officeDocument/2006/relationships/slideLayout" Target="../slideLayouts/slideLayout13.xml"/><Relationship Id="rId6" Type="http://schemas.openxmlformats.org/officeDocument/2006/relationships/image" Target="../media/image47.png"/><Relationship Id="rId5" Type="http://schemas.openxmlformats.org/officeDocument/2006/relationships/image" Target="../media/image46.jpeg"/><Relationship Id="rId4" Type="http://schemas.openxmlformats.org/officeDocument/2006/relationships/image" Target="../media/image45.png"/></Relationships>
</file>

<file path=ppt/slides/_rels/slide39.xml.rels><?xml version="1.0" encoding="UTF-8" standalone="yes"?>
<Relationships xmlns="http://schemas.openxmlformats.org/package/2006/relationships"><Relationship Id="rId2" Type="http://schemas.openxmlformats.org/officeDocument/2006/relationships/image" Target="../media/image49.gif"/><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37.xml"/><Relationship Id="rId1" Type="http://schemas.openxmlformats.org/officeDocument/2006/relationships/slideLayout" Target="../slideLayouts/slideLayout13.xml"/><Relationship Id="rId4" Type="http://schemas.openxmlformats.org/officeDocument/2006/relationships/hyperlink" Target="http://hdl.loc.gov/loc.gmd/g8020.ct000981" TargetMode="External"/></Relationships>
</file>

<file path=ppt/slides/_rels/slide45.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8.xml"/><Relationship Id="rId1" Type="http://schemas.openxmlformats.org/officeDocument/2006/relationships/slideLayout" Target="../slideLayouts/slideLayout13.xml"/><Relationship Id="rId5" Type="http://schemas.openxmlformats.org/officeDocument/2006/relationships/image" Target="../media/image56.png"/><Relationship Id="rId4" Type="http://schemas.openxmlformats.org/officeDocument/2006/relationships/image" Target="../media/image55.jpeg"/></Relationships>
</file>

<file path=ppt/slides/_rels/slide46.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39.xml"/><Relationship Id="rId1" Type="http://schemas.openxmlformats.org/officeDocument/2006/relationships/slideLayout" Target="../slideLayouts/slideLayout13.xml"/><Relationship Id="rId4" Type="http://schemas.openxmlformats.org/officeDocument/2006/relationships/hyperlink" Target="http://hdl.loc.gov/loc.gmd/g8020.ct000981" TargetMode="External"/></Relationships>
</file>

<file path=ppt/slides/_rels/slide4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40.xml"/><Relationship Id="rId1" Type="http://schemas.openxmlformats.org/officeDocument/2006/relationships/slideLayout" Target="../slideLayouts/slideLayout13.xml"/><Relationship Id="rId4" Type="http://schemas.openxmlformats.org/officeDocument/2006/relationships/hyperlink" Target="http://hdl.loc.gov/loc.gmd/g8020.ct000981" TargetMode="External"/></Relationships>
</file>

<file path=ppt/slides/_rels/slide4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1.xml"/><Relationship Id="rId1" Type="http://schemas.openxmlformats.org/officeDocument/2006/relationships/slideLayout" Target="../slideLayouts/slideLayout13.xml"/><Relationship Id="rId5" Type="http://schemas.openxmlformats.org/officeDocument/2006/relationships/hyperlink" Target="http://www.un.org/Depts/Cartographic/map/profile/chad.pdf" TargetMode="External"/><Relationship Id="rId4" Type="http://schemas.openxmlformats.org/officeDocument/2006/relationships/image" Target="../media/image57.png"/></Relationships>
</file>

<file path=ppt/slides/_rels/slide4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2.xml"/><Relationship Id="rId1" Type="http://schemas.openxmlformats.org/officeDocument/2006/relationships/slideLayout" Target="../slideLayouts/slideLayout13.xml"/><Relationship Id="rId4" Type="http://schemas.openxmlformats.org/officeDocument/2006/relationships/image" Target="../media/image58.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43.xml"/><Relationship Id="rId1" Type="http://schemas.openxmlformats.org/officeDocument/2006/relationships/slideLayout" Target="../slideLayouts/slideLayout13.xml"/><Relationship Id="rId4" Type="http://schemas.openxmlformats.org/officeDocument/2006/relationships/image" Target="../media/image10.png"/></Relationships>
</file>

<file path=ppt/slides/_rels/slide5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4.xml"/><Relationship Id="rId1" Type="http://schemas.openxmlformats.org/officeDocument/2006/relationships/slideLayout" Target="../slideLayouts/slideLayout13.xml"/><Relationship Id="rId4" Type="http://schemas.openxmlformats.org/officeDocument/2006/relationships/image" Target="../media/image59.jpeg"/></Relationships>
</file>

<file path=ppt/slides/_rels/slide5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5.xml"/><Relationship Id="rId1" Type="http://schemas.openxmlformats.org/officeDocument/2006/relationships/slideLayout" Target="../slideLayouts/slideLayout13.xml"/><Relationship Id="rId5" Type="http://schemas.openxmlformats.org/officeDocument/2006/relationships/hyperlink" Target="http://www.un.org/Depts/Cartographic/map/profile/chad.pdf" TargetMode="External"/><Relationship Id="rId4" Type="http://schemas.openxmlformats.org/officeDocument/2006/relationships/image" Target="../media/image57.pn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50.xml"/><Relationship Id="rId1" Type="http://schemas.openxmlformats.org/officeDocument/2006/relationships/slideLayout" Target="../slideLayouts/slideLayout12.xml"/><Relationship Id="rId4" Type="http://schemas.openxmlformats.org/officeDocument/2006/relationships/hyperlink" Target="https://youtu.be/o6AcQFjsoMc?t=6m10s" TargetMode="Externa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2.xml"/><Relationship Id="rId1" Type="http://schemas.openxmlformats.org/officeDocument/2006/relationships/video" Target="https://www.youtube.com/embed/o6AcQFjsoMc?feature=oembed" TargetMode="External"/><Relationship Id="rId6" Type="http://schemas.openxmlformats.org/officeDocument/2006/relationships/image" Target="../media/image61.png"/><Relationship Id="rId5" Type="http://schemas.openxmlformats.org/officeDocument/2006/relationships/hyperlink" Target="https://youtu.be/o6AcQFjsoMc?t=6m10s" TargetMode="External"/><Relationship Id="rId4" Type="http://schemas.openxmlformats.org/officeDocument/2006/relationships/image" Target="../media/image6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0.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52.xml"/><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64.png"/><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8.xml.rels><?xml version="1.0" encoding="UTF-8" standalone="yes"?>
<Relationships xmlns="http://schemas.openxmlformats.org/package/2006/relationships"><Relationship Id="rId3" Type="http://schemas.openxmlformats.org/officeDocument/2006/relationships/hyperlink" Target="https://apps.who.int/iris/bitstream/handle/10665/207731/9789290613992_eng.pdf?sequence=1&amp;isAllowed=y" TargetMode="External"/><Relationship Id="rId2" Type="http://schemas.openxmlformats.org/officeDocument/2006/relationships/hyperlink" Target="https://www.oie.int/app/uploads/2021/03/en-tripartitezoonosesguide-webversion.pdf" TargetMode="External"/><Relationship Id="rId1" Type="http://schemas.openxmlformats.org/officeDocument/2006/relationships/slideLayout" Target="../slideLayouts/slideLayout4.xml"/><Relationship Id="rId5" Type="http://schemas.openxmlformats.org/officeDocument/2006/relationships/hyperlink" Target="https://cdn.who.int/media/docs/default-source/documents/publications/who-oie-framework-for-good-governance-human-animal-interface.pdf?sfvrsn=f9f92e6b_2&amp;download=true" TargetMode="External"/><Relationship Id="rId4" Type="http://schemas.openxmlformats.org/officeDocument/2006/relationships/hyperlink" Target="https://www.who.int/publications/i/item/handbook-for-the-assessment-of-capacities-at-the-human-animal-interface-2nd-ed" TargetMode="Externa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hyperlink" Target="https://www.oie.int/app/uploads/2021/03/en-tripartitezoonosesguide-webversion.pdf" TargetMode="External"/></Relationships>
</file>

<file path=ppt/slides/_rels/slide70.xml.rels><?xml version="1.0" encoding="UTF-8" standalone="yes"?>
<Relationships xmlns="http://schemas.openxmlformats.org/package/2006/relationships"><Relationship Id="rId2" Type="http://schemas.openxmlformats.org/officeDocument/2006/relationships/hyperlink" Target="https://extranet.who.int/hslp/training/course/view.php?id=128" TargetMode="External"/><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hyperlink" Target="https://extranet.who.int/hslp/" TargetMode="External"/><Relationship Id="rId2" Type="http://schemas.openxmlformats.org/officeDocument/2006/relationships/hyperlink" Target="https://extranet.who.int/hslp" TargetMode="External"/><Relationship Id="rId1" Type="http://schemas.openxmlformats.org/officeDocument/2006/relationships/slideLayout" Target="../slideLayouts/slideLayout10.xml"/><Relationship Id="rId4" Type="http://schemas.openxmlformats.org/officeDocument/2006/relationships/hyperlink" Target="mailto:ihrhrt@who.int"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Slide Number Placeholder 5"/>
          <p:cNvSpPr txBox="1">
            <a:spLocks noGrp="1"/>
          </p:cNvSpPr>
          <p:nvPr>
            <p:ph type="sldNum" sz="quarter" idx="4294967295"/>
          </p:nvPr>
        </p:nvSpPr>
        <p:spPr>
          <a:xfrm>
            <a:off x="11538907" y="6273478"/>
            <a:ext cx="162863" cy="261610"/>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rtlCol="1"/>
          <a:lstStyle/>
          <a:p>
            <a:pPr algn="ctr" rtl="1"/>
            <a:fld id="{86CB4B4D-7CA3-9044-876B-883B54F8677D}" type="slidenum">
              <a:rPr sz="1100"/>
              <a:pPr algn="ctr"/>
              <a:t>1</a:t>
            </a:fld>
            <a:endParaRPr sz="1100"/>
          </a:p>
        </p:txBody>
      </p:sp>
      <p:sp>
        <p:nvSpPr>
          <p:cNvPr id="261" name="Title 2"/>
          <p:cNvSpPr txBox="1">
            <a:spLocks noGrp="1"/>
          </p:cNvSpPr>
          <p:nvPr>
            <p:ph type="title"/>
          </p:nvPr>
        </p:nvSpPr>
        <p:spPr>
          <a:xfrm>
            <a:off x="71509" y="1081592"/>
            <a:ext cx="3864633" cy="2410276"/>
          </a:xfrm>
          <a:prstGeom prst="rect">
            <a:avLst/>
          </a:prstGeom>
        </p:spPr>
        <p:txBody>
          <a:bodyPr lIns="45719" tIns="45720" rIns="45719" bIns="45720" rtlCol="1" anchor="ctr">
            <a:normAutofit/>
          </a:bodyPr>
          <a:lstStyle/>
          <a:p>
            <a:pPr rtl="1">
              <a:defRPr sz="4400"/>
            </a:pPr>
            <a:r>
              <a:rPr lang="fr-FR" b="1" dirty="0">
                <a:latin typeface="Sakkal Majalla"/>
                <a:cs typeface="Sakkal Majalla"/>
              </a:rPr>
              <a:t>A1.3a</a:t>
            </a:r>
            <a:r>
              <a:rPr b="1" dirty="0">
                <a:latin typeface="Sakkal Majalla" panose="02000000000000000000" pitchFamily="2" charset="-78"/>
                <a:cs typeface="Sakkal Majalla" panose="02000000000000000000" pitchFamily="2" charset="-78"/>
              </a:rPr>
              <a:t/>
            </a:r>
            <a:br>
              <a:rPr b="1" dirty="0">
                <a:latin typeface="Sakkal Majalla" panose="02000000000000000000" pitchFamily="2" charset="-78"/>
                <a:cs typeface="Sakkal Majalla" panose="02000000000000000000" pitchFamily="2" charset="-78"/>
              </a:rPr>
            </a:br>
            <a:r>
              <a:rPr lang="ar" sz="3200" b="1" dirty="0">
                <a:latin typeface="Sakkal Majalla"/>
                <a:cs typeface="Sakkal Majalla"/>
              </a:rPr>
              <a:t>مقدمة عن نهج الصحة الواحدة</a:t>
            </a:r>
          </a:p>
        </p:txBody>
      </p:sp>
      <p:sp>
        <p:nvSpPr>
          <p:cNvPr id="262" name="Subtitle 2"/>
          <p:cNvSpPr txBox="1"/>
          <p:nvPr/>
        </p:nvSpPr>
        <p:spPr>
          <a:xfrm>
            <a:off x="5291866" y="2909194"/>
            <a:ext cx="6866919" cy="98488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spcBef>
                <a:spcPts val="700"/>
              </a:spcBef>
              <a:defRPr sz="3200">
                <a:solidFill>
                  <a:schemeClr val="accent1"/>
                </a:solidFill>
                <a:latin typeface="Source Sans Pro Bold"/>
                <a:ea typeface="Source Sans Pro Bold"/>
                <a:cs typeface="Source Sans Pro Bold"/>
                <a:sym typeface="Source Sans Pro Bold"/>
              </a:defRPr>
            </a:lvl1pPr>
          </a:lstStyle>
          <a:p>
            <a:pPr rtl="1"/>
            <a:r>
              <a:rPr lang="ar" sz="2900" b="1" dirty="0">
                <a:latin typeface="Sakkal Majalla" panose="02000000000000000000" pitchFamily="2" charset="-78"/>
                <a:cs typeface="Sakkal Majalla" panose="02000000000000000000" pitchFamily="2" charset="-78"/>
              </a:rPr>
              <a:t>التعاون بشأن التفاعل بين الإنسان والحيوان والبيئة في سياق فِرَق الاستجابة السريعة </a:t>
            </a:r>
          </a:p>
        </p:txBody>
      </p:sp>
      <p:sp>
        <p:nvSpPr>
          <p:cNvPr id="2" name="TextBox 1">
            <a:extLst>
              <a:ext uri="{FF2B5EF4-FFF2-40B4-BE49-F238E27FC236}">
                <a16:creationId xmlns:a16="http://schemas.microsoft.com/office/drawing/2014/main" xmlns="" id="{39EAC34F-203E-4228-3953-0AB224C77C93}"/>
              </a:ext>
            </a:extLst>
          </p:cNvPr>
          <p:cNvSpPr txBox="1"/>
          <p:nvPr/>
        </p:nvSpPr>
        <p:spPr>
          <a:xfrm>
            <a:off x="523875" y="4030806"/>
            <a:ext cx="2743199"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1" fromWordArt="0" anchor="t" anchorCtr="0" forceAA="0" compatLnSpc="1">
            <a:prstTxWarp prst="textNoShape">
              <a:avLst/>
            </a:prstTxWarp>
            <a:spAutoFit/>
          </a:bodyPr>
          <a:lstStyle/>
          <a:p>
            <a:pPr rtl="1"/>
            <a:r>
              <a:rPr lang="ar">
                <a:solidFill>
                  <a:schemeClr val="bg1"/>
                </a:solidFill>
                <a:latin typeface="Source Sans Pro Regular"/>
              </a:rPr>
              <a:t>اسم المتحدث</a:t>
            </a:r>
            <a:endParaRPr kumimoji="0" lang="en-GB" b="0" i="0" u="none" strike="noStrike" cap="none" spc="0" normalizeH="0" baseline="0" dirty="0">
              <a:ln>
                <a:noFill/>
              </a:ln>
              <a:solidFill>
                <a:schemeClr val="bg1"/>
              </a:solidFill>
              <a:effectLst/>
              <a:uFillTx/>
              <a:latin typeface="Source Sans Pro Regular"/>
              <a:ea typeface="+mj-ea"/>
              <a:cs typeface="+mj-cs"/>
              <a:sym typeface="Calibri"/>
            </a:endParaRP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 name="Subtitle 2"/>
          <p:cNvSpPr txBox="1">
            <a:spLocks noGrp="1"/>
          </p:cNvSpPr>
          <p:nvPr>
            <p:ph type="body" idx="1"/>
          </p:nvPr>
        </p:nvSpPr>
        <p:spPr>
          <a:xfrm>
            <a:off x="1516334" y="1655591"/>
            <a:ext cx="3730556" cy="595241"/>
          </a:xfrm>
          <a:prstGeom prst="rect">
            <a:avLst/>
          </a:prstGeom>
        </p:spPr>
        <p:txBody>
          <a:bodyPr rtlCol="1">
            <a:normAutofit/>
          </a:bodyPr>
          <a:lstStyle>
            <a:lvl1pPr marL="0" indent="0" algn="r" rtl="1">
              <a:buSzTx/>
              <a:buNone/>
              <a:defRPr sz="2400">
                <a:solidFill>
                  <a:schemeClr val="accent3">
                    <a:lumOff val="-6274"/>
                  </a:schemeClr>
                </a:solidFill>
                <a:latin typeface="Source Sans Pro Bold"/>
                <a:ea typeface="Source Sans Pro Bold"/>
                <a:cs typeface="Source Sans Pro Bold"/>
                <a:sym typeface="Source Sans Pro Bold"/>
              </a:defRPr>
            </a:lvl1pPr>
          </a:lstStyle>
          <a:p>
            <a:pPr algn="r"/>
            <a:r>
              <a:rPr lang="ar" b="1" dirty="0">
                <a:solidFill>
                  <a:schemeClr val="accent3"/>
                </a:solidFill>
                <a:latin typeface="Sakkal Majalla" panose="02000000000000000000" pitchFamily="2" charset="-78"/>
                <a:cs typeface="Sakkal Majalla" panose="02000000000000000000" pitchFamily="2" charset="-78"/>
              </a:rPr>
              <a:t>نهج الصحة الواحدة ليس نهجًا جديدًا...</a:t>
            </a:r>
          </a:p>
        </p:txBody>
      </p:sp>
      <p:sp>
        <p:nvSpPr>
          <p:cNvPr id="358" name="Slide Number Placeholder 5"/>
          <p:cNvSpPr txBox="1">
            <a:spLocks noGrp="1"/>
          </p:cNvSpPr>
          <p:nvPr>
            <p:ph type="sldNum" sz="quarter" idx="2"/>
          </p:nvPr>
        </p:nvSpPr>
        <p:spPr>
          <a:xfrm>
            <a:off x="11507238" y="6330334"/>
            <a:ext cx="166069" cy="200055"/>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rtlCol="1"/>
          <a:lstStyle/>
          <a:p>
            <a:pPr rtl="1"/>
            <a:fld id="{86CB4B4D-7CA3-9044-876B-883B54F8677D}" type="slidenum">
              <a:rPr>
                <a:latin typeface="Sakkal Majalla" panose="02000000000000000000" pitchFamily="2" charset="-78"/>
                <a:cs typeface="Sakkal Majalla" panose="02000000000000000000" pitchFamily="2" charset="-78"/>
              </a:rPr>
              <a:t>10</a:t>
            </a:fld>
            <a:endParaRPr>
              <a:latin typeface="Sakkal Majalla" panose="02000000000000000000" pitchFamily="2" charset="-78"/>
              <a:cs typeface="Sakkal Majalla" panose="02000000000000000000" pitchFamily="2" charset="-78"/>
            </a:endParaRPr>
          </a:p>
        </p:txBody>
      </p:sp>
      <p:pic>
        <p:nvPicPr>
          <p:cNvPr id="359" name="Picture 3" descr="Picture 3"/>
          <p:cNvPicPr>
            <a:picLocks noChangeAspect="1"/>
          </p:cNvPicPr>
          <p:nvPr/>
        </p:nvPicPr>
        <p:blipFill>
          <a:blip r:embed="rId3"/>
          <a:stretch>
            <a:fillRect/>
          </a:stretch>
        </p:blipFill>
        <p:spPr>
          <a:xfrm>
            <a:off x="6332899" y="1163195"/>
            <a:ext cx="3508170" cy="4617982"/>
          </a:xfrm>
          <a:prstGeom prst="rect">
            <a:avLst/>
          </a:prstGeom>
          <a:ln w="12700">
            <a:miter lim="400000"/>
          </a:ln>
        </p:spPr>
      </p:pic>
      <p:sp>
        <p:nvSpPr>
          <p:cNvPr id="360" name="Rectangle 5"/>
          <p:cNvSpPr txBox="1"/>
          <p:nvPr/>
        </p:nvSpPr>
        <p:spPr>
          <a:xfrm>
            <a:off x="2263472" y="2250832"/>
            <a:ext cx="3143316" cy="193899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2400">
                <a:latin typeface="Source Sans Pro Regular"/>
                <a:ea typeface="Source Sans Pro Regular"/>
                <a:cs typeface="Source Sans Pro Regular"/>
                <a:sym typeface="Source Sans Pro Regular"/>
              </a:defRPr>
            </a:lvl1pPr>
          </a:lstStyle>
          <a:p>
            <a:r>
              <a:rPr lang="ar-EG" dirty="0">
                <a:latin typeface="Sakkal Majalla" panose="02000000000000000000" pitchFamily="2" charset="-78"/>
                <a:cs typeface="Sakkal Majalla" panose="02000000000000000000" pitchFamily="2" charset="-78"/>
              </a:rPr>
              <a:t>تُظهر الصورة ثاني شخص على الإطلاق يتلقى تطعيمًا ضد داء الكلب في عام 1885(يظهر باستور وهو يلاحظ الطبيب من الخلف بينما يُعطي المريض اللقاح).</a:t>
            </a:r>
            <a:endParaRPr dirty="0">
              <a:latin typeface="Sakkal Majalla" panose="02000000000000000000" pitchFamily="2" charset="-78"/>
              <a:cs typeface="Sakkal Majalla" panose="02000000000000000000" pitchFamily="2" charset="-78"/>
            </a:endParaRPr>
          </a:p>
        </p:txBody>
      </p:sp>
      <p:sp>
        <p:nvSpPr>
          <p:cNvPr id="361" name="Oval 10"/>
          <p:cNvSpPr/>
          <p:nvPr/>
        </p:nvSpPr>
        <p:spPr>
          <a:xfrm>
            <a:off x="5246890" y="38093"/>
            <a:ext cx="533401" cy="508001"/>
          </a:xfrm>
          <a:prstGeom prst="ellipse">
            <a:avLst/>
          </a:prstGeom>
          <a:solidFill>
            <a:srgbClr val="7DF52B"/>
          </a:solidFill>
          <a:ln w="12700">
            <a:solidFill>
              <a:srgbClr val="0070C0"/>
            </a:solidFill>
            <a:miter/>
          </a:ln>
        </p:spPr>
        <p:txBody>
          <a:bodyPr lIns="45719" rIns="45719" rtlCol="1" anchor="ctr"/>
          <a:lstStyle/>
          <a:p>
            <a:pPr algn="ctr" rtl="1">
              <a:defRPr>
                <a:solidFill>
                  <a:srgbClr val="FFFFFF"/>
                </a:solidFill>
              </a:defRPr>
            </a:pPr>
            <a:endParaRPr>
              <a:latin typeface="Sakkal Majalla" panose="02000000000000000000" pitchFamily="2" charset="-78"/>
              <a:cs typeface="Sakkal Majalla" panose="02000000000000000000" pitchFamily="2" charset="-78"/>
            </a:endParaRPr>
          </a:p>
        </p:txBody>
      </p:sp>
      <p:pic>
        <p:nvPicPr>
          <p:cNvPr id="362" name="Picture 3" descr="Picture 3"/>
          <p:cNvPicPr>
            <a:picLocks noChangeAspect="1"/>
          </p:cNvPicPr>
          <p:nvPr/>
        </p:nvPicPr>
        <p:blipFill>
          <a:blip r:embed="rId4"/>
          <a:stretch>
            <a:fillRect/>
          </a:stretch>
        </p:blipFill>
        <p:spPr>
          <a:xfrm>
            <a:off x="5316377" y="81952"/>
            <a:ext cx="384805" cy="384805"/>
          </a:xfrm>
          <a:prstGeom prst="rect">
            <a:avLst/>
          </a:prstGeom>
          <a:ln w="12700">
            <a:miter lim="400000"/>
          </a:ln>
        </p:spPr>
      </p:pic>
      <p:sp>
        <p:nvSpPr>
          <p:cNvPr id="363" name="ZoneTexte 1"/>
          <p:cNvSpPr txBox="1"/>
          <p:nvPr/>
        </p:nvSpPr>
        <p:spPr>
          <a:xfrm>
            <a:off x="6377111" y="5780639"/>
            <a:ext cx="3421305" cy="27699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1200" u="sng">
                <a:solidFill>
                  <a:srgbClr val="0563C1"/>
                </a:solidFill>
                <a:uFill>
                  <a:solidFill>
                    <a:srgbClr val="0563C1"/>
                  </a:solidFill>
                </a:uFill>
                <a:latin typeface="Segoe UI"/>
                <a:ea typeface="Segoe UI"/>
                <a:cs typeface="Segoe UI"/>
                <a:sym typeface="Segoe UI"/>
                <a:hlinkClick r:id="rId5"/>
              </a:defRPr>
            </a:lvl1pPr>
          </a:lstStyle>
          <a:p>
            <a:pPr rtl="1">
              <a:defRPr u="none">
                <a:solidFill>
                  <a:srgbClr val="0000EE"/>
                </a:solidFill>
                <a:uFillTx/>
              </a:defRPr>
            </a:pPr>
            <a:r>
              <a:rPr lang="en-US" u="sng" dirty="0">
                <a:solidFill>
                  <a:srgbClr val="0563C1"/>
                </a:solidFill>
                <a:uFill>
                  <a:solidFill>
                    <a:srgbClr val="0563C1"/>
                  </a:solidFill>
                </a:uFill>
                <a:latin typeface="Sakkal Majalla" panose="02000000000000000000" pitchFamily="2" charset="-78"/>
                <a:cs typeface="Sakkal Majalla" panose="02000000000000000000" pitchFamily="2" charset="-78"/>
                <a:hlinkClick r:id="rId5"/>
              </a:rPr>
              <a:t>https://medhum.med.nyu.edu/magazine/?p=195</a:t>
            </a:r>
            <a:endParaRPr lang="ar" u="sng" dirty="0">
              <a:solidFill>
                <a:srgbClr val="0563C1"/>
              </a:solidFill>
              <a:uFill>
                <a:solidFill>
                  <a:srgbClr val="0563C1"/>
                </a:solidFill>
              </a:uFill>
              <a:latin typeface="Sakkal Majalla" panose="02000000000000000000" pitchFamily="2" charset="-78"/>
              <a:cs typeface="Sakkal Majalla" panose="02000000000000000000" pitchFamily="2" charset="-78"/>
              <a:hlinkClick r:id="rId5"/>
            </a:endParaRPr>
          </a:p>
        </p:txBody>
      </p:sp>
      <p:sp>
        <p:nvSpPr>
          <p:cNvPr id="5" name="Title 1">
            <a:extLst>
              <a:ext uri="{FF2B5EF4-FFF2-40B4-BE49-F238E27FC236}">
                <a16:creationId xmlns:a16="http://schemas.microsoft.com/office/drawing/2014/main" xmlns="" id="{C1CAE61A-D3C9-0A8F-9B43-C535FD4738BE}"/>
              </a:ext>
            </a:extLst>
          </p:cNvPr>
          <p:cNvSpPr txBox="1">
            <a:spLocks/>
          </p:cNvSpPr>
          <p:nvPr/>
        </p:nvSpPr>
        <p:spPr>
          <a:xfrm>
            <a:off x="236886" y="-11404"/>
            <a:ext cx="4249389" cy="5952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a:bodyPr>
          <a:lstStyle>
            <a:lvl1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هل كنت تعلم؟</a:t>
            </a:r>
            <a:endParaRPr lang="en-US" b="1" dirty="0">
              <a:latin typeface="Sakkal Majalla" panose="02000000000000000000" pitchFamily="2" charset="-78"/>
              <a:cs typeface="Sakkal Majalla" panose="02000000000000000000" pitchFamily="2" charset="-78"/>
            </a:endParaRPr>
          </a:p>
        </p:txBody>
      </p:sp>
      <p:sp>
        <p:nvSpPr>
          <p:cNvPr id="2" name="Subtitle 2">
            <a:extLst>
              <a:ext uri="{FF2B5EF4-FFF2-40B4-BE49-F238E27FC236}">
                <a16:creationId xmlns:a16="http://schemas.microsoft.com/office/drawing/2014/main" xmlns="" id="{AF3F2FB0-5D6D-4657-DEA3-EB5295A68DA1}"/>
              </a:ext>
            </a:extLst>
          </p:cNvPr>
          <p:cNvSpPr txBox="1">
            <a:spLocks/>
          </p:cNvSpPr>
          <p:nvPr/>
        </p:nvSpPr>
        <p:spPr>
          <a:xfrm>
            <a:off x="1516334" y="1666995"/>
            <a:ext cx="3730556" cy="5952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ormAutofit/>
          </a:bodyPr>
          <a:lstStyle>
            <a:lvl1pPr marL="0" marR="0" indent="0" algn="r" defTabSz="162744" rtl="1" latinLnBrk="0">
              <a:lnSpc>
                <a:spcPct val="90000"/>
              </a:lnSpc>
              <a:spcBef>
                <a:spcPts val="100"/>
              </a:spcBef>
              <a:spcAft>
                <a:spcPts val="0"/>
              </a:spcAft>
              <a:buClr>
                <a:schemeClr val="accent3"/>
              </a:buClr>
              <a:buSzTx/>
              <a:buFont typeface="Arial"/>
              <a:buNone/>
              <a:tabLst/>
              <a:defRPr sz="2400" b="0" i="0" u="none" strike="noStrike" cap="none" spc="0" baseline="0">
                <a:solidFill>
                  <a:schemeClr val="accent3">
                    <a:lumOff val="-6274"/>
                  </a:schemeClr>
                </a:solidFill>
                <a:uFillTx/>
                <a:latin typeface="Source Sans Pro Bold"/>
                <a:ea typeface="Source Sans Pro Bold"/>
                <a:cs typeface="Source Sans Pro Bold"/>
                <a:sym typeface="Source Sans Pro Bold"/>
              </a:defRPr>
            </a:lvl1pPr>
            <a:lvl2pPr marL="130195" marR="0" indent="-48823" algn="r" defTabSz="162744" rtl="1" latinLnBrk="0">
              <a:lnSpc>
                <a:spcPct val="90000"/>
              </a:lnSpc>
              <a:spcBef>
                <a:spcPts val="100"/>
              </a:spcBef>
              <a:spcAft>
                <a:spcPts val="0"/>
              </a:spcAft>
              <a:buClr>
                <a:schemeClr val="accent3"/>
              </a:buClr>
              <a:buSzPct val="100000"/>
              <a:buFont typeface="Arial"/>
              <a:buChar char="•"/>
              <a:tabLst/>
              <a:defRPr sz="1800" b="0" i="0" u="none" strike="noStrike" cap="none" spc="0" baseline="0">
                <a:solidFill>
                  <a:srgbClr val="000000"/>
                </a:solidFill>
                <a:uFillTx/>
                <a:latin typeface="Source Sans Pro Regular"/>
                <a:ea typeface="Source Sans Pro Regular"/>
                <a:cs typeface="Source Sans Pro Regular"/>
                <a:sym typeface="Source Sans Pro Regular"/>
              </a:defRPr>
            </a:lvl2pPr>
            <a:lvl3pPr marL="219078" marR="0" indent="-56334" algn="r" defTabSz="162744" rtl="1" latinLnBrk="0">
              <a:lnSpc>
                <a:spcPct val="90000"/>
              </a:lnSpc>
              <a:spcBef>
                <a:spcPts val="100"/>
              </a:spcBef>
              <a:spcAft>
                <a:spcPts val="0"/>
              </a:spcAft>
              <a:buClr>
                <a:schemeClr val="accent3"/>
              </a:buClr>
              <a:buSzPct val="100000"/>
              <a:buFont typeface="Arial"/>
              <a:buChar char="•"/>
              <a:tabLst/>
              <a:defRPr sz="1800" b="0" i="0" u="none" strike="noStrike" cap="none" spc="0" baseline="0">
                <a:solidFill>
                  <a:srgbClr val="000000"/>
                </a:solidFill>
                <a:uFillTx/>
                <a:latin typeface="Source Sans Pro Regular"/>
                <a:ea typeface="Source Sans Pro Regular"/>
                <a:cs typeface="Source Sans Pro Regular"/>
                <a:sym typeface="Source Sans Pro Regular"/>
              </a:defRPr>
            </a:lvl3pPr>
            <a:lvl4pPr marL="300450" marR="0" indent="-56334" algn="r" defTabSz="162744" rtl="1" latinLnBrk="0">
              <a:lnSpc>
                <a:spcPct val="90000"/>
              </a:lnSpc>
              <a:spcBef>
                <a:spcPts val="100"/>
              </a:spcBef>
              <a:spcAft>
                <a:spcPts val="0"/>
              </a:spcAft>
              <a:buClr>
                <a:schemeClr val="accent3"/>
              </a:buClr>
              <a:buSzPct val="100000"/>
              <a:buFont typeface="Arial"/>
              <a:buChar char="•"/>
              <a:tabLst/>
              <a:defRPr sz="1800" b="0" i="0" u="none" strike="noStrike" cap="none" spc="0" baseline="0">
                <a:solidFill>
                  <a:srgbClr val="000000"/>
                </a:solidFill>
                <a:uFillTx/>
                <a:latin typeface="Source Sans Pro Regular"/>
                <a:ea typeface="Source Sans Pro Regular"/>
                <a:cs typeface="Source Sans Pro Regular"/>
                <a:sym typeface="Source Sans Pro Regular"/>
              </a:defRPr>
            </a:lvl4pPr>
            <a:lvl5pPr marL="381821" marR="0" indent="-56334" algn="r" defTabSz="162744" rtl="1" latinLnBrk="0">
              <a:lnSpc>
                <a:spcPct val="90000"/>
              </a:lnSpc>
              <a:spcBef>
                <a:spcPts val="100"/>
              </a:spcBef>
              <a:spcAft>
                <a:spcPts val="0"/>
              </a:spcAft>
              <a:buClr>
                <a:schemeClr val="accent3"/>
              </a:buClr>
              <a:buSzPct val="100000"/>
              <a:buFont typeface="Arial"/>
              <a:buChar char="•"/>
              <a:tabLst/>
              <a:defRPr sz="1800" b="0" i="0" u="none" strike="noStrike" cap="none" spc="0" baseline="0">
                <a:solidFill>
                  <a:srgbClr val="000000"/>
                </a:solidFill>
                <a:uFillTx/>
                <a:latin typeface="Source Sans Pro Regular"/>
                <a:ea typeface="Source Sans Pro Regular"/>
                <a:cs typeface="Source Sans Pro Regular"/>
                <a:sym typeface="Source Sans Pro Regular"/>
              </a:defRPr>
            </a:lvl5pPr>
            <a:lvl6pPr marL="650974" marR="0" indent="-244115" algn="r" defTabSz="162744" rtl="1" latinLnBrk="0">
              <a:lnSpc>
                <a:spcPct val="90000"/>
              </a:lnSpc>
              <a:spcBef>
                <a:spcPts val="100"/>
              </a:spcBef>
              <a:spcAft>
                <a:spcPts val="0"/>
              </a:spcAft>
              <a:buClr>
                <a:schemeClr val="accent3"/>
              </a:buClr>
              <a:buSzPct val="100000"/>
              <a:buFont typeface="Arial"/>
              <a:buChar char="•"/>
              <a:tabLst/>
              <a:defRPr sz="1800" b="0" i="0" u="none" strike="noStrike" cap="none" spc="0" baseline="0">
                <a:solidFill>
                  <a:srgbClr val="000000"/>
                </a:solidFill>
                <a:uFillTx/>
                <a:latin typeface="Source Sans Pro Regular"/>
                <a:ea typeface="Source Sans Pro Regular"/>
                <a:cs typeface="Source Sans Pro Regular"/>
                <a:sym typeface="Source Sans Pro Regular"/>
              </a:defRPr>
            </a:lvl6pPr>
            <a:lvl7pPr marL="732346" marR="0" indent="-244115" algn="r" defTabSz="162744" rtl="1" latinLnBrk="0">
              <a:lnSpc>
                <a:spcPct val="90000"/>
              </a:lnSpc>
              <a:spcBef>
                <a:spcPts val="100"/>
              </a:spcBef>
              <a:spcAft>
                <a:spcPts val="0"/>
              </a:spcAft>
              <a:buClr>
                <a:schemeClr val="accent3"/>
              </a:buClr>
              <a:buSzPct val="100000"/>
              <a:buFont typeface="Arial"/>
              <a:buChar char="•"/>
              <a:tabLst/>
              <a:defRPr sz="1800" b="0" i="0" u="none" strike="noStrike" cap="none" spc="0" baseline="0">
                <a:solidFill>
                  <a:srgbClr val="000000"/>
                </a:solidFill>
                <a:uFillTx/>
                <a:latin typeface="Source Sans Pro Regular"/>
                <a:ea typeface="Source Sans Pro Regular"/>
                <a:cs typeface="Source Sans Pro Regular"/>
                <a:sym typeface="Source Sans Pro Regular"/>
              </a:defRPr>
            </a:lvl7pPr>
            <a:lvl8pPr marL="813718" marR="0" indent="-244115" algn="r" defTabSz="162744" rtl="1" latinLnBrk="0">
              <a:lnSpc>
                <a:spcPct val="90000"/>
              </a:lnSpc>
              <a:spcBef>
                <a:spcPts val="100"/>
              </a:spcBef>
              <a:spcAft>
                <a:spcPts val="0"/>
              </a:spcAft>
              <a:buClr>
                <a:schemeClr val="accent3"/>
              </a:buClr>
              <a:buSzPct val="100000"/>
              <a:buFont typeface="Arial"/>
              <a:buChar char="•"/>
              <a:tabLst/>
              <a:defRPr sz="1800" b="0" i="0" u="none" strike="noStrike" cap="none" spc="0" baseline="0">
                <a:solidFill>
                  <a:srgbClr val="000000"/>
                </a:solidFill>
                <a:uFillTx/>
                <a:latin typeface="Source Sans Pro Regular"/>
                <a:ea typeface="Source Sans Pro Regular"/>
                <a:cs typeface="Source Sans Pro Regular"/>
                <a:sym typeface="Source Sans Pro Regular"/>
              </a:defRPr>
            </a:lvl8pPr>
            <a:lvl9pPr marL="895090" marR="0" indent="-244115" algn="r" defTabSz="162744" rtl="1" latinLnBrk="0">
              <a:lnSpc>
                <a:spcPct val="90000"/>
              </a:lnSpc>
              <a:spcBef>
                <a:spcPts val="100"/>
              </a:spcBef>
              <a:spcAft>
                <a:spcPts val="0"/>
              </a:spcAft>
              <a:buClr>
                <a:schemeClr val="accent3"/>
              </a:buClr>
              <a:buSzPct val="100000"/>
              <a:buFont typeface="Arial"/>
              <a:buChar char="•"/>
              <a:tabLst/>
              <a:defRPr sz="1800" b="0" i="0" u="none" strike="noStrike" cap="none" spc="0" baseline="0">
                <a:solidFill>
                  <a:srgbClr val="000000"/>
                </a:solidFill>
                <a:uFillTx/>
                <a:latin typeface="Source Sans Pro Regular"/>
                <a:ea typeface="Source Sans Pro Regular"/>
                <a:cs typeface="Source Sans Pro Regular"/>
                <a:sym typeface="Source Sans Pro Regular"/>
              </a:defRPr>
            </a:lvl9pPr>
          </a:lstStyle>
          <a:p>
            <a:pPr hangingPunct="1"/>
            <a:r>
              <a:rPr lang="ar" b="1">
                <a:solidFill>
                  <a:schemeClr val="accent3"/>
                </a:solidFill>
                <a:latin typeface="Sakkal Majalla" panose="02000000000000000000" pitchFamily="2" charset="-78"/>
                <a:cs typeface="Sakkal Majalla" panose="02000000000000000000" pitchFamily="2" charset="-78"/>
              </a:rPr>
              <a:t>نهج الصحة الواحدة ليس نهجًا جديدًا...</a:t>
            </a:r>
            <a:endParaRPr lang="ar" b="1" dirty="0">
              <a:solidFill>
                <a:schemeClr val="accent3"/>
              </a:solidFill>
              <a:latin typeface="Sakkal Majalla" panose="02000000000000000000" pitchFamily="2" charset="-78"/>
              <a:cs typeface="Sakkal Majalla" panose="02000000000000000000" pitchFamily="2" charset="-78"/>
            </a:endParaRPr>
          </a:p>
        </p:txBody>
      </p:sp>
      <p:sp>
        <p:nvSpPr>
          <p:cNvPr id="3" name="Slide Number Placeholder 5">
            <a:extLst>
              <a:ext uri="{FF2B5EF4-FFF2-40B4-BE49-F238E27FC236}">
                <a16:creationId xmlns:a16="http://schemas.microsoft.com/office/drawing/2014/main" xmlns="" id="{C7FCF2E3-22D0-AB5F-7FE7-AF4E1C8BAF0D}"/>
              </a:ext>
            </a:extLst>
          </p:cNvPr>
          <p:cNvSpPr txBox="1">
            <a:spLocks/>
          </p:cNvSpPr>
          <p:nvPr/>
        </p:nvSpPr>
        <p:spPr>
          <a:xfrm>
            <a:off x="11507238" y="6341738"/>
            <a:ext cx="166069" cy="20005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rtlCol="1">
            <a:spAutoFit/>
          </a:bodyPr>
          <a:lstStyle>
            <a:defPPr marL="0" marR="0" indent="0" algn="r" defTabSz="914400" rtl="1" fontAlgn="auto" latinLnBrk="1" hangingPunct="0">
              <a:lnSpc>
                <a:spcPct val="100000"/>
              </a:lnSpc>
              <a:spcBef>
                <a:spcPts val="0"/>
              </a:spcBef>
              <a:spcAft>
                <a:spcPts val="0"/>
              </a:spcAft>
              <a:buClrTx/>
              <a:buSzTx/>
              <a:buFontTx/>
              <a:buNone/>
              <a:tabLst/>
              <a:defRPr kumimoji="0" lang="ar-MA"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700" b="0" i="0" u="none" strike="noStrike" cap="none" spc="0" normalizeH="0" baseline="0">
                <a:ln>
                  <a:noFill/>
                </a:ln>
                <a:solidFill>
                  <a:srgbClr val="FFFFFF"/>
                </a:solidFill>
                <a:effectLst/>
                <a:uFillTx/>
                <a:latin typeface="Source Sans Pro Regular"/>
                <a:ea typeface="Source Sans Pro Regular"/>
                <a:cs typeface="Source Sans Pro Regular"/>
                <a:sym typeface="Source Sans Pro Regular"/>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en-US" smtClean="0">
                <a:latin typeface="Sakkal Majalla" panose="02000000000000000000" pitchFamily="2" charset="-78"/>
                <a:cs typeface="Sakkal Majalla" panose="02000000000000000000" pitchFamily="2" charset="-78"/>
              </a:rPr>
              <a:pPr/>
              <a:t>10</a:t>
            </a:fld>
            <a:endParaRPr lang="en-US">
              <a:latin typeface="Sakkal Majalla" panose="02000000000000000000" pitchFamily="2" charset="-78"/>
              <a:cs typeface="Sakkal Majalla" panose="02000000000000000000" pitchFamily="2" charset="-78"/>
            </a:endParaRPr>
          </a:p>
        </p:txBody>
      </p:sp>
      <p:pic>
        <p:nvPicPr>
          <p:cNvPr id="4" name="Picture 3" descr="Picture 3">
            <a:extLst>
              <a:ext uri="{FF2B5EF4-FFF2-40B4-BE49-F238E27FC236}">
                <a16:creationId xmlns:a16="http://schemas.microsoft.com/office/drawing/2014/main" xmlns="" id="{838D4570-133D-0746-AC91-D0BA2B471F44}"/>
              </a:ext>
            </a:extLst>
          </p:cNvPr>
          <p:cNvPicPr>
            <a:picLocks noChangeAspect="1"/>
          </p:cNvPicPr>
          <p:nvPr/>
        </p:nvPicPr>
        <p:blipFill>
          <a:blip r:embed="rId3"/>
          <a:stretch>
            <a:fillRect/>
          </a:stretch>
        </p:blipFill>
        <p:spPr>
          <a:xfrm>
            <a:off x="6332899" y="1174599"/>
            <a:ext cx="3508170" cy="4617982"/>
          </a:xfrm>
          <a:prstGeom prst="rect">
            <a:avLst/>
          </a:prstGeom>
          <a:ln w="12700">
            <a:miter lim="400000"/>
          </a:ln>
        </p:spPr>
      </p:pic>
      <p:sp>
        <p:nvSpPr>
          <p:cNvPr id="6" name="Rectangle 5">
            <a:extLst>
              <a:ext uri="{FF2B5EF4-FFF2-40B4-BE49-F238E27FC236}">
                <a16:creationId xmlns:a16="http://schemas.microsoft.com/office/drawing/2014/main" xmlns="" id="{54DA60C8-F7CB-28D4-5333-C1D6E9D0DA42}"/>
              </a:ext>
            </a:extLst>
          </p:cNvPr>
          <p:cNvSpPr txBox="1"/>
          <p:nvPr/>
        </p:nvSpPr>
        <p:spPr>
          <a:xfrm>
            <a:off x="2263472" y="2262236"/>
            <a:ext cx="3143316" cy="193899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2400">
                <a:latin typeface="Source Sans Pro Regular"/>
                <a:ea typeface="Source Sans Pro Regular"/>
                <a:cs typeface="Source Sans Pro Regular"/>
                <a:sym typeface="Source Sans Pro Regular"/>
              </a:defRPr>
            </a:lvl1pPr>
          </a:lstStyle>
          <a:p>
            <a:r>
              <a:rPr lang="ar-EG" dirty="0">
                <a:latin typeface="Sakkal Majalla" panose="02000000000000000000" pitchFamily="2" charset="-78"/>
                <a:cs typeface="Sakkal Majalla" panose="02000000000000000000" pitchFamily="2" charset="-78"/>
              </a:rPr>
              <a:t>تُظهر الصورة ثاني شخص على الإطلاق يتلقى تطعيمًا ضد داء الكلب في عام 1885(يظهر باستور وهو يلاحظ الطبيب من الخلف بينما يُعطي المريض اللقاح).</a:t>
            </a:r>
            <a:endParaRPr dirty="0">
              <a:latin typeface="Sakkal Majalla" panose="02000000000000000000" pitchFamily="2" charset="-78"/>
              <a:cs typeface="Sakkal Majalla" panose="02000000000000000000" pitchFamily="2" charset="-78"/>
            </a:endParaRPr>
          </a:p>
        </p:txBody>
      </p:sp>
      <p:sp>
        <p:nvSpPr>
          <p:cNvPr id="7" name="Oval 10">
            <a:extLst>
              <a:ext uri="{FF2B5EF4-FFF2-40B4-BE49-F238E27FC236}">
                <a16:creationId xmlns:a16="http://schemas.microsoft.com/office/drawing/2014/main" xmlns="" id="{5F753B59-8A64-91E9-269D-3289B38F88B3}"/>
              </a:ext>
            </a:extLst>
          </p:cNvPr>
          <p:cNvSpPr/>
          <p:nvPr/>
        </p:nvSpPr>
        <p:spPr>
          <a:xfrm>
            <a:off x="5246890" y="49497"/>
            <a:ext cx="533401" cy="508001"/>
          </a:xfrm>
          <a:prstGeom prst="ellipse">
            <a:avLst/>
          </a:prstGeom>
          <a:solidFill>
            <a:srgbClr val="7DF52B"/>
          </a:solidFill>
          <a:ln w="12700">
            <a:solidFill>
              <a:srgbClr val="0070C0"/>
            </a:solidFill>
            <a:miter/>
          </a:ln>
        </p:spPr>
        <p:txBody>
          <a:bodyPr lIns="45719" rIns="45719" rtlCol="1" anchor="ctr"/>
          <a:lstStyle/>
          <a:p>
            <a:pPr algn="ctr" rtl="1">
              <a:defRPr>
                <a:solidFill>
                  <a:srgbClr val="FFFFFF"/>
                </a:solidFill>
              </a:defRPr>
            </a:pPr>
            <a:endParaRPr>
              <a:latin typeface="Sakkal Majalla" panose="02000000000000000000" pitchFamily="2" charset="-78"/>
              <a:cs typeface="Sakkal Majalla" panose="02000000000000000000" pitchFamily="2" charset="-78"/>
            </a:endParaRPr>
          </a:p>
        </p:txBody>
      </p:sp>
      <p:pic>
        <p:nvPicPr>
          <p:cNvPr id="8" name="Picture 3" descr="Picture 3">
            <a:extLst>
              <a:ext uri="{FF2B5EF4-FFF2-40B4-BE49-F238E27FC236}">
                <a16:creationId xmlns:a16="http://schemas.microsoft.com/office/drawing/2014/main" xmlns="" id="{D3A390B6-05AC-DCBB-4F04-71A30B22FECE}"/>
              </a:ext>
            </a:extLst>
          </p:cNvPr>
          <p:cNvPicPr>
            <a:picLocks noChangeAspect="1"/>
          </p:cNvPicPr>
          <p:nvPr/>
        </p:nvPicPr>
        <p:blipFill>
          <a:blip r:embed="rId4"/>
          <a:stretch>
            <a:fillRect/>
          </a:stretch>
        </p:blipFill>
        <p:spPr>
          <a:xfrm>
            <a:off x="5316377" y="93356"/>
            <a:ext cx="384805" cy="384805"/>
          </a:xfrm>
          <a:prstGeom prst="rect">
            <a:avLst/>
          </a:prstGeom>
          <a:ln w="12700">
            <a:miter lim="400000"/>
          </a:ln>
        </p:spPr>
      </p:pic>
      <p:sp>
        <p:nvSpPr>
          <p:cNvPr id="9" name="ZoneTexte 1">
            <a:extLst>
              <a:ext uri="{FF2B5EF4-FFF2-40B4-BE49-F238E27FC236}">
                <a16:creationId xmlns:a16="http://schemas.microsoft.com/office/drawing/2014/main" xmlns="" id="{78A4C2B7-3C76-0A40-87F5-9CCB2957141D}"/>
              </a:ext>
            </a:extLst>
          </p:cNvPr>
          <p:cNvSpPr txBox="1"/>
          <p:nvPr/>
        </p:nvSpPr>
        <p:spPr>
          <a:xfrm>
            <a:off x="6377111" y="5792043"/>
            <a:ext cx="3421305" cy="27699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1200" u="sng">
                <a:solidFill>
                  <a:srgbClr val="0563C1"/>
                </a:solidFill>
                <a:uFill>
                  <a:solidFill>
                    <a:srgbClr val="0563C1"/>
                  </a:solidFill>
                </a:uFill>
                <a:latin typeface="Segoe UI"/>
                <a:ea typeface="Segoe UI"/>
                <a:cs typeface="Segoe UI"/>
                <a:sym typeface="Segoe UI"/>
                <a:hlinkClick r:id="rId5"/>
              </a:defRPr>
            </a:lvl1pPr>
          </a:lstStyle>
          <a:p>
            <a:pPr rtl="1">
              <a:defRPr u="none">
                <a:solidFill>
                  <a:srgbClr val="0000EE"/>
                </a:solidFill>
                <a:uFillTx/>
              </a:defRPr>
            </a:pPr>
            <a:r>
              <a:rPr lang="en-US" u="sng" dirty="0">
                <a:solidFill>
                  <a:srgbClr val="0563C1"/>
                </a:solidFill>
                <a:uFill>
                  <a:solidFill>
                    <a:srgbClr val="0563C1"/>
                  </a:solidFill>
                </a:uFill>
                <a:latin typeface="Sakkal Majalla" panose="02000000000000000000" pitchFamily="2" charset="-78"/>
                <a:cs typeface="Sakkal Majalla" panose="02000000000000000000" pitchFamily="2" charset="-78"/>
                <a:hlinkClick r:id="rId5"/>
              </a:rPr>
              <a:t>https://medhum.med.nyu.edu/magazine/?p=195</a:t>
            </a:r>
            <a:endParaRPr lang="ar" u="sng" dirty="0">
              <a:solidFill>
                <a:srgbClr val="0563C1"/>
              </a:solidFill>
              <a:uFill>
                <a:solidFill>
                  <a:srgbClr val="0563C1"/>
                </a:solidFill>
              </a:uFill>
              <a:latin typeface="Sakkal Majalla" panose="02000000000000000000" pitchFamily="2" charset="-78"/>
              <a:cs typeface="Sakkal Majalla" panose="02000000000000000000" pitchFamily="2" charset="-78"/>
              <a:hlinkClick r:id="rId5"/>
            </a:endParaRPr>
          </a:p>
        </p:txBody>
      </p:sp>
      <p:sp>
        <p:nvSpPr>
          <p:cNvPr id="10" name="Title 1">
            <a:extLst>
              <a:ext uri="{FF2B5EF4-FFF2-40B4-BE49-F238E27FC236}">
                <a16:creationId xmlns:a16="http://schemas.microsoft.com/office/drawing/2014/main" xmlns="" id="{5D408B66-25C5-B82A-9032-B2A0BE1DA43C}"/>
              </a:ext>
            </a:extLst>
          </p:cNvPr>
          <p:cNvSpPr txBox="1">
            <a:spLocks/>
          </p:cNvSpPr>
          <p:nvPr/>
        </p:nvSpPr>
        <p:spPr>
          <a:xfrm>
            <a:off x="236886" y="0"/>
            <a:ext cx="4249389" cy="5952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a:bodyPr>
          <a:lstStyle>
            <a:lvl1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هل كنت تعلم؟</a:t>
            </a:r>
            <a:endParaRPr lang="en-US" b="1"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 name="Subtitle 6"/>
          <p:cNvSpPr txBox="1">
            <a:spLocks noGrp="1"/>
          </p:cNvSpPr>
          <p:nvPr>
            <p:ph type="body" idx="1"/>
          </p:nvPr>
        </p:nvSpPr>
        <p:spPr>
          <a:prstGeom prst="rect">
            <a:avLst/>
          </a:prstGeom>
        </p:spPr>
        <p:txBody>
          <a:bodyPr rtlCol="1"/>
          <a:lstStyle>
            <a:lvl1pPr marL="0" indent="0" algn="r" rtl="1">
              <a:buSzTx/>
              <a:buNone/>
              <a:defRPr sz="3200">
                <a:solidFill>
                  <a:srgbClr val="FFFFFF"/>
                </a:solidFill>
                <a:latin typeface="Source Sans Pro Bold"/>
                <a:ea typeface="Source Sans Pro Bold"/>
                <a:cs typeface="Source Sans Pro Bold"/>
                <a:sym typeface="Source Sans Pro Bold"/>
              </a:defRPr>
            </a:lvl1pPr>
          </a:lstStyle>
          <a:p>
            <a:pPr rtl="1"/>
            <a:r>
              <a:t>لماذا ظهر مفهوم نهج الصحة الواحدة؟</a:t>
            </a:r>
          </a:p>
        </p:txBody>
      </p:sp>
      <p:grpSp>
        <p:nvGrpSpPr>
          <p:cNvPr id="387" name="Groupe 3"/>
          <p:cNvGrpSpPr/>
          <p:nvPr/>
        </p:nvGrpSpPr>
        <p:grpSpPr>
          <a:xfrm>
            <a:off x="6866645" y="1335851"/>
            <a:ext cx="2870103" cy="2770805"/>
            <a:chOff x="-1" y="-2"/>
            <a:chExt cx="2870102" cy="2770804"/>
          </a:xfrm>
        </p:grpSpPr>
        <p:grpSp>
          <p:nvGrpSpPr>
            <p:cNvPr id="371" name="Groupe 13"/>
            <p:cNvGrpSpPr/>
            <p:nvPr/>
          </p:nvGrpSpPr>
          <p:grpSpPr>
            <a:xfrm>
              <a:off x="415967" y="374503"/>
              <a:ext cx="1996534" cy="2009315"/>
              <a:chOff x="-1" y="-1"/>
              <a:chExt cx="1996532" cy="2009314"/>
            </a:xfrm>
          </p:grpSpPr>
          <p:sp>
            <p:nvSpPr>
              <p:cNvPr id="369" name="Ellipse 14"/>
              <p:cNvSpPr/>
              <p:nvPr/>
            </p:nvSpPr>
            <p:spPr>
              <a:xfrm>
                <a:off x="-1" y="-1"/>
                <a:ext cx="1996532" cy="2009314"/>
              </a:xfrm>
              <a:prstGeom prst="ellipse">
                <a:avLst/>
              </a:prstGeom>
              <a:gradFill flip="none" rotWithShape="1">
                <a:gsLst>
                  <a:gs pos="0">
                    <a:schemeClr val="accent6">
                      <a:hueOff val="286552"/>
                      <a:satOff val="-5983"/>
                      <a:lumOff val="26183"/>
                    </a:schemeClr>
                  </a:gs>
                  <a:gs pos="50000">
                    <a:srgbClr val="A9CD97"/>
                  </a:gs>
                  <a:gs pos="100000">
                    <a:schemeClr val="accent6">
                      <a:hueOff val="266558"/>
                      <a:satOff val="-2836"/>
                      <a:lumOff val="17637"/>
                    </a:schemeClr>
                  </a:gs>
                </a:gsLst>
                <a:lin ang="5400000" scaled="0"/>
              </a:gradFill>
              <a:ln w="6350" cap="flat">
                <a:solidFill>
                  <a:schemeClr val="accent6"/>
                </a:solidFill>
                <a:prstDash val="solid"/>
                <a:miter lim="800000"/>
              </a:ln>
              <a:effectLst/>
            </p:spPr>
            <p:txBody>
              <a:bodyPr wrap="square" lIns="45719" tIns="45719" rIns="45719" bIns="45719" numCol="1" rtlCol="1" anchor="t">
                <a:noAutofit/>
              </a:bodyPr>
              <a:lstStyle/>
              <a:p>
                <a:pPr rtl="1"/>
                <a:endParaRPr>
                  <a:latin typeface="Sakkal Majalla" panose="02000000000000000000" pitchFamily="2" charset="-78"/>
                  <a:cs typeface="Sakkal Majalla" panose="02000000000000000000" pitchFamily="2" charset="-78"/>
                </a:endParaRPr>
              </a:p>
            </p:txBody>
          </p:sp>
          <p:sp>
            <p:nvSpPr>
              <p:cNvPr id="370" name="Ellipse 4"/>
              <p:cNvSpPr txBox="1"/>
              <p:nvPr/>
            </p:nvSpPr>
            <p:spPr>
              <a:xfrm>
                <a:off x="48641" y="839520"/>
                <a:ext cx="1813978" cy="384721"/>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9530" tIns="49530" rIns="49530" bIns="49530" numCol="1" rtlCol="1" anchor="ctr">
                <a:spAutoFit/>
              </a:bodyPr>
              <a:lstStyle>
                <a:lvl1pPr algn="ctr" defTabSz="577850" rtl="1">
                  <a:lnSpc>
                    <a:spcPct val="90000"/>
                  </a:lnSpc>
                  <a:spcBef>
                    <a:spcPts val="700"/>
                  </a:spcBef>
                  <a:defRPr b="1"/>
                </a:lvl1pPr>
              </a:lstStyle>
              <a:p>
                <a:pPr rtl="1"/>
                <a:r>
                  <a:rPr lang="ar" sz="2000">
                    <a:latin typeface="Sakkal Majalla" panose="02000000000000000000" pitchFamily="2" charset="-78"/>
                    <a:cs typeface="Sakkal Majalla" panose="02000000000000000000" pitchFamily="2" charset="-78"/>
                  </a:rPr>
                  <a:t>العولمة</a:t>
                </a:r>
                <a:endParaRPr dirty="0">
                  <a:latin typeface="Sakkal Majalla" panose="02000000000000000000" pitchFamily="2" charset="-78"/>
                  <a:cs typeface="Sakkal Majalla" panose="02000000000000000000" pitchFamily="2" charset="-78"/>
                </a:endParaRPr>
              </a:p>
            </p:txBody>
          </p:sp>
        </p:grpSp>
        <p:grpSp>
          <p:nvGrpSpPr>
            <p:cNvPr id="376" name="Groupe 7"/>
            <p:cNvGrpSpPr/>
            <p:nvPr/>
          </p:nvGrpSpPr>
          <p:grpSpPr>
            <a:xfrm>
              <a:off x="2120112" y="908120"/>
              <a:ext cx="749989" cy="750007"/>
              <a:chOff x="-1" y="-1"/>
              <a:chExt cx="749988" cy="750006"/>
            </a:xfrm>
          </p:grpSpPr>
          <p:sp>
            <p:nvSpPr>
              <p:cNvPr id="372" name="Ellipse 8"/>
              <p:cNvSpPr/>
              <p:nvPr/>
            </p:nvSpPr>
            <p:spPr>
              <a:xfrm>
                <a:off x="-1" y="-1"/>
                <a:ext cx="749988" cy="750006"/>
              </a:xfrm>
              <a:prstGeom prst="ellipse">
                <a:avLst/>
              </a:prstGeom>
              <a:solidFill>
                <a:schemeClr val="accent6"/>
              </a:solidFill>
              <a:ln w="12700" cap="flat">
                <a:noFill/>
                <a:miter lim="400000"/>
              </a:ln>
              <a:effectLst/>
            </p:spPr>
            <p:txBody>
              <a:bodyPr wrap="square" lIns="45719" tIns="45719" rIns="45719" bIns="45719" numCol="1" rtlCol="1" anchor="t">
                <a:noAutofit/>
              </a:bodyPr>
              <a:lstStyle/>
              <a:p>
                <a:pPr rtl="1"/>
                <a:endParaRPr>
                  <a:latin typeface="Sakkal Majalla" panose="02000000000000000000" pitchFamily="2" charset="-78"/>
                  <a:cs typeface="Sakkal Majalla" panose="02000000000000000000" pitchFamily="2" charset="-78"/>
                </a:endParaRPr>
              </a:p>
            </p:txBody>
          </p:sp>
          <p:grpSp>
            <p:nvGrpSpPr>
              <p:cNvPr id="375" name="Ellipse 4"/>
              <p:cNvGrpSpPr/>
              <p:nvPr/>
            </p:nvGrpSpPr>
            <p:grpSpPr>
              <a:xfrm>
                <a:off x="109831" y="109835"/>
                <a:ext cx="530324" cy="530335"/>
                <a:chOff x="-1" y="0"/>
                <a:chExt cx="530322" cy="530333"/>
              </a:xfrm>
            </p:grpSpPr>
            <p:sp>
              <p:nvSpPr>
                <p:cNvPr id="373" name="Square"/>
                <p:cNvSpPr/>
                <p:nvPr/>
              </p:nvSpPr>
              <p:spPr>
                <a:xfrm>
                  <a:off x="-1" y="0"/>
                  <a:ext cx="530322" cy="530333"/>
                </a:xfrm>
                <a:prstGeom prst="rect">
                  <a:avLst/>
                </a:prstGeom>
                <a:solidFill>
                  <a:schemeClr val="accent6"/>
                </a:solidFill>
                <a:ln w="12700" cap="flat">
                  <a:noFill/>
                  <a:miter lim="400000"/>
                </a:ln>
                <a:effectLst/>
              </p:spPr>
              <p:txBody>
                <a:bodyPr wrap="square" lIns="45719" tIns="45719" rIns="45719" bIns="45719" numCol="1" rtlCol="1" anchor="ctr">
                  <a:noAutofit/>
                </a:bodyPr>
                <a:lstStyle/>
                <a:p>
                  <a:pPr algn="ctr" defTabSz="577850" rtl="1">
                    <a:lnSpc>
                      <a:spcPct val="90000"/>
                    </a:lnSpc>
                    <a:spcBef>
                      <a:spcPts val="700"/>
                    </a:spcBef>
                    <a:defRPr>
                      <a:solidFill>
                        <a:srgbClr val="FFFFFF"/>
                      </a:solidFill>
                    </a:defRPr>
                  </a:pPr>
                  <a:endParaRPr>
                    <a:latin typeface="Sakkal Majalla" panose="02000000000000000000" pitchFamily="2" charset="-78"/>
                    <a:cs typeface="Sakkal Majalla" panose="02000000000000000000" pitchFamily="2" charset="-78"/>
                  </a:endParaRPr>
                </a:p>
              </p:txBody>
            </p:sp>
            <p:sp>
              <p:nvSpPr>
                <p:cNvPr id="374" name="Trade"/>
                <p:cNvSpPr txBox="1"/>
                <p:nvPr/>
              </p:nvSpPr>
              <p:spPr>
                <a:xfrm>
                  <a:off x="-1" y="122629"/>
                  <a:ext cx="530322" cy="285076"/>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9530" tIns="49530" rIns="49530" bIns="49530" numCol="1" rtlCol="1" anchor="ctr">
                  <a:spAutoFit/>
                </a:bodyPr>
                <a:lstStyle>
                  <a:lvl1pPr algn="ctr" defTabSz="577850" rtl="1">
                    <a:lnSpc>
                      <a:spcPct val="90000"/>
                    </a:lnSpc>
                    <a:spcBef>
                      <a:spcPts val="500"/>
                    </a:spcBef>
                    <a:defRPr sz="1300">
                      <a:solidFill>
                        <a:srgbClr val="FFFFFF"/>
                      </a:solidFill>
                    </a:defRPr>
                  </a:lvl1pPr>
                </a:lstStyle>
                <a:p>
                  <a:pPr rtl="1"/>
                  <a:r>
                    <a:rPr>
                      <a:latin typeface="Sakkal Majalla" panose="02000000000000000000" pitchFamily="2" charset="-78"/>
                      <a:cs typeface="Sakkal Majalla" panose="02000000000000000000" pitchFamily="2" charset="-78"/>
                    </a:rPr>
                    <a:t>التجارة</a:t>
                  </a:r>
                </a:p>
              </p:txBody>
            </p:sp>
          </p:grpSp>
        </p:grpSp>
        <p:grpSp>
          <p:nvGrpSpPr>
            <p:cNvPr id="381" name="Groupe 10"/>
            <p:cNvGrpSpPr/>
            <p:nvPr/>
          </p:nvGrpSpPr>
          <p:grpSpPr>
            <a:xfrm>
              <a:off x="1174368" y="-2"/>
              <a:ext cx="749989" cy="750007"/>
              <a:chOff x="-1" y="-1"/>
              <a:chExt cx="749988" cy="750006"/>
            </a:xfrm>
          </p:grpSpPr>
          <p:sp>
            <p:nvSpPr>
              <p:cNvPr id="377" name="Ellipse 11"/>
              <p:cNvSpPr/>
              <p:nvPr/>
            </p:nvSpPr>
            <p:spPr>
              <a:xfrm>
                <a:off x="-1" y="-1"/>
                <a:ext cx="749988" cy="750006"/>
              </a:xfrm>
              <a:prstGeom prst="ellipse">
                <a:avLst/>
              </a:prstGeom>
              <a:solidFill>
                <a:schemeClr val="accent6"/>
              </a:solidFill>
              <a:ln w="12700" cap="flat">
                <a:noFill/>
                <a:miter lim="400000"/>
              </a:ln>
              <a:effectLst/>
            </p:spPr>
            <p:txBody>
              <a:bodyPr wrap="square" lIns="45719" tIns="45719" rIns="45719" bIns="45719" numCol="1" rtlCol="1" anchor="t">
                <a:noAutofit/>
              </a:bodyPr>
              <a:lstStyle/>
              <a:p>
                <a:pPr rtl="1"/>
                <a:endParaRPr>
                  <a:latin typeface="Sakkal Majalla" panose="02000000000000000000" pitchFamily="2" charset="-78"/>
                  <a:cs typeface="Sakkal Majalla" panose="02000000000000000000" pitchFamily="2" charset="-78"/>
                </a:endParaRPr>
              </a:p>
            </p:txBody>
          </p:sp>
          <p:grpSp>
            <p:nvGrpSpPr>
              <p:cNvPr id="380" name="Ellipse 4"/>
              <p:cNvGrpSpPr/>
              <p:nvPr/>
            </p:nvGrpSpPr>
            <p:grpSpPr>
              <a:xfrm>
                <a:off x="54915" y="109835"/>
                <a:ext cx="640155" cy="530335"/>
                <a:chOff x="-54917" y="0"/>
                <a:chExt cx="640153" cy="530333"/>
              </a:xfrm>
            </p:grpSpPr>
            <p:sp>
              <p:nvSpPr>
                <p:cNvPr id="378" name="Square"/>
                <p:cNvSpPr/>
                <p:nvPr/>
              </p:nvSpPr>
              <p:spPr>
                <a:xfrm>
                  <a:off x="-1" y="0"/>
                  <a:ext cx="530322" cy="530333"/>
                </a:xfrm>
                <a:prstGeom prst="rect">
                  <a:avLst/>
                </a:prstGeom>
                <a:solidFill>
                  <a:schemeClr val="accent6"/>
                </a:solidFill>
                <a:ln w="12700" cap="flat">
                  <a:noFill/>
                  <a:miter lim="400000"/>
                </a:ln>
                <a:effectLst/>
              </p:spPr>
              <p:txBody>
                <a:bodyPr wrap="square" lIns="45719" tIns="45719" rIns="45719" bIns="45719" numCol="1" rtlCol="1" anchor="ctr">
                  <a:noAutofit/>
                </a:bodyPr>
                <a:lstStyle/>
                <a:p>
                  <a:pPr algn="ctr" defTabSz="577850" rtl="1">
                    <a:lnSpc>
                      <a:spcPct val="90000"/>
                    </a:lnSpc>
                    <a:spcBef>
                      <a:spcPts val="700"/>
                    </a:spcBef>
                    <a:defRPr sz="1300">
                      <a:solidFill>
                        <a:srgbClr val="FFFFFF"/>
                      </a:solidFill>
                    </a:defRPr>
                  </a:pPr>
                  <a:endParaRPr>
                    <a:latin typeface="Sakkal Majalla" panose="02000000000000000000" pitchFamily="2" charset="-78"/>
                    <a:cs typeface="Sakkal Majalla" panose="02000000000000000000" pitchFamily="2" charset="-78"/>
                  </a:endParaRPr>
                </a:p>
              </p:txBody>
            </p:sp>
            <p:sp>
              <p:nvSpPr>
                <p:cNvPr id="379" name="Travel"/>
                <p:cNvSpPr txBox="1"/>
                <p:nvPr/>
              </p:nvSpPr>
              <p:spPr>
                <a:xfrm>
                  <a:off x="-54917" y="122627"/>
                  <a:ext cx="640153" cy="285076"/>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9530" tIns="49530" rIns="49530" bIns="49530" numCol="1" rtlCol="1" anchor="ctr">
                  <a:spAutoFit/>
                </a:bodyPr>
                <a:lstStyle>
                  <a:lvl1pPr algn="ctr" defTabSz="577850" rtl="1">
                    <a:lnSpc>
                      <a:spcPct val="90000"/>
                    </a:lnSpc>
                    <a:spcBef>
                      <a:spcPts val="500"/>
                    </a:spcBef>
                    <a:defRPr sz="1300">
                      <a:solidFill>
                        <a:srgbClr val="FFFFFF"/>
                      </a:solidFill>
                    </a:defRPr>
                  </a:lvl1pPr>
                </a:lstStyle>
                <a:p>
                  <a:pPr rtl="1"/>
                  <a:r>
                    <a:rPr>
                      <a:latin typeface="Sakkal Majalla" panose="02000000000000000000" pitchFamily="2" charset="-78"/>
                      <a:cs typeface="Sakkal Majalla" panose="02000000000000000000" pitchFamily="2" charset="-78"/>
                    </a:rPr>
                    <a:t>السفر</a:t>
                  </a:r>
                </a:p>
              </p:txBody>
            </p:sp>
          </p:grpSp>
        </p:grpSp>
        <p:sp>
          <p:nvSpPr>
            <p:cNvPr id="382" name="Ellipse 32"/>
            <p:cNvSpPr/>
            <p:nvPr/>
          </p:nvSpPr>
          <p:spPr>
            <a:xfrm>
              <a:off x="177711" y="584031"/>
              <a:ext cx="245498" cy="244631"/>
            </a:xfrm>
            <a:prstGeom prst="ellipse">
              <a:avLst/>
            </a:prstGeom>
            <a:gradFill flip="none" rotWithShape="1">
              <a:gsLst>
                <a:gs pos="0">
                  <a:srgbClr val="4B7430"/>
                </a:gs>
                <a:gs pos="48000">
                  <a:srgbClr val="74B349"/>
                </a:gs>
                <a:gs pos="100000">
                  <a:srgbClr val="A9D18E"/>
                </a:gs>
              </a:gsLst>
              <a:lin ang="16200000" scaled="0"/>
            </a:gradFill>
            <a:ln w="12700" cap="flat">
              <a:noFill/>
              <a:miter lim="400000"/>
            </a:ln>
            <a:effectLst/>
          </p:spPr>
          <p:txBody>
            <a:bodyPr wrap="square" lIns="45719" tIns="45719" rIns="45719" bIns="45719" numCol="1" rtlCol="1" anchor="t">
              <a:noAutofit/>
            </a:bodyPr>
            <a:lstStyle/>
            <a:p>
              <a:pPr rtl="1"/>
              <a:endParaRPr>
                <a:latin typeface="Sakkal Majalla" panose="02000000000000000000" pitchFamily="2" charset="-78"/>
                <a:cs typeface="Sakkal Majalla" panose="02000000000000000000" pitchFamily="2" charset="-78"/>
              </a:endParaRPr>
            </a:p>
          </p:txBody>
        </p:sp>
        <p:sp>
          <p:nvSpPr>
            <p:cNvPr id="383" name="Ellipse 34"/>
            <p:cNvSpPr/>
            <p:nvPr/>
          </p:nvSpPr>
          <p:spPr>
            <a:xfrm>
              <a:off x="-1" y="1642980"/>
              <a:ext cx="390748" cy="407227"/>
            </a:xfrm>
            <a:prstGeom prst="ellipse">
              <a:avLst/>
            </a:prstGeom>
            <a:gradFill flip="none" rotWithShape="1">
              <a:gsLst>
                <a:gs pos="0">
                  <a:srgbClr val="4B7430"/>
                </a:gs>
                <a:gs pos="48000">
                  <a:srgbClr val="74B349"/>
                </a:gs>
                <a:gs pos="100000">
                  <a:srgbClr val="A9D18E"/>
                </a:gs>
              </a:gsLst>
              <a:lin ang="16200000" scaled="0"/>
            </a:gradFill>
            <a:ln w="12700" cap="flat">
              <a:noFill/>
              <a:miter lim="400000"/>
            </a:ln>
            <a:effectLst/>
          </p:spPr>
          <p:txBody>
            <a:bodyPr wrap="square" lIns="45719" tIns="45719" rIns="45719" bIns="45719" numCol="1" rtlCol="1" anchor="t">
              <a:noAutofit/>
            </a:bodyPr>
            <a:lstStyle/>
            <a:p>
              <a:pPr rtl="1"/>
              <a:endParaRPr>
                <a:latin typeface="Sakkal Majalla" panose="02000000000000000000" pitchFamily="2" charset="-78"/>
                <a:cs typeface="Sakkal Majalla" panose="02000000000000000000" pitchFamily="2" charset="-78"/>
              </a:endParaRPr>
            </a:p>
          </p:txBody>
        </p:sp>
        <p:sp>
          <p:nvSpPr>
            <p:cNvPr id="384" name="Ellipse 35"/>
            <p:cNvSpPr/>
            <p:nvPr/>
          </p:nvSpPr>
          <p:spPr>
            <a:xfrm>
              <a:off x="2317624" y="461716"/>
              <a:ext cx="245497" cy="244631"/>
            </a:xfrm>
            <a:prstGeom prst="ellipse">
              <a:avLst/>
            </a:prstGeom>
            <a:gradFill flip="none" rotWithShape="1">
              <a:gsLst>
                <a:gs pos="0">
                  <a:srgbClr val="4B7430"/>
                </a:gs>
                <a:gs pos="48000">
                  <a:srgbClr val="74B349"/>
                </a:gs>
                <a:gs pos="100000">
                  <a:srgbClr val="A9D18E"/>
                </a:gs>
              </a:gsLst>
              <a:lin ang="16200000" scaled="0"/>
            </a:gradFill>
            <a:ln w="12700" cap="flat">
              <a:noFill/>
              <a:miter lim="400000"/>
            </a:ln>
            <a:effectLst/>
          </p:spPr>
          <p:txBody>
            <a:bodyPr wrap="square" lIns="45719" tIns="45719" rIns="45719" bIns="45719" numCol="1" rtlCol="1" anchor="t">
              <a:noAutofit/>
            </a:bodyPr>
            <a:lstStyle/>
            <a:p>
              <a:pPr rtl="1"/>
              <a:endParaRPr>
                <a:latin typeface="Sakkal Majalla" panose="02000000000000000000" pitchFamily="2" charset="-78"/>
                <a:cs typeface="Sakkal Majalla" panose="02000000000000000000" pitchFamily="2" charset="-78"/>
              </a:endParaRPr>
            </a:p>
          </p:txBody>
        </p:sp>
        <p:sp>
          <p:nvSpPr>
            <p:cNvPr id="385" name="Ellipse 36"/>
            <p:cNvSpPr/>
            <p:nvPr/>
          </p:nvSpPr>
          <p:spPr>
            <a:xfrm>
              <a:off x="2284350" y="1890124"/>
              <a:ext cx="460569" cy="438467"/>
            </a:xfrm>
            <a:prstGeom prst="ellipse">
              <a:avLst/>
            </a:prstGeom>
            <a:gradFill flip="none" rotWithShape="1">
              <a:gsLst>
                <a:gs pos="0">
                  <a:srgbClr val="4B7430"/>
                </a:gs>
                <a:gs pos="48000">
                  <a:srgbClr val="74B349"/>
                </a:gs>
                <a:gs pos="100000">
                  <a:srgbClr val="A9D18E"/>
                </a:gs>
              </a:gsLst>
              <a:lin ang="16200000" scaled="0"/>
            </a:gradFill>
            <a:ln w="12700" cap="flat">
              <a:noFill/>
              <a:miter lim="400000"/>
            </a:ln>
            <a:effectLst/>
          </p:spPr>
          <p:txBody>
            <a:bodyPr wrap="square" lIns="45719" tIns="45719" rIns="45719" bIns="45719" numCol="1" rtlCol="1" anchor="t">
              <a:noAutofit/>
            </a:bodyPr>
            <a:lstStyle/>
            <a:p>
              <a:pPr rtl="1"/>
              <a:endParaRPr>
                <a:latin typeface="Sakkal Majalla" panose="02000000000000000000" pitchFamily="2" charset="-78"/>
                <a:cs typeface="Sakkal Majalla" panose="02000000000000000000" pitchFamily="2" charset="-78"/>
              </a:endParaRPr>
            </a:p>
          </p:txBody>
        </p:sp>
        <p:sp>
          <p:nvSpPr>
            <p:cNvPr id="386" name="Ellipse 37"/>
            <p:cNvSpPr/>
            <p:nvPr/>
          </p:nvSpPr>
          <p:spPr>
            <a:xfrm>
              <a:off x="1193568" y="2526171"/>
              <a:ext cx="245497" cy="244631"/>
            </a:xfrm>
            <a:prstGeom prst="ellipse">
              <a:avLst/>
            </a:prstGeom>
            <a:gradFill flip="none" rotWithShape="1">
              <a:gsLst>
                <a:gs pos="0">
                  <a:srgbClr val="4B7430"/>
                </a:gs>
                <a:gs pos="48000">
                  <a:srgbClr val="74B349"/>
                </a:gs>
                <a:gs pos="100000">
                  <a:srgbClr val="A9D18E"/>
                </a:gs>
              </a:gsLst>
              <a:lin ang="16200000" scaled="0"/>
            </a:gradFill>
            <a:ln w="12700" cap="flat">
              <a:noFill/>
              <a:miter lim="400000"/>
            </a:ln>
            <a:effectLst/>
          </p:spPr>
          <p:txBody>
            <a:bodyPr wrap="square" lIns="45719" tIns="45719" rIns="45719" bIns="45719" numCol="1" rtlCol="1" anchor="t">
              <a:noAutofit/>
            </a:bodyPr>
            <a:lstStyle/>
            <a:p>
              <a:pPr rtl="1"/>
              <a:endParaRPr>
                <a:latin typeface="Sakkal Majalla" panose="02000000000000000000" pitchFamily="2" charset="-78"/>
                <a:cs typeface="Sakkal Majalla" panose="02000000000000000000" pitchFamily="2" charset="-78"/>
              </a:endParaRPr>
            </a:p>
          </p:txBody>
        </p:sp>
      </p:grpSp>
      <p:grpSp>
        <p:nvGrpSpPr>
          <p:cNvPr id="411" name="Groupe 66"/>
          <p:cNvGrpSpPr/>
          <p:nvPr/>
        </p:nvGrpSpPr>
        <p:grpSpPr>
          <a:xfrm>
            <a:off x="2342262" y="1268480"/>
            <a:ext cx="2700428" cy="2838176"/>
            <a:chOff x="-2" y="-1"/>
            <a:chExt cx="2700426" cy="2838175"/>
          </a:xfrm>
        </p:grpSpPr>
        <p:grpSp>
          <p:nvGrpSpPr>
            <p:cNvPr id="390" name="Groupe 19"/>
            <p:cNvGrpSpPr/>
            <p:nvPr/>
          </p:nvGrpSpPr>
          <p:grpSpPr>
            <a:xfrm>
              <a:off x="431348" y="668702"/>
              <a:ext cx="2092502" cy="1979730"/>
              <a:chOff x="120730" y="61203"/>
              <a:chExt cx="2092500" cy="1979728"/>
            </a:xfrm>
          </p:grpSpPr>
          <p:sp>
            <p:nvSpPr>
              <p:cNvPr id="388" name="Ellipse 20"/>
              <p:cNvSpPr/>
              <p:nvPr/>
            </p:nvSpPr>
            <p:spPr>
              <a:xfrm>
                <a:off x="120730" y="61203"/>
                <a:ext cx="2092500" cy="1979728"/>
              </a:xfrm>
              <a:prstGeom prst="ellipse">
                <a:avLst/>
              </a:prstGeom>
              <a:gradFill flip="none" rotWithShape="1">
                <a:gsLst>
                  <a:gs pos="0">
                    <a:schemeClr val="accent2">
                      <a:hueOff val="213930"/>
                      <a:satOff val="-62319"/>
                      <a:lumOff val="39029"/>
                    </a:schemeClr>
                  </a:gs>
                  <a:gs pos="50000">
                    <a:srgbClr val="C68D8D"/>
                  </a:gs>
                  <a:gs pos="100000">
                    <a:schemeClr val="accent2">
                      <a:hueOff val="212727"/>
                      <a:satOff val="-63342"/>
                      <a:lumOff val="28909"/>
                    </a:schemeClr>
                  </a:gs>
                </a:gsLst>
                <a:lin ang="5400000" scaled="0"/>
              </a:gradFill>
              <a:ln w="6350" cap="flat">
                <a:solidFill>
                  <a:schemeClr val="accent2"/>
                </a:solidFill>
                <a:prstDash val="solid"/>
                <a:miter lim="800000"/>
              </a:ln>
              <a:effectLst/>
            </p:spPr>
            <p:txBody>
              <a:bodyPr wrap="square" lIns="45719" tIns="45719" rIns="45719" bIns="45719" numCol="1" rtlCol="1" anchor="t">
                <a:noAutofit/>
              </a:bodyPr>
              <a:lstStyle/>
              <a:p>
                <a:pPr rtl="1"/>
                <a:endParaRPr>
                  <a:latin typeface="Sakkal Majalla" panose="02000000000000000000" pitchFamily="2" charset="-78"/>
                  <a:cs typeface="Sakkal Majalla" panose="02000000000000000000" pitchFamily="2" charset="-78"/>
                </a:endParaRPr>
              </a:p>
            </p:txBody>
          </p:sp>
          <p:sp>
            <p:nvSpPr>
              <p:cNvPr id="389" name="Ellipse 4"/>
              <p:cNvSpPr txBox="1"/>
              <p:nvPr/>
            </p:nvSpPr>
            <p:spPr>
              <a:xfrm>
                <a:off x="396958" y="905717"/>
                <a:ext cx="1655963" cy="284693"/>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numCol="1" rtlCol="1" anchor="ctr">
                <a:spAutoFit/>
              </a:bodyPr>
              <a:lstStyle>
                <a:lvl1pPr algn="ctr" defTabSz="622300" rtl="1">
                  <a:lnSpc>
                    <a:spcPct val="90000"/>
                  </a:lnSpc>
                  <a:spcBef>
                    <a:spcPts val="700"/>
                  </a:spcBef>
                  <a:defRPr b="1"/>
                </a:lvl1pPr>
              </a:lstStyle>
              <a:p>
                <a:pPr rtl="1"/>
                <a:r>
                  <a:rPr lang="ar" sz="2000">
                    <a:latin typeface="Sakkal Majalla" panose="02000000000000000000" pitchFamily="2" charset="-78"/>
                    <a:cs typeface="Sakkal Majalla" panose="02000000000000000000" pitchFamily="2" charset="-78"/>
                  </a:rPr>
                  <a:t>التهديدات الصحية</a:t>
                </a:r>
              </a:p>
            </p:txBody>
          </p:sp>
        </p:grpSp>
        <p:sp>
          <p:nvSpPr>
            <p:cNvPr id="391" name="Ellipse 42"/>
            <p:cNvSpPr/>
            <p:nvPr/>
          </p:nvSpPr>
          <p:spPr>
            <a:xfrm>
              <a:off x="289417" y="2399707"/>
              <a:ext cx="460569" cy="438467"/>
            </a:xfrm>
            <a:prstGeom prst="ellipse">
              <a:avLst/>
            </a:prstGeom>
            <a:gradFill flip="none" rotWithShape="1">
              <a:gsLst>
                <a:gs pos="0">
                  <a:srgbClr val="6D0107"/>
                </a:gs>
                <a:gs pos="48000">
                  <a:srgbClr val="AC010C"/>
                </a:gs>
                <a:gs pos="100000">
                  <a:srgbClr val="FE303D"/>
                </a:gs>
              </a:gsLst>
              <a:lin ang="16200000" scaled="0"/>
            </a:gradFill>
            <a:ln w="12700" cap="flat">
              <a:noFill/>
              <a:miter lim="400000"/>
            </a:ln>
            <a:effectLst/>
          </p:spPr>
          <p:txBody>
            <a:bodyPr wrap="square" lIns="45719" tIns="45719" rIns="45719" bIns="45719" numCol="1" rtlCol="1" anchor="t">
              <a:noAutofit/>
            </a:bodyPr>
            <a:lstStyle/>
            <a:p>
              <a:pPr rtl="1"/>
              <a:endParaRPr>
                <a:latin typeface="Sakkal Majalla" panose="02000000000000000000" pitchFamily="2" charset="-78"/>
                <a:cs typeface="Sakkal Majalla" panose="02000000000000000000" pitchFamily="2" charset="-78"/>
              </a:endParaRPr>
            </a:p>
          </p:txBody>
        </p:sp>
        <p:grpSp>
          <p:nvGrpSpPr>
            <p:cNvPr id="396" name="Groupe 53"/>
            <p:cNvGrpSpPr/>
            <p:nvPr/>
          </p:nvGrpSpPr>
          <p:grpSpPr>
            <a:xfrm>
              <a:off x="415967" y="348015"/>
              <a:ext cx="749989" cy="796372"/>
              <a:chOff x="-1" y="-23183"/>
              <a:chExt cx="749988" cy="796369"/>
            </a:xfrm>
          </p:grpSpPr>
          <p:sp>
            <p:nvSpPr>
              <p:cNvPr id="392" name="Ellipse 54"/>
              <p:cNvSpPr/>
              <p:nvPr/>
            </p:nvSpPr>
            <p:spPr>
              <a:xfrm>
                <a:off x="-1" y="-1"/>
                <a:ext cx="749988" cy="750006"/>
              </a:xfrm>
              <a:prstGeom prst="ellipse">
                <a:avLst/>
              </a:prstGeom>
              <a:solidFill>
                <a:schemeClr val="accent2"/>
              </a:solidFill>
              <a:ln w="12700" cap="flat">
                <a:noFill/>
                <a:miter lim="400000"/>
              </a:ln>
              <a:effectLst/>
            </p:spPr>
            <p:txBody>
              <a:bodyPr wrap="square" lIns="45719" tIns="45719" rIns="45719" bIns="45719" numCol="1" rtlCol="1" anchor="t">
                <a:noAutofit/>
              </a:bodyPr>
              <a:lstStyle/>
              <a:p>
                <a:pPr rtl="1"/>
                <a:endParaRPr>
                  <a:latin typeface="Sakkal Majalla" panose="02000000000000000000" pitchFamily="2" charset="-78"/>
                  <a:cs typeface="Sakkal Majalla" panose="02000000000000000000" pitchFamily="2" charset="-78"/>
                </a:endParaRPr>
              </a:p>
            </p:txBody>
          </p:sp>
          <p:grpSp>
            <p:nvGrpSpPr>
              <p:cNvPr id="395" name="Ellipse 4"/>
              <p:cNvGrpSpPr/>
              <p:nvPr/>
            </p:nvGrpSpPr>
            <p:grpSpPr>
              <a:xfrm>
                <a:off x="109831" y="-23183"/>
                <a:ext cx="530324" cy="796369"/>
                <a:chOff x="-1" y="-133017"/>
                <a:chExt cx="530322" cy="796365"/>
              </a:xfrm>
            </p:grpSpPr>
            <p:sp>
              <p:nvSpPr>
                <p:cNvPr id="393" name="Square"/>
                <p:cNvSpPr/>
                <p:nvPr/>
              </p:nvSpPr>
              <p:spPr>
                <a:xfrm>
                  <a:off x="-1" y="0"/>
                  <a:ext cx="530322" cy="530333"/>
                </a:xfrm>
                <a:prstGeom prst="rect">
                  <a:avLst/>
                </a:prstGeom>
                <a:solidFill>
                  <a:schemeClr val="accent2"/>
                </a:solidFill>
                <a:ln w="12700" cap="flat">
                  <a:noFill/>
                  <a:miter lim="400000"/>
                </a:ln>
                <a:effectLst/>
              </p:spPr>
              <p:txBody>
                <a:bodyPr wrap="square" lIns="45719" tIns="45719" rIns="45719" bIns="45719" numCol="1" rtlCol="1" anchor="ctr">
                  <a:noAutofit/>
                </a:bodyPr>
                <a:lstStyle/>
                <a:p>
                  <a:pPr algn="ctr" defTabSz="577850" rtl="1">
                    <a:lnSpc>
                      <a:spcPct val="90000"/>
                    </a:lnSpc>
                    <a:spcBef>
                      <a:spcPts val="700"/>
                    </a:spcBef>
                    <a:defRPr>
                      <a:solidFill>
                        <a:srgbClr val="FFFFFF"/>
                      </a:solidFill>
                    </a:defRPr>
                  </a:pPr>
                  <a:endParaRPr>
                    <a:latin typeface="Sakkal Majalla" panose="02000000000000000000" pitchFamily="2" charset="-78"/>
                    <a:cs typeface="Sakkal Majalla" panose="02000000000000000000" pitchFamily="2" charset="-78"/>
                  </a:endParaRPr>
                </a:p>
              </p:txBody>
            </p:sp>
            <p:sp>
              <p:nvSpPr>
                <p:cNvPr id="394" name="HPAI"/>
                <p:cNvSpPr txBox="1"/>
                <p:nvPr/>
              </p:nvSpPr>
              <p:spPr>
                <a:xfrm>
                  <a:off x="-1" y="-133017"/>
                  <a:ext cx="530322" cy="796365"/>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9530" tIns="49530" rIns="49530" bIns="49530" numCol="1" rtlCol="1" anchor="ctr">
                  <a:spAutoFit/>
                </a:bodyPr>
                <a:lstStyle>
                  <a:lvl1pPr algn="ctr" defTabSz="577850" rtl="1">
                    <a:lnSpc>
                      <a:spcPct val="90000"/>
                    </a:lnSpc>
                    <a:spcBef>
                      <a:spcPts val="500"/>
                    </a:spcBef>
                    <a:defRPr sz="1300">
                      <a:solidFill>
                        <a:srgbClr val="FFFFFF"/>
                      </a:solidFill>
                    </a:defRPr>
                  </a:lvl1pPr>
                </a:lstStyle>
                <a:p>
                  <a:pPr rtl="1"/>
                  <a:r>
                    <a:rPr sz="1000" err="1">
                      <a:latin typeface="Sakkal Majalla" panose="02000000000000000000" pitchFamily="2" charset="-78"/>
                      <a:cs typeface="Sakkal Majalla" panose="02000000000000000000" pitchFamily="2" charset="-78"/>
                    </a:rPr>
                    <a:t>فيروس</a:t>
                  </a:r>
                  <a:r>
                    <a:rPr sz="1000">
                      <a:latin typeface="Sakkal Majalla" panose="02000000000000000000" pitchFamily="2" charset="-78"/>
                      <a:cs typeface="Sakkal Majalla" panose="02000000000000000000" pitchFamily="2" charset="-78"/>
                    </a:rPr>
                    <a:t> </a:t>
                  </a:r>
                  <a:r>
                    <a:rPr lang="ar-EG" sz="1000">
                      <a:latin typeface="Sakkal Majalla" panose="02000000000000000000" pitchFamily="2" charset="-78"/>
                      <a:cs typeface="Sakkal Majalla" panose="02000000000000000000" pitchFamily="2" charset="-78"/>
                    </a:rPr>
                    <a:t>إ</a:t>
                  </a:r>
                  <a:r>
                    <a:rPr sz="1000">
                      <a:latin typeface="Sakkal Majalla" panose="02000000000000000000" pitchFamily="2" charset="-78"/>
                      <a:cs typeface="Sakkal Majalla" panose="02000000000000000000" pitchFamily="2" charset="-78"/>
                    </a:rPr>
                    <a:t>نفلونزا </a:t>
                  </a:r>
                  <a:r>
                    <a:rPr sz="1000" dirty="0" err="1">
                      <a:latin typeface="Sakkal Majalla" panose="02000000000000000000" pitchFamily="2" charset="-78"/>
                      <a:cs typeface="Sakkal Majalla" panose="02000000000000000000" pitchFamily="2" charset="-78"/>
                    </a:rPr>
                    <a:t>الطيور</a:t>
                  </a:r>
                  <a:r>
                    <a:rPr sz="1000" dirty="0">
                      <a:latin typeface="Sakkal Majalla" panose="02000000000000000000" pitchFamily="2" charset="-78"/>
                      <a:cs typeface="Sakkal Majalla" panose="02000000000000000000" pitchFamily="2" charset="-78"/>
                    </a:rPr>
                    <a:t> </a:t>
                  </a:r>
                  <a:r>
                    <a:rPr sz="1000" dirty="0" err="1">
                      <a:latin typeface="Sakkal Majalla" panose="02000000000000000000" pitchFamily="2" charset="-78"/>
                      <a:cs typeface="Sakkal Majalla" panose="02000000000000000000" pitchFamily="2" charset="-78"/>
                    </a:rPr>
                    <a:t>الشديد</a:t>
                  </a:r>
                  <a:r>
                    <a:rPr sz="1000" dirty="0">
                      <a:latin typeface="Sakkal Majalla" panose="02000000000000000000" pitchFamily="2" charset="-78"/>
                      <a:cs typeface="Sakkal Majalla" panose="02000000000000000000" pitchFamily="2" charset="-78"/>
                    </a:rPr>
                    <a:t> </a:t>
                  </a:r>
                  <a:r>
                    <a:rPr sz="1000" dirty="0" err="1">
                      <a:latin typeface="Sakkal Majalla" panose="02000000000000000000" pitchFamily="2" charset="-78"/>
                      <a:cs typeface="Sakkal Majalla" panose="02000000000000000000" pitchFamily="2" charset="-78"/>
                    </a:rPr>
                    <a:t>الإمراض</a:t>
                  </a:r>
                  <a:endParaRPr sz="1000" dirty="0">
                    <a:latin typeface="Sakkal Majalla" panose="02000000000000000000" pitchFamily="2" charset="-78"/>
                    <a:cs typeface="Sakkal Majalla" panose="02000000000000000000" pitchFamily="2" charset="-78"/>
                  </a:endParaRPr>
                </a:p>
              </p:txBody>
            </p:sp>
          </p:grpSp>
        </p:grpSp>
        <p:grpSp>
          <p:nvGrpSpPr>
            <p:cNvPr id="401" name="Groupe 56"/>
            <p:cNvGrpSpPr/>
            <p:nvPr/>
          </p:nvGrpSpPr>
          <p:grpSpPr>
            <a:xfrm>
              <a:off x="1565820" y="465947"/>
              <a:ext cx="749989" cy="750008"/>
              <a:chOff x="-1" y="-1"/>
              <a:chExt cx="749988" cy="750006"/>
            </a:xfrm>
          </p:grpSpPr>
          <p:sp>
            <p:nvSpPr>
              <p:cNvPr id="397" name="Ellipse 57"/>
              <p:cNvSpPr/>
              <p:nvPr/>
            </p:nvSpPr>
            <p:spPr>
              <a:xfrm>
                <a:off x="-1" y="-1"/>
                <a:ext cx="749988" cy="750006"/>
              </a:xfrm>
              <a:prstGeom prst="ellipse">
                <a:avLst/>
              </a:prstGeom>
              <a:solidFill>
                <a:schemeClr val="accent2"/>
              </a:solidFill>
              <a:ln w="12700" cap="flat">
                <a:noFill/>
                <a:miter lim="400000"/>
              </a:ln>
              <a:effectLst/>
            </p:spPr>
            <p:txBody>
              <a:bodyPr wrap="square" lIns="45719" tIns="45719" rIns="45719" bIns="45719" numCol="1" rtlCol="1" anchor="t">
                <a:noAutofit/>
              </a:bodyPr>
              <a:lstStyle/>
              <a:p>
                <a:pPr rtl="1"/>
                <a:endParaRPr>
                  <a:latin typeface="Sakkal Majalla" panose="02000000000000000000" pitchFamily="2" charset="-78"/>
                  <a:cs typeface="Sakkal Majalla" panose="02000000000000000000" pitchFamily="2" charset="-78"/>
                </a:endParaRPr>
              </a:p>
            </p:txBody>
          </p:sp>
          <p:grpSp>
            <p:nvGrpSpPr>
              <p:cNvPr id="400" name="Ellipse 4"/>
              <p:cNvGrpSpPr/>
              <p:nvPr/>
            </p:nvGrpSpPr>
            <p:grpSpPr>
              <a:xfrm>
                <a:off x="109831" y="11635"/>
                <a:ext cx="530324" cy="726735"/>
                <a:chOff x="-1" y="-98199"/>
                <a:chExt cx="530322" cy="726732"/>
              </a:xfrm>
            </p:grpSpPr>
            <p:sp>
              <p:nvSpPr>
                <p:cNvPr id="398" name="Square"/>
                <p:cNvSpPr/>
                <p:nvPr/>
              </p:nvSpPr>
              <p:spPr>
                <a:xfrm>
                  <a:off x="-1" y="0"/>
                  <a:ext cx="530322" cy="530333"/>
                </a:xfrm>
                <a:prstGeom prst="rect">
                  <a:avLst/>
                </a:prstGeom>
                <a:solidFill>
                  <a:schemeClr val="accent2"/>
                </a:solidFill>
                <a:ln w="12700" cap="flat">
                  <a:noFill/>
                  <a:miter lim="400000"/>
                </a:ln>
                <a:effectLst/>
              </p:spPr>
              <p:txBody>
                <a:bodyPr wrap="square" lIns="45719" tIns="45719" rIns="45719" bIns="45719" numCol="1" rtlCol="1" anchor="ctr">
                  <a:noAutofit/>
                </a:bodyPr>
                <a:lstStyle/>
                <a:p>
                  <a:pPr algn="ctr" defTabSz="577850" rtl="1">
                    <a:lnSpc>
                      <a:spcPct val="90000"/>
                    </a:lnSpc>
                    <a:spcBef>
                      <a:spcPts val="700"/>
                    </a:spcBef>
                    <a:defRPr>
                      <a:solidFill>
                        <a:srgbClr val="FFFFFF"/>
                      </a:solidFill>
                    </a:defRPr>
                  </a:pPr>
                  <a:endParaRPr>
                    <a:latin typeface="Sakkal Majalla" panose="02000000000000000000" pitchFamily="2" charset="-78"/>
                    <a:cs typeface="Sakkal Majalla" panose="02000000000000000000" pitchFamily="2" charset="-78"/>
                  </a:endParaRPr>
                </a:p>
              </p:txBody>
            </p:sp>
            <p:sp>
              <p:nvSpPr>
                <p:cNvPr id="399" name="SARS"/>
                <p:cNvSpPr txBox="1"/>
                <p:nvPr/>
              </p:nvSpPr>
              <p:spPr>
                <a:xfrm>
                  <a:off x="-1" y="-98199"/>
                  <a:ext cx="530322" cy="726732"/>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9530" tIns="49530" rIns="49530" bIns="49530" numCol="1" rtlCol="1" anchor="ctr">
                  <a:spAutoFit/>
                </a:bodyPr>
                <a:lstStyle>
                  <a:lvl1pPr algn="ctr" defTabSz="577850" rtl="1">
                    <a:lnSpc>
                      <a:spcPct val="90000"/>
                    </a:lnSpc>
                    <a:spcBef>
                      <a:spcPts val="500"/>
                    </a:spcBef>
                    <a:defRPr sz="1300">
                      <a:solidFill>
                        <a:srgbClr val="FFFFFF"/>
                      </a:solidFill>
                    </a:defRPr>
                  </a:lvl1pPr>
                </a:lstStyle>
                <a:p>
                  <a:pPr rtl="1"/>
                  <a:r>
                    <a:rPr sz="900" dirty="0" err="1">
                      <a:latin typeface="Sakkal Majalla" panose="02000000000000000000" pitchFamily="2" charset="-78"/>
                      <a:cs typeface="Sakkal Majalla" panose="02000000000000000000" pitchFamily="2" charset="-78"/>
                    </a:rPr>
                    <a:t>متلازمة</a:t>
                  </a:r>
                  <a:r>
                    <a:rPr sz="900" dirty="0">
                      <a:latin typeface="Sakkal Majalla" panose="02000000000000000000" pitchFamily="2" charset="-78"/>
                      <a:cs typeface="Sakkal Majalla" panose="02000000000000000000" pitchFamily="2" charset="-78"/>
                    </a:rPr>
                    <a:t> </a:t>
                  </a:r>
                  <a:r>
                    <a:rPr sz="900" dirty="0" err="1">
                      <a:latin typeface="Sakkal Majalla" panose="02000000000000000000" pitchFamily="2" charset="-78"/>
                      <a:cs typeface="Sakkal Majalla" panose="02000000000000000000" pitchFamily="2" charset="-78"/>
                    </a:rPr>
                    <a:t>الالتهاب</a:t>
                  </a:r>
                  <a:r>
                    <a:rPr sz="900" dirty="0">
                      <a:latin typeface="Sakkal Majalla" panose="02000000000000000000" pitchFamily="2" charset="-78"/>
                      <a:cs typeface="Sakkal Majalla" panose="02000000000000000000" pitchFamily="2" charset="-78"/>
                    </a:rPr>
                    <a:t> </a:t>
                  </a:r>
                  <a:r>
                    <a:rPr sz="900" dirty="0" err="1">
                      <a:latin typeface="Sakkal Majalla" panose="02000000000000000000" pitchFamily="2" charset="-78"/>
                      <a:cs typeface="Sakkal Majalla" panose="02000000000000000000" pitchFamily="2" charset="-78"/>
                    </a:rPr>
                    <a:t>الرئوي</a:t>
                  </a:r>
                  <a:r>
                    <a:rPr sz="900" dirty="0">
                      <a:latin typeface="Sakkal Majalla" panose="02000000000000000000" pitchFamily="2" charset="-78"/>
                      <a:cs typeface="Sakkal Majalla" panose="02000000000000000000" pitchFamily="2" charset="-78"/>
                    </a:rPr>
                    <a:t> </a:t>
                  </a:r>
                  <a:r>
                    <a:rPr sz="900" dirty="0" err="1">
                      <a:latin typeface="Sakkal Majalla" panose="02000000000000000000" pitchFamily="2" charset="-78"/>
                      <a:cs typeface="Sakkal Majalla" panose="02000000000000000000" pitchFamily="2" charset="-78"/>
                    </a:rPr>
                    <a:t>الحاد</a:t>
                  </a:r>
                  <a:r>
                    <a:rPr sz="900" dirty="0">
                      <a:latin typeface="Sakkal Majalla" panose="02000000000000000000" pitchFamily="2" charset="-78"/>
                      <a:cs typeface="Sakkal Majalla" panose="02000000000000000000" pitchFamily="2" charset="-78"/>
                    </a:rPr>
                    <a:t> </a:t>
                  </a:r>
                  <a:r>
                    <a:rPr sz="900" dirty="0" err="1">
                      <a:latin typeface="Sakkal Majalla" panose="02000000000000000000" pitchFamily="2" charset="-78"/>
                      <a:cs typeface="Sakkal Majalla" panose="02000000000000000000" pitchFamily="2" charset="-78"/>
                    </a:rPr>
                    <a:t>الوخيم</a:t>
                  </a:r>
                  <a:r>
                    <a:rPr sz="900" dirty="0">
                      <a:latin typeface="Sakkal Majalla" panose="02000000000000000000" pitchFamily="2" charset="-78"/>
                      <a:cs typeface="Sakkal Majalla" panose="02000000000000000000" pitchFamily="2" charset="-78"/>
                    </a:rPr>
                    <a:t> </a:t>
                  </a:r>
                  <a:r>
                    <a:rPr lang="ar-EG" sz="900" dirty="0">
                      <a:latin typeface="Sakkal Majalla" panose="02000000000000000000" pitchFamily="2" charset="-78"/>
                      <a:cs typeface="Sakkal Majalla" panose="02000000000000000000" pitchFamily="2" charset="-78"/>
                    </a:rPr>
                    <a:t>(</a:t>
                  </a:r>
                  <a:r>
                    <a:rPr sz="900" dirty="0" err="1">
                      <a:latin typeface="Sakkal Majalla" panose="02000000000000000000" pitchFamily="2" charset="-78"/>
                      <a:cs typeface="Sakkal Majalla" panose="02000000000000000000" pitchFamily="2" charset="-78"/>
                    </a:rPr>
                    <a:t>سارس</a:t>
                  </a:r>
                  <a:r>
                    <a:rPr lang="ar-EG" sz="900" dirty="0">
                      <a:latin typeface="Sakkal Majalla" panose="02000000000000000000" pitchFamily="2" charset="-78"/>
                      <a:cs typeface="Sakkal Majalla" panose="02000000000000000000" pitchFamily="2" charset="-78"/>
                    </a:rPr>
                    <a:t>)</a:t>
                  </a:r>
                  <a:endParaRPr sz="900" dirty="0">
                    <a:latin typeface="Sakkal Majalla" panose="02000000000000000000" pitchFamily="2" charset="-78"/>
                    <a:cs typeface="Sakkal Majalla" panose="02000000000000000000" pitchFamily="2" charset="-78"/>
                  </a:endParaRPr>
                </a:p>
              </p:txBody>
            </p:sp>
          </p:grpSp>
        </p:grpSp>
        <p:grpSp>
          <p:nvGrpSpPr>
            <p:cNvPr id="406" name="Groupe 59"/>
            <p:cNvGrpSpPr/>
            <p:nvPr/>
          </p:nvGrpSpPr>
          <p:grpSpPr>
            <a:xfrm>
              <a:off x="-2" y="1463938"/>
              <a:ext cx="749989" cy="750008"/>
              <a:chOff x="-1" y="-1"/>
              <a:chExt cx="749988" cy="750006"/>
            </a:xfrm>
          </p:grpSpPr>
          <p:sp>
            <p:nvSpPr>
              <p:cNvPr id="402" name="Ellipse 60"/>
              <p:cNvSpPr/>
              <p:nvPr/>
            </p:nvSpPr>
            <p:spPr>
              <a:xfrm>
                <a:off x="-1" y="-1"/>
                <a:ext cx="749988" cy="750006"/>
              </a:xfrm>
              <a:prstGeom prst="ellipse">
                <a:avLst/>
              </a:prstGeom>
              <a:solidFill>
                <a:schemeClr val="accent2"/>
              </a:solidFill>
              <a:ln w="12700" cap="flat">
                <a:noFill/>
                <a:miter lim="400000"/>
              </a:ln>
              <a:effectLst/>
            </p:spPr>
            <p:txBody>
              <a:bodyPr wrap="square" lIns="45719" tIns="45719" rIns="45719" bIns="45719" numCol="1" rtlCol="1" anchor="t">
                <a:noAutofit/>
              </a:bodyPr>
              <a:lstStyle/>
              <a:p>
                <a:pPr rtl="1"/>
                <a:endParaRPr>
                  <a:latin typeface="Sakkal Majalla" panose="02000000000000000000" pitchFamily="2" charset="-78"/>
                  <a:cs typeface="Sakkal Majalla" panose="02000000000000000000" pitchFamily="2" charset="-78"/>
                </a:endParaRPr>
              </a:p>
            </p:txBody>
          </p:sp>
          <p:grpSp>
            <p:nvGrpSpPr>
              <p:cNvPr id="405" name="Ellipse 4"/>
              <p:cNvGrpSpPr/>
              <p:nvPr/>
            </p:nvGrpSpPr>
            <p:grpSpPr>
              <a:xfrm>
                <a:off x="109831" y="109835"/>
                <a:ext cx="530324" cy="530335"/>
                <a:chOff x="-1" y="0"/>
                <a:chExt cx="530322" cy="530333"/>
              </a:xfrm>
            </p:grpSpPr>
            <p:sp>
              <p:nvSpPr>
                <p:cNvPr id="403" name="Square"/>
                <p:cNvSpPr/>
                <p:nvPr/>
              </p:nvSpPr>
              <p:spPr>
                <a:xfrm>
                  <a:off x="-1" y="0"/>
                  <a:ext cx="530322" cy="530333"/>
                </a:xfrm>
                <a:prstGeom prst="rect">
                  <a:avLst/>
                </a:prstGeom>
                <a:solidFill>
                  <a:schemeClr val="accent2"/>
                </a:solidFill>
                <a:ln w="12700" cap="flat">
                  <a:noFill/>
                  <a:miter lim="400000"/>
                </a:ln>
                <a:effectLst/>
              </p:spPr>
              <p:txBody>
                <a:bodyPr wrap="square" lIns="45719" tIns="45719" rIns="45719" bIns="45719" numCol="1" rtlCol="1" anchor="ctr">
                  <a:noAutofit/>
                </a:bodyPr>
                <a:lstStyle/>
                <a:p>
                  <a:pPr algn="ctr" defTabSz="577850" rtl="1">
                    <a:lnSpc>
                      <a:spcPct val="90000"/>
                    </a:lnSpc>
                    <a:spcBef>
                      <a:spcPts val="700"/>
                    </a:spcBef>
                    <a:defRPr>
                      <a:solidFill>
                        <a:srgbClr val="FFFFFF"/>
                      </a:solidFill>
                    </a:defRPr>
                  </a:pPr>
                  <a:endParaRPr>
                    <a:latin typeface="Sakkal Majalla" panose="02000000000000000000" pitchFamily="2" charset="-78"/>
                    <a:cs typeface="Sakkal Majalla" panose="02000000000000000000" pitchFamily="2" charset="-78"/>
                  </a:endParaRPr>
                </a:p>
              </p:txBody>
            </p:sp>
            <p:sp>
              <p:nvSpPr>
                <p:cNvPr id="404" name="Cholera"/>
                <p:cNvSpPr txBox="1"/>
                <p:nvPr/>
              </p:nvSpPr>
              <p:spPr>
                <a:xfrm>
                  <a:off x="-1" y="143981"/>
                  <a:ext cx="530322" cy="242373"/>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9530" tIns="49530" rIns="49530" bIns="49530" numCol="1" rtlCol="1" anchor="ctr">
                  <a:spAutoFit/>
                </a:bodyPr>
                <a:lstStyle>
                  <a:lvl1pPr algn="ctr" defTabSz="577850" rtl="1">
                    <a:lnSpc>
                      <a:spcPct val="90000"/>
                    </a:lnSpc>
                    <a:spcBef>
                      <a:spcPts val="400"/>
                    </a:spcBef>
                    <a:defRPr sz="1000">
                      <a:solidFill>
                        <a:srgbClr val="FFFFFF"/>
                      </a:solidFill>
                    </a:defRPr>
                  </a:lvl1pPr>
                </a:lstStyle>
                <a:p>
                  <a:pPr rtl="1"/>
                  <a:r>
                    <a:rPr>
                      <a:latin typeface="Sakkal Majalla" panose="02000000000000000000" pitchFamily="2" charset="-78"/>
                      <a:cs typeface="Sakkal Majalla" panose="02000000000000000000" pitchFamily="2" charset="-78"/>
                    </a:rPr>
                    <a:t>الكوليرا</a:t>
                  </a:r>
                </a:p>
              </p:txBody>
            </p:sp>
          </p:grpSp>
        </p:grpSp>
        <p:sp>
          <p:nvSpPr>
            <p:cNvPr id="407" name="Ellipse 62"/>
            <p:cNvSpPr/>
            <p:nvPr/>
          </p:nvSpPr>
          <p:spPr>
            <a:xfrm>
              <a:off x="1881115" y="2533972"/>
              <a:ext cx="245498" cy="244631"/>
            </a:xfrm>
            <a:prstGeom prst="ellipse">
              <a:avLst/>
            </a:prstGeom>
            <a:gradFill flip="none" rotWithShape="1">
              <a:gsLst>
                <a:gs pos="0">
                  <a:srgbClr val="6D0107"/>
                </a:gs>
                <a:gs pos="48000">
                  <a:srgbClr val="AC010C"/>
                </a:gs>
                <a:gs pos="100000">
                  <a:srgbClr val="FE303D"/>
                </a:gs>
              </a:gsLst>
              <a:lin ang="16200000" scaled="0"/>
            </a:gradFill>
            <a:ln w="12700" cap="flat">
              <a:noFill/>
              <a:miter lim="400000"/>
            </a:ln>
            <a:effectLst/>
          </p:spPr>
          <p:txBody>
            <a:bodyPr wrap="square" lIns="45719" tIns="45719" rIns="45719" bIns="45719" numCol="1" rtlCol="1" anchor="t">
              <a:noAutofit/>
            </a:bodyPr>
            <a:lstStyle/>
            <a:p>
              <a:pPr rtl="1"/>
              <a:endParaRPr>
                <a:latin typeface="Sakkal Majalla" panose="02000000000000000000" pitchFamily="2" charset="-78"/>
                <a:cs typeface="Sakkal Majalla" panose="02000000000000000000" pitchFamily="2" charset="-78"/>
              </a:endParaRPr>
            </a:p>
          </p:txBody>
        </p:sp>
        <p:sp>
          <p:nvSpPr>
            <p:cNvPr id="408" name="Ellipse 63"/>
            <p:cNvSpPr/>
            <p:nvPr/>
          </p:nvSpPr>
          <p:spPr>
            <a:xfrm>
              <a:off x="2454927" y="1494804"/>
              <a:ext cx="245497" cy="244631"/>
            </a:xfrm>
            <a:prstGeom prst="ellipse">
              <a:avLst/>
            </a:prstGeom>
            <a:gradFill flip="none" rotWithShape="1">
              <a:gsLst>
                <a:gs pos="0">
                  <a:srgbClr val="6D0107"/>
                </a:gs>
                <a:gs pos="48000">
                  <a:srgbClr val="AC010C"/>
                </a:gs>
                <a:gs pos="100000">
                  <a:srgbClr val="FE303D"/>
                </a:gs>
              </a:gsLst>
              <a:lin ang="16200000" scaled="0"/>
            </a:gradFill>
            <a:ln w="12700" cap="flat">
              <a:noFill/>
              <a:miter lim="400000"/>
            </a:ln>
            <a:effectLst/>
          </p:spPr>
          <p:txBody>
            <a:bodyPr wrap="square" lIns="45719" tIns="45719" rIns="45719" bIns="45719" numCol="1" rtlCol="1" anchor="t">
              <a:noAutofit/>
            </a:bodyPr>
            <a:lstStyle/>
            <a:p>
              <a:pPr rtl="1"/>
              <a:endParaRPr>
                <a:latin typeface="Sakkal Majalla" panose="02000000000000000000" pitchFamily="2" charset="-78"/>
                <a:cs typeface="Sakkal Majalla" panose="02000000000000000000" pitchFamily="2" charset="-78"/>
              </a:endParaRPr>
            </a:p>
          </p:txBody>
        </p:sp>
        <p:sp>
          <p:nvSpPr>
            <p:cNvPr id="409" name="Ellipse 64"/>
            <p:cNvSpPr/>
            <p:nvPr/>
          </p:nvSpPr>
          <p:spPr>
            <a:xfrm>
              <a:off x="58652" y="565748"/>
              <a:ext cx="245497" cy="244631"/>
            </a:xfrm>
            <a:prstGeom prst="ellipse">
              <a:avLst/>
            </a:prstGeom>
            <a:gradFill flip="none" rotWithShape="1">
              <a:gsLst>
                <a:gs pos="0">
                  <a:srgbClr val="6D0107"/>
                </a:gs>
                <a:gs pos="48000">
                  <a:srgbClr val="AC010C"/>
                </a:gs>
                <a:gs pos="100000">
                  <a:srgbClr val="FE303D"/>
                </a:gs>
              </a:gsLst>
              <a:lin ang="16200000" scaled="0"/>
            </a:gradFill>
            <a:ln w="12700" cap="flat">
              <a:noFill/>
              <a:miter lim="400000"/>
            </a:ln>
            <a:effectLst/>
          </p:spPr>
          <p:txBody>
            <a:bodyPr wrap="square" lIns="45719" tIns="45719" rIns="45719" bIns="45719" numCol="1" rtlCol="1" anchor="t">
              <a:noAutofit/>
            </a:bodyPr>
            <a:lstStyle/>
            <a:p>
              <a:pPr rtl="1"/>
              <a:endParaRPr>
                <a:latin typeface="Sakkal Majalla" panose="02000000000000000000" pitchFamily="2" charset="-78"/>
                <a:cs typeface="Sakkal Majalla" panose="02000000000000000000" pitchFamily="2" charset="-78"/>
              </a:endParaRPr>
            </a:p>
          </p:txBody>
        </p:sp>
        <p:sp>
          <p:nvSpPr>
            <p:cNvPr id="410" name="Ellipse 65"/>
            <p:cNvSpPr/>
            <p:nvPr/>
          </p:nvSpPr>
          <p:spPr>
            <a:xfrm>
              <a:off x="1381358" y="-1"/>
              <a:ext cx="460570" cy="438468"/>
            </a:xfrm>
            <a:prstGeom prst="ellipse">
              <a:avLst/>
            </a:prstGeom>
            <a:gradFill flip="none" rotWithShape="1">
              <a:gsLst>
                <a:gs pos="0">
                  <a:srgbClr val="6D0107"/>
                </a:gs>
                <a:gs pos="48000">
                  <a:srgbClr val="AC010C"/>
                </a:gs>
                <a:gs pos="100000">
                  <a:srgbClr val="FE303D"/>
                </a:gs>
              </a:gsLst>
              <a:lin ang="16200000" scaled="0"/>
            </a:gradFill>
            <a:ln w="12700" cap="flat">
              <a:noFill/>
              <a:miter lim="400000"/>
            </a:ln>
            <a:effectLst/>
          </p:spPr>
          <p:txBody>
            <a:bodyPr wrap="square" lIns="45719" tIns="45719" rIns="45719" bIns="45719" numCol="1" rtlCol="1" anchor="t">
              <a:noAutofit/>
            </a:bodyPr>
            <a:lstStyle/>
            <a:p>
              <a:pPr rtl="1"/>
              <a:endParaRPr>
                <a:latin typeface="Sakkal Majalla" panose="02000000000000000000" pitchFamily="2" charset="-78"/>
                <a:cs typeface="Sakkal Majalla" panose="02000000000000000000" pitchFamily="2" charset="-78"/>
              </a:endParaRPr>
            </a:p>
          </p:txBody>
        </p:sp>
      </p:grpSp>
      <p:sp>
        <p:nvSpPr>
          <p:cNvPr id="412" name="Rectangle avec flèche vers la droite 1"/>
          <p:cNvSpPr/>
          <p:nvPr/>
        </p:nvSpPr>
        <p:spPr>
          <a:xfrm rot="5400000">
            <a:off x="5575732" y="3820803"/>
            <a:ext cx="914401" cy="178903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382" y="0"/>
                </a:lnTo>
                <a:lnTo>
                  <a:pt x="2382" y="10146"/>
                </a:lnTo>
                <a:lnTo>
                  <a:pt x="16200" y="10146"/>
                </a:lnTo>
                <a:lnTo>
                  <a:pt x="16200" y="8040"/>
                </a:lnTo>
                <a:lnTo>
                  <a:pt x="21600" y="10800"/>
                </a:lnTo>
                <a:lnTo>
                  <a:pt x="16200" y="13560"/>
                </a:lnTo>
                <a:lnTo>
                  <a:pt x="16200" y="11454"/>
                </a:lnTo>
                <a:lnTo>
                  <a:pt x="2382" y="11454"/>
                </a:lnTo>
                <a:lnTo>
                  <a:pt x="2382" y="21600"/>
                </a:lnTo>
                <a:lnTo>
                  <a:pt x="0" y="21600"/>
                </a:lnTo>
                <a:close/>
              </a:path>
            </a:pathLst>
          </a:custGeom>
          <a:gradFill>
            <a:gsLst>
              <a:gs pos="0">
                <a:srgbClr val="474C78"/>
              </a:gs>
              <a:gs pos="50000">
                <a:srgbClr val="001E66"/>
              </a:gs>
              <a:gs pos="100000">
                <a:srgbClr val="001B5A"/>
              </a:gs>
            </a:gsLst>
            <a:lin ang="5400000"/>
          </a:gradFill>
          <a:ln w="6350">
            <a:solidFill>
              <a:schemeClr val="accent1"/>
            </a:solidFill>
            <a:miter/>
          </a:ln>
        </p:spPr>
        <p:txBody>
          <a:bodyPr lIns="45719" rIns="45719" rtlCol="1" anchor="ctr"/>
          <a:lstStyle/>
          <a:p>
            <a:pPr algn="ctr" rtl="1">
              <a:defRPr>
                <a:solidFill>
                  <a:srgbClr val="FFFFFF"/>
                </a:solidFill>
              </a:defRPr>
            </a:pPr>
            <a:endParaRPr/>
          </a:p>
        </p:txBody>
      </p:sp>
      <p:sp>
        <p:nvSpPr>
          <p:cNvPr id="413" name="Rectangle 2"/>
          <p:cNvSpPr txBox="1"/>
          <p:nvPr/>
        </p:nvSpPr>
        <p:spPr>
          <a:xfrm>
            <a:off x="3953908" y="5247492"/>
            <a:ext cx="4284183" cy="70788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rtlCol="1">
            <a:spAutoFit/>
          </a:bodyPr>
          <a:lstStyle>
            <a:lvl1pPr algn="ctr" rtl="1">
              <a:defRPr sz="5400">
                <a:effectLst>
                  <a:outerShdw blurRad="38100" dist="25400" dir="5400000" rotWithShape="0">
                    <a:srgbClr val="6E747A">
                      <a:alpha val="43000"/>
                    </a:srgbClr>
                  </a:outerShdw>
                </a:effectLst>
              </a:defRPr>
            </a:lvl1pPr>
          </a:lstStyle>
          <a:p>
            <a:pPr rtl="1"/>
            <a:r>
              <a:rPr lang="ar" sz="4000">
                <a:effectLst/>
                <a:latin typeface="Sakkal Majalla" panose="02000000000000000000" pitchFamily="2" charset="-78"/>
                <a:cs typeface="Sakkal Majalla" panose="02000000000000000000" pitchFamily="2" charset="-78"/>
              </a:rPr>
              <a:t>التغيرات في النظام الإيكولوجي</a:t>
            </a:r>
          </a:p>
        </p:txBody>
      </p:sp>
      <p:sp>
        <p:nvSpPr>
          <p:cNvPr id="2" name="Title 1">
            <a:extLst>
              <a:ext uri="{FF2B5EF4-FFF2-40B4-BE49-F238E27FC236}">
                <a16:creationId xmlns:a16="http://schemas.microsoft.com/office/drawing/2014/main" xmlns="" id="{0AAD3D9E-8B9D-2E16-D618-82ADF863D7F7}"/>
              </a:ext>
            </a:extLst>
          </p:cNvPr>
          <p:cNvSpPr txBox="1">
            <a:spLocks/>
          </p:cNvSpPr>
          <p:nvPr/>
        </p:nvSpPr>
        <p:spPr>
          <a:xfrm>
            <a:off x="-407192" y="0"/>
            <a:ext cx="9846069" cy="64611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a:bodyPr>
          <a:lstStyle>
            <a:lvl1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لماذا ظهر مفهوم نهج الصحة الواحدة؟</a:t>
            </a: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 name="Slide Number Placeholder 5"/>
          <p:cNvSpPr txBox="1">
            <a:spLocks noGrp="1"/>
          </p:cNvSpPr>
          <p:nvPr>
            <p:ph type="sldNum" sz="quarter" idx="2"/>
          </p:nvPr>
        </p:nvSpPr>
        <p:spPr>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rtlCol="1"/>
          <a:lstStyle/>
          <a:p>
            <a:pPr rtl="1"/>
            <a:fld id="{86CB4B4D-7CA3-9044-876B-883B54F8677D}" type="slidenum">
              <a:t>12</a:t>
            </a:fld>
            <a:endParaRPr/>
          </a:p>
        </p:txBody>
      </p:sp>
      <p:sp>
        <p:nvSpPr>
          <p:cNvPr id="418" name="Oval 8"/>
          <p:cNvSpPr/>
          <p:nvPr/>
        </p:nvSpPr>
        <p:spPr>
          <a:xfrm>
            <a:off x="1224479" y="1624897"/>
            <a:ext cx="533401" cy="508001"/>
          </a:xfrm>
          <a:prstGeom prst="ellipse">
            <a:avLst/>
          </a:prstGeom>
          <a:solidFill>
            <a:srgbClr val="7DF52B"/>
          </a:solidFill>
          <a:ln w="12700">
            <a:solidFill>
              <a:srgbClr val="0070C0"/>
            </a:solidFill>
            <a:miter/>
          </a:ln>
        </p:spPr>
        <p:txBody>
          <a:bodyPr lIns="45719" rIns="45719" rtlCol="1" anchor="ctr"/>
          <a:lstStyle/>
          <a:p>
            <a:pPr algn="ctr" rtl="1">
              <a:defRPr>
                <a:solidFill>
                  <a:srgbClr val="FFFFFF"/>
                </a:solidFill>
              </a:defRPr>
            </a:pPr>
            <a:endParaRPr/>
          </a:p>
        </p:txBody>
      </p:sp>
      <p:sp>
        <p:nvSpPr>
          <p:cNvPr id="420" name="Content Placeholder 3"/>
          <p:cNvSpPr txBox="1">
            <a:spLocks noGrp="1"/>
          </p:cNvSpPr>
          <p:nvPr>
            <p:ph type="body" idx="1"/>
          </p:nvPr>
        </p:nvSpPr>
        <p:spPr>
          <a:xfrm>
            <a:off x="4273553" y="1451366"/>
            <a:ext cx="7529514" cy="4938324"/>
          </a:xfrm>
          <a:prstGeom prst="rect">
            <a:avLst/>
          </a:prstGeom>
        </p:spPr>
        <p:txBody>
          <a:bodyPr rtlCol="1"/>
          <a:lstStyle/>
          <a:p>
            <a:pPr marL="0" indent="0" algn="just" rtl="1">
              <a:buSzTx/>
              <a:buNone/>
              <a:defRPr sz="2400"/>
            </a:pPr>
            <a:r>
              <a:rPr dirty="0" err="1">
                <a:latin typeface="Sakkal Majalla" panose="02000000000000000000" pitchFamily="2" charset="-78"/>
                <a:cs typeface="Sakkal Majalla" panose="02000000000000000000" pitchFamily="2" charset="-78"/>
              </a:rPr>
              <a:t>ما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عدد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الأمراض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المُعدية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تصيب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البشر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ويُعتقد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أمراض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حَيَوانِيّ</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ة </a:t>
            </a:r>
            <a:r>
              <a:rPr dirty="0" err="1">
                <a:latin typeface="Sakkal Majalla" panose="02000000000000000000" pitchFamily="2" charset="-78"/>
                <a:cs typeface="Sakkal Majalla" panose="02000000000000000000" pitchFamily="2" charset="-78"/>
              </a:rPr>
              <a:t>المَصْدَر</a:t>
            </a:r>
            <a:r>
              <a:rPr dirty="0">
                <a:latin typeface="Sakkal Majalla" panose="02000000000000000000" pitchFamily="2" charset="-78"/>
                <a:cs typeface="Sakkal Majalla" panose="02000000000000000000" pitchFamily="2" charset="-78"/>
              </a:rPr>
              <a:t>؟</a:t>
            </a:r>
          </a:p>
          <a:p>
            <a:pPr marL="0" indent="0" algn="just" rtl="1">
              <a:buSzTx/>
              <a:buNone/>
              <a:defRPr sz="2400"/>
            </a:pPr>
            <a:endParaRPr dirty="0">
              <a:latin typeface="Sakkal Majalla" panose="02000000000000000000" pitchFamily="2" charset="-78"/>
              <a:cs typeface="Sakkal Majalla" panose="02000000000000000000" pitchFamily="2" charset="-78"/>
            </a:endParaRPr>
          </a:p>
          <a:p>
            <a:pPr marL="800100" lvl="1" indent="-342900" algn="just" rtl="1">
              <a:spcBef>
                <a:spcPts val="0"/>
              </a:spcBef>
              <a:buFontTx/>
              <a:buChar char="❑"/>
              <a:defRPr sz="2400"/>
            </a:pPr>
            <a:r>
              <a:rPr dirty="0" err="1">
                <a:latin typeface="Sakkal Majalla" panose="02000000000000000000" pitchFamily="2" charset="-78"/>
                <a:cs typeface="Sakkal Majalla" panose="02000000000000000000" pitchFamily="2" charset="-78"/>
              </a:rPr>
              <a:t>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يوجد</a:t>
            </a:r>
            <a:endParaRPr sz="1500" dirty="0">
              <a:latin typeface="Sakkal Majalla" panose="02000000000000000000" pitchFamily="2" charset="-78"/>
              <a:cs typeface="Sakkal Majalla" panose="02000000000000000000" pitchFamily="2" charset="-78"/>
            </a:endParaRPr>
          </a:p>
          <a:p>
            <a:pPr marL="800100" lvl="1" indent="-342900" algn="just" rtl="1">
              <a:spcBef>
                <a:spcPts val="0"/>
              </a:spcBef>
              <a:buFontTx/>
              <a:buChar char="❑"/>
              <a:defRPr sz="2400"/>
            </a:pPr>
            <a:r>
              <a:rPr dirty="0" err="1">
                <a:latin typeface="Sakkal Majalla" panose="02000000000000000000" pitchFamily="2" charset="-78"/>
                <a:cs typeface="Sakkal Majalla" panose="02000000000000000000" pitchFamily="2" charset="-78"/>
              </a:rPr>
              <a:t>أقل</a:t>
            </a:r>
            <a:r>
              <a:rPr dirty="0">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lang="ar-EG">
                <a:latin typeface="Sakkal Majalla" panose="02000000000000000000" pitchFamily="2" charset="-78"/>
                <a:cs typeface="Sakkal Majalla" panose="02000000000000000000" pitchFamily="2" charset="-78"/>
              </a:rPr>
              <a:t>10%</a:t>
            </a:r>
            <a:endParaRPr sz="1500" dirty="0">
              <a:latin typeface="Sakkal Majalla" panose="02000000000000000000" pitchFamily="2" charset="-78"/>
              <a:cs typeface="Sakkal Majalla" panose="02000000000000000000" pitchFamily="2" charset="-78"/>
            </a:endParaRPr>
          </a:p>
          <a:p>
            <a:pPr marL="800100" lvl="1" indent="-342900" algn="just" rtl="1">
              <a:spcBef>
                <a:spcPts val="0"/>
              </a:spcBef>
              <a:buFontTx/>
              <a:buChar char="❑"/>
              <a:defRPr sz="2400"/>
            </a:pPr>
            <a:r>
              <a:rPr dirty="0" err="1">
                <a:latin typeface="Sakkal Majalla" panose="02000000000000000000" pitchFamily="2" charset="-78"/>
                <a:cs typeface="Sakkal Majalla" panose="02000000000000000000" pitchFamily="2" charset="-78"/>
              </a:rPr>
              <a:t>أكثر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النصف</a:t>
            </a:r>
            <a:endParaRPr sz="1500" dirty="0">
              <a:latin typeface="Sakkal Majalla" panose="02000000000000000000" pitchFamily="2" charset="-78"/>
              <a:cs typeface="Sakkal Majalla" panose="02000000000000000000" pitchFamily="2" charset="-78"/>
            </a:endParaRPr>
          </a:p>
          <a:p>
            <a:pPr marL="800100" lvl="1" indent="-342900" algn="just" rtl="1">
              <a:spcBef>
                <a:spcPts val="0"/>
              </a:spcBef>
              <a:buFontTx/>
              <a:buChar char="❑"/>
              <a:defRPr sz="2400"/>
            </a:pPr>
            <a:r>
              <a:rPr dirty="0" err="1">
                <a:latin typeface="Sakkal Majalla" panose="02000000000000000000" pitchFamily="2" charset="-78"/>
                <a:cs typeface="Sakkal Majalla" panose="02000000000000000000" pitchFamily="2" charset="-78"/>
              </a:rPr>
              <a:t>جميعها</a:t>
            </a:r>
            <a:endParaRPr dirty="0">
              <a:latin typeface="Sakkal Majalla" panose="02000000000000000000" pitchFamily="2" charset="-78"/>
              <a:cs typeface="Sakkal Majalla" panose="02000000000000000000" pitchFamily="2" charset="-78"/>
            </a:endParaRPr>
          </a:p>
        </p:txBody>
      </p:sp>
      <p:pic>
        <p:nvPicPr>
          <p:cNvPr id="421" name="Picture 2" descr="Picture 2"/>
          <p:cNvPicPr>
            <a:picLocks noChangeAspect="1"/>
          </p:cNvPicPr>
          <p:nvPr/>
        </p:nvPicPr>
        <p:blipFill>
          <a:blip r:embed="rId3"/>
          <a:stretch>
            <a:fillRect/>
          </a:stretch>
        </p:blipFill>
        <p:spPr>
          <a:xfrm>
            <a:off x="1328605" y="1714507"/>
            <a:ext cx="325149" cy="325149"/>
          </a:xfrm>
          <a:prstGeom prst="rect">
            <a:avLst/>
          </a:prstGeom>
          <a:ln w="12700">
            <a:miter lim="400000"/>
          </a:ln>
        </p:spPr>
      </p:pic>
      <p:sp>
        <p:nvSpPr>
          <p:cNvPr id="422" name="Rounded Rectangle 2"/>
          <p:cNvSpPr/>
          <p:nvPr/>
        </p:nvSpPr>
        <p:spPr>
          <a:xfrm flipV="1">
            <a:off x="461246" y="1340242"/>
            <a:ext cx="1976512" cy="111124"/>
          </a:xfrm>
          <a:prstGeom prst="roundRect">
            <a:avLst>
              <a:gd name="adj" fmla="val 50000"/>
            </a:avLst>
          </a:prstGeom>
          <a:solidFill>
            <a:schemeClr val="accent3"/>
          </a:solidFill>
          <a:ln w="12700">
            <a:miter lim="400000"/>
          </a:ln>
        </p:spPr>
        <p:txBody>
          <a:bodyPr lIns="45719" rIns="45719" rtlCol="1" anchor="ctr"/>
          <a:lstStyle/>
          <a:p>
            <a:pPr algn="ctr" rtl="1">
              <a:defRPr sz="700">
                <a:solidFill>
                  <a:srgbClr val="FFFFFF"/>
                </a:solidFill>
                <a:latin typeface="Source Sans Pro Regular"/>
                <a:ea typeface="Source Sans Pro Regular"/>
                <a:cs typeface="Source Sans Pro Regular"/>
                <a:sym typeface="Source Sans Pro Regular"/>
              </a:defRPr>
            </a:pPr>
            <a:endParaRPr/>
          </a:p>
        </p:txBody>
      </p:sp>
      <p:sp>
        <p:nvSpPr>
          <p:cNvPr id="4" name="Title 16">
            <a:extLst>
              <a:ext uri="{FF2B5EF4-FFF2-40B4-BE49-F238E27FC236}">
                <a16:creationId xmlns:a16="http://schemas.microsoft.com/office/drawing/2014/main" xmlns="" id="{A5358059-D2FE-5ACA-17CC-8D88C9833F35}"/>
              </a:ext>
            </a:extLst>
          </p:cNvPr>
          <p:cNvSpPr txBox="1">
            <a:spLocks noGrp="1"/>
          </p:cNvSpPr>
          <p:nvPr>
            <p:ph type="title"/>
          </p:nvPr>
        </p:nvSpPr>
        <p:spPr>
          <a:xfrm>
            <a:off x="-777709" y="656114"/>
            <a:ext cx="4317201" cy="1373057"/>
          </a:xfrm>
          <a:prstGeom prst="rect">
            <a:avLst/>
          </a:prstGeom>
        </p:spPr>
        <p:txBody>
          <a:bodyPr rtlCol="1" anchor="t"/>
          <a:lstStyle/>
          <a:p>
            <a:pPr rtl="1"/>
            <a:r>
              <a:rPr lang="ar" b="1" dirty="0">
                <a:latin typeface="Sakkal Majalla" panose="02000000000000000000" pitchFamily="2" charset="-78"/>
                <a:cs typeface="Sakkal Majalla" panose="02000000000000000000" pitchFamily="2" charset="-78"/>
              </a:rPr>
              <a:t>التحقُّق من المعرفة</a:t>
            </a: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6" name="Slide Number Placeholder 5"/>
          <p:cNvSpPr txBox="1">
            <a:spLocks noGrp="1"/>
          </p:cNvSpPr>
          <p:nvPr>
            <p:ph type="sldNum" sz="quarter" idx="2"/>
          </p:nvPr>
        </p:nvSpPr>
        <p:spPr>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rtlCol="1"/>
          <a:lstStyle/>
          <a:p>
            <a:pPr rtl="1"/>
            <a:fld id="{86CB4B4D-7CA3-9044-876B-883B54F8677D}" type="slidenum">
              <a:t>13</a:t>
            </a:fld>
            <a:endParaRPr/>
          </a:p>
        </p:txBody>
      </p:sp>
      <p:sp>
        <p:nvSpPr>
          <p:cNvPr id="427" name="Content Placeholder 3"/>
          <p:cNvSpPr txBox="1">
            <a:spLocks noGrp="1"/>
          </p:cNvSpPr>
          <p:nvPr>
            <p:ph type="body" idx="1"/>
          </p:nvPr>
        </p:nvSpPr>
        <p:spPr>
          <a:xfrm>
            <a:off x="4273553" y="1451366"/>
            <a:ext cx="7529514" cy="4938324"/>
          </a:xfrm>
          <a:prstGeom prst="rect">
            <a:avLst/>
          </a:prstGeom>
        </p:spPr>
        <p:txBody>
          <a:bodyPr rtlCol="1"/>
          <a:lstStyle/>
          <a:p>
            <a:pPr marL="0" indent="0" algn="just" rtl="1">
              <a:buSzTx/>
              <a:buNone/>
              <a:defRPr sz="2400"/>
            </a:pPr>
            <a:r>
              <a:rPr dirty="0" err="1">
                <a:latin typeface="Sakkal Majalla" panose="02000000000000000000" pitchFamily="2" charset="-78"/>
                <a:cs typeface="Sakkal Majalla" panose="02000000000000000000" pitchFamily="2" charset="-78"/>
              </a:rPr>
              <a:t>ما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عدد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الأمراض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المُعدية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تصيب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البشر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ويُعتقد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أمراض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حَيَوانِيّ</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ة </a:t>
            </a:r>
            <a:r>
              <a:rPr dirty="0" err="1">
                <a:latin typeface="Sakkal Majalla" panose="02000000000000000000" pitchFamily="2" charset="-78"/>
                <a:cs typeface="Sakkal Majalla" panose="02000000000000000000" pitchFamily="2" charset="-78"/>
              </a:rPr>
              <a:t>المَصْدَر</a:t>
            </a:r>
            <a:r>
              <a:rPr dirty="0">
                <a:latin typeface="Sakkal Majalla" panose="02000000000000000000" pitchFamily="2" charset="-78"/>
                <a:cs typeface="Sakkal Majalla" panose="02000000000000000000" pitchFamily="2" charset="-78"/>
              </a:rPr>
              <a:t>؟</a:t>
            </a:r>
          </a:p>
          <a:p>
            <a:pPr marL="0" indent="0" algn="just" rtl="1">
              <a:buSzTx/>
              <a:buNone/>
              <a:defRPr sz="2400"/>
            </a:pPr>
            <a:endParaRPr dirty="0">
              <a:latin typeface="Sakkal Majalla" panose="02000000000000000000" pitchFamily="2" charset="-78"/>
              <a:cs typeface="Sakkal Majalla" panose="02000000000000000000" pitchFamily="2" charset="-78"/>
            </a:endParaRPr>
          </a:p>
          <a:p>
            <a:pPr marL="800100" lvl="1" indent="-342900" algn="just" rtl="1">
              <a:spcBef>
                <a:spcPts val="0"/>
              </a:spcBef>
              <a:buFontTx/>
              <a:buChar char="❑"/>
              <a:defRPr sz="2400"/>
            </a:pPr>
            <a:r>
              <a:rPr dirty="0" err="1">
                <a:latin typeface="Sakkal Majalla" panose="02000000000000000000" pitchFamily="2" charset="-78"/>
                <a:cs typeface="Sakkal Majalla" panose="02000000000000000000" pitchFamily="2" charset="-78"/>
              </a:rPr>
              <a:t>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يوجد</a:t>
            </a:r>
            <a:endParaRPr sz="1500" dirty="0">
              <a:latin typeface="Sakkal Majalla" panose="02000000000000000000" pitchFamily="2" charset="-78"/>
              <a:cs typeface="Sakkal Majalla" panose="02000000000000000000" pitchFamily="2" charset="-78"/>
            </a:endParaRPr>
          </a:p>
          <a:p>
            <a:pPr marL="800100" lvl="1" indent="-342900" algn="just" rtl="1">
              <a:spcBef>
                <a:spcPts val="0"/>
              </a:spcBef>
              <a:buFontTx/>
              <a:buChar char="❑"/>
              <a:defRPr sz="2400"/>
            </a:pPr>
            <a:r>
              <a:rPr dirty="0" err="1">
                <a:latin typeface="Sakkal Majalla" panose="02000000000000000000" pitchFamily="2" charset="-78"/>
                <a:cs typeface="Sakkal Majalla" panose="02000000000000000000" pitchFamily="2" charset="-78"/>
              </a:rPr>
              <a:t>أقل</a:t>
            </a:r>
            <a:r>
              <a:rPr dirty="0">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lang="ar-EG">
                <a:latin typeface="Sakkal Majalla" panose="02000000000000000000" pitchFamily="2" charset="-78"/>
                <a:cs typeface="Sakkal Majalla" panose="02000000000000000000" pitchFamily="2" charset="-78"/>
              </a:rPr>
              <a:t>10%</a:t>
            </a:r>
            <a:endParaRPr sz="1500" dirty="0">
              <a:latin typeface="Sakkal Majalla" panose="02000000000000000000" pitchFamily="2" charset="-78"/>
              <a:cs typeface="Sakkal Majalla" panose="02000000000000000000" pitchFamily="2" charset="-78"/>
            </a:endParaRPr>
          </a:p>
          <a:p>
            <a:pPr marL="800100" lvl="1" indent="-342900" algn="just" rtl="1">
              <a:spcBef>
                <a:spcPts val="0"/>
              </a:spcBef>
              <a:buFontTx/>
              <a:buChar char="✓"/>
              <a:defRPr sz="2400"/>
            </a:pPr>
            <a:r>
              <a:rPr dirty="0" err="1">
                <a:latin typeface="Sakkal Majalla" panose="02000000000000000000" pitchFamily="2" charset="-78"/>
                <a:cs typeface="Sakkal Majalla" panose="02000000000000000000" pitchFamily="2" charset="-78"/>
              </a:rPr>
              <a:t>أكثر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النصف</a:t>
            </a:r>
            <a:endParaRPr sz="1500" dirty="0">
              <a:latin typeface="Sakkal Majalla" panose="02000000000000000000" pitchFamily="2" charset="-78"/>
              <a:cs typeface="Sakkal Majalla" panose="02000000000000000000" pitchFamily="2" charset="-78"/>
            </a:endParaRPr>
          </a:p>
          <a:p>
            <a:pPr marL="800100" lvl="1" indent="-342900" algn="just" rtl="1">
              <a:spcBef>
                <a:spcPts val="0"/>
              </a:spcBef>
              <a:buFontTx/>
              <a:buChar char="❑"/>
              <a:defRPr sz="2400"/>
            </a:pPr>
            <a:r>
              <a:rPr dirty="0" err="1">
                <a:latin typeface="Sakkal Majalla" panose="02000000000000000000" pitchFamily="2" charset="-78"/>
                <a:cs typeface="Sakkal Majalla" panose="02000000000000000000" pitchFamily="2" charset="-78"/>
              </a:rPr>
              <a:t>جميعها</a:t>
            </a:r>
            <a:endParaRPr dirty="0">
              <a:latin typeface="Sakkal Majalla" panose="02000000000000000000" pitchFamily="2" charset="-78"/>
              <a:cs typeface="Sakkal Majalla" panose="02000000000000000000" pitchFamily="2" charset="-78"/>
            </a:endParaRPr>
          </a:p>
        </p:txBody>
      </p:sp>
      <p:sp>
        <p:nvSpPr>
          <p:cNvPr id="428" name="Oval 6"/>
          <p:cNvSpPr/>
          <p:nvPr/>
        </p:nvSpPr>
        <p:spPr>
          <a:xfrm>
            <a:off x="1224479" y="1624897"/>
            <a:ext cx="533401" cy="508001"/>
          </a:xfrm>
          <a:prstGeom prst="ellipse">
            <a:avLst/>
          </a:prstGeom>
          <a:solidFill>
            <a:srgbClr val="7DF52B"/>
          </a:solidFill>
          <a:ln w="12700">
            <a:solidFill>
              <a:srgbClr val="0070C0"/>
            </a:solidFill>
            <a:miter/>
          </a:ln>
        </p:spPr>
        <p:txBody>
          <a:bodyPr lIns="45719" rIns="45719" rtlCol="1" anchor="ctr"/>
          <a:lstStyle/>
          <a:p>
            <a:pPr algn="ctr" rtl="1">
              <a:defRPr>
                <a:solidFill>
                  <a:srgbClr val="FFFFFF"/>
                </a:solidFill>
              </a:defRPr>
            </a:pPr>
            <a:endParaRPr/>
          </a:p>
        </p:txBody>
      </p:sp>
      <p:sp>
        <p:nvSpPr>
          <p:cNvPr id="429" name="Title 16"/>
          <p:cNvSpPr txBox="1">
            <a:spLocks noGrp="1"/>
          </p:cNvSpPr>
          <p:nvPr>
            <p:ph type="title"/>
          </p:nvPr>
        </p:nvSpPr>
        <p:spPr>
          <a:xfrm>
            <a:off x="-537968" y="653713"/>
            <a:ext cx="4317201" cy="1373057"/>
          </a:xfrm>
          <a:prstGeom prst="rect">
            <a:avLst/>
          </a:prstGeom>
        </p:spPr>
        <p:txBody>
          <a:bodyPr rtlCol="1" anchor="t"/>
          <a:lstStyle/>
          <a:p>
            <a:pPr rtl="1"/>
            <a:r>
              <a:rPr lang="ar" b="1" dirty="0">
                <a:latin typeface="Sakkal Majalla" panose="02000000000000000000" pitchFamily="2" charset="-78"/>
                <a:cs typeface="Sakkal Majalla" panose="02000000000000000000" pitchFamily="2" charset="-78"/>
              </a:rPr>
              <a:t>التحقُّق من المعرفة</a:t>
            </a:r>
          </a:p>
        </p:txBody>
      </p:sp>
      <p:pic>
        <p:nvPicPr>
          <p:cNvPr id="430" name="Picture 2" descr="Picture 2"/>
          <p:cNvPicPr>
            <a:picLocks noChangeAspect="1"/>
          </p:cNvPicPr>
          <p:nvPr/>
        </p:nvPicPr>
        <p:blipFill>
          <a:blip r:embed="rId3"/>
          <a:stretch>
            <a:fillRect/>
          </a:stretch>
        </p:blipFill>
        <p:spPr>
          <a:xfrm>
            <a:off x="1328605" y="1714507"/>
            <a:ext cx="325149" cy="325149"/>
          </a:xfrm>
          <a:prstGeom prst="rect">
            <a:avLst/>
          </a:prstGeom>
          <a:ln w="12700">
            <a:miter lim="400000"/>
          </a:ln>
        </p:spPr>
      </p:pic>
      <p:sp>
        <p:nvSpPr>
          <p:cNvPr id="431" name="Rounded Rectangle 10"/>
          <p:cNvSpPr/>
          <p:nvPr/>
        </p:nvSpPr>
        <p:spPr>
          <a:xfrm flipV="1">
            <a:off x="461246" y="1340242"/>
            <a:ext cx="1976512" cy="111124"/>
          </a:xfrm>
          <a:prstGeom prst="roundRect">
            <a:avLst>
              <a:gd name="adj" fmla="val 50000"/>
            </a:avLst>
          </a:prstGeom>
          <a:solidFill>
            <a:schemeClr val="accent3"/>
          </a:solidFill>
          <a:ln w="12700">
            <a:miter lim="400000"/>
          </a:ln>
        </p:spPr>
        <p:txBody>
          <a:bodyPr lIns="45719" rIns="45719" rtlCol="1" anchor="ctr"/>
          <a:lstStyle/>
          <a:p>
            <a:pPr algn="ctr" rtl="1">
              <a:defRPr sz="700">
                <a:solidFill>
                  <a:srgbClr val="FFFFFF"/>
                </a:solidFill>
                <a:latin typeface="Source Sans Pro Regular"/>
                <a:ea typeface="Source Sans Pro Regular"/>
                <a:cs typeface="Source Sans Pro Regular"/>
                <a:sym typeface="Source Sans Pro Regular"/>
              </a:defRPr>
            </a:pPr>
            <a:endParaRP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6" name="Content Placeholder 4" descr="Content Placeholder 4"/>
          <p:cNvPicPr>
            <a:picLocks noChangeAspect="1"/>
          </p:cNvPicPr>
          <p:nvPr/>
        </p:nvPicPr>
        <p:blipFill>
          <a:blip r:embed="rId3"/>
          <a:stretch>
            <a:fillRect/>
          </a:stretch>
        </p:blipFill>
        <p:spPr>
          <a:xfrm>
            <a:off x="8235950" y="1619250"/>
            <a:ext cx="3956050" cy="3057525"/>
          </a:xfrm>
          <a:prstGeom prst="rect">
            <a:avLst/>
          </a:prstGeom>
          <a:ln w="12700">
            <a:miter lim="400000"/>
          </a:ln>
        </p:spPr>
      </p:pic>
      <p:sp>
        <p:nvSpPr>
          <p:cNvPr id="437" name="ZoneTexte 39"/>
          <p:cNvSpPr txBox="1"/>
          <p:nvPr/>
        </p:nvSpPr>
        <p:spPr>
          <a:xfrm>
            <a:off x="915547" y="1615413"/>
            <a:ext cx="7320403" cy="267765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p>
            <a:pPr marL="254000" indent="-254000" rtl="1">
              <a:buClr>
                <a:schemeClr val="accent3"/>
              </a:buClr>
              <a:buSzPct val="100000"/>
              <a:buFont typeface="Arial"/>
              <a:buChar char="•"/>
              <a:defRPr sz="2400">
                <a:latin typeface="Source Sans Pro Regular"/>
                <a:ea typeface="Source Sans Pro Regular"/>
                <a:cs typeface="Source Sans Pro Regular"/>
                <a:sym typeface="Source Sans Pro Regular"/>
              </a:defRPr>
            </a:pPr>
            <a:r>
              <a:rPr lang="ar-EG" dirty="0">
                <a:latin typeface="Sakkal Majalla" panose="02000000000000000000" pitchFamily="2" charset="-78"/>
                <a:cs typeface="Sakkal Majalla" panose="02000000000000000000" pitchFamily="2" charset="-78"/>
              </a:rPr>
              <a:t>60%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الأمراض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الـمُعْدِية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الحالية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تصيب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البشر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حَيَوانِيّ</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ة </a:t>
            </a:r>
            <a:r>
              <a:rPr dirty="0" err="1">
                <a:latin typeface="Sakkal Majalla" panose="02000000000000000000" pitchFamily="2" charset="-78"/>
                <a:cs typeface="Sakkal Majalla" panose="02000000000000000000" pitchFamily="2" charset="-78"/>
              </a:rPr>
              <a:t>المَصْدَر</a:t>
            </a:r>
            <a:r>
              <a:rPr dirty="0">
                <a:latin typeface="Sakkal Majalla" panose="02000000000000000000" pitchFamily="2" charset="-78"/>
                <a:cs typeface="Sakkal Majalla" panose="02000000000000000000" pitchFamily="2" charset="-78"/>
              </a:rPr>
              <a:t>.</a:t>
            </a:r>
          </a:p>
          <a:p>
            <a:pPr marL="254000" indent="-254000" rtl="1">
              <a:buClr>
                <a:schemeClr val="accent3"/>
              </a:buClr>
              <a:buSzPct val="100000"/>
              <a:buFont typeface="Arial"/>
              <a:buChar char="•"/>
              <a:defRPr sz="2400">
                <a:latin typeface="Source Sans Pro Regular"/>
                <a:ea typeface="Source Sans Pro Regular"/>
                <a:cs typeface="Source Sans Pro Regular"/>
                <a:sym typeface="Source Sans Pro Regular"/>
              </a:defRPr>
            </a:pPr>
            <a:r>
              <a:rPr lang="ar-EG" dirty="0">
                <a:latin typeface="Sakkal Majalla" panose="02000000000000000000" pitchFamily="2" charset="-78"/>
                <a:cs typeface="Sakkal Majalla" panose="02000000000000000000" pitchFamily="2" charset="-78"/>
              </a:rPr>
              <a:t>70%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الأقل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الأمراض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المُعدية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المستجدة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تصيب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البشر</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(و</a:t>
            </a:r>
            <a:r>
              <a:rPr dirty="0" err="1">
                <a:latin typeface="Sakkal Majalla" panose="02000000000000000000" pitchFamily="2" charset="-78"/>
                <a:cs typeface="Sakkal Majalla" panose="02000000000000000000" pitchFamily="2" charset="-78"/>
              </a:rPr>
              <a:t>منها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الإيبولا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وفيروس</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العوز</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المناعي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البشري</a:t>
            </a:r>
            <a:r>
              <a:rPr>
                <a:latin typeface="Sakkal Majalla" panose="02000000000000000000" pitchFamily="2" charset="-78"/>
                <a:cs typeface="Sakkal Majalla" panose="02000000000000000000" pitchFamily="2" charset="-78"/>
              </a:rPr>
              <a:t>، وال</a:t>
            </a:r>
            <a:r>
              <a:rPr lang="ar-EG">
                <a:latin typeface="Sakkal Majalla" panose="02000000000000000000" pitchFamily="2" charset="-78"/>
                <a:cs typeface="Sakkal Majalla" panose="02000000000000000000" pitchFamily="2" charset="-78"/>
              </a:rPr>
              <a:t>إ</a:t>
            </a:r>
            <a:r>
              <a:rPr>
                <a:latin typeface="Sakkal Majalla" panose="02000000000000000000" pitchFamily="2" charset="-78"/>
                <a:cs typeface="Sakkal Majalla" panose="02000000000000000000" pitchFamily="2" charset="-78"/>
              </a:rPr>
              <a:t>نفلونزا</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تعود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أصول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حَيَوانِيّ</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ة.</a:t>
            </a:r>
          </a:p>
          <a:p>
            <a:pPr marL="254000" indent="-254000" rtl="1">
              <a:buClr>
                <a:schemeClr val="accent3"/>
              </a:buClr>
              <a:buSzPct val="100000"/>
              <a:buFont typeface="Arial"/>
              <a:buChar char="•"/>
              <a:defRPr sz="24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تظهر</a:t>
            </a:r>
            <a:r>
              <a:rPr lang="ar-EG" dirty="0">
                <a:latin typeface="Sakkal Majalla" panose="02000000000000000000" pitchFamily="2" charset="-78"/>
                <a:cs typeface="Sakkal Majalla" panose="02000000000000000000" pitchFamily="2" charset="-78"/>
              </a:rPr>
              <a:t> 5 </a:t>
            </a:r>
            <a:r>
              <a:rPr dirty="0" err="1">
                <a:latin typeface="Sakkal Majalla" panose="02000000000000000000" pitchFamily="2" charset="-78"/>
                <a:cs typeface="Sakkal Majalla" panose="02000000000000000000" pitchFamily="2" charset="-78"/>
              </a:rPr>
              <a:t>أمراض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بشرية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جديدة</a:t>
            </a:r>
            <a:r>
              <a:rPr dirty="0">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كل</a:t>
            </a:r>
            <a:r>
              <a:rPr>
                <a:latin typeface="Sakkal Majalla" panose="02000000000000000000" pitchFamily="2" charset="-78"/>
                <a:cs typeface="Sakkal Majalla" panose="02000000000000000000" pitchFamily="2" charset="-78"/>
              </a:rPr>
              <a:t> عام.</a:t>
            </a:r>
            <a:endParaRPr dirty="0">
              <a:latin typeface="Sakkal Majalla" panose="02000000000000000000" pitchFamily="2" charset="-78"/>
              <a:cs typeface="Sakkal Majalla" panose="02000000000000000000" pitchFamily="2" charset="-78"/>
            </a:endParaRPr>
          </a:p>
          <a:p>
            <a:pPr marL="723900" lvl="1" indent="-342900" rtl="1">
              <a:buClr>
                <a:schemeClr val="accent3"/>
              </a:buClr>
              <a:buSzPct val="75000"/>
              <a:buFont typeface="Courier New" panose="02070309020205020404" pitchFamily="49" charset="0"/>
              <a:buChar char="o"/>
              <a:defRPr sz="2400">
                <a:latin typeface="Source Sans Pro Regular"/>
                <a:ea typeface="Source Sans Pro Regular"/>
                <a:cs typeface="Source Sans Pro Regular"/>
                <a:sym typeface="Source Sans Pro Regular"/>
              </a:defRPr>
            </a:pPr>
            <a:r>
              <a:rPr lang="ar-EG" dirty="0">
                <a:latin typeface="Sakkal Majalla" panose="02000000000000000000" pitchFamily="2" charset="-78"/>
                <a:cs typeface="Sakkal Majalla" panose="02000000000000000000" pitchFamily="2" charset="-78"/>
              </a:rPr>
              <a:t>3 أ</a:t>
            </a:r>
            <a:r>
              <a:rPr dirty="0" err="1">
                <a:latin typeface="Sakkal Majalla" panose="02000000000000000000" pitchFamily="2" charset="-78"/>
                <a:cs typeface="Sakkal Majalla" panose="02000000000000000000" pitchFamily="2" charset="-78"/>
              </a:rPr>
              <a:t>مراض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تعود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أصول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حَيَوانِيّ</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ة.</a:t>
            </a:r>
          </a:p>
          <a:p>
            <a:pPr marL="254000" indent="-254000" rtl="1">
              <a:buClr>
                <a:schemeClr val="accent3"/>
              </a:buClr>
              <a:buSzPct val="100000"/>
              <a:buFont typeface="Arial"/>
              <a:buChar char="•"/>
              <a:defRPr sz="2400">
                <a:latin typeface="Source Sans Pro Regular"/>
                <a:ea typeface="Source Sans Pro Regular"/>
                <a:cs typeface="Source Sans Pro Regular"/>
                <a:sym typeface="Source Sans Pro Regular"/>
              </a:defRPr>
            </a:pPr>
            <a:r>
              <a:rPr lang="ar-EG" dirty="0">
                <a:latin typeface="Sakkal Majalla" panose="02000000000000000000" pitchFamily="2" charset="-78"/>
                <a:cs typeface="Sakkal Majalla" panose="02000000000000000000" pitchFamily="2" charset="-78"/>
              </a:rPr>
              <a:t>80%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العوامل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يُحتمل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تُستخدَم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إطار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الإرهاب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البيولوجي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هي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مُمرضات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حَيَوانِيّ</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ة </a:t>
            </a:r>
            <a:r>
              <a:rPr dirty="0" err="1">
                <a:latin typeface="Sakkal Majalla" panose="02000000000000000000" pitchFamily="2" charset="-78"/>
                <a:cs typeface="Sakkal Majalla" panose="02000000000000000000" pitchFamily="2" charset="-78"/>
              </a:rPr>
              <a:t>المَصْدَر</a:t>
            </a:r>
            <a:r>
              <a:rPr dirty="0">
                <a:latin typeface="Sakkal Majalla" panose="02000000000000000000" pitchFamily="2" charset="-78"/>
                <a:cs typeface="Sakkal Majalla" panose="02000000000000000000" pitchFamily="2" charset="-78"/>
              </a:rPr>
              <a:t>.</a:t>
            </a:r>
          </a:p>
        </p:txBody>
      </p:sp>
      <p:sp>
        <p:nvSpPr>
          <p:cNvPr id="438" name="Rectangle 6"/>
          <p:cNvSpPr/>
          <p:nvPr/>
        </p:nvSpPr>
        <p:spPr>
          <a:xfrm>
            <a:off x="2553673" y="5432826"/>
            <a:ext cx="8960303" cy="461665"/>
          </a:xfrm>
          <a:prstGeom prst="rect">
            <a:avLst/>
          </a:prstGeom>
          <a:solidFill>
            <a:srgbClr val="FFFFFF"/>
          </a:solidFill>
          <a:ln w="12700">
            <a:solidFill>
              <a:schemeClr val="accent1"/>
            </a:solidFill>
            <a:miter/>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rtlCol="1">
            <a:spAutoFit/>
          </a:bodyPr>
          <a:lstStyle>
            <a:lvl1pPr algn="r" rtl="1">
              <a:defRPr sz="2000" b="1"/>
            </a:lvl1pPr>
          </a:lstStyle>
          <a:p>
            <a:pPr rtl="1"/>
            <a:r>
              <a:rPr lang="ar" sz="2400">
                <a:solidFill>
                  <a:srgbClr val="C00000"/>
                </a:solidFill>
                <a:latin typeface="Sakkal Majalla" panose="02000000000000000000" pitchFamily="2" charset="-78"/>
                <a:cs typeface="Sakkal Majalla" panose="02000000000000000000" pitchFamily="2" charset="-78"/>
              </a:rPr>
              <a:t>تحتاج الصحة العامة نهجًا أكثر شمولًا: نهج الصحة الواحدة </a:t>
            </a:r>
          </a:p>
        </p:txBody>
      </p:sp>
      <p:sp>
        <p:nvSpPr>
          <p:cNvPr id="439" name="Bent-Up Arrow 8"/>
          <p:cNvSpPr/>
          <p:nvPr/>
        </p:nvSpPr>
        <p:spPr>
          <a:xfrm rot="5400000">
            <a:off x="1744883" y="5156717"/>
            <a:ext cx="751361" cy="416888"/>
          </a:xfrm>
          <a:custGeom>
            <a:avLst/>
            <a:gdLst/>
            <a:ahLst/>
            <a:cxnLst>
              <a:cxn ang="0">
                <a:pos x="wd2" y="hd2"/>
              </a:cxn>
              <a:cxn ang="5400000">
                <a:pos x="wd2" y="hd2"/>
              </a:cxn>
              <a:cxn ang="10800000">
                <a:pos x="wd2" y="hd2"/>
              </a:cxn>
              <a:cxn ang="16200000">
                <a:pos x="wd2" y="hd2"/>
              </a:cxn>
            </a:cxnLst>
            <a:rect l="0" t="0" r="r" b="b"/>
            <a:pathLst>
              <a:path w="21600" h="21600" extrusionOk="0">
                <a:moveTo>
                  <a:pt x="0" y="16200"/>
                </a:moveTo>
                <a:lnTo>
                  <a:pt x="17106" y="16200"/>
                </a:lnTo>
                <a:lnTo>
                  <a:pt x="17106" y="5400"/>
                </a:lnTo>
                <a:lnTo>
                  <a:pt x="15608" y="5400"/>
                </a:lnTo>
                <a:lnTo>
                  <a:pt x="18604" y="0"/>
                </a:lnTo>
                <a:lnTo>
                  <a:pt x="21600" y="5400"/>
                </a:lnTo>
                <a:lnTo>
                  <a:pt x="20102" y="5400"/>
                </a:lnTo>
                <a:lnTo>
                  <a:pt x="20102" y="21600"/>
                </a:lnTo>
                <a:lnTo>
                  <a:pt x="0" y="21600"/>
                </a:lnTo>
                <a:close/>
              </a:path>
            </a:pathLst>
          </a:custGeom>
          <a:solidFill>
            <a:schemeClr val="accent1"/>
          </a:solidFill>
          <a:ln w="12700">
            <a:solidFill>
              <a:srgbClr val="011749"/>
            </a:solidFill>
            <a:miter/>
          </a:ln>
        </p:spPr>
        <p:txBody>
          <a:bodyPr lIns="45719" rIns="45719" rtlCol="1" anchor="ctr"/>
          <a:lstStyle/>
          <a:p>
            <a:pPr algn="ctr" rtl="1">
              <a:defRPr>
                <a:solidFill>
                  <a:srgbClr val="FFFFFF"/>
                </a:solidFill>
              </a:defRPr>
            </a:pPr>
            <a:endParaRPr/>
          </a:p>
        </p:txBody>
      </p:sp>
      <p:sp>
        <p:nvSpPr>
          <p:cNvPr id="4" name="Title 1">
            <a:extLst>
              <a:ext uri="{FF2B5EF4-FFF2-40B4-BE49-F238E27FC236}">
                <a16:creationId xmlns:a16="http://schemas.microsoft.com/office/drawing/2014/main" xmlns="" id="{77861F09-8E27-CC4F-6037-C798DFE13EAE}"/>
              </a:ext>
            </a:extLst>
          </p:cNvPr>
          <p:cNvSpPr txBox="1">
            <a:spLocks/>
          </p:cNvSpPr>
          <p:nvPr/>
        </p:nvSpPr>
        <p:spPr>
          <a:xfrm>
            <a:off x="-288408" y="-20454"/>
            <a:ext cx="9846069" cy="64611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a:bodyPr>
          <a:lstStyle>
            <a:lvl1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لماذا ظهر مفهوم نهج الصحة الواحدة؟</a:t>
            </a:r>
            <a:r>
              <a:rPr lang="ar-EG" b="1" dirty="0">
                <a:latin typeface="Sakkal Majalla" panose="02000000000000000000" pitchFamily="2" charset="-78"/>
                <a:cs typeface="Sakkal Majalla" panose="02000000000000000000" pitchFamily="2" charset="-78"/>
              </a:rPr>
              <a:t> </a:t>
            </a:r>
            <a:endParaRPr lang="ar" b="1" dirty="0">
              <a:latin typeface="Sakkal Majalla" panose="02000000000000000000" pitchFamily="2" charset="-78"/>
              <a:cs typeface="Sakkal Majalla" panose="02000000000000000000" pitchFamily="2" charset="-78"/>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438"/>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2" nodeType="afterEffect">
                                  <p:stCondLst>
                                    <p:cond delay="0"/>
                                  </p:stCondLst>
                                  <p:iterate>
                                    <p:tmAbs val="0"/>
                                  </p:iterate>
                                  <p:childTnLst>
                                    <p:set>
                                      <p:cBhvr>
                                        <p:cTn id="9" fill="hold"/>
                                        <p:tgtEl>
                                          <p:spTgt spid="4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8" grpId="1" animBg="1" advAuto="0"/>
      <p:bldP spid="439" grpId="2" animBg="1" advAuto="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3" name="Slide Number Placeholder 5"/>
          <p:cNvSpPr txBox="1">
            <a:spLocks noGrp="1"/>
          </p:cNvSpPr>
          <p:nvPr>
            <p:ph type="sldNum" sz="quarter" idx="2"/>
          </p:nvPr>
        </p:nvSpPr>
        <p:spPr>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rtlCol="1"/>
          <a:lstStyle/>
          <a:p>
            <a:pPr rtl="1"/>
            <a:fld id="{86CB4B4D-7CA3-9044-876B-883B54F8677D}" type="slidenum">
              <a:t>15</a:t>
            </a:fld>
            <a:endParaRPr/>
          </a:p>
        </p:txBody>
      </p:sp>
      <p:sp>
        <p:nvSpPr>
          <p:cNvPr id="444" name="Google Shape;300;p7"/>
          <p:cNvSpPr txBox="1">
            <a:spLocks noGrp="1"/>
          </p:cNvSpPr>
          <p:nvPr>
            <p:ph type="body" sz="half" idx="1"/>
          </p:nvPr>
        </p:nvSpPr>
        <p:spPr>
          <a:xfrm>
            <a:off x="620657" y="1828833"/>
            <a:ext cx="11347453" cy="1870076"/>
          </a:xfrm>
          <a:prstGeom prst="rect">
            <a:avLst/>
          </a:prstGeom>
        </p:spPr>
        <p:txBody>
          <a:bodyPr lIns="134999" tIns="134999" rIns="134999" bIns="134999" rtlCol="1"/>
          <a:lstStyle/>
          <a:p>
            <a:pPr rtl="1"/>
            <a:r>
              <a:rPr lang="ar" b="1" dirty="0">
                <a:latin typeface="Sakkal Majalla" panose="02000000000000000000" pitchFamily="2" charset="-78"/>
                <a:cs typeface="Sakkal Majalla" panose="02000000000000000000" pitchFamily="2" charset="-78"/>
              </a:rPr>
              <a:t>2. الأمراض المعدية</a:t>
            </a:r>
            <a:r>
              <a:rPr lang="hu-HU" b="1" dirty="0">
                <a:latin typeface="Sakkal Majalla" panose="02000000000000000000" pitchFamily="2" charset="-78"/>
                <a:cs typeface="Sakkal Majalla" panose="02000000000000000000" pitchFamily="2" charset="-78"/>
              </a:rPr>
              <a:t/>
            </a:r>
            <a:br>
              <a:rPr lang="hu-HU" b="1" dirty="0">
                <a:latin typeface="Sakkal Majalla" panose="02000000000000000000" pitchFamily="2" charset="-78"/>
                <a:cs typeface="Sakkal Majalla" panose="02000000000000000000" pitchFamily="2" charset="-78"/>
              </a:rPr>
            </a:br>
            <a:r>
              <a:rPr lang="ar" b="1" dirty="0">
                <a:latin typeface="Sakkal Majalla" panose="02000000000000000000" pitchFamily="2" charset="-78"/>
                <a:cs typeface="Sakkal Majalla" panose="02000000000000000000" pitchFamily="2" charset="-78"/>
              </a:rPr>
              <a:t> المستجدة</a:t>
            </a:r>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6" name="Titre 4"/>
          <p:cNvSpPr txBox="1">
            <a:spLocks noGrp="1"/>
          </p:cNvSpPr>
          <p:nvPr>
            <p:ph type="title"/>
          </p:nvPr>
        </p:nvSpPr>
        <p:spPr>
          <a:xfrm>
            <a:off x="288036" y="26911"/>
            <a:ext cx="9296945" cy="646113"/>
          </a:xfrm>
          <a:prstGeom prst="rect">
            <a:avLst/>
          </a:prstGeom>
        </p:spPr>
        <p:txBody>
          <a:bodyPr rtlCol="1"/>
          <a:lstStyle>
            <a:lvl1pPr algn="r" rtl="1">
              <a:spcBef>
                <a:spcPts val="700"/>
              </a:spcBef>
            </a:lvl1pPr>
          </a:lstStyle>
          <a:p>
            <a:pPr rtl="1"/>
            <a:r>
              <a:rPr lang="ar" b="1" dirty="0">
                <a:latin typeface="Sakkal Majalla" panose="02000000000000000000" pitchFamily="2" charset="-78"/>
                <a:cs typeface="Sakkal Majalla" panose="02000000000000000000" pitchFamily="2" charset="-78"/>
              </a:rPr>
              <a:t>الأمراض والتهديدات المرتبطة بنهج الصحة الواحدة: الأسباب</a:t>
            </a:r>
          </a:p>
        </p:txBody>
      </p:sp>
      <p:pic>
        <p:nvPicPr>
          <p:cNvPr id="448" name="Image 8" descr="Image 8"/>
          <p:cNvPicPr>
            <a:picLocks noChangeAspect="1"/>
          </p:cNvPicPr>
          <p:nvPr/>
        </p:nvPicPr>
        <p:blipFill>
          <a:blip r:embed="rId3"/>
          <a:stretch>
            <a:fillRect/>
          </a:stretch>
        </p:blipFill>
        <p:spPr>
          <a:xfrm>
            <a:off x="3720513" y="4664224"/>
            <a:ext cx="1074822" cy="1074823"/>
          </a:xfrm>
          <a:prstGeom prst="rect">
            <a:avLst/>
          </a:prstGeom>
          <a:ln w="12700">
            <a:miter lim="400000"/>
          </a:ln>
        </p:spPr>
      </p:pic>
      <p:sp>
        <p:nvSpPr>
          <p:cNvPr id="449" name="Rectangle 9"/>
          <p:cNvSpPr txBox="1"/>
          <p:nvPr/>
        </p:nvSpPr>
        <p:spPr>
          <a:xfrm>
            <a:off x="5066155" y="5026263"/>
            <a:ext cx="6243714" cy="46166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rtlCol="1">
            <a:spAutoFit/>
          </a:bodyPr>
          <a:lstStyle/>
          <a:p>
            <a:pPr rtl="1">
              <a:defRPr>
                <a:latin typeface="Source Sans Pro Regular"/>
                <a:ea typeface="Source Sans Pro Regular"/>
                <a:cs typeface="Source Sans Pro Regular"/>
                <a:sym typeface="Source Sans Pro Regular"/>
              </a:defRPr>
            </a:pPr>
            <a:r>
              <a:rPr lang="ar" sz="2400">
                <a:latin typeface="Sakkal Majalla" panose="02000000000000000000" pitchFamily="2" charset="-78"/>
                <a:cs typeface="Sakkal Majalla" panose="02000000000000000000" pitchFamily="2" charset="-78"/>
              </a:rPr>
              <a:t>زيادة الفَوْعَة (شدَّة الإِمراض) أو مقاومة مضادات الميكروبات</a:t>
            </a:r>
          </a:p>
        </p:txBody>
      </p:sp>
      <p:sp>
        <p:nvSpPr>
          <p:cNvPr id="450" name="ZoneTexte 44"/>
          <p:cNvSpPr txBox="1"/>
          <p:nvPr/>
        </p:nvSpPr>
        <p:spPr>
          <a:xfrm>
            <a:off x="1894770" y="3340673"/>
            <a:ext cx="4399749" cy="46166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rtlCol="1">
            <a:spAutoFit/>
          </a:bodyPr>
          <a:lstStyle>
            <a:lvl1pPr algn="ctr" rtl="1">
              <a:defRPr>
                <a:latin typeface="Source Sans Pro Regular"/>
                <a:ea typeface="Source Sans Pro Regular"/>
                <a:cs typeface="Source Sans Pro Regular"/>
                <a:sym typeface="Source Sans Pro Regular"/>
              </a:defRPr>
            </a:lvl1pPr>
          </a:lstStyle>
          <a:p>
            <a:pPr algn="l" rtl="1"/>
            <a:r>
              <a:rPr lang="ar" sz="2400">
                <a:latin typeface="Sakkal Majalla" panose="02000000000000000000" pitchFamily="2" charset="-78"/>
                <a:cs typeface="Sakkal Majalla" panose="02000000000000000000" pitchFamily="2" charset="-78"/>
              </a:rPr>
              <a:t>أثر الانتقال أو انتقال الأنواع</a:t>
            </a:r>
          </a:p>
        </p:txBody>
      </p:sp>
      <p:pic>
        <p:nvPicPr>
          <p:cNvPr id="451" name="Image 45" descr="Image 45"/>
          <p:cNvPicPr>
            <a:picLocks noChangeAspect="1"/>
          </p:cNvPicPr>
          <p:nvPr/>
        </p:nvPicPr>
        <p:blipFill>
          <a:blip r:embed="rId4"/>
          <a:stretch>
            <a:fillRect/>
          </a:stretch>
        </p:blipFill>
        <p:spPr>
          <a:xfrm>
            <a:off x="6294519" y="2992833"/>
            <a:ext cx="990601" cy="990601"/>
          </a:xfrm>
          <a:prstGeom prst="rect">
            <a:avLst/>
          </a:prstGeom>
          <a:ln w="12700">
            <a:miter lim="400000"/>
          </a:ln>
        </p:spPr>
      </p:pic>
      <p:pic>
        <p:nvPicPr>
          <p:cNvPr id="452" name="Image 46" descr="Image 46"/>
          <p:cNvPicPr>
            <a:picLocks noChangeAspect="1"/>
          </p:cNvPicPr>
          <p:nvPr/>
        </p:nvPicPr>
        <p:blipFill>
          <a:blip r:embed="rId5"/>
          <a:stretch>
            <a:fillRect/>
          </a:stretch>
        </p:blipFill>
        <p:spPr>
          <a:xfrm>
            <a:off x="7087123" y="2927775"/>
            <a:ext cx="1388609" cy="1388609"/>
          </a:xfrm>
          <a:prstGeom prst="rect">
            <a:avLst/>
          </a:prstGeom>
          <a:ln w="12700">
            <a:miter lim="400000"/>
          </a:ln>
        </p:spPr>
      </p:pic>
      <p:grpSp>
        <p:nvGrpSpPr>
          <p:cNvPr id="456" name="Flèche courbée vers le haut 47"/>
          <p:cNvGrpSpPr/>
          <p:nvPr/>
        </p:nvGrpSpPr>
        <p:grpSpPr>
          <a:xfrm>
            <a:off x="6946133" y="3984776"/>
            <a:ext cx="613571" cy="462446"/>
            <a:chOff x="0" y="0"/>
            <a:chExt cx="613570" cy="462444"/>
          </a:xfrm>
        </p:grpSpPr>
        <p:sp>
          <p:nvSpPr>
            <p:cNvPr id="453" name="Shape"/>
            <p:cNvSpPr/>
            <p:nvPr/>
          </p:nvSpPr>
          <p:spPr>
            <a:xfrm rot="1434252">
              <a:off x="28682" y="101568"/>
              <a:ext cx="556207" cy="259309"/>
            </a:xfrm>
            <a:custGeom>
              <a:avLst/>
              <a:gdLst/>
              <a:ahLst/>
              <a:cxnLst>
                <a:cxn ang="0">
                  <a:pos x="wd2" y="hd2"/>
                </a:cxn>
                <a:cxn ang="5400000">
                  <a:pos x="wd2" y="hd2"/>
                </a:cxn>
                <a:cxn ang="10800000">
                  <a:pos x="wd2" y="hd2"/>
                </a:cxn>
                <a:cxn ang="16200000">
                  <a:pos x="wd2" y="hd2"/>
                </a:cxn>
              </a:cxnLst>
              <a:rect l="0" t="0" r="r" b="b"/>
              <a:pathLst>
                <a:path w="21600" h="20360" extrusionOk="0">
                  <a:moveTo>
                    <a:pt x="19370" y="0"/>
                  </a:moveTo>
                  <a:lnTo>
                    <a:pt x="21600" y="5090"/>
                  </a:lnTo>
                  <a:lnTo>
                    <a:pt x="20341" y="5090"/>
                  </a:lnTo>
                  <a:cubicBezTo>
                    <a:pt x="19190" y="15114"/>
                    <a:pt x="14875" y="21600"/>
                    <a:pt x="10314" y="20161"/>
                  </a:cubicBezTo>
                  <a:cubicBezTo>
                    <a:pt x="13944" y="19016"/>
                    <a:pt x="16908" y="13067"/>
                    <a:pt x="17824" y="5090"/>
                  </a:cubicBezTo>
                  <a:lnTo>
                    <a:pt x="16565" y="5090"/>
                  </a:lnTo>
                  <a:close/>
                  <a:moveTo>
                    <a:pt x="9056" y="20359"/>
                  </a:moveTo>
                  <a:cubicBezTo>
                    <a:pt x="4054" y="20359"/>
                    <a:pt x="0" y="11244"/>
                    <a:pt x="0" y="0"/>
                  </a:cubicBezTo>
                  <a:lnTo>
                    <a:pt x="2517" y="0"/>
                  </a:lnTo>
                  <a:cubicBezTo>
                    <a:pt x="2517" y="11244"/>
                    <a:pt x="6572" y="20359"/>
                    <a:pt x="11573" y="20359"/>
                  </a:cubicBezTo>
                  <a:close/>
                </a:path>
              </a:pathLst>
            </a:custGeom>
            <a:solidFill>
              <a:srgbClr val="663300"/>
            </a:solidFill>
            <a:ln w="12700" cap="flat">
              <a:noFill/>
              <a:miter lim="400000"/>
            </a:ln>
            <a:effectLst/>
          </p:spPr>
          <p:txBody>
            <a:bodyPr wrap="square" lIns="45719" tIns="45719" rIns="45719" bIns="45719" numCol="1" rtlCol="1" anchor="ctr">
              <a:noAutofit/>
            </a:bodyPr>
            <a:lstStyle/>
            <a:p>
              <a:pPr algn="ctr" rtl="1"/>
              <a:endParaRPr/>
            </a:p>
          </p:txBody>
        </p:sp>
        <p:sp>
          <p:nvSpPr>
            <p:cNvPr id="454" name="Shape"/>
            <p:cNvSpPr/>
            <p:nvPr/>
          </p:nvSpPr>
          <p:spPr>
            <a:xfrm rot="1434252">
              <a:off x="39760" y="49258"/>
              <a:ext cx="298012" cy="259286"/>
            </a:xfrm>
            <a:custGeom>
              <a:avLst/>
              <a:gdLst/>
              <a:ahLst/>
              <a:cxnLst>
                <a:cxn ang="0">
                  <a:pos x="wd2" y="hd2"/>
                </a:cxn>
                <a:cxn ang="5400000">
                  <a:pos x="wd2" y="hd2"/>
                </a:cxn>
                <a:cxn ang="10800000">
                  <a:pos x="wd2" y="hd2"/>
                </a:cxn>
                <a:cxn ang="16200000">
                  <a:pos x="wd2" y="hd2"/>
                </a:cxn>
              </a:cxnLst>
              <a:rect l="0" t="0" r="r" b="b"/>
              <a:pathLst>
                <a:path w="21600" h="21600" extrusionOk="0">
                  <a:moveTo>
                    <a:pt x="16902" y="21600"/>
                  </a:moveTo>
                  <a:cubicBezTo>
                    <a:pt x="7567" y="21600"/>
                    <a:pt x="0" y="11929"/>
                    <a:pt x="0" y="0"/>
                  </a:cubicBezTo>
                  <a:lnTo>
                    <a:pt x="4698" y="0"/>
                  </a:lnTo>
                  <a:cubicBezTo>
                    <a:pt x="4698" y="11929"/>
                    <a:pt x="12265" y="21600"/>
                    <a:pt x="21600" y="21600"/>
                  </a:cubicBezTo>
                  <a:close/>
                </a:path>
              </a:pathLst>
            </a:custGeom>
            <a:solidFill>
              <a:srgbClr val="000000">
                <a:alpha val="20000"/>
              </a:srgbClr>
            </a:solidFill>
            <a:ln w="12700" cap="flat">
              <a:noFill/>
              <a:miter lim="400000"/>
            </a:ln>
            <a:effectLst/>
          </p:spPr>
          <p:txBody>
            <a:bodyPr wrap="square" lIns="45719" tIns="45719" rIns="45719" bIns="45719" numCol="1" rtlCol="1" anchor="ctr">
              <a:noAutofit/>
            </a:bodyPr>
            <a:lstStyle/>
            <a:p>
              <a:pPr algn="ctr" rtl="1"/>
              <a:endParaRPr/>
            </a:p>
          </p:txBody>
        </p:sp>
        <p:sp>
          <p:nvSpPr>
            <p:cNvPr id="455" name="Line"/>
            <p:cNvSpPr/>
            <p:nvPr/>
          </p:nvSpPr>
          <p:spPr>
            <a:xfrm rot="1434252">
              <a:off x="28686" y="101569"/>
              <a:ext cx="556207" cy="259286"/>
            </a:xfrm>
            <a:custGeom>
              <a:avLst/>
              <a:gdLst/>
              <a:ahLst/>
              <a:cxnLst>
                <a:cxn ang="0">
                  <a:pos x="wd2" y="hd2"/>
                </a:cxn>
                <a:cxn ang="5400000">
                  <a:pos x="wd2" y="hd2"/>
                </a:cxn>
                <a:cxn ang="10800000">
                  <a:pos x="wd2" y="hd2"/>
                </a:cxn>
                <a:cxn ang="16200000">
                  <a:pos x="wd2" y="hd2"/>
                </a:cxn>
              </a:cxnLst>
              <a:rect l="0" t="0" r="r" b="b"/>
              <a:pathLst>
                <a:path w="21600" h="21600" extrusionOk="0">
                  <a:moveTo>
                    <a:pt x="10314" y="21390"/>
                  </a:moveTo>
                  <a:cubicBezTo>
                    <a:pt x="13944" y="20175"/>
                    <a:pt x="16908" y="13863"/>
                    <a:pt x="17824" y="5400"/>
                  </a:cubicBezTo>
                  <a:lnTo>
                    <a:pt x="16565" y="5400"/>
                  </a:lnTo>
                  <a:lnTo>
                    <a:pt x="19370" y="0"/>
                  </a:lnTo>
                  <a:lnTo>
                    <a:pt x="21600" y="5400"/>
                  </a:lnTo>
                  <a:lnTo>
                    <a:pt x="20341" y="5400"/>
                  </a:lnTo>
                  <a:cubicBezTo>
                    <a:pt x="19309" y="14937"/>
                    <a:pt x="15703" y="21600"/>
                    <a:pt x="11573" y="21600"/>
                  </a:cubicBezTo>
                  <a:lnTo>
                    <a:pt x="9056" y="21600"/>
                  </a:lnTo>
                  <a:cubicBezTo>
                    <a:pt x="4054" y="21600"/>
                    <a:pt x="0" y="11929"/>
                    <a:pt x="0" y="0"/>
                  </a:cubicBezTo>
                  <a:lnTo>
                    <a:pt x="2517" y="0"/>
                  </a:lnTo>
                  <a:cubicBezTo>
                    <a:pt x="2517" y="11929"/>
                    <a:pt x="6572" y="21600"/>
                    <a:pt x="11573" y="21600"/>
                  </a:cubicBezTo>
                </a:path>
              </a:pathLst>
            </a:custGeom>
            <a:noFill/>
            <a:ln w="6350" cap="flat">
              <a:solidFill>
                <a:srgbClr val="663300"/>
              </a:solidFill>
              <a:prstDash val="solid"/>
              <a:miter lim="800000"/>
            </a:ln>
            <a:effectLst/>
          </p:spPr>
          <p:txBody>
            <a:bodyPr wrap="square" lIns="45719" tIns="45719" rIns="45719" bIns="45719" numCol="1" rtlCol="1" anchor="ctr">
              <a:noAutofit/>
            </a:bodyPr>
            <a:lstStyle/>
            <a:p>
              <a:pPr algn="ctr" rtl="1"/>
              <a:endParaRPr/>
            </a:p>
          </p:txBody>
        </p:sp>
      </p:grpSp>
      <p:pic>
        <p:nvPicPr>
          <p:cNvPr id="457" name="Image 48" descr="Image 48"/>
          <p:cNvPicPr>
            <a:picLocks noChangeAspect="1"/>
          </p:cNvPicPr>
          <p:nvPr/>
        </p:nvPicPr>
        <p:blipFill>
          <a:blip r:embed="rId6"/>
          <a:stretch>
            <a:fillRect/>
          </a:stretch>
        </p:blipFill>
        <p:spPr>
          <a:xfrm>
            <a:off x="2163024" y="1779816"/>
            <a:ext cx="1040338" cy="1040338"/>
          </a:xfrm>
          <a:prstGeom prst="rect">
            <a:avLst/>
          </a:prstGeom>
          <a:ln w="12700">
            <a:miter lim="400000"/>
          </a:ln>
        </p:spPr>
      </p:pic>
      <p:sp>
        <p:nvSpPr>
          <p:cNvPr id="458" name="Rectangle 49"/>
          <p:cNvSpPr txBox="1"/>
          <p:nvPr/>
        </p:nvSpPr>
        <p:spPr>
          <a:xfrm>
            <a:off x="3424973" y="1779816"/>
            <a:ext cx="7445190" cy="46166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rtlCol="1">
            <a:spAutoFit/>
          </a:bodyPr>
          <a:lstStyle>
            <a:lvl1pPr algn="ctr" rtl="1">
              <a:defRPr>
                <a:latin typeface="Source Sans Pro Regular"/>
                <a:ea typeface="Source Sans Pro Regular"/>
                <a:cs typeface="Source Sans Pro Regular"/>
                <a:sym typeface="Source Sans Pro Regular"/>
              </a:defRPr>
            </a:lvl1pPr>
          </a:lstStyle>
          <a:p>
            <a:pPr rtl="1"/>
            <a:r>
              <a:rPr lang="ar" sz="2400" dirty="0">
                <a:latin typeface="Sakkal Majalla" panose="02000000000000000000" pitchFamily="2" charset="-78"/>
                <a:cs typeface="Sakkal Majalla" panose="02000000000000000000" pitchFamily="2" charset="-78"/>
              </a:rPr>
              <a:t>التوسع الجغرافي (التكيف أو تغير المناخ)</a:t>
            </a:r>
          </a:p>
        </p:txBody>
      </p:sp>
      <p:grpSp>
        <p:nvGrpSpPr>
          <p:cNvPr id="462" name="Flèche courbée vers le haut 15"/>
          <p:cNvGrpSpPr/>
          <p:nvPr/>
        </p:nvGrpSpPr>
        <p:grpSpPr>
          <a:xfrm>
            <a:off x="7085751" y="2591652"/>
            <a:ext cx="619483" cy="350293"/>
            <a:chOff x="0" y="0"/>
            <a:chExt cx="619481" cy="350291"/>
          </a:xfrm>
        </p:grpSpPr>
        <p:sp>
          <p:nvSpPr>
            <p:cNvPr id="459" name="Shape"/>
            <p:cNvSpPr/>
            <p:nvPr/>
          </p:nvSpPr>
          <p:spPr>
            <a:xfrm rot="11428582">
              <a:off x="17699" y="51032"/>
              <a:ext cx="584084" cy="248227"/>
            </a:xfrm>
            <a:custGeom>
              <a:avLst/>
              <a:gdLst/>
              <a:ahLst/>
              <a:cxnLst>
                <a:cxn ang="0">
                  <a:pos x="wd2" y="hd2"/>
                </a:cxn>
                <a:cxn ang="5400000">
                  <a:pos x="wd2" y="hd2"/>
                </a:cxn>
                <a:cxn ang="10800000">
                  <a:pos x="wd2" y="hd2"/>
                </a:cxn>
                <a:cxn ang="16200000">
                  <a:pos x="wd2" y="hd2"/>
                </a:cxn>
              </a:cxnLst>
              <a:rect l="0" t="0" r="r" b="b"/>
              <a:pathLst>
                <a:path w="21600" h="20480" extrusionOk="0">
                  <a:moveTo>
                    <a:pt x="19598" y="0"/>
                  </a:moveTo>
                  <a:lnTo>
                    <a:pt x="21600" y="5120"/>
                  </a:lnTo>
                  <a:lnTo>
                    <a:pt x="20453" y="5120"/>
                  </a:lnTo>
                  <a:cubicBezTo>
                    <a:pt x="19293" y="15092"/>
                    <a:pt x="14977" y="21600"/>
                    <a:pt x="10373" y="20319"/>
                  </a:cubicBezTo>
                  <a:cubicBezTo>
                    <a:pt x="14126" y="19275"/>
                    <a:pt x="17212" y="13250"/>
                    <a:pt x="18158" y="5120"/>
                  </a:cubicBezTo>
                  <a:lnTo>
                    <a:pt x="17011" y="5120"/>
                  </a:lnTo>
                  <a:close/>
                  <a:moveTo>
                    <a:pt x="9225" y="20478"/>
                  </a:moveTo>
                  <a:cubicBezTo>
                    <a:pt x="4130" y="20478"/>
                    <a:pt x="0" y="11310"/>
                    <a:pt x="0" y="0"/>
                  </a:cubicBezTo>
                  <a:lnTo>
                    <a:pt x="2295" y="0"/>
                  </a:lnTo>
                  <a:cubicBezTo>
                    <a:pt x="2295" y="11310"/>
                    <a:pt x="6425" y="20478"/>
                    <a:pt x="11520" y="20478"/>
                  </a:cubicBezTo>
                  <a:close/>
                </a:path>
              </a:pathLst>
            </a:custGeom>
            <a:solidFill>
              <a:srgbClr val="663300"/>
            </a:solidFill>
            <a:ln w="12700" cap="flat">
              <a:noFill/>
              <a:miter lim="400000"/>
            </a:ln>
            <a:effectLst/>
          </p:spPr>
          <p:txBody>
            <a:bodyPr wrap="square" lIns="45719" tIns="45719" rIns="45719" bIns="45719" numCol="1" rtlCol="1" anchor="ctr">
              <a:noAutofit/>
            </a:bodyPr>
            <a:lstStyle/>
            <a:p>
              <a:pPr algn="ctr" rtl="1"/>
              <a:endParaRPr/>
            </a:p>
          </p:txBody>
        </p:sp>
        <p:sp>
          <p:nvSpPr>
            <p:cNvPr id="460" name="Shape"/>
            <p:cNvSpPr/>
            <p:nvPr/>
          </p:nvSpPr>
          <p:spPr>
            <a:xfrm rot="11428582">
              <a:off x="287992" y="75830"/>
              <a:ext cx="311517" cy="248209"/>
            </a:xfrm>
            <a:custGeom>
              <a:avLst/>
              <a:gdLst/>
              <a:ahLst/>
              <a:cxnLst>
                <a:cxn ang="0">
                  <a:pos x="wd2" y="hd2"/>
                </a:cxn>
                <a:cxn ang="5400000">
                  <a:pos x="wd2" y="hd2"/>
                </a:cxn>
                <a:cxn ang="10800000">
                  <a:pos x="wd2" y="hd2"/>
                </a:cxn>
                <a:cxn ang="16200000">
                  <a:pos x="wd2" y="hd2"/>
                </a:cxn>
              </a:cxnLst>
              <a:rect l="0" t="0" r="r" b="b"/>
              <a:pathLst>
                <a:path w="21600" h="21600" extrusionOk="0">
                  <a:moveTo>
                    <a:pt x="17297" y="21600"/>
                  </a:moveTo>
                  <a:cubicBezTo>
                    <a:pt x="7744" y="21600"/>
                    <a:pt x="0" y="11929"/>
                    <a:pt x="0" y="0"/>
                  </a:cubicBezTo>
                  <a:lnTo>
                    <a:pt x="4303" y="0"/>
                  </a:lnTo>
                  <a:cubicBezTo>
                    <a:pt x="4303" y="11929"/>
                    <a:pt x="12047" y="21600"/>
                    <a:pt x="21600" y="21600"/>
                  </a:cubicBezTo>
                  <a:close/>
                </a:path>
              </a:pathLst>
            </a:custGeom>
            <a:solidFill>
              <a:srgbClr val="000000">
                <a:alpha val="20000"/>
              </a:srgbClr>
            </a:solidFill>
            <a:ln w="12700" cap="flat">
              <a:noFill/>
              <a:miter lim="400000"/>
            </a:ln>
            <a:effectLst/>
          </p:spPr>
          <p:txBody>
            <a:bodyPr wrap="square" lIns="45719" tIns="45719" rIns="45719" bIns="45719" numCol="1" rtlCol="1" anchor="ctr">
              <a:noAutofit/>
            </a:bodyPr>
            <a:lstStyle/>
            <a:p>
              <a:pPr algn="ctr" rtl="1"/>
              <a:endParaRPr/>
            </a:p>
          </p:txBody>
        </p:sp>
        <p:sp>
          <p:nvSpPr>
            <p:cNvPr id="461" name="Line"/>
            <p:cNvSpPr/>
            <p:nvPr/>
          </p:nvSpPr>
          <p:spPr>
            <a:xfrm rot="11428582">
              <a:off x="17697" y="51050"/>
              <a:ext cx="584084" cy="248209"/>
            </a:xfrm>
            <a:custGeom>
              <a:avLst/>
              <a:gdLst/>
              <a:ahLst/>
              <a:cxnLst>
                <a:cxn ang="0">
                  <a:pos x="wd2" y="hd2"/>
                </a:cxn>
                <a:cxn ang="5400000">
                  <a:pos x="wd2" y="hd2"/>
                </a:cxn>
                <a:cxn ang="10800000">
                  <a:pos x="wd2" y="hd2"/>
                </a:cxn>
                <a:cxn ang="16200000">
                  <a:pos x="wd2" y="hd2"/>
                </a:cxn>
              </a:cxnLst>
              <a:rect l="0" t="0" r="r" b="b"/>
              <a:pathLst>
                <a:path w="21600" h="21600" extrusionOk="0">
                  <a:moveTo>
                    <a:pt x="10373" y="21432"/>
                  </a:moveTo>
                  <a:cubicBezTo>
                    <a:pt x="14126" y="20331"/>
                    <a:pt x="17212" y="13976"/>
                    <a:pt x="18158" y="5400"/>
                  </a:cubicBezTo>
                  <a:lnTo>
                    <a:pt x="17011" y="5400"/>
                  </a:lnTo>
                  <a:lnTo>
                    <a:pt x="19598" y="0"/>
                  </a:lnTo>
                  <a:lnTo>
                    <a:pt x="21600" y="5400"/>
                  </a:lnTo>
                  <a:lnTo>
                    <a:pt x="20453" y="5400"/>
                  </a:lnTo>
                  <a:cubicBezTo>
                    <a:pt x="19401" y="14937"/>
                    <a:pt x="15727" y="21600"/>
                    <a:pt x="11520" y="21600"/>
                  </a:cubicBezTo>
                  <a:lnTo>
                    <a:pt x="9225" y="21600"/>
                  </a:lnTo>
                  <a:cubicBezTo>
                    <a:pt x="4130" y="21600"/>
                    <a:pt x="0" y="11929"/>
                    <a:pt x="0" y="0"/>
                  </a:cubicBezTo>
                  <a:lnTo>
                    <a:pt x="2295" y="0"/>
                  </a:lnTo>
                  <a:cubicBezTo>
                    <a:pt x="2295" y="11929"/>
                    <a:pt x="6425" y="21600"/>
                    <a:pt x="11520" y="21600"/>
                  </a:cubicBezTo>
                </a:path>
              </a:pathLst>
            </a:custGeom>
            <a:noFill/>
            <a:ln w="6350" cap="flat">
              <a:solidFill>
                <a:srgbClr val="663300"/>
              </a:solidFill>
              <a:prstDash val="solid"/>
              <a:miter lim="800000"/>
            </a:ln>
            <a:effectLst/>
          </p:spPr>
          <p:txBody>
            <a:bodyPr wrap="square" lIns="45719" tIns="45719" rIns="45719" bIns="45719" numCol="1" rtlCol="1" anchor="ctr">
              <a:noAutofit/>
            </a:bodyPr>
            <a:lstStyle/>
            <a:p>
              <a:pPr algn="ctr" rtl="1"/>
              <a:endParaRPr/>
            </a:p>
          </p:txBody>
        </p:sp>
      </p:gr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6" name="Title 16"/>
          <p:cNvSpPr txBox="1">
            <a:spLocks noGrp="1"/>
          </p:cNvSpPr>
          <p:nvPr>
            <p:ph type="title"/>
          </p:nvPr>
        </p:nvSpPr>
        <p:spPr>
          <a:xfrm>
            <a:off x="254190" y="14281"/>
            <a:ext cx="4358410" cy="646113"/>
          </a:xfrm>
          <a:prstGeom prst="rect">
            <a:avLst/>
          </a:prstGeom>
        </p:spPr>
        <p:txBody>
          <a:bodyPr rtlCol="1"/>
          <a:lstStyle/>
          <a:p>
            <a:pPr rtl="1"/>
            <a:r>
              <a:rPr lang="ar" b="1">
                <a:latin typeface="Sakkal Majalla" panose="02000000000000000000" pitchFamily="2" charset="-78"/>
                <a:cs typeface="Sakkal Majalla" panose="02000000000000000000" pitchFamily="2" charset="-78"/>
              </a:rPr>
              <a:t>العوامل المحركة الرئيسية</a:t>
            </a:r>
          </a:p>
        </p:txBody>
      </p:sp>
      <p:sp>
        <p:nvSpPr>
          <p:cNvPr id="468" name="Slide Number Placeholder 5"/>
          <p:cNvSpPr txBox="1">
            <a:spLocks noGrp="1"/>
          </p:cNvSpPr>
          <p:nvPr>
            <p:ph type="sldNum" sz="quarter" idx="2"/>
          </p:nvPr>
        </p:nvSpPr>
        <p:spPr>
          <a:xfrm>
            <a:off x="11491207" y="6330334"/>
            <a:ext cx="182100" cy="200055"/>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rtlCol="1"/>
          <a:lstStyle/>
          <a:p>
            <a:pPr rtl="1"/>
            <a:fld id="{86CB4B4D-7CA3-9044-876B-883B54F8677D}" type="slidenum">
              <a:rPr/>
              <a:t>17</a:t>
            </a:fld>
            <a:endParaRPr/>
          </a:p>
        </p:txBody>
      </p:sp>
      <p:grpSp>
        <p:nvGrpSpPr>
          <p:cNvPr id="478" name="Diagramme 16"/>
          <p:cNvGrpSpPr/>
          <p:nvPr/>
        </p:nvGrpSpPr>
        <p:grpSpPr>
          <a:xfrm>
            <a:off x="2064144" y="2009602"/>
            <a:ext cx="3384649" cy="3144388"/>
            <a:chOff x="-1" y="-1"/>
            <a:chExt cx="3384648" cy="3144387"/>
          </a:xfrm>
        </p:grpSpPr>
        <p:grpSp>
          <p:nvGrpSpPr>
            <p:cNvPr id="471" name="Group"/>
            <p:cNvGrpSpPr/>
            <p:nvPr/>
          </p:nvGrpSpPr>
          <p:grpSpPr>
            <a:xfrm>
              <a:off x="698212" y="-1"/>
              <a:ext cx="1935010" cy="1935009"/>
              <a:chOff x="-1" y="-1"/>
              <a:chExt cx="1935008" cy="1935008"/>
            </a:xfrm>
          </p:grpSpPr>
          <p:sp>
            <p:nvSpPr>
              <p:cNvPr id="469" name="Circle"/>
              <p:cNvSpPr/>
              <p:nvPr/>
            </p:nvSpPr>
            <p:spPr>
              <a:xfrm>
                <a:off x="-1" y="-1"/>
                <a:ext cx="1935008" cy="1935008"/>
              </a:xfrm>
              <a:prstGeom prst="ellipse">
                <a:avLst/>
              </a:prstGeom>
              <a:solidFill>
                <a:srgbClr val="5F8DFC"/>
              </a:solidFill>
              <a:ln w="12700" cap="flat">
                <a:solidFill>
                  <a:srgbClr val="FFFFFF"/>
                </a:solidFill>
                <a:prstDash val="solid"/>
                <a:miter lim="800000"/>
              </a:ln>
              <a:effectLst/>
            </p:spPr>
            <p:txBody>
              <a:bodyPr wrap="square" lIns="45719" tIns="45719" rIns="45719" bIns="45719" numCol="1" rtlCol="1" anchor="ctr">
                <a:noAutofit/>
              </a:bodyPr>
              <a:lstStyle/>
              <a:p>
                <a:pPr algn="ctr" defTabSz="755650" rtl="1">
                  <a:lnSpc>
                    <a:spcPct val="90000"/>
                  </a:lnSpc>
                  <a:spcBef>
                    <a:spcPts val="700"/>
                  </a:spcBef>
                  <a:defRPr sz="1700" b="1"/>
                </a:pPr>
                <a:endParaRPr>
                  <a:latin typeface="Sakkal Majalla" panose="02000000000000000000" pitchFamily="2" charset="-78"/>
                  <a:cs typeface="Sakkal Majalla" panose="02000000000000000000" pitchFamily="2" charset="-78"/>
                </a:endParaRPr>
              </a:p>
            </p:txBody>
          </p:sp>
          <p:sp>
            <p:nvSpPr>
              <p:cNvPr id="470" name="Human"/>
              <p:cNvSpPr txBox="1"/>
              <p:nvPr/>
            </p:nvSpPr>
            <p:spPr>
              <a:xfrm>
                <a:off x="258001" y="653008"/>
                <a:ext cx="1419004" cy="241989"/>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numCol="1" rtlCol="1" anchor="ctr">
                <a:spAutoFit/>
              </a:bodyPr>
              <a:lstStyle>
                <a:lvl1pPr algn="ctr" defTabSz="755650" rtl="1">
                  <a:lnSpc>
                    <a:spcPct val="90000"/>
                  </a:lnSpc>
                  <a:spcBef>
                    <a:spcPts val="700"/>
                  </a:spcBef>
                  <a:defRPr sz="1700" b="1"/>
                </a:lvl1pPr>
              </a:lstStyle>
              <a:p>
                <a:pPr rtl="1"/>
                <a:r>
                  <a:rPr>
                    <a:latin typeface="Sakkal Majalla" panose="02000000000000000000" pitchFamily="2" charset="-78"/>
                    <a:cs typeface="Sakkal Majalla" panose="02000000000000000000" pitchFamily="2" charset="-78"/>
                  </a:rPr>
                  <a:t>بشرية</a:t>
                </a:r>
              </a:p>
            </p:txBody>
          </p:sp>
        </p:grpSp>
        <p:grpSp>
          <p:nvGrpSpPr>
            <p:cNvPr id="474" name="Group"/>
            <p:cNvGrpSpPr/>
            <p:nvPr/>
          </p:nvGrpSpPr>
          <p:grpSpPr>
            <a:xfrm>
              <a:off x="1396427" y="1209376"/>
              <a:ext cx="1988220" cy="1935010"/>
              <a:chOff x="-1" y="-1"/>
              <a:chExt cx="1988218" cy="1935008"/>
            </a:xfrm>
          </p:grpSpPr>
          <p:sp>
            <p:nvSpPr>
              <p:cNvPr id="472" name="Circle"/>
              <p:cNvSpPr/>
              <p:nvPr/>
            </p:nvSpPr>
            <p:spPr>
              <a:xfrm>
                <a:off x="-1" y="-1"/>
                <a:ext cx="1935008" cy="1935008"/>
              </a:xfrm>
              <a:prstGeom prst="ellipse">
                <a:avLst/>
              </a:prstGeom>
              <a:solidFill>
                <a:srgbClr val="A9D18E">
                  <a:alpha val="50000"/>
                </a:srgbClr>
              </a:solidFill>
              <a:ln w="12700" cap="flat">
                <a:solidFill>
                  <a:srgbClr val="FFFFFF"/>
                </a:solidFill>
                <a:prstDash val="solid"/>
                <a:miter lim="800000"/>
              </a:ln>
              <a:effectLst/>
            </p:spPr>
            <p:txBody>
              <a:bodyPr wrap="square" lIns="45719" tIns="45719" rIns="45719" bIns="45719" numCol="1" rtlCol="1" anchor="ctr">
                <a:noAutofit/>
              </a:bodyPr>
              <a:lstStyle/>
              <a:p>
                <a:pPr algn="ctr" defTabSz="755650" rtl="1">
                  <a:lnSpc>
                    <a:spcPct val="90000"/>
                  </a:lnSpc>
                  <a:spcBef>
                    <a:spcPts val="700"/>
                  </a:spcBef>
                  <a:defRPr sz="1700"/>
                </a:pPr>
                <a:endParaRPr>
                  <a:latin typeface="Sakkal Majalla" panose="02000000000000000000" pitchFamily="2" charset="-78"/>
                  <a:cs typeface="Sakkal Majalla" panose="02000000000000000000" pitchFamily="2" charset="-78"/>
                </a:endParaRPr>
              </a:p>
            </p:txBody>
          </p:sp>
          <p:sp>
            <p:nvSpPr>
              <p:cNvPr id="473" name="Environment"/>
              <p:cNvSpPr txBox="1"/>
              <p:nvPr/>
            </p:nvSpPr>
            <p:spPr>
              <a:xfrm>
                <a:off x="591789" y="929670"/>
                <a:ext cx="1396428" cy="241989"/>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numCol="1" rtlCol="1" anchor="ctr">
                <a:spAutoFit/>
              </a:bodyPr>
              <a:lstStyle>
                <a:lvl1pPr algn="ctr" defTabSz="755650" rtl="1">
                  <a:lnSpc>
                    <a:spcPct val="90000"/>
                  </a:lnSpc>
                  <a:spcBef>
                    <a:spcPts val="700"/>
                  </a:spcBef>
                  <a:defRPr sz="1700" b="1"/>
                </a:lvl1pPr>
              </a:lstStyle>
              <a:p>
                <a:pPr rtl="1"/>
                <a:r>
                  <a:rPr>
                    <a:latin typeface="Sakkal Majalla" panose="02000000000000000000" pitchFamily="2" charset="-78"/>
                    <a:cs typeface="Sakkal Majalla" panose="02000000000000000000" pitchFamily="2" charset="-78"/>
                  </a:rPr>
                  <a:t>بيئية</a:t>
                </a:r>
              </a:p>
            </p:txBody>
          </p:sp>
        </p:grpSp>
        <p:grpSp>
          <p:nvGrpSpPr>
            <p:cNvPr id="477" name="Group"/>
            <p:cNvGrpSpPr/>
            <p:nvPr/>
          </p:nvGrpSpPr>
          <p:grpSpPr>
            <a:xfrm>
              <a:off x="-1" y="1209376"/>
              <a:ext cx="1935009" cy="1935010"/>
              <a:chOff x="-1" y="-1"/>
              <a:chExt cx="1935008" cy="1935008"/>
            </a:xfrm>
          </p:grpSpPr>
          <p:sp>
            <p:nvSpPr>
              <p:cNvPr id="475" name="Circle"/>
              <p:cNvSpPr/>
              <p:nvPr/>
            </p:nvSpPr>
            <p:spPr>
              <a:xfrm>
                <a:off x="-1" y="-1"/>
                <a:ext cx="1935008" cy="1935008"/>
              </a:xfrm>
              <a:prstGeom prst="ellipse">
                <a:avLst/>
              </a:prstGeom>
              <a:solidFill>
                <a:srgbClr val="FE303D">
                  <a:alpha val="50000"/>
                </a:srgbClr>
              </a:solidFill>
              <a:ln w="12700" cap="flat">
                <a:solidFill>
                  <a:srgbClr val="FFFFFF"/>
                </a:solidFill>
                <a:prstDash val="solid"/>
                <a:miter lim="800000"/>
              </a:ln>
              <a:effectLst/>
            </p:spPr>
            <p:txBody>
              <a:bodyPr wrap="square" lIns="45719" tIns="45719" rIns="45719" bIns="45719" numCol="1" rtlCol="1" anchor="ctr">
                <a:noAutofit/>
              </a:bodyPr>
              <a:lstStyle/>
              <a:p>
                <a:pPr algn="ctr" defTabSz="755650" rtl="1">
                  <a:lnSpc>
                    <a:spcPct val="90000"/>
                  </a:lnSpc>
                  <a:spcBef>
                    <a:spcPts val="700"/>
                  </a:spcBef>
                </a:pPr>
                <a:endParaRPr>
                  <a:latin typeface="Sakkal Majalla" panose="02000000000000000000" pitchFamily="2" charset="-78"/>
                  <a:cs typeface="Sakkal Majalla" panose="02000000000000000000" pitchFamily="2" charset="-78"/>
                </a:endParaRPr>
              </a:p>
            </p:txBody>
          </p:sp>
          <p:sp>
            <p:nvSpPr>
              <p:cNvPr id="476" name="Animal"/>
              <p:cNvSpPr txBox="1"/>
              <p:nvPr/>
            </p:nvSpPr>
            <p:spPr>
              <a:xfrm>
                <a:off x="182213" y="911009"/>
                <a:ext cx="1161003" cy="241989"/>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numCol="1" rtlCol="1" anchor="ctr">
                <a:spAutoFit/>
              </a:bodyPr>
              <a:lstStyle>
                <a:lvl1pPr algn="ctr" defTabSz="755650" rtl="1">
                  <a:lnSpc>
                    <a:spcPct val="90000"/>
                  </a:lnSpc>
                  <a:spcBef>
                    <a:spcPts val="700"/>
                  </a:spcBef>
                  <a:defRPr sz="1700" b="1"/>
                </a:lvl1pPr>
              </a:lstStyle>
              <a:p>
                <a:pPr rtl="1"/>
                <a:r>
                  <a:rPr>
                    <a:latin typeface="Sakkal Majalla" panose="02000000000000000000" pitchFamily="2" charset="-78"/>
                    <a:cs typeface="Sakkal Majalla" panose="02000000000000000000" pitchFamily="2" charset="-78"/>
                  </a:rPr>
                  <a:t>حيوانية</a:t>
                </a:r>
              </a:p>
            </p:txBody>
          </p:sp>
        </p:grpSp>
      </p:grpSp>
      <p:pic>
        <p:nvPicPr>
          <p:cNvPr id="479" name="Image 2" descr="Image 2"/>
          <p:cNvPicPr>
            <a:picLocks noChangeAspect="1"/>
          </p:cNvPicPr>
          <p:nvPr/>
        </p:nvPicPr>
        <p:blipFill>
          <a:blip r:embed="rId3"/>
          <a:srcRect l="4442"/>
          <a:stretch>
            <a:fillRect/>
          </a:stretch>
        </p:blipFill>
        <p:spPr>
          <a:xfrm>
            <a:off x="5831155" y="734929"/>
            <a:ext cx="4441658" cy="2343151"/>
          </a:xfrm>
          <a:prstGeom prst="rect">
            <a:avLst/>
          </a:prstGeom>
          <a:ln w="12700">
            <a:miter lim="400000"/>
          </a:ln>
        </p:spPr>
      </p:pic>
      <p:pic>
        <p:nvPicPr>
          <p:cNvPr id="480" name="Image 3" descr="Image 3"/>
          <p:cNvPicPr>
            <a:picLocks noChangeAspect="1"/>
          </p:cNvPicPr>
          <p:nvPr/>
        </p:nvPicPr>
        <p:blipFill>
          <a:blip r:embed="rId4"/>
          <a:srcRect l="3592"/>
          <a:stretch>
            <a:fillRect/>
          </a:stretch>
        </p:blipFill>
        <p:spPr>
          <a:xfrm>
            <a:off x="5831155" y="4032186"/>
            <a:ext cx="4453689" cy="2324101"/>
          </a:xfrm>
          <a:prstGeom prst="rect">
            <a:avLst/>
          </a:prstGeom>
          <a:ln w="12700">
            <a:miter lim="400000"/>
          </a:ln>
        </p:spPr>
      </p:pic>
      <p:sp>
        <p:nvSpPr>
          <p:cNvPr id="481" name="ZoneTexte 8"/>
          <p:cNvSpPr txBox="1"/>
          <p:nvPr/>
        </p:nvSpPr>
        <p:spPr>
          <a:xfrm>
            <a:off x="5905503" y="3078080"/>
            <a:ext cx="4468529" cy="830997"/>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p>
            <a:pPr>
              <a:defRPr sz="1400" i="1"/>
            </a:pPr>
            <a:r>
              <a:rPr sz="1200" dirty="0" err="1"/>
              <a:t>التوزع</a:t>
            </a:r>
            <a:r>
              <a:rPr sz="1200" dirty="0"/>
              <a:t> </a:t>
            </a:r>
            <a:r>
              <a:rPr sz="1200" dirty="0" err="1"/>
              <a:t>العالمي</a:t>
            </a:r>
            <a:r>
              <a:rPr sz="1200" dirty="0"/>
              <a:t> </a:t>
            </a:r>
            <a:r>
              <a:rPr sz="1200" dirty="0" err="1"/>
              <a:t>للخطر</a:t>
            </a:r>
            <a:r>
              <a:rPr sz="1200" dirty="0"/>
              <a:t> </a:t>
            </a:r>
            <a:r>
              <a:rPr sz="1200" dirty="0" err="1"/>
              <a:t>النسبي</a:t>
            </a:r>
            <a:r>
              <a:rPr sz="1200" dirty="0"/>
              <a:t> </a:t>
            </a:r>
            <a:r>
              <a:rPr sz="1200" dirty="0" err="1"/>
              <a:t>لحدث</a:t>
            </a:r>
            <a:r>
              <a:rPr sz="1200" dirty="0"/>
              <a:t> </a:t>
            </a:r>
            <a:r>
              <a:rPr sz="1200" dirty="0" err="1"/>
              <a:t>من</a:t>
            </a:r>
            <a:r>
              <a:rPr sz="1200" dirty="0"/>
              <a:t> </a:t>
            </a:r>
            <a:r>
              <a:rPr sz="1200" dirty="0" err="1"/>
              <a:t>أحداث</a:t>
            </a:r>
            <a:r>
              <a:rPr sz="1200" dirty="0"/>
              <a:t> </a:t>
            </a:r>
            <a:r>
              <a:rPr sz="1200" dirty="0" err="1"/>
              <a:t>الأمراض</a:t>
            </a:r>
            <a:r>
              <a:rPr sz="1200" dirty="0"/>
              <a:t> </a:t>
            </a:r>
            <a:r>
              <a:rPr sz="1200" dirty="0" err="1"/>
              <a:t>المُعدية</a:t>
            </a:r>
            <a:r>
              <a:rPr sz="1200" dirty="0"/>
              <a:t> </a:t>
            </a:r>
            <a:r>
              <a:rPr sz="1200" dirty="0" err="1"/>
              <a:t>المُستجدة</a:t>
            </a:r>
            <a:r>
              <a:rPr sz="1200" dirty="0"/>
              <a:t> </a:t>
            </a:r>
            <a:r>
              <a:rPr sz="1200" dirty="0" err="1"/>
              <a:t>الناجمة</a:t>
            </a:r>
            <a:r>
              <a:rPr sz="1200" dirty="0"/>
              <a:t> </a:t>
            </a:r>
            <a:r>
              <a:rPr sz="1200" dirty="0" err="1"/>
              <a:t>عن</a:t>
            </a:r>
            <a:r>
              <a:rPr sz="1200" dirty="0"/>
              <a:t> 	</a:t>
            </a:r>
          </a:p>
          <a:p>
            <a:pPr>
              <a:defRPr sz="1400" i="1"/>
            </a:pPr>
            <a:r>
              <a:rPr sz="1200" dirty="0"/>
              <a:t>	- </a:t>
            </a:r>
            <a:r>
              <a:rPr sz="1200" dirty="0" err="1"/>
              <a:t>مُمرضات</a:t>
            </a:r>
            <a:r>
              <a:rPr sz="1200" dirty="0"/>
              <a:t> </a:t>
            </a:r>
            <a:r>
              <a:rPr sz="1200" dirty="0" err="1"/>
              <a:t>حَيَوانِي</a:t>
            </a:r>
            <a:r>
              <a:rPr lang="ar-EG" sz="1200" dirty="0"/>
              <a:t>َ</a:t>
            </a:r>
            <a:r>
              <a:rPr sz="1200" dirty="0" err="1"/>
              <a:t>ّة</a:t>
            </a:r>
            <a:r>
              <a:rPr sz="1200" dirty="0"/>
              <a:t> </a:t>
            </a:r>
            <a:r>
              <a:rPr sz="1200" dirty="0" err="1"/>
              <a:t>المَصْدَر</a:t>
            </a:r>
            <a:r>
              <a:rPr sz="1200" dirty="0"/>
              <a:t> </a:t>
            </a:r>
            <a:r>
              <a:rPr sz="1200" dirty="0" err="1"/>
              <a:t>من</a:t>
            </a:r>
            <a:r>
              <a:rPr sz="1200" dirty="0"/>
              <a:t> </a:t>
            </a:r>
            <a:r>
              <a:rPr sz="1200" dirty="0" err="1"/>
              <a:t>الحياة</a:t>
            </a:r>
            <a:r>
              <a:rPr sz="1200" dirty="0"/>
              <a:t> </a:t>
            </a:r>
            <a:r>
              <a:rPr lang="ar-EG" sz="1200" dirty="0"/>
              <a:t>البرية (أعلاه)</a:t>
            </a:r>
            <a:endParaRPr sz="1200" dirty="0"/>
          </a:p>
          <a:p>
            <a:pPr>
              <a:defRPr sz="1400" i="1"/>
            </a:pPr>
            <a:r>
              <a:rPr sz="1200" dirty="0"/>
              <a:t>	- </a:t>
            </a:r>
            <a:r>
              <a:rPr sz="1200" dirty="0" err="1"/>
              <a:t>مُمرضات</a:t>
            </a:r>
            <a:r>
              <a:rPr sz="1200" dirty="0"/>
              <a:t> </a:t>
            </a:r>
            <a:r>
              <a:rPr sz="1200" dirty="0" err="1"/>
              <a:t>منقولة</a:t>
            </a:r>
            <a:r>
              <a:rPr sz="1200" dirty="0"/>
              <a:t> </a:t>
            </a:r>
            <a:r>
              <a:rPr sz="1200" dirty="0" err="1"/>
              <a:t>بالنواقل</a:t>
            </a:r>
            <a:r>
              <a:rPr lang="ar-EG" sz="1200" dirty="0"/>
              <a:t> (أدناه)</a:t>
            </a:r>
            <a:endParaRPr sz="1200" dirty="0"/>
          </a:p>
        </p:txBody>
      </p:sp>
      <p:sp>
        <p:nvSpPr>
          <p:cNvPr id="482" name="ZoneTexte 9"/>
          <p:cNvSpPr txBox="1"/>
          <p:nvPr/>
        </p:nvSpPr>
        <p:spPr>
          <a:xfrm rot="16200000">
            <a:off x="7604490" y="3192501"/>
            <a:ext cx="5792003" cy="27699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1200" i="1"/>
            </a:lvl1pPr>
          </a:lstStyle>
          <a:p>
            <a:pPr rtl="1"/>
            <a:r>
              <a:rPr i="0" dirty="0" err="1"/>
              <a:t>الاتجاهات</a:t>
            </a:r>
            <a:r>
              <a:rPr i="0" dirty="0"/>
              <a:t> </a:t>
            </a:r>
            <a:r>
              <a:rPr i="0" dirty="0" err="1"/>
              <a:t>العالمية</a:t>
            </a:r>
            <a:r>
              <a:rPr i="0" dirty="0"/>
              <a:t> </a:t>
            </a:r>
            <a:r>
              <a:rPr i="0" dirty="0" err="1"/>
              <a:t>في</a:t>
            </a:r>
            <a:r>
              <a:rPr i="0" dirty="0"/>
              <a:t> </a:t>
            </a:r>
            <a:r>
              <a:rPr i="0" dirty="0" err="1"/>
              <a:t>الأمراض</a:t>
            </a:r>
            <a:r>
              <a:rPr i="0" dirty="0"/>
              <a:t> </a:t>
            </a:r>
            <a:r>
              <a:rPr i="0" dirty="0" err="1"/>
              <a:t>المُعدية</a:t>
            </a:r>
            <a:r>
              <a:rPr i="0" dirty="0"/>
              <a:t> </a:t>
            </a:r>
            <a:r>
              <a:rPr i="0" dirty="0" err="1"/>
              <a:t>المُستجدة</a:t>
            </a:r>
            <a:r>
              <a:rPr i="0" dirty="0"/>
              <a:t> (Jones et al, Nature, 451, 2008)</a:t>
            </a: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8" name="Groupe 8"/>
          <p:cNvGrpSpPr/>
          <p:nvPr/>
        </p:nvGrpSpPr>
        <p:grpSpPr>
          <a:xfrm>
            <a:off x="4646446" y="1524343"/>
            <a:ext cx="4474708" cy="4450648"/>
            <a:chOff x="0" y="-1"/>
            <a:chExt cx="4474706" cy="4450646"/>
          </a:xfrm>
        </p:grpSpPr>
        <p:sp>
          <p:nvSpPr>
            <p:cNvPr id="486" name="Ellipse 9"/>
            <p:cNvSpPr/>
            <p:nvPr/>
          </p:nvSpPr>
          <p:spPr>
            <a:xfrm>
              <a:off x="0" y="-1"/>
              <a:ext cx="4474706" cy="4450646"/>
            </a:xfrm>
            <a:prstGeom prst="ellipse">
              <a:avLst/>
            </a:prstGeom>
            <a:solidFill>
              <a:srgbClr val="5F8DFC"/>
            </a:solidFill>
            <a:ln w="12700" cap="flat">
              <a:solidFill>
                <a:srgbClr val="FFFFFF"/>
              </a:solidFill>
              <a:prstDash val="solid"/>
              <a:miter lim="800000"/>
            </a:ln>
            <a:effectLst/>
          </p:spPr>
          <p:txBody>
            <a:bodyPr wrap="square" lIns="45719" tIns="45719" rIns="45719" bIns="45719" numCol="1" rtlCol="1" anchor="t">
              <a:noAutofit/>
            </a:bodyPr>
            <a:lstStyle/>
            <a:p>
              <a:pPr rtl="1"/>
              <a:endParaRPr>
                <a:latin typeface="Source Sans Pro Regular"/>
              </a:endParaRPr>
            </a:p>
          </p:txBody>
        </p:sp>
        <p:sp>
          <p:nvSpPr>
            <p:cNvPr id="487" name="Ellipse 4"/>
            <p:cNvSpPr txBox="1"/>
            <p:nvPr/>
          </p:nvSpPr>
          <p:spPr>
            <a:xfrm>
              <a:off x="191463" y="586602"/>
              <a:ext cx="4114801" cy="3354250"/>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numCol="1" rtlCol="1" anchor="ctr">
              <a:spAutoFit/>
            </a:bodyPr>
            <a:lstStyle/>
            <a:p>
              <a:pPr algn="ctr" defTabSz="577850" rtl="1">
                <a:lnSpc>
                  <a:spcPct val="90000"/>
                </a:lnSpc>
                <a:spcBef>
                  <a:spcPts val="800"/>
                </a:spcBef>
                <a:defRPr sz="2000" b="1"/>
              </a:pPr>
              <a:r>
                <a:rPr lang="ar" sz="2000" dirty="0">
                  <a:latin typeface="Source Sans Pro Regular"/>
                </a:rPr>
                <a:t>عوامل بشرية</a:t>
              </a:r>
            </a:p>
            <a:p>
              <a:pPr algn="ctr" defTabSz="577850" rtl="1">
                <a:lnSpc>
                  <a:spcPct val="90000"/>
                </a:lnSpc>
                <a:spcBef>
                  <a:spcPts val="700"/>
                </a:spcBef>
                <a:defRPr sz="1600"/>
              </a:pPr>
              <a:endParaRPr sz="1400" dirty="0">
                <a:latin typeface="Source Sans Pro Regular"/>
              </a:endParaRPr>
            </a:p>
            <a:p>
              <a:pPr algn="ctr" defTabSz="577850" rtl="1">
                <a:lnSpc>
                  <a:spcPct val="90000"/>
                </a:lnSpc>
                <a:spcBef>
                  <a:spcPts val="600"/>
                </a:spcBef>
                <a:defRPr sz="1600"/>
              </a:pPr>
              <a:r>
                <a:rPr lang="ar" sz="1600" dirty="0">
                  <a:latin typeface="Source Sans Pro Regular"/>
                </a:rPr>
                <a:t>زيادة الكثافة السكانية والنمو السكاني</a:t>
              </a:r>
            </a:p>
            <a:p>
              <a:pPr algn="ctr" defTabSz="577850" rtl="1">
                <a:lnSpc>
                  <a:spcPct val="90000"/>
                </a:lnSpc>
                <a:spcBef>
                  <a:spcPts val="700"/>
                </a:spcBef>
                <a:defRPr sz="1600"/>
              </a:pPr>
              <a:endParaRPr sz="1600" dirty="0">
                <a:latin typeface="Sakkal Majalla" panose="02000000000000000000" pitchFamily="2" charset="-78"/>
                <a:cs typeface="Sakkal Majalla" panose="02000000000000000000" pitchFamily="2" charset="-78"/>
              </a:endParaRPr>
            </a:p>
            <a:p>
              <a:pPr algn="ctr" defTabSz="577850" rtl="1">
                <a:lnSpc>
                  <a:spcPct val="90000"/>
                </a:lnSpc>
                <a:spcBef>
                  <a:spcPts val="600"/>
                </a:spcBef>
                <a:defRPr sz="1600"/>
              </a:pPr>
              <a:r>
                <a:rPr lang="ar" sz="1600" dirty="0">
                  <a:latin typeface="Source Sans Pro Regular"/>
                </a:rPr>
                <a:t>التوسع الحضري غير المنضبط</a:t>
              </a:r>
            </a:p>
            <a:p>
              <a:pPr algn="ctr" defTabSz="577850" rtl="1">
                <a:lnSpc>
                  <a:spcPct val="90000"/>
                </a:lnSpc>
                <a:spcBef>
                  <a:spcPts val="700"/>
                </a:spcBef>
                <a:defRPr sz="1600"/>
              </a:pPr>
              <a:endParaRPr sz="1600" dirty="0">
                <a:latin typeface="Source Sans Pro Regular"/>
              </a:endParaRPr>
            </a:p>
            <a:p>
              <a:pPr algn="ctr" defTabSz="577850" rtl="1">
                <a:lnSpc>
                  <a:spcPct val="90000"/>
                </a:lnSpc>
                <a:spcBef>
                  <a:spcPts val="600"/>
                </a:spcBef>
                <a:defRPr sz="1600"/>
              </a:pPr>
              <a:r>
                <a:rPr lang="ar" sz="1600" dirty="0">
                  <a:latin typeface="Source Sans Pro Regular"/>
                </a:rPr>
                <a:t>ارتفاع معدل التنقُّل</a:t>
              </a:r>
            </a:p>
            <a:p>
              <a:pPr algn="ctr" defTabSz="577850" rtl="1">
                <a:lnSpc>
                  <a:spcPct val="90000"/>
                </a:lnSpc>
                <a:spcBef>
                  <a:spcPts val="700"/>
                </a:spcBef>
                <a:defRPr sz="1600"/>
              </a:pPr>
              <a:endParaRPr sz="1600" dirty="0">
                <a:latin typeface="Source Sans Pro Regular"/>
              </a:endParaRPr>
            </a:p>
            <a:p>
              <a:pPr algn="ctr" defTabSz="577850" rtl="1">
                <a:lnSpc>
                  <a:spcPct val="90000"/>
                </a:lnSpc>
                <a:spcBef>
                  <a:spcPts val="600"/>
                </a:spcBef>
                <a:defRPr sz="1600"/>
              </a:pPr>
              <a:r>
                <a:rPr lang="ar" sz="1600" dirty="0">
                  <a:latin typeface="Source Sans Pro Regular"/>
                </a:rPr>
                <a:t>الطلب على البروتين المشتق من الحيوان</a:t>
              </a:r>
            </a:p>
            <a:p>
              <a:pPr algn="ctr" defTabSz="577850" rtl="1">
                <a:lnSpc>
                  <a:spcPct val="90000"/>
                </a:lnSpc>
                <a:spcBef>
                  <a:spcPts val="700"/>
                </a:spcBef>
                <a:defRPr sz="1600"/>
              </a:pPr>
              <a:endParaRPr sz="1600" dirty="0">
                <a:latin typeface="Source Sans Pro Regular"/>
              </a:endParaRPr>
            </a:p>
            <a:p>
              <a:pPr algn="ctr" defTabSz="577850" rtl="1">
                <a:lnSpc>
                  <a:spcPct val="90000"/>
                </a:lnSpc>
                <a:spcBef>
                  <a:spcPts val="600"/>
                </a:spcBef>
                <a:defRPr sz="1600"/>
              </a:pPr>
              <a:r>
                <a:rPr lang="ar" sz="1600" dirty="0">
                  <a:latin typeface="Source Sans Pro Regular"/>
                </a:rPr>
                <a:t>الفقر وعدم المساواة</a:t>
              </a:r>
            </a:p>
          </p:txBody>
        </p:sp>
      </p:grpSp>
      <p:sp>
        <p:nvSpPr>
          <p:cNvPr id="492" name="Slide Number Placeholder 5"/>
          <p:cNvSpPr txBox="1">
            <a:spLocks noGrp="1"/>
          </p:cNvSpPr>
          <p:nvPr>
            <p:ph type="sldNum" sz="quarter" idx="2"/>
          </p:nvPr>
        </p:nvSpPr>
        <p:spPr>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rtlCol="1"/>
          <a:lstStyle/>
          <a:p>
            <a:pPr rtl="1"/>
            <a:fld id="{86CB4B4D-7CA3-9044-876B-883B54F8677D}" type="slidenum">
              <a:t>18</a:t>
            </a:fld>
            <a:endParaRPr/>
          </a:p>
        </p:txBody>
      </p:sp>
      <p:sp>
        <p:nvSpPr>
          <p:cNvPr id="4" name="Title 16">
            <a:extLst>
              <a:ext uri="{FF2B5EF4-FFF2-40B4-BE49-F238E27FC236}">
                <a16:creationId xmlns:a16="http://schemas.microsoft.com/office/drawing/2014/main" xmlns="" id="{A0AE4C2F-68AA-235E-5537-5D0C0603A5C4}"/>
              </a:ext>
            </a:extLst>
          </p:cNvPr>
          <p:cNvSpPr txBox="1">
            <a:spLocks noGrp="1"/>
          </p:cNvSpPr>
          <p:nvPr>
            <p:ph type="title"/>
          </p:nvPr>
        </p:nvSpPr>
        <p:spPr>
          <a:xfrm>
            <a:off x="288036" y="14281"/>
            <a:ext cx="4358410" cy="646113"/>
          </a:xfrm>
          <a:prstGeom prst="rect">
            <a:avLst/>
          </a:prstGeom>
        </p:spPr>
        <p:txBody>
          <a:bodyPr rtlCol="1"/>
          <a:lstStyle/>
          <a:p>
            <a:pPr rtl="1"/>
            <a:r>
              <a:rPr lang="ar" b="1" dirty="0">
                <a:latin typeface="Sakkal Majalla" panose="02000000000000000000" pitchFamily="2" charset="-78"/>
                <a:cs typeface="Sakkal Majalla" panose="02000000000000000000" pitchFamily="2" charset="-78"/>
              </a:rPr>
              <a:t>العوامل المحركة الرئيسية</a:t>
            </a:r>
          </a:p>
        </p:txBody>
      </p:sp>
      <p:grpSp>
        <p:nvGrpSpPr>
          <p:cNvPr id="6" name="Diagramme 16">
            <a:extLst>
              <a:ext uri="{FF2B5EF4-FFF2-40B4-BE49-F238E27FC236}">
                <a16:creationId xmlns:a16="http://schemas.microsoft.com/office/drawing/2014/main" xmlns="" id="{ADA24A1C-324C-08B4-6D00-3C7EFD9D2CF7}"/>
              </a:ext>
            </a:extLst>
          </p:cNvPr>
          <p:cNvGrpSpPr/>
          <p:nvPr/>
        </p:nvGrpSpPr>
        <p:grpSpPr>
          <a:xfrm>
            <a:off x="1350542" y="1710563"/>
            <a:ext cx="2233397" cy="1963576"/>
            <a:chOff x="-1" y="-16235"/>
            <a:chExt cx="3384648" cy="3157390"/>
          </a:xfrm>
        </p:grpSpPr>
        <p:grpSp>
          <p:nvGrpSpPr>
            <p:cNvPr id="7" name="Group">
              <a:extLst>
                <a:ext uri="{FF2B5EF4-FFF2-40B4-BE49-F238E27FC236}">
                  <a16:creationId xmlns:a16="http://schemas.microsoft.com/office/drawing/2014/main" xmlns="" id="{FB8F359B-160D-4133-3CFA-6852C3657DF8}"/>
                </a:ext>
              </a:extLst>
            </p:cNvPr>
            <p:cNvGrpSpPr/>
            <p:nvPr/>
          </p:nvGrpSpPr>
          <p:grpSpPr>
            <a:xfrm>
              <a:off x="698211" y="-16235"/>
              <a:ext cx="1935010" cy="1935009"/>
              <a:chOff x="-2" y="-16235"/>
              <a:chExt cx="1935008" cy="1935008"/>
            </a:xfrm>
          </p:grpSpPr>
          <p:sp>
            <p:nvSpPr>
              <p:cNvPr id="14" name="Circle">
                <a:extLst>
                  <a:ext uri="{FF2B5EF4-FFF2-40B4-BE49-F238E27FC236}">
                    <a16:creationId xmlns:a16="http://schemas.microsoft.com/office/drawing/2014/main" xmlns="" id="{10B6AB95-FF3A-17C5-43A2-20208FF9AFED}"/>
                  </a:ext>
                </a:extLst>
              </p:cNvPr>
              <p:cNvSpPr/>
              <p:nvPr/>
            </p:nvSpPr>
            <p:spPr>
              <a:xfrm>
                <a:off x="-2" y="-16235"/>
                <a:ext cx="1935008" cy="1935008"/>
              </a:xfrm>
              <a:prstGeom prst="ellipse">
                <a:avLst/>
              </a:prstGeom>
              <a:solidFill>
                <a:schemeClr val="accent5">
                  <a:lumMod val="40000"/>
                  <a:lumOff val="60000"/>
                </a:schemeClr>
              </a:solidFill>
              <a:ln w="12700" cap="flat">
                <a:solidFill>
                  <a:srgbClr val="FFFFFF"/>
                </a:solidFill>
                <a:prstDash val="solid"/>
                <a:miter lim="800000"/>
              </a:ln>
              <a:effectLst/>
            </p:spPr>
            <p:txBody>
              <a:bodyPr wrap="square" lIns="45719" tIns="45719" rIns="45719" bIns="45719" numCol="1" rtlCol="1" anchor="ctr">
                <a:noAutofit/>
              </a:bodyPr>
              <a:lstStyle/>
              <a:p>
                <a:pPr algn="ctr" defTabSz="755650" rtl="1">
                  <a:lnSpc>
                    <a:spcPct val="90000"/>
                  </a:lnSpc>
                  <a:spcBef>
                    <a:spcPts val="700"/>
                  </a:spcBef>
                  <a:defRPr sz="1700" b="1"/>
                </a:pPr>
                <a:endParaRPr dirty="0">
                  <a:latin typeface="Sakkal Majalla" panose="02000000000000000000" pitchFamily="2" charset="-78"/>
                  <a:cs typeface="Sakkal Majalla" panose="02000000000000000000" pitchFamily="2" charset="-78"/>
                </a:endParaRPr>
              </a:p>
            </p:txBody>
          </p:sp>
          <p:sp>
            <p:nvSpPr>
              <p:cNvPr id="15" name="Human">
                <a:extLst>
                  <a:ext uri="{FF2B5EF4-FFF2-40B4-BE49-F238E27FC236}">
                    <a16:creationId xmlns:a16="http://schemas.microsoft.com/office/drawing/2014/main" xmlns="" id="{2B5F5B7C-D00A-A74F-D238-963AF4118472}"/>
                  </a:ext>
                </a:extLst>
              </p:cNvPr>
              <p:cNvSpPr txBox="1"/>
              <p:nvPr/>
            </p:nvSpPr>
            <p:spPr>
              <a:xfrm>
                <a:off x="258000" y="613779"/>
                <a:ext cx="1419005" cy="320446"/>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numCol="1" rtlCol="1" anchor="ctr">
                <a:spAutoFit/>
              </a:bodyPr>
              <a:lstStyle>
                <a:lvl1pPr algn="ctr" defTabSz="755650" rtl="1">
                  <a:lnSpc>
                    <a:spcPct val="90000"/>
                  </a:lnSpc>
                  <a:spcBef>
                    <a:spcPts val="700"/>
                  </a:spcBef>
                  <a:defRPr sz="1700" b="1"/>
                </a:lvl1pPr>
              </a:lstStyle>
              <a:p>
                <a:pPr rtl="1"/>
                <a:r>
                  <a:rPr sz="1400" dirty="0" err="1">
                    <a:latin typeface="Sakkal Majalla" panose="02000000000000000000" pitchFamily="2" charset="-78"/>
                    <a:cs typeface="Sakkal Majalla" panose="02000000000000000000" pitchFamily="2" charset="-78"/>
                  </a:rPr>
                  <a:t>بشرية</a:t>
                </a:r>
                <a:endParaRPr sz="1400" dirty="0">
                  <a:latin typeface="Sakkal Majalla" panose="02000000000000000000" pitchFamily="2" charset="-78"/>
                  <a:cs typeface="Sakkal Majalla" panose="02000000000000000000" pitchFamily="2" charset="-78"/>
                </a:endParaRPr>
              </a:p>
            </p:txBody>
          </p:sp>
        </p:grpSp>
        <p:grpSp>
          <p:nvGrpSpPr>
            <p:cNvPr id="8" name="Group">
              <a:extLst>
                <a:ext uri="{FF2B5EF4-FFF2-40B4-BE49-F238E27FC236}">
                  <a16:creationId xmlns:a16="http://schemas.microsoft.com/office/drawing/2014/main" xmlns="" id="{CE8B9F73-AA48-042D-FAD2-DE2F6CF31295}"/>
                </a:ext>
              </a:extLst>
            </p:cNvPr>
            <p:cNvGrpSpPr/>
            <p:nvPr/>
          </p:nvGrpSpPr>
          <p:grpSpPr>
            <a:xfrm>
              <a:off x="1396427" y="1206145"/>
              <a:ext cx="1988220" cy="1935010"/>
              <a:chOff x="-1" y="-3232"/>
              <a:chExt cx="1988218" cy="1935008"/>
            </a:xfrm>
          </p:grpSpPr>
          <p:sp>
            <p:nvSpPr>
              <p:cNvPr id="12" name="Circle">
                <a:extLst>
                  <a:ext uri="{FF2B5EF4-FFF2-40B4-BE49-F238E27FC236}">
                    <a16:creationId xmlns:a16="http://schemas.microsoft.com/office/drawing/2014/main" xmlns="" id="{54990F18-B6F0-4260-CBE4-323C0D4624FA}"/>
                  </a:ext>
                </a:extLst>
              </p:cNvPr>
              <p:cNvSpPr/>
              <p:nvPr/>
            </p:nvSpPr>
            <p:spPr>
              <a:xfrm>
                <a:off x="-1" y="-3232"/>
                <a:ext cx="1935008" cy="1935008"/>
              </a:xfrm>
              <a:prstGeom prst="ellipse">
                <a:avLst/>
              </a:prstGeom>
              <a:solidFill>
                <a:srgbClr val="F4D3B2">
                  <a:alpha val="49804"/>
                </a:srgbClr>
              </a:solidFill>
              <a:ln w="12700" cap="flat">
                <a:solidFill>
                  <a:srgbClr val="FFFFFF"/>
                </a:solidFill>
                <a:prstDash val="solid"/>
                <a:miter lim="800000"/>
              </a:ln>
              <a:effectLst/>
            </p:spPr>
            <p:txBody>
              <a:bodyPr wrap="square" lIns="45719" tIns="45719" rIns="45719" bIns="45719" numCol="1" rtlCol="1" anchor="ctr">
                <a:noAutofit/>
              </a:bodyPr>
              <a:lstStyle/>
              <a:p>
                <a:pPr algn="ctr" defTabSz="755650" rtl="1">
                  <a:lnSpc>
                    <a:spcPct val="90000"/>
                  </a:lnSpc>
                  <a:spcBef>
                    <a:spcPts val="700"/>
                  </a:spcBef>
                  <a:defRPr sz="1700"/>
                </a:pPr>
                <a:endParaRPr dirty="0">
                  <a:latin typeface="Sakkal Majalla" panose="02000000000000000000" pitchFamily="2" charset="-78"/>
                  <a:cs typeface="Sakkal Majalla" panose="02000000000000000000" pitchFamily="2" charset="-78"/>
                </a:endParaRPr>
              </a:p>
            </p:txBody>
          </p:sp>
          <p:sp>
            <p:nvSpPr>
              <p:cNvPr id="13" name="Environment">
                <a:extLst>
                  <a:ext uri="{FF2B5EF4-FFF2-40B4-BE49-F238E27FC236}">
                    <a16:creationId xmlns:a16="http://schemas.microsoft.com/office/drawing/2014/main" xmlns="" id="{3707334C-46A8-C7FB-80DE-D1154F394A50}"/>
                  </a:ext>
                </a:extLst>
              </p:cNvPr>
              <p:cNvSpPr txBox="1"/>
              <p:nvPr/>
            </p:nvSpPr>
            <p:spPr>
              <a:xfrm>
                <a:off x="591790" y="890442"/>
                <a:ext cx="1396427" cy="320446"/>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numCol="1" rtlCol="1" anchor="ctr">
                <a:spAutoFit/>
              </a:bodyPr>
              <a:lstStyle>
                <a:lvl1pPr algn="ctr" defTabSz="755650" rtl="1">
                  <a:lnSpc>
                    <a:spcPct val="90000"/>
                  </a:lnSpc>
                  <a:spcBef>
                    <a:spcPts val="700"/>
                  </a:spcBef>
                  <a:defRPr sz="1700" b="1"/>
                </a:lvl1pPr>
              </a:lstStyle>
              <a:p>
                <a:pPr rtl="1"/>
                <a:r>
                  <a:rPr sz="1400">
                    <a:latin typeface="Sakkal Majalla" panose="02000000000000000000" pitchFamily="2" charset="-78"/>
                    <a:cs typeface="Sakkal Majalla" panose="02000000000000000000" pitchFamily="2" charset="-78"/>
                  </a:rPr>
                  <a:t>بيئية</a:t>
                </a:r>
              </a:p>
            </p:txBody>
          </p:sp>
        </p:grpSp>
        <p:grpSp>
          <p:nvGrpSpPr>
            <p:cNvPr id="9" name="Group">
              <a:extLst>
                <a:ext uri="{FF2B5EF4-FFF2-40B4-BE49-F238E27FC236}">
                  <a16:creationId xmlns:a16="http://schemas.microsoft.com/office/drawing/2014/main" xmlns="" id="{4B6968F4-A84B-6FE6-347B-8E1E86B1A004}"/>
                </a:ext>
              </a:extLst>
            </p:cNvPr>
            <p:cNvGrpSpPr/>
            <p:nvPr/>
          </p:nvGrpSpPr>
          <p:grpSpPr>
            <a:xfrm>
              <a:off x="-1" y="1206145"/>
              <a:ext cx="1935009" cy="1935010"/>
              <a:chOff x="-1" y="-3232"/>
              <a:chExt cx="1935008" cy="1935008"/>
            </a:xfrm>
          </p:grpSpPr>
          <p:sp>
            <p:nvSpPr>
              <p:cNvPr id="10" name="Circle">
                <a:extLst>
                  <a:ext uri="{FF2B5EF4-FFF2-40B4-BE49-F238E27FC236}">
                    <a16:creationId xmlns:a16="http://schemas.microsoft.com/office/drawing/2014/main" xmlns="" id="{55F344D3-859E-F26D-94D2-1F1243939180}"/>
                  </a:ext>
                </a:extLst>
              </p:cNvPr>
              <p:cNvSpPr/>
              <p:nvPr/>
            </p:nvSpPr>
            <p:spPr>
              <a:xfrm>
                <a:off x="-1" y="-3232"/>
                <a:ext cx="1935008" cy="1935008"/>
              </a:xfrm>
              <a:prstGeom prst="ellipse">
                <a:avLst/>
              </a:prstGeom>
              <a:solidFill>
                <a:schemeClr val="accent2">
                  <a:lumMod val="20000"/>
                  <a:lumOff val="80000"/>
                  <a:alpha val="50000"/>
                </a:schemeClr>
              </a:solidFill>
              <a:ln w="12700" cap="flat">
                <a:solidFill>
                  <a:srgbClr val="FFFFFF"/>
                </a:solidFill>
                <a:prstDash val="solid"/>
                <a:miter lim="800000"/>
              </a:ln>
              <a:effectLst/>
            </p:spPr>
            <p:txBody>
              <a:bodyPr wrap="square" lIns="45719" tIns="45719" rIns="45719" bIns="45719" numCol="1" rtlCol="1" anchor="ctr">
                <a:noAutofit/>
              </a:bodyPr>
              <a:lstStyle/>
              <a:p>
                <a:pPr algn="ctr" defTabSz="755650" rtl="1">
                  <a:lnSpc>
                    <a:spcPct val="90000"/>
                  </a:lnSpc>
                  <a:spcBef>
                    <a:spcPts val="700"/>
                  </a:spcBef>
                </a:pPr>
                <a:endParaRPr dirty="0">
                  <a:latin typeface="Sakkal Majalla" panose="02000000000000000000" pitchFamily="2" charset="-78"/>
                  <a:cs typeface="Sakkal Majalla" panose="02000000000000000000" pitchFamily="2" charset="-78"/>
                </a:endParaRPr>
              </a:p>
            </p:txBody>
          </p:sp>
          <p:sp>
            <p:nvSpPr>
              <p:cNvPr id="11" name="Animal">
                <a:extLst>
                  <a:ext uri="{FF2B5EF4-FFF2-40B4-BE49-F238E27FC236}">
                    <a16:creationId xmlns:a16="http://schemas.microsoft.com/office/drawing/2014/main" xmlns="" id="{33183CAB-A822-4E67-CA50-A1BAAD3DB8E5}"/>
                  </a:ext>
                </a:extLst>
              </p:cNvPr>
              <p:cNvSpPr txBox="1"/>
              <p:nvPr/>
            </p:nvSpPr>
            <p:spPr>
              <a:xfrm>
                <a:off x="182213" y="871781"/>
                <a:ext cx="1161003" cy="320446"/>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numCol="1" rtlCol="1" anchor="ctr">
                <a:spAutoFit/>
              </a:bodyPr>
              <a:lstStyle>
                <a:lvl1pPr algn="ctr" defTabSz="755650" rtl="1">
                  <a:lnSpc>
                    <a:spcPct val="90000"/>
                  </a:lnSpc>
                  <a:spcBef>
                    <a:spcPts val="700"/>
                  </a:spcBef>
                  <a:defRPr sz="1700" b="1"/>
                </a:lvl1pPr>
              </a:lstStyle>
              <a:p>
                <a:pPr rtl="1"/>
                <a:r>
                  <a:rPr sz="1400">
                    <a:latin typeface="Sakkal Majalla" panose="02000000000000000000" pitchFamily="2" charset="-78"/>
                    <a:cs typeface="Sakkal Majalla" panose="02000000000000000000" pitchFamily="2" charset="-78"/>
                  </a:rPr>
                  <a:t>حيوانية</a:t>
                </a:r>
              </a:p>
            </p:txBody>
          </p:sp>
        </p:grpSp>
      </p:gr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8" name="Groupe 2"/>
          <p:cNvGrpSpPr/>
          <p:nvPr/>
        </p:nvGrpSpPr>
        <p:grpSpPr>
          <a:xfrm>
            <a:off x="4701611" y="1566657"/>
            <a:ext cx="4485230" cy="4485230"/>
            <a:chOff x="0" y="0"/>
            <a:chExt cx="4485228" cy="4485228"/>
          </a:xfrm>
        </p:grpSpPr>
        <p:sp>
          <p:nvSpPr>
            <p:cNvPr id="496" name="Circle"/>
            <p:cNvSpPr/>
            <p:nvPr/>
          </p:nvSpPr>
          <p:spPr>
            <a:xfrm>
              <a:off x="0" y="0"/>
              <a:ext cx="4485229" cy="4485229"/>
            </a:xfrm>
            <a:prstGeom prst="ellipse">
              <a:avLst/>
            </a:prstGeom>
            <a:solidFill>
              <a:srgbClr val="A9D18E">
                <a:alpha val="50000"/>
              </a:srgbClr>
            </a:solidFill>
            <a:ln w="12700" cap="flat">
              <a:solidFill>
                <a:srgbClr val="FFFFFF"/>
              </a:solidFill>
              <a:prstDash val="solid"/>
              <a:miter lim="800000"/>
            </a:ln>
            <a:effectLst/>
          </p:spPr>
          <p:txBody>
            <a:bodyPr wrap="square" lIns="45719" tIns="45719" rIns="45719" bIns="45719" numCol="1" rtlCol="1" anchor="ctr">
              <a:noAutofit/>
            </a:bodyPr>
            <a:lstStyle/>
            <a:p>
              <a:pPr algn="ctr" defTabSz="711200" rtl="1">
                <a:lnSpc>
                  <a:spcPct val="90000"/>
                </a:lnSpc>
                <a:spcBef>
                  <a:spcPts val="700"/>
                </a:spcBef>
                <a:defRPr sz="1600"/>
              </a:pPr>
              <a:endParaRPr>
                <a:latin typeface="Sakkal Majalla" panose="02000000000000000000" pitchFamily="2" charset="-78"/>
                <a:cs typeface="Sakkal Majalla" panose="02000000000000000000" pitchFamily="2" charset="-78"/>
              </a:endParaRPr>
            </a:p>
          </p:txBody>
        </p:sp>
        <p:sp>
          <p:nvSpPr>
            <p:cNvPr id="497" name="Ellipse 4"/>
            <p:cNvSpPr txBox="1"/>
            <p:nvPr/>
          </p:nvSpPr>
          <p:spPr>
            <a:xfrm>
              <a:off x="215292" y="656309"/>
              <a:ext cx="4114803" cy="3307954"/>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numCol="1" rtlCol="1" anchor="ctr">
              <a:spAutoFit/>
            </a:bodyPr>
            <a:lstStyle/>
            <a:p>
              <a:pPr algn="ctr" rtl="1">
                <a:defRPr sz="2000" b="1"/>
              </a:pPr>
              <a:r>
                <a:rPr>
                  <a:latin typeface="Sakkal Majalla" panose="02000000000000000000" pitchFamily="2" charset="-78"/>
                  <a:cs typeface="Sakkal Majalla" panose="02000000000000000000" pitchFamily="2" charset="-78"/>
                </a:rPr>
                <a:t>عوامل بيئية</a:t>
              </a:r>
            </a:p>
            <a:p>
              <a:pPr algn="ctr" rtl="1">
                <a:defRPr sz="1600"/>
              </a:pPr>
              <a:endParaRPr dirty="0">
                <a:latin typeface="Sakkal Majalla" panose="02000000000000000000" pitchFamily="2" charset="-78"/>
                <a:cs typeface="Sakkal Majalla" panose="02000000000000000000" pitchFamily="2" charset="-78"/>
              </a:endParaRPr>
            </a:p>
            <a:p>
              <a:pPr algn="ctr" rtl="1">
                <a:defRPr sz="1600"/>
              </a:pPr>
              <a:r>
                <a:rPr>
                  <a:latin typeface="Sakkal Majalla" panose="02000000000000000000" pitchFamily="2" charset="-78"/>
                  <a:cs typeface="Sakkal Majalla" panose="02000000000000000000" pitchFamily="2" charset="-78"/>
                </a:rPr>
                <a:t>الزحف البشري والحيواني</a:t>
              </a:r>
            </a:p>
            <a:p>
              <a:pPr algn="ctr" rtl="1">
                <a:defRPr sz="1600"/>
              </a:pPr>
              <a:endParaRPr dirty="0">
                <a:latin typeface="Sakkal Majalla" panose="02000000000000000000" pitchFamily="2" charset="-78"/>
                <a:cs typeface="Sakkal Majalla" panose="02000000000000000000" pitchFamily="2" charset="-78"/>
              </a:endParaRPr>
            </a:p>
            <a:p>
              <a:pPr algn="ctr" rtl="1">
                <a:defRPr sz="1600"/>
              </a:pPr>
              <a:r>
                <a:rPr>
                  <a:latin typeface="Sakkal Majalla" panose="02000000000000000000" pitchFamily="2" charset="-78"/>
                  <a:cs typeface="Sakkal Majalla" panose="02000000000000000000" pitchFamily="2" charset="-78"/>
                </a:rPr>
                <a:t>إزالة الغابات</a:t>
              </a:r>
            </a:p>
            <a:p>
              <a:pPr algn="ctr" rtl="1">
                <a:defRPr sz="1600"/>
              </a:pPr>
              <a:endParaRPr dirty="0">
                <a:latin typeface="Sakkal Majalla" panose="02000000000000000000" pitchFamily="2" charset="-78"/>
                <a:cs typeface="Sakkal Majalla" panose="02000000000000000000" pitchFamily="2" charset="-78"/>
              </a:endParaRPr>
            </a:p>
            <a:p>
              <a:pPr algn="ctr" rtl="1">
                <a:defRPr sz="1600"/>
              </a:pPr>
              <a:r>
                <a:rPr>
                  <a:latin typeface="Sakkal Majalla" panose="02000000000000000000" pitchFamily="2" charset="-78"/>
                  <a:cs typeface="Sakkal Majalla" panose="02000000000000000000" pitchFamily="2" charset="-78"/>
                </a:rPr>
                <a:t>الصيد والصيد غير المشروع</a:t>
              </a:r>
            </a:p>
            <a:p>
              <a:pPr algn="ctr" rtl="1">
                <a:defRPr sz="1600"/>
              </a:pPr>
              <a:endParaRPr dirty="0">
                <a:latin typeface="Sakkal Majalla" panose="02000000000000000000" pitchFamily="2" charset="-78"/>
                <a:cs typeface="Sakkal Majalla" panose="02000000000000000000" pitchFamily="2" charset="-78"/>
              </a:endParaRPr>
            </a:p>
            <a:p>
              <a:pPr algn="ctr" rtl="1">
                <a:defRPr sz="1600"/>
              </a:pPr>
              <a:r>
                <a:rPr>
                  <a:latin typeface="Sakkal Majalla" panose="02000000000000000000" pitchFamily="2" charset="-78"/>
                  <a:cs typeface="Sakkal Majalla" panose="02000000000000000000" pitchFamily="2" charset="-78"/>
                </a:rPr>
                <a:t>تغير المناخ</a:t>
              </a:r>
            </a:p>
            <a:p>
              <a:pPr algn="ctr" rtl="1">
                <a:defRPr sz="1600"/>
              </a:pPr>
              <a:endParaRPr dirty="0">
                <a:latin typeface="Sakkal Majalla" panose="02000000000000000000" pitchFamily="2" charset="-78"/>
                <a:cs typeface="Sakkal Majalla" panose="02000000000000000000" pitchFamily="2" charset="-78"/>
              </a:endParaRPr>
            </a:p>
            <a:p>
              <a:pPr algn="ctr" rtl="1">
                <a:defRPr sz="1600"/>
              </a:pPr>
              <a:r>
                <a:rPr>
                  <a:latin typeface="Sakkal Majalla" panose="02000000000000000000" pitchFamily="2" charset="-78"/>
                  <a:cs typeface="Sakkal Majalla" panose="02000000000000000000" pitchFamily="2" charset="-78"/>
                </a:rPr>
                <a:t>تجزئة الموائل </a:t>
              </a:r>
            </a:p>
            <a:p>
              <a:pPr algn="ctr" rtl="1">
                <a:defRPr sz="1600"/>
              </a:pPr>
              <a:endParaRPr dirty="0">
                <a:latin typeface="Sakkal Majalla" panose="02000000000000000000" pitchFamily="2" charset="-78"/>
                <a:cs typeface="Sakkal Majalla" panose="02000000000000000000" pitchFamily="2" charset="-78"/>
              </a:endParaRPr>
            </a:p>
            <a:p>
              <a:pPr algn="ctr" rtl="1">
                <a:defRPr sz="1600"/>
              </a:pPr>
              <a:r>
                <a:rPr>
                  <a:latin typeface="Sakkal Majalla" panose="02000000000000000000" pitchFamily="2" charset="-78"/>
                  <a:cs typeface="Sakkal Majalla" panose="02000000000000000000" pitchFamily="2" charset="-78"/>
                </a:rPr>
                <a:t>فقدان التنوع البيولوجي</a:t>
              </a:r>
            </a:p>
          </p:txBody>
        </p:sp>
      </p:grpSp>
      <p:sp>
        <p:nvSpPr>
          <p:cNvPr id="502" name="Slide Number Placeholder 5"/>
          <p:cNvSpPr txBox="1">
            <a:spLocks noGrp="1"/>
          </p:cNvSpPr>
          <p:nvPr>
            <p:ph type="sldNum" sz="quarter" idx="2"/>
          </p:nvPr>
        </p:nvSpPr>
        <p:spPr>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rtlCol="1"/>
          <a:lstStyle/>
          <a:p>
            <a:pPr rtl="1"/>
            <a:fld id="{86CB4B4D-7CA3-9044-876B-883B54F8677D}" type="slidenum">
              <a:t>19</a:t>
            </a:fld>
            <a:endParaRPr/>
          </a:p>
        </p:txBody>
      </p:sp>
      <p:sp>
        <p:nvSpPr>
          <p:cNvPr id="4" name="Title 16">
            <a:extLst>
              <a:ext uri="{FF2B5EF4-FFF2-40B4-BE49-F238E27FC236}">
                <a16:creationId xmlns:a16="http://schemas.microsoft.com/office/drawing/2014/main" xmlns="" id="{3FFBA63E-5840-85C5-06C8-4AC661544089}"/>
              </a:ext>
            </a:extLst>
          </p:cNvPr>
          <p:cNvSpPr txBox="1">
            <a:spLocks noGrp="1"/>
          </p:cNvSpPr>
          <p:nvPr>
            <p:ph type="title"/>
          </p:nvPr>
        </p:nvSpPr>
        <p:spPr>
          <a:xfrm>
            <a:off x="288036" y="14281"/>
            <a:ext cx="4358410" cy="646113"/>
          </a:xfrm>
          <a:prstGeom prst="rect">
            <a:avLst/>
          </a:prstGeom>
        </p:spPr>
        <p:txBody>
          <a:bodyPr rtlCol="1"/>
          <a:lstStyle/>
          <a:p>
            <a:pPr rtl="1"/>
            <a:r>
              <a:rPr lang="ar" b="1" dirty="0">
                <a:latin typeface="Sakkal Majalla" panose="02000000000000000000" pitchFamily="2" charset="-78"/>
                <a:cs typeface="Sakkal Majalla" panose="02000000000000000000" pitchFamily="2" charset="-78"/>
              </a:rPr>
              <a:t>العوامل المحركة الرئيسية</a:t>
            </a:r>
          </a:p>
        </p:txBody>
      </p:sp>
      <p:grpSp>
        <p:nvGrpSpPr>
          <p:cNvPr id="2" name="Diagramme 16">
            <a:extLst>
              <a:ext uri="{FF2B5EF4-FFF2-40B4-BE49-F238E27FC236}">
                <a16:creationId xmlns:a16="http://schemas.microsoft.com/office/drawing/2014/main" xmlns="" id="{C849C326-A28F-2915-FB21-0DCDFA8F0F6B}"/>
              </a:ext>
            </a:extLst>
          </p:cNvPr>
          <p:cNvGrpSpPr/>
          <p:nvPr/>
        </p:nvGrpSpPr>
        <p:grpSpPr>
          <a:xfrm>
            <a:off x="1350542" y="1710563"/>
            <a:ext cx="2233397" cy="1963576"/>
            <a:chOff x="-1" y="-16235"/>
            <a:chExt cx="3384648" cy="3157390"/>
          </a:xfrm>
        </p:grpSpPr>
        <p:grpSp>
          <p:nvGrpSpPr>
            <p:cNvPr id="3" name="Group">
              <a:extLst>
                <a:ext uri="{FF2B5EF4-FFF2-40B4-BE49-F238E27FC236}">
                  <a16:creationId xmlns:a16="http://schemas.microsoft.com/office/drawing/2014/main" xmlns="" id="{4DA5449A-91D2-9C07-3CEF-FCCDF783E763}"/>
                </a:ext>
              </a:extLst>
            </p:cNvPr>
            <p:cNvGrpSpPr/>
            <p:nvPr/>
          </p:nvGrpSpPr>
          <p:grpSpPr>
            <a:xfrm>
              <a:off x="698211" y="-16235"/>
              <a:ext cx="1935010" cy="1935009"/>
              <a:chOff x="-2" y="-16235"/>
              <a:chExt cx="1935008" cy="1935008"/>
            </a:xfrm>
          </p:grpSpPr>
          <p:sp>
            <p:nvSpPr>
              <p:cNvPr id="11" name="Circle">
                <a:extLst>
                  <a:ext uri="{FF2B5EF4-FFF2-40B4-BE49-F238E27FC236}">
                    <a16:creationId xmlns:a16="http://schemas.microsoft.com/office/drawing/2014/main" xmlns="" id="{8C8FCC87-866C-C9F5-F759-2CFFEA44A183}"/>
                  </a:ext>
                </a:extLst>
              </p:cNvPr>
              <p:cNvSpPr/>
              <p:nvPr/>
            </p:nvSpPr>
            <p:spPr>
              <a:xfrm>
                <a:off x="-2" y="-16235"/>
                <a:ext cx="1935008" cy="1935008"/>
              </a:xfrm>
              <a:prstGeom prst="ellipse">
                <a:avLst/>
              </a:prstGeom>
              <a:solidFill>
                <a:schemeClr val="accent5">
                  <a:lumMod val="40000"/>
                  <a:lumOff val="60000"/>
                </a:schemeClr>
              </a:solidFill>
              <a:ln w="12700" cap="flat">
                <a:solidFill>
                  <a:srgbClr val="FFFFFF"/>
                </a:solidFill>
                <a:prstDash val="solid"/>
                <a:miter lim="800000"/>
              </a:ln>
              <a:effectLst/>
            </p:spPr>
            <p:txBody>
              <a:bodyPr wrap="square" lIns="45719" tIns="45719" rIns="45719" bIns="45719" numCol="1" rtlCol="1" anchor="ctr">
                <a:noAutofit/>
              </a:bodyPr>
              <a:lstStyle/>
              <a:p>
                <a:pPr algn="ctr" defTabSz="755650" rtl="1">
                  <a:lnSpc>
                    <a:spcPct val="90000"/>
                  </a:lnSpc>
                  <a:spcBef>
                    <a:spcPts val="700"/>
                  </a:spcBef>
                  <a:defRPr sz="1700" b="1"/>
                </a:pPr>
                <a:endParaRPr dirty="0">
                  <a:latin typeface="Sakkal Majalla" panose="02000000000000000000" pitchFamily="2" charset="-78"/>
                  <a:cs typeface="Sakkal Majalla" panose="02000000000000000000" pitchFamily="2" charset="-78"/>
                </a:endParaRPr>
              </a:p>
            </p:txBody>
          </p:sp>
          <p:sp>
            <p:nvSpPr>
              <p:cNvPr id="12" name="Human">
                <a:extLst>
                  <a:ext uri="{FF2B5EF4-FFF2-40B4-BE49-F238E27FC236}">
                    <a16:creationId xmlns:a16="http://schemas.microsoft.com/office/drawing/2014/main" xmlns="" id="{65DE4606-322E-3A42-496F-01D4AA551588}"/>
                  </a:ext>
                </a:extLst>
              </p:cNvPr>
              <p:cNvSpPr txBox="1"/>
              <p:nvPr/>
            </p:nvSpPr>
            <p:spPr>
              <a:xfrm>
                <a:off x="258000" y="613779"/>
                <a:ext cx="1419005" cy="320446"/>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numCol="1" rtlCol="1" anchor="ctr">
                <a:spAutoFit/>
              </a:bodyPr>
              <a:lstStyle>
                <a:lvl1pPr algn="ctr" defTabSz="755650" rtl="1">
                  <a:lnSpc>
                    <a:spcPct val="90000"/>
                  </a:lnSpc>
                  <a:spcBef>
                    <a:spcPts val="700"/>
                  </a:spcBef>
                  <a:defRPr sz="1700" b="1"/>
                </a:lvl1pPr>
              </a:lstStyle>
              <a:p>
                <a:pPr rtl="1"/>
                <a:r>
                  <a:rPr sz="1400" dirty="0" err="1">
                    <a:latin typeface="Sakkal Majalla" panose="02000000000000000000" pitchFamily="2" charset="-78"/>
                    <a:cs typeface="Sakkal Majalla" panose="02000000000000000000" pitchFamily="2" charset="-78"/>
                  </a:rPr>
                  <a:t>بشرية</a:t>
                </a:r>
                <a:endParaRPr sz="1400" dirty="0">
                  <a:latin typeface="Sakkal Majalla" panose="02000000000000000000" pitchFamily="2" charset="-78"/>
                  <a:cs typeface="Sakkal Majalla" panose="02000000000000000000" pitchFamily="2" charset="-78"/>
                </a:endParaRPr>
              </a:p>
            </p:txBody>
          </p:sp>
        </p:grpSp>
        <p:grpSp>
          <p:nvGrpSpPr>
            <p:cNvPr id="5" name="Group">
              <a:extLst>
                <a:ext uri="{FF2B5EF4-FFF2-40B4-BE49-F238E27FC236}">
                  <a16:creationId xmlns:a16="http://schemas.microsoft.com/office/drawing/2014/main" xmlns="" id="{78D053A0-ADB2-6870-A01D-486FC9A0F7D2}"/>
                </a:ext>
              </a:extLst>
            </p:cNvPr>
            <p:cNvGrpSpPr/>
            <p:nvPr/>
          </p:nvGrpSpPr>
          <p:grpSpPr>
            <a:xfrm>
              <a:off x="1396427" y="1206145"/>
              <a:ext cx="1988220" cy="1935010"/>
              <a:chOff x="-1" y="-3232"/>
              <a:chExt cx="1988218" cy="1935008"/>
            </a:xfrm>
          </p:grpSpPr>
          <p:sp>
            <p:nvSpPr>
              <p:cNvPr id="9" name="Circle">
                <a:extLst>
                  <a:ext uri="{FF2B5EF4-FFF2-40B4-BE49-F238E27FC236}">
                    <a16:creationId xmlns:a16="http://schemas.microsoft.com/office/drawing/2014/main" xmlns="" id="{07A80359-A5EF-113E-AE7A-88BA16E5EA6D}"/>
                  </a:ext>
                </a:extLst>
              </p:cNvPr>
              <p:cNvSpPr/>
              <p:nvPr/>
            </p:nvSpPr>
            <p:spPr>
              <a:xfrm>
                <a:off x="-1" y="-3232"/>
                <a:ext cx="1935008" cy="1935008"/>
              </a:xfrm>
              <a:prstGeom prst="ellipse">
                <a:avLst/>
              </a:prstGeom>
              <a:solidFill>
                <a:srgbClr val="F4D3B2">
                  <a:alpha val="49804"/>
                </a:srgbClr>
              </a:solidFill>
              <a:ln w="12700" cap="flat">
                <a:solidFill>
                  <a:srgbClr val="FFFFFF"/>
                </a:solidFill>
                <a:prstDash val="solid"/>
                <a:miter lim="800000"/>
              </a:ln>
              <a:effectLst/>
            </p:spPr>
            <p:txBody>
              <a:bodyPr wrap="square" lIns="45719" tIns="45719" rIns="45719" bIns="45719" numCol="1" rtlCol="1" anchor="ctr">
                <a:noAutofit/>
              </a:bodyPr>
              <a:lstStyle/>
              <a:p>
                <a:pPr algn="ctr" defTabSz="755650" rtl="1">
                  <a:lnSpc>
                    <a:spcPct val="90000"/>
                  </a:lnSpc>
                  <a:spcBef>
                    <a:spcPts val="700"/>
                  </a:spcBef>
                  <a:defRPr sz="1700"/>
                </a:pPr>
                <a:endParaRPr dirty="0">
                  <a:latin typeface="Sakkal Majalla" panose="02000000000000000000" pitchFamily="2" charset="-78"/>
                  <a:cs typeface="Sakkal Majalla" panose="02000000000000000000" pitchFamily="2" charset="-78"/>
                </a:endParaRPr>
              </a:p>
            </p:txBody>
          </p:sp>
          <p:sp>
            <p:nvSpPr>
              <p:cNvPr id="10" name="Environment">
                <a:extLst>
                  <a:ext uri="{FF2B5EF4-FFF2-40B4-BE49-F238E27FC236}">
                    <a16:creationId xmlns:a16="http://schemas.microsoft.com/office/drawing/2014/main" xmlns="" id="{A9416DB8-D200-844E-36E5-86464A7FBB19}"/>
                  </a:ext>
                </a:extLst>
              </p:cNvPr>
              <p:cNvSpPr txBox="1"/>
              <p:nvPr/>
            </p:nvSpPr>
            <p:spPr>
              <a:xfrm>
                <a:off x="591790" y="890442"/>
                <a:ext cx="1396427" cy="320446"/>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numCol="1" rtlCol="1" anchor="ctr">
                <a:spAutoFit/>
              </a:bodyPr>
              <a:lstStyle>
                <a:lvl1pPr algn="ctr" defTabSz="755650" rtl="1">
                  <a:lnSpc>
                    <a:spcPct val="90000"/>
                  </a:lnSpc>
                  <a:spcBef>
                    <a:spcPts val="700"/>
                  </a:spcBef>
                  <a:defRPr sz="1700" b="1"/>
                </a:lvl1pPr>
              </a:lstStyle>
              <a:p>
                <a:pPr rtl="1"/>
                <a:r>
                  <a:rPr sz="1400">
                    <a:latin typeface="Sakkal Majalla" panose="02000000000000000000" pitchFamily="2" charset="-78"/>
                    <a:cs typeface="Sakkal Majalla" panose="02000000000000000000" pitchFamily="2" charset="-78"/>
                  </a:rPr>
                  <a:t>بيئية</a:t>
                </a:r>
              </a:p>
            </p:txBody>
          </p:sp>
        </p:grpSp>
        <p:grpSp>
          <p:nvGrpSpPr>
            <p:cNvPr id="6" name="Group">
              <a:extLst>
                <a:ext uri="{FF2B5EF4-FFF2-40B4-BE49-F238E27FC236}">
                  <a16:creationId xmlns:a16="http://schemas.microsoft.com/office/drawing/2014/main" xmlns="" id="{B47A1240-9AB8-7E3C-73A3-AAB8375E879C}"/>
                </a:ext>
              </a:extLst>
            </p:cNvPr>
            <p:cNvGrpSpPr/>
            <p:nvPr/>
          </p:nvGrpSpPr>
          <p:grpSpPr>
            <a:xfrm>
              <a:off x="-1" y="1206145"/>
              <a:ext cx="1935009" cy="1935010"/>
              <a:chOff x="-1" y="-3232"/>
              <a:chExt cx="1935008" cy="1935008"/>
            </a:xfrm>
          </p:grpSpPr>
          <p:sp>
            <p:nvSpPr>
              <p:cNvPr id="7" name="Circle">
                <a:extLst>
                  <a:ext uri="{FF2B5EF4-FFF2-40B4-BE49-F238E27FC236}">
                    <a16:creationId xmlns:a16="http://schemas.microsoft.com/office/drawing/2014/main" xmlns="" id="{B86F739A-E9E8-8DA9-14F2-3A68D1B7C268}"/>
                  </a:ext>
                </a:extLst>
              </p:cNvPr>
              <p:cNvSpPr/>
              <p:nvPr/>
            </p:nvSpPr>
            <p:spPr>
              <a:xfrm>
                <a:off x="-1" y="-3232"/>
                <a:ext cx="1935008" cy="1935008"/>
              </a:xfrm>
              <a:prstGeom prst="ellipse">
                <a:avLst/>
              </a:prstGeom>
              <a:solidFill>
                <a:schemeClr val="accent2">
                  <a:lumMod val="20000"/>
                  <a:lumOff val="80000"/>
                  <a:alpha val="50000"/>
                </a:schemeClr>
              </a:solidFill>
              <a:ln w="12700" cap="flat">
                <a:solidFill>
                  <a:srgbClr val="FFFFFF"/>
                </a:solidFill>
                <a:prstDash val="solid"/>
                <a:miter lim="800000"/>
              </a:ln>
              <a:effectLst/>
            </p:spPr>
            <p:txBody>
              <a:bodyPr wrap="square" lIns="45719" tIns="45719" rIns="45719" bIns="45719" numCol="1" rtlCol="1" anchor="ctr">
                <a:noAutofit/>
              </a:bodyPr>
              <a:lstStyle/>
              <a:p>
                <a:pPr algn="ctr" defTabSz="755650" rtl="1">
                  <a:lnSpc>
                    <a:spcPct val="90000"/>
                  </a:lnSpc>
                  <a:spcBef>
                    <a:spcPts val="700"/>
                  </a:spcBef>
                </a:pPr>
                <a:endParaRPr dirty="0">
                  <a:latin typeface="Sakkal Majalla" panose="02000000000000000000" pitchFamily="2" charset="-78"/>
                  <a:cs typeface="Sakkal Majalla" panose="02000000000000000000" pitchFamily="2" charset="-78"/>
                </a:endParaRPr>
              </a:p>
            </p:txBody>
          </p:sp>
          <p:sp>
            <p:nvSpPr>
              <p:cNvPr id="8" name="Animal">
                <a:extLst>
                  <a:ext uri="{FF2B5EF4-FFF2-40B4-BE49-F238E27FC236}">
                    <a16:creationId xmlns:a16="http://schemas.microsoft.com/office/drawing/2014/main" xmlns="" id="{9F3FB097-630E-6617-A090-FE9F1ADA44D1}"/>
                  </a:ext>
                </a:extLst>
              </p:cNvPr>
              <p:cNvSpPr txBox="1"/>
              <p:nvPr/>
            </p:nvSpPr>
            <p:spPr>
              <a:xfrm>
                <a:off x="182213" y="871781"/>
                <a:ext cx="1161003" cy="320446"/>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numCol="1" rtlCol="1" anchor="ctr">
                <a:spAutoFit/>
              </a:bodyPr>
              <a:lstStyle>
                <a:lvl1pPr algn="ctr" defTabSz="755650" rtl="1">
                  <a:lnSpc>
                    <a:spcPct val="90000"/>
                  </a:lnSpc>
                  <a:spcBef>
                    <a:spcPts val="700"/>
                  </a:spcBef>
                  <a:defRPr sz="1700" b="1"/>
                </a:lvl1pPr>
              </a:lstStyle>
              <a:p>
                <a:pPr rtl="1"/>
                <a:r>
                  <a:rPr sz="1400">
                    <a:latin typeface="Sakkal Majalla" panose="02000000000000000000" pitchFamily="2" charset="-78"/>
                    <a:cs typeface="Sakkal Majalla" panose="02000000000000000000" pitchFamily="2" charset="-78"/>
                  </a:rPr>
                  <a:t>حيوانية</a:t>
                </a:r>
              </a:p>
            </p:txBody>
          </p:sp>
        </p:grpSp>
      </p:gr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 name="Title 1"/>
          <p:cNvSpPr txBox="1">
            <a:spLocks noGrp="1"/>
          </p:cNvSpPr>
          <p:nvPr>
            <p:ph type="title"/>
          </p:nvPr>
        </p:nvSpPr>
        <p:spPr>
          <a:xfrm>
            <a:off x="288036" y="-10396"/>
            <a:ext cx="4358410" cy="646113"/>
          </a:xfrm>
          <a:prstGeom prst="rect">
            <a:avLst/>
          </a:prstGeom>
        </p:spPr>
        <p:txBody>
          <a:bodyPr rtlCol="1"/>
          <a:lstStyle/>
          <a:p>
            <a:pPr rtl="1"/>
            <a:r>
              <a:rPr lang="ar" b="1" dirty="0">
                <a:latin typeface="Sakkal Majalla" panose="02000000000000000000" pitchFamily="2" charset="-78"/>
                <a:cs typeface="Sakkal Majalla" panose="02000000000000000000" pitchFamily="2" charset="-78"/>
              </a:rPr>
              <a:t>ملاحظات إلى المُيسِّرين</a:t>
            </a:r>
          </a:p>
        </p:txBody>
      </p:sp>
      <p:sp>
        <p:nvSpPr>
          <p:cNvPr id="265" name="Google Shape;308;p8"/>
          <p:cNvSpPr txBox="1">
            <a:spLocks noGrp="1"/>
          </p:cNvSpPr>
          <p:nvPr>
            <p:ph type="body" idx="1"/>
          </p:nvPr>
        </p:nvSpPr>
        <p:spPr>
          <a:xfrm>
            <a:off x="1693997" y="1247001"/>
            <a:ext cx="8804006" cy="4654071"/>
          </a:xfrm>
          <a:prstGeom prst="rect">
            <a:avLst/>
          </a:prstGeom>
        </p:spPr>
        <p:txBody>
          <a:bodyPr lIns="0" tIns="0" rIns="0" bIns="0" rtlCol="1"/>
          <a:lstStyle/>
          <a:p>
            <a:pPr marL="0" indent="0" algn="just" rtl="1">
              <a:buSzTx/>
              <a:buNone/>
              <a:defRPr sz="2400">
                <a:solidFill>
                  <a:srgbClr val="FF0000"/>
                </a:solidFill>
              </a:defRPr>
            </a:pPr>
            <a:endParaRPr dirty="0">
              <a:solidFill>
                <a:srgbClr val="C00000"/>
              </a:solidFill>
              <a:latin typeface="Sakkal Majalla" panose="02000000000000000000" pitchFamily="2" charset="-78"/>
              <a:cs typeface="Sakkal Majalla" panose="02000000000000000000" pitchFamily="2" charset="-78"/>
            </a:endParaRPr>
          </a:p>
          <a:p>
            <a:pPr marL="0" indent="0" algn="just" rtl="1">
              <a:buSzTx/>
              <a:buNone/>
              <a:defRPr sz="2400">
                <a:solidFill>
                  <a:srgbClr val="FF0000"/>
                </a:solidFill>
              </a:defRPr>
            </a:pPr>
            <a:r>
              <a:rPr dirty="0" err="1">
                <a:latin typeface="Sakkal Majalla" panose="02000000000000000000" pitchFamily="2" charset="-78"/>
                <a:cs typeface="Sakkal Majalla" panose="02000000000000000000" pitchFamily="2" charset="-78"/>
              </a:rPr>
              <a:t>تأكد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استعراض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محتوى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العرض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التقديمي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بالكامل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وقرِّر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إذا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كنت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تحتاج</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استخدام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المحتوى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كاملًا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بناءً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السياق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واحتياجات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التعلّ</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م </a:t>
            </a:r>
            <a:r>
              <a:rPr dirty="0" err="1">
                <a:latin typeface="Sakkal Majalla" panose="02000000000000000000" pitchFamily="2" charset="-78"/>
                <a:cs typeface="Sakkal Majalla" panose="02000000000000000000" pitchFamily="2" charset="-78"/>
              </a:rPr>
              <a:t>المستهدفة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هذا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المحدد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المحتوى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والوقت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المتاح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لهذا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العرض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التقديمي</a:t>
            </a:r>
            <a:r>
              <a:rPr dirty="0">
                <a:latin typeface="Sakkal Majalla" panose="02000000000000000000" pitchFamily="2" charset="-78"/>
                <a:cs typeface="Sakkal Majalla" panose="02000000000000000000" pitchFamily="2" charset="-78"/>
              </a:rPr>
              <a:t>. </a:t>
            </a:r>
          </a:p>
          <a:p>
            <a:pPr marL="0" indent="0" algn="just" rtl="1">
              <a:buSzTx/>
              <a:buNone/>
              <a:defRPr sz="2400">
                <a:solidFill>
                  <a:srgbClr val="FF0000"/>
                </a:solidFill>
              </a:defRPr>
            </a:pPr>
            <a:endParaRPr dirty="0">
              <a:solidFill>
                <a:srgbClr val="C00000"/>
              </a:solidFill>
              <a:latin typeface="Sakkal Majalla" panose="02000000000000000000" pitchFamily="2" charset="-78"/>
              <a:cs typeface="Sakkal Majalla" panose="02000000000000000000" pitchFamily="2" charset="-78"/>
            </a:endParaRPr>
          </a:p>
          <a:p>
            <a:pPr marL="0" indent="0" algn="just" rtl="1">
              <a:buSzTx/>
              <a:buNone/>
              <a:defRPr sz="2400">
                <a:solidFill>
                  <a:srgbClr val="FF0000"/>
                </a:solidFill>
              </a:defRPr>
            </a:pP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هذا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العرض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التقديمي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تجد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شرائح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إضافية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تحتوي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ملاحظات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المُيسِّرين</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تحتاج</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استكمال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المحتوى</a:t>
            </a:r>
            <a:r>
              <a:rPr dirty="0">
                <a:latin typeface="Sakkal Majalla" panose="02000000000000000000" pitchFamily="2" charset="-78"/>
                <a:cs typeface="Sakkal Majalla" panose="02000000000000000000" pitchFamily="2" charset="-78"/>
              </a:rPr>
              <a:t> و/</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تعديله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بما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يتناسب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المعلومات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المتعلقة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ببلدك</a:t>
            </a:r>
            <a:r>
              <a:rPr dirty="0">
                <a:latin typeface="Sakkal Majalla" panose="02000000000000000000" pitchFamily="2" charset="-78"/>
                <a:cs typeface="Sakkal Majalla" panose="02000000000000000000" pitchFamily="2" charset="-78"/>
              </a:rPr>
              <a:t>.</a:t>
            </a:r>
          </a:p>
        </p:txBody>
      </p:sp>
      <p:sp>
        <p:nvSpPr>
          <p:cNvPr id="266" name="Slide Number Placeholder 5"/>
          <p:cNvSpPr txBox="1">
            <a:spLocks noGrp="1"/>
          </p:cNvSpPr>
          <p:nvPr>
            <p:ph type="sldNum" sz="quarter" idx="2"/>
          </p:nvPr>
        </p:nvSpPr>
        <p:spPr>
          <a:xfrm>
            <a:off x="11480799" y="6169306"/>
            <a:ext cx="487423" cy="366769"/>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rtlCol="1"/>
          <a:lstStyle/>
          <a:p>
            <a:pPr rtl="1"/>
            <a:fld id="{86CB4B4D-7CA3-9044-876B-883B54F8677D}" type="slidenum">
              <a:t>2</a:t>
            </a:fld>
            <a:endParaRP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6" name="Circle"/>
          <p:cNvSpPr/>
          <p:nvPr/>
        </p:nvSpPr>
        <p:spPr>
          <a:xfrm>
            <a:off x="4731277" y="1552074"/>
            <a:ext cx="4422913" cy="4422912"/>
          </a:xfrm>
          <a:prstGeom prst="ellipse">
            <a:avLst/>
          </a:prstGeom>
          <a:solidFill>
            <a:srgbClr val="FE303D">
              <a:alpha val="50000"/>
            </a:srgbClr>
          </a:solidFill>
          <a:ln w="12700">
            <a:solidFill>
              <a:srgbClr val="FFFFFF"/>
            </a:solidFill>
            <a:miter/>
          </a:ln>
        </p:spPr>
        <p:txBody>
          <a:bodyPr lIns="45719" rIns="45719" rtlCol="1" anchor="ctr"/>
          <a:lstStyle/>
          <a:p>
            <a:pPr algn="ctr" defTabSz="577850" rtl="1">
              <a:lnSpc>
                <a:spcPct val="90000"/>
              </a:lnSpc>
              <a:spcBef>
                <a:spcPts val="700"/>
              </a:spcBef>
              <a:defRPr sz="1300"/>
            </a:pPr>
            <a:endParaRPr/>
          </a:p>
        </p:txBody>
      </p:sp>
      <p:sp>
        <p:nvSpPr>
          <p:cNvPr id="507" name="Ellipse 4"/>
          <p:cNvSpPr txBox="1"/>
          <p:nvPr/>
        </p:nvSpPr>
        <p:spPr>
          <a:xfrm>
            <a:off x="5162877" y="2191352"/>
            <a:ext cx="3559711" cy="3332707"/>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rtlCol="1" anchor="ctr">
            <a:spAutoFit/>
          </a:bodyPr>
          <a:lstStyle/>
          <a:p>
            <a:pPr algn="ctr" defTabSz="577850" rtl="1">
              <a:lnSpc>
                <a:spcPct val="90000"/>
              </a:lnSpc>
              <a:spcBef>
                <a:spcPts val="800"/>
              </a:spcBef>
              <a:defRPr sz="2000" b="1"/>
            </a:pPr>
            <a:r>
              <a:rPr>
                <a:latin typeface="Sakkal Majalla" panose="02000000000000000000" pitchFamily="2" charset="-78"/>
                <a:cs typeface="Sakkal Majalla" panose="02000000000000000000" pitchFamily="2" charset="-78"/>
              </a:rPr>
              <a:t>عوامل حيوانية</a:t>
            </a:r>
          </a:p>
          <a:p>
            <a:pPr algn="ctr" defTabSz="577850" rtl="1">
              <a:lnSpc>
                <a:spcPct val="90000"/>
              </a:lnSpc>
              <a:spcBef>
                <a:spcPts val="700"/>
              </a:spcBef>
              <a:defRPr sz="1600" b="1"/>
            </a:pPr>
            <a:endParaRPr dirty="0">
              <a:latin typeface="Sakkal Majalla" panose="02000000000000000000" pitchFamily="2" charset="-78"/>
              <a:cs typeface="Sakkal Majalla" panose="02000000000000000000" pitchFamily="2" charset="-78"/>
            </a:endParaRPr>
          </a:p>
          <a:p>
            <a:pPr algn="ctr" defTabSz="577850" rtl="1">
              <a:lnSpc>
                <a:spcPct val="90000"/>
              </a:lnSpc>
              <a:spcBef>
                <a:spcPts val="600"/>
              </a:spcBef>
              <a:defRPr sz="1600"/>
            </a:pPr>
            <a:r>
              <a:rPr>
                <a:latin typeface="Sakkal Majalla" panose="02000000000000000000" pitchFamily="2" charset="-78"/>
                <a:cs typeface="Sakkal Majalla" panose="02000000000000000000" pitchFamily="2" charset="-78"/>
              </a:rPr>
              <a:t>نظم الإنتاج الحيواني المكثف</a:t>
            </a:r>
          </a:p>
          <a:p>
            <a:pPr algn="ctr" defTabSz="577850" rtl="1">
              <a:lnSpc>
                <a:spcPct val="90000"/>
              </a:lnSpc>
              <a:spcBef>
                <a:spcPts val="700"/>
              </a:spcBef>
              <a:defRPr sz="1600"/>
            </a:pPr>
            <a:endParaRPr dirty="0">
              <a:latin typeface="Sakkal Majalla" panose="02000000000000000000" pitchFamily="2" charset="-78"/>
              <a:cs typeface="Sakkal Majalla" panose="02000000000000000000" pitchFamily="2" charset="-78"/>
            </a:endParaRPr>
          </a:p>
          <a:p>
            <a:pPr algn="ctr" defTabSz="577850" rtl="1">
              <a:lnSpc>
                <a:spcPct val="90000"/>
              </a:lnSpc>
              <a:spcBef>
                <a:spcPts val="600"/>
              </a:spcBef>
              <a:defRPr sz="1600"/>
            </a:pPr>
            <a:r>
              <a:rPr>
                <a:latin typeface="Sakkal Majalla" panose="02000000000000000000" pitchFamily="2" charset="-78"/>
                <a:cs typeface="Sakkal Majalla" panose="02000000000000000000" pitchFamily="2" charset="-78"/>
              </a:rPr>
              <a:t>الجمع بين الإنتاج الصغير والكبير الحجم</a:t>
            </a:r>
          </a:p>
          <a:p>
            <a:pPr algn="ctr" defTabSz="577850" rtl="1">
              <a:lnSpc>
                <a:spcPct val="90000"/>
              </a:lnSpc>
              <a:spcBef>
                <a:spcPts val="700"/>
              </a:spcBef>
              <a:defRPr sz="1600"/>
            </a:pPr>
            <a:endParaRPr dirty="0">
              <a:latin typeface="Sakkal Majalla" panose="02000000000000000000" pitchFamily="2" charset="-78"/>
              <a:cs typeface="Sakkal Majalla" panose="02000000000000000000" pitchFamily="2" charset="-78"/>
            </a:endParaRPr>
          </a:p>
          <a:p>
            <a:pPr algn="ctr" defTabSz="577850" rtl="1">
              <a:lnSpc>
                <a:spcPct val="90000"/>
              </a:lnSpc>
              <a:spcBef>
                <a:spcPts val="600"/>
              </a:spcBef>
              <a:defRPr sz="1600"/>
            </a:pPr>
            <a:r>
              <a:rPr>
                <a:latin typeface="Sakkal Majalla" panose="02000000000000000000" pitchFamily="2" charset="-78"/>
                <a:cs typeface="Sakkal Majalla" panose="02000000000000000000" pitchFamily="2" charset="-78"/>
              </a:rPr>
              <a:t>زيادة حجم تجارة الحيوانات والمنتجات الحيوانية</a:t>
            </a:r>
          </a:p>
          <a:p>
            <a:pPr algn="ctr" defTabSz="577850" rtl="1">
              <a:lnSpc>
                <a:spcPct val="90000"/>
              </a:lnSpc>
              <a:spcBef>
                <a:spcPts val="700"/>
              </a:spcBef>
              <a:defRPr sz="1600"/>
            </a:pPr>
            <a:endParaRPr dirty="0">
              <a:latin typeface="Sakkal Majalla" panose="02000000000000000000" pitchFamily="2" charset="-78"/>
              <a:cs typeface="Sakkal Majalla" panose="02000000000000000000" pitchFamily="2" charset="-78"/>
            </a:endParaRPr>
          </a:p>
          <a:p>
            <a:pPr algn="ctr" defTabSz="577850" rtl="1">
              <a:lnSpc>
                <a:spcPct val="90000"/>
              </a:lnSpc>
              <a:spcBef>
                <a:spcPts val="600"/>
              </a:spcBef>
              <a:defRPr sz="1600"/>
            </a:pPr>
            <a:r>
              <a:rPr>
                <a:latin typeface="Sakkal Majalla" panose="02000000000000000000" pitchFamily="2" charset="-78"/>
                <a:cs typeface="Sakkal Majalla" panose="02000000000000000000" pitchFamily="2" charset="-78"/>
              </a:rPr>
              <a:t>الإنتاج الحيواني في المناطق المحيطة بالمناطق الحضرية</a:t>
            </a:r>
          </a:p>
          <a:p>
            <a:pPr algn="ctr" defTabSz="577850" rtl="1">
              <a:lnSpc>
                <a:spcPct val="90000"/>
              </a:lnSpc>
              <a:spcBef>
                <a:spcPts val="700"/>
              </a:spcBef>
              <a:defRPr sz="1600"/>
            </a:pPr>
            <a:endParaRPr dirty="0">
              <a:latin typeface="Sakkal Majalla" panose="02000000000000000000" pitchFamily="2" charset="-78"/>
              <a:cs typeface="Sakkal Majalla" panose="02000000000000000000" pitchFamily="2" charset="-78"/>
            </a:endParaRPr>
          </a:p>
          <a:p>
            <a:pPr algn="ctr" defTabSz="577850" rtl="1">
              <a:lnSpc>
                <a:spcPct val="90000"/>
              </a:lnSpc>
              <a:spcBef>
                <a:spcPts val="600"/>
              </a:spcBef>
              <a:defRPr sz="1600"/>
            </a:pPr>
            <a:r>
              <a:rPr>
                <a:latin typeface="Sakkal Majalla" panose="02000000000000000000" pitchFamily="2" charset="-78"/>
                <a:cs typeface="Sakkal Majalla" panose="02000000000000000000" pitchFamily="2" charset="-78"/>
              </a:rPr>
              <a:t>أسواق الحيوانات الحية</a:t>
            </a:r>
          </a:p>
        </p:txBody>
      </p:sp>
      <p:sp>
        <p:nvSpPr>
          <p:cNvPr id="511" name="Slide Number Placeholder 5"/>
          <p:cNvSpPr txBox="1">
            <a:spLocks noGrp="1"/>
          </p:cNvSpPr>
          <p:nvPr>
            <p:ph type="sldNum" sz="quarter" idx="2"/>
          </p:nvPr>
        </p:nvSpPr>
        <p:spPr>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rtlCol="1"/>
          <a:lstStyle/>
          <a:p>
            <a:pPr rtl="1"/>
            <a:fld id="{86CB4B4D-7CA3-9044-876B-883B54F8677D}" type="slidenum">
              <a:t>20</a:t>
            </a:fld>
            <a:endParaRPr/>
          </a:p>
        </p:txBody>
      </p:sp>
      <p:sp>
        <p:nvSpPr>
          <p:cNvPr id="4" name="Title 16">
            <a:extLst>
              <a:ext uri="{FF2B5EF4-FFF2-40B4-BE49-F238E27FC236}">
                <a16:creationId xmlns:a16="http://schemas.microsoft.com/office/drawing/2014/main" xmlns="" id="{9A70B4C5-3844-FE65-0FB3-4018514C65E2}"/>
              </a:ext>
            </a:extLst>
          </p:cNvPr>
          <p:cNvSpPr txBox="1">
            <a:spLocks noGrp="1"/>
          </p:cNvSpPr>
          <p:nvPr>
            <p:ph type="title"/>
          </p:nvPr>
        </p:nvSpPr>
        <p:spPr>
          <a:xfrm>
            <a:off x="288036" y="14281"/>
            <a:ext cx="4358410" cy="646113"/>
          </a:xfrm>
          <a:prstGeom prst="rect">
            <a:avLst/>
          </a:prstGeom>
        </p:spPr>
        <p:txBody>
          <a:bodyPr rtlCol="1"/>
          <a:lstStyle/>
          <a:p>
            <a:pPr rtl="1"/>
            <a:r>
              <a:rPr lang="ar" b="1" dirty="0">
                <a:latin typeface="Sakkal Majalla" panose="02000000000000000000" pitchFamily="2" charset="-78"/>
                <a:cs typeface="Sakkal Majalla" panose="02000000000000000000" pitchFamily="2" charset="-78"/>
              </a:rPr>
              <a:t>العوامل المحركة الرئيسية</a:t>
            </a:r>
          </a:p>
        </p:txBody>
      </p:sp>
      <p:grpSp>
        <p:nvGrpSpPr>
          <p:cNvPr id="2" name="Diagramme 16">
            <a:extLst>
              <a:ext uri="{FF2B5EF4-FFF2-40B4-BE49-F238E27FC236}">
                <a16:creationId xmlns:a16="http://schemas.microsoft.com/office/drawing/2014/main" xmlns="" id="{64B71F2F-3B1E-28D5-6E85-B212E414C66F}"/>
              </a:ext>
            </a:extLst>
          </p:cNvPr>
          <p:cNvGrpSpPr/>
          <p:nvPr/>
        </p:nvGrpSpPr>
        <p:grpSpPr>
          <a:xfrm>
            <a:off x="1350542" y="1710563"/>
            <a:ext cx="2233397" cy="1963576"/>
            <a:chOff x="-1" y="-16235"/>
            <a:chExt cx="3384648" cy="3157390"/>
          </a:xfrm>
        </p:grpSpPr>
        <p:grpSp>
          <p:nvGrpSpPr>
            <p:cNvPr id="3" name="Group">
              <a:extLst>
                <a:ext uri="{FF2B5EF4-FFF2-40B4-BE49-F238E27FC236}">
                  <a16:creationId xmlns:a16="http://schemas.microsoft.com/office/drawing/2014/main" xmlns="" id="{DA4D8EB3-C5EC-162E-7882-DB7D45D54BAD}"/>
                </a:ext>
              </a:extLst>
            </p:cNvPr>
            <p:cNvGrpSpPr/>
            <p:nvPr/>
          </p:nvGrpSpPr>
          <p:grpSpPr>
            <a:xfrm>
              <a:off x="698211" y="-16235"/>
              <a:ext cx="1935010" cy="1935009"/>
              <a:chOff x="-2" y="-16235"/>
              <a:chExt cx="1935008" cy="1935008"/>
            </a:xfrm>
          </p:grpSpPr>
          <p:sp>
            <p:nvSpPr>
              <p:cNvPr id="11" name="Circle">
                <a:extLst>
                  <a:ext uri="{FF2B5EF4-FFF2-40B4-BE49-F238E27FC236}">
                    <a16:creationId xmlns:a16="http://schemas.microsoft.com/office/drawing/2014/main" xmlns="" id="{23882CC5-0AE3-AABC-2FE9-33E3A3C1BE73}"/>
                  </a:ext>
                </a:extLst>
              </p:cNvPr>
              <p:cNvSpPr/>
              <p:nvPr/>
            </p:nvSpPr>
            <p:spPr>
              <a:xfrm>
                <a:off x="-2" y="-16235"/>
                <a:ext cx="1935008" cy="1935008"/>
              </a:xfrm>
              <a:prstGeom prst="ellipse">
                <a:avLst/>
              </a:prstGeom>
              <a:solidFill>
                <a:schemeClr val="accent5">
                  <a:lumMod val="40000"/>
                  <a:lumOff val="60000"/>
                </a:schemeClr>
              </a:solidFill>
              <a:ln w="12700" cap="flat">
                <a:solidFill>
                  <a:srgbClr val="FFFFFF"/>
                </a:solidFill>
                <a:prstDash val="solid"/>
                <a:miter lim="800000"/>
              </a:ln>
              <a:effectLst/>
            </p:spPr>
            <p:txBody>
              <a:bodyPr wrap="square" lIns="45719" tIns="45719" rIns="45719" bIns="45719" numCol="1" rtlCol="1" anchor="ctr">
                <a:noAutofit/>
              </a:bodyPr>
              <a:lstStyle/>
              <a:p>
                <a:pPr algn="ctr" defTabSz="755650" rtl="1">
                  <a:lnSpc>
                    <a:spcPct val="90000"/>
                  </a:lnSpc>
                  <a:spcBef>
                    <a:spcPts val="700"/>
                  </a:spcBef>
                  <a:defRPr sz="1700" b="1"/>
                </a:pPr>
                <a:endParaRPr dirty="0">
                  <a:latin typeface="Sakkal Majalla" panose="02000000000000000000" pitchFamily="2" charset="-78"/>
                  <a:cs typeface="Sakkal Majalla" panose="02000000000000000000" pitchFamily="2" charset="-78"/>
                </a:endParaRPr>
              </a:p>
            </p:txBody>
          </p:sp>
          <p:sp>
            <p:nvSpPr>
              <p:cNvPr id="12" name="Human">
                <a:extLst>
                  <a:ext uri="{FF2B5EF4-FFF2-40B4-BE49-F238E27FC236}">
                    <a16:creationId xmlns:a16="http://schemas.microsoft.com/office/drawing/2014/main" xmlns="" id="{5A9705F9-35E5-2FBF-B0C5-95EBF2AAF67B}"/>
                  </a:ext>
                </a:extLst>
              </p:cNvPr>
              <p:cNvSpPr txBox="1"/>
              <p:nvPr/>
            </p:nvSpPr>
            <p:spPr>
              <a:xfrm>
                <a:off x="258000" y="613779"/>
                <a:ext cx="1419005" cy="320446"/>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numCol="1" rtlCol="1" anchor="ctr">
                <a:spAutoFit/>
              </a:bodyPr>
              <a:lstStyle>
                <a:lvl1pPr algn="ctr" defTabSz="755650" rtl="1">
                  <a:lnSpc>
                    <a:spcPct val="90000"/>
                  </a:lnSpc>
                  <a:spcBef>
                    <a:spcPts val="700"/>
                  </a:spcBef>
                  <a:defRPr sz="1700" b="1"/>
                </a:lvl1pPr>
              </a:lstStyle>
              <a:p>
                <a:pPr rtl="1"/>
                <a:r>
                  <a:rPr sz="1400" dirty="0" err="1">
                    <a:latin typeface="Sakkal Majalla" panose="02000000000000000000" pitchFamily="2" charset="-78"/>
                    <a:cs typeface="Sakkal Majalla" panose="02000000000000000000" pitchFamily="2" charset="-78"/>
                  </a:rPr>
                  <a:t>بشرية</a:t>
                </a:r>
                <a:endParaRPr sz="1400" dirty="0">
                  <a:latin typeface="Sakkal Majalla" panose="02000000000000000000" pitchFamily="2" charset="-78"/>
                  <a:cs typeface="Sakkal Majalla" panose="02000000000000000000" pitchFamily="2" charset="-78"/>
                </a:endParaRPr>
              </a:p>
            </p:txBody>
          </p:sp>
        </p:grpSp>
        <p:grpSp>
          <p:nvGrpSpPr>
            <p:cNvPr id="5" name="Group">
              <a:extLst>
                <a:ext uri="{FF2B5EF4-FFF2-40B4-BE49-F238E27FC236}">
                  <a16:creationId xmlns:a16="http://schemas.microsoft.com/office/drawing/2014/main" xmlns="" id="{F3D410F5-0E76-8E42-54A3-A84008758084}"/>
                </a:ext>
              </a:extLst>
            </p:cNvPr>
            <p:cNvGrpSpPr/>
            <p:nvPr/>
          </p:nvGrpSpPr>
          <p:grpSpPr>
            <a:xfrm>
              <a:off x="1396427" y="1206145"/>
              <a:ext cx="1988220" cy="1935010"/>
              <a:chOff x="-1" y="-3232"/>
              <a:chExt cx="1988218" cy="1935008"/>
            </a:xfrm>
          </p:grpSpPr>
          <p:sp>
            <p:nvSpPr>
              <p:cNvPr id="9" name="Circle">
                <a:extLst>
                  <a:ext uri="{FF2B5EF4-FFF2-40B4-BE49-F238E27FC236}">
                    <a16:creationId xmlns:a16="http://schemas.microsoft.com/office/drawing/2014/main" xmlns="" id="{7B583ADA-A5AF-46A9-E29B-FB48675C2D2E}"/>
                  </a:ext>
                </a:extLst>
              </p:cNvPr>
              <p:cNvSpPr/>
              <p:nvPr/>
            </p:nvSpPr>
            <p:spPr>
              <a:xfrm>
                <a:off x="-1" y="-3232"/>
                <a:ext cx="1935008" cy="1935008"/>
              </a:xfrm>
              <a:prstGeom prst="ellipse">
                <a:avLst/>
              </a:prstGeom>
              <a:solidFill>
                <a:srgbClr val="F4D3B2">
                  <a:alpha val="49804"/>
                </a:srgbClr>
              </a:solidFill>
              <a:ln w="12700" cap="flat">
                <a:solidFill>
                  <a:srgbClr val="FFFFFF"/>
                </a:solidFill>
                <a:prstDash val="solid"/>
                <a:miter lim="800000"/>
              </a:ln>
              <a:effectLst/>
            </p:spPr>
            <p:txBody>
              <a:bodyPr wrap="square" lIns="45719" tIns="45719" rIns="45719" bIns="45719" numCol="1" rtlCol="1" anchor="ctr">
                <a:noAutofit/>
              </a:bodyPr>
              <a:lstStyle/>
              <a:p>
                <a:pPr algn="ctr" defTabSz="755650" rtl="1">
                  <a:lnSpc>
                    <a:spcPct val="90000"/>
                  </a:lnSpc>
                  <a:spcBef>
                    <a:spcPts val="700"/>
                  </a:spcBef>
                  <a:defRPr sz="1700"/>
                </a:pPr>
                <a:endParaRPr dirty="0">
                  <a:latin typeface="Sakkal Majalla" panose="02000000000000000000" pitchFamily="2" charset="-78"/>
                  <a:cs typeface="Sakkal Majalla" panose="02000000000000000000" pitchFamily="2" charset="-78"/>
                </a:endParaRPr>
              </a:p>
            </p:txBody>
          </p:sp>
          <p:sp>
            <p:nvSpPr>
              <p:cNvPr id="10" name="Environment">
                <a:extLst>
                  <a:ext uri="{FF2B5EF4-FFF2-40B4-BE49-F238E27FC236}">
                    <a16:creationId xmlns:a16="http://schemas.microsoft.com/office/drawing/2014/main" xmlns="" id="{ECF5B968-1590-6692-2AFD-2D1E80B022D3}"/>
                  </a:ext>
                </a:extLst>
              </p:cNvPr>
              <p:cNvSpPr txBox="1"/>
              <p:nvPr/>
            </p:nvSpPr>
            <p:spPr>
              <a:xfrm>
                <a:off x="591790" y="890442"/>
                <a:ext cx="1396427" cy="320446"/>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numCol="1" rtlCol="1" anchor="ctr">
                <a:spAutoFit/>
              </a:bodyPr>
              <a:lstStyle>
                <a:lvl1pPr algn="ctr" defTabSz="755650" rtl="1">
                  <a:lnSpc>
                    <a:spcPct val="90000"/>
                  </a:lnSpc>
                  <a:spcBef>
                    <a:spcPts val="700"/>
                  </a:spcBef>
                  <a:defRPr sz="1700" b="1"/>
                </a:lvl1pPr>
              </a:lstStyle>
              <a:p>
                <a:pPr rtl="1"/>
                <a:r>
                  <a:rPr sz="1400">
                    <a:latin typeface="Sakkal Majalla" panose="02000000000000000000" pitchFamily="2" charset="-78"/>
                    <a:cs typeface="Sakkal Majalla" panose="02000000000000000000" pitchFamily="2" charset="-78"/>
                  </a:rPr>
                  <a:t>بيئية</a:t>
                </a:r>
              </a:p>
            </p:txBody>
          </p:sp>
        </p:grpSp>
        <p:grpSp>
          <p:nvGrpSpPr>
            <p:cNvPr id="6" name="Group">
              <a:extLst>
                <a:ext uri="{FF2B5EF4-FFF2-40B4-BE49-F238E27FC236}">
                  <a16:creationId xmlns:a16="http://schemas.microsoft.com/office/drawing/2014/main" xmlns="" id="{21469CC4-BE63-2D84-F3F8-D46FA58CFE3E}"/>
                </a:ext>
              </a:extLst>
            </p:cNvPr>
            <p:cNvGrpSpPr/>
            <p:nvPr/>
          </p:nvGrpSpPr>
          <p:grpSpPr>
            <a:xfrm>
              <a:off x="-1" y="1206145"/>
              <a:ext cx="1935009" cy="1935010"/>
              <a:chOff x="-1" y="-3232"/>
              <a:chExt cx="1935008" cy="1935008"/>
            </a:xfrm>
          </p:grpSpPr>
          <p:sp>
            <p:nvSpPr>
              <p:cNvPr id="7" name="Circle">
                <a:extLst>
                  <a:ext uri="{FF2B5EF4-FFF2-40B4-BE49-F238E27FC236}">
                    <a16:creationId xmlns:a16="http://schemas.microsoft.com/office/drawing/2014/main" xmlns="" id="{3F85E347-B172-8D2E-8711-DFB9AA8A6DFE}"/>
                  </a:ext>
                </a:extLst>
              </p:cNvPr>
              <p:cNvSpPr/>
              <p:nvPr/>
            </p:nvSpPr>
            <p:spPr>
              <a:xfrm>
                <a:off x="-1" y="-3232"/>
                <a:ext cx="1935008" cy="1935008"/>
              </a:xfrm>
              <a:prstGeom prst="ellipse">
                <a:avLst/>
              </a:prstGeom>
              <a:solidFill>
                <a:schemeClr val="accent2">
                  <a:lumMod val="20000"/>
                  <a:lumOff val="80000"/>
                  <a:alpha val="50000"/>
                </a:schemeClr>
              </a:solidFill>
              <a:ln w="12700" cap="flat">
                <a:solidFill>
                  <a:srgbClr val="FFFFFF"/>
                </a:solidFill>
                <a:prstDash val="solid"/>
                <a:miter lim="800000"/>
              </a:ln>
              <a:effectLst/>
            </p:spPr>
            <p:txBody>
              <a:bodyPr wrap="square" lIns="45719" tIns="45719" rIns="45719" bIns="45719" numCol="1" rtlCol="1" anchor="ctr">
                <a:noAutofit/>
              </a:bodyPr>
              <a:lstStyle/>
              <a:p>
                <a:pPr algn="ctr" defTabSz="755650" rtl="1">
                  <a:lnSpc>
                    <a:spcPct val="90000"/>
                  </a:lnSpc>
                  <a:spcBef>
                    <a:spcPts val="700"/>
                  </a:spcBef>
                </a:pPr>
                <a:endParaRPr dirty="0">
                  <a:latin typeface="Sakkal Majalla" panose="02000000000000000000" pitchFamily="2" charset="-78"/>
                  <a:cs typeface="Sakkal Majalla" panose="02000000000000000000" pitchFamily="2" charset="-78"/>
                </a:endParaRPr>
              </a:p>
            </p:txBody>
          </p:sp>
          <p:sp>
            <p:nvSpPr>
              <p:cNvPr id="8" name="Animal">
                <a:extLst>
                  <a:ext uri="{FF2B5EF4-FFF2-40B4-BE49-F238E27FC236}">
                    <a16:creationId xmlns:a16="http://schemas.microsoft.com/office/drawing/2014/main" xmlns="" id="{C932EDEB-D0BF-6372-9910-7E981F407DBB}"/>
                  </a:ext>
                </a:extLst>
              </p:cNvPr>
              <p:cNvSpPr txBox="1"/>
              <p:nvPr/>
            </p:nvSpPr>
            <p:spPr>
              <a:xfrm>
                <a:off x="182213" y="871781"/>
                <a:ext cx="1161003" cy="320446"/>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numCol="1" rtlCol="1" anchor="ctr">
                <a:spAutoFit/>
              </a:bodyPr>
              <a:lstStyle>
                <a:lvl1pPr algn="ctr" defTabSz="755650" rtl="1">
                  <a:lnSpc>
                    <a:spcPct val="90000"/>
                  </a:lnSpc>
                  <a:spcBef>
                    <a:spcPts val="700"/>
                  </a:spcBef>
                  <a:defRPr sz="1700" b="1"/>
                </a:lvl1pPr>
              </a:lstStyle>
              <a:p>
                <a:pPr rtl="1"/>
                <a:r>
                  <a:rPr sz="1400">
                    <a:latin typeface="Sakkal Majalla" panose="02000000000000000000" pitchFamily="2" charset="-78"/>
                    <a:cs typeface="Sakkal Majalla" panose="02000000000000000000" pitchFamily="2" charset="-78"/>
                  </a:rPr>
                  <a:t>حيوانية</a:t>
                </a:r>
              </a:p>
            </p:txBody>
          </p:sp>
        </p:grpSp>
      </p:gr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3" name="Groupe 3"/>
          <p:cNvGrpSpPr/>
          <p:nvPr/>
        </p:nvGrpSpPr>
        <p:grpSpPr>
          <a:xfrm>
            <a:off x="2150899" y="1649798"/>
            <a:ext cx="8229639" cy="4471859"/>
            <a:chOff x="0" y="-2"/>
            <a:chExt cx="8229638" cy="4471857"/>
          </a:xfrm>
        </p:grpSpPr>
        <p:grpSp>
          <p:nvGrpSpPr>
            <p:cNvPr id="551" name="Groupe 7"/>
            <p:cNvGrpSpPr/>
            <p:nvPr/>
          </p:nvGrpSpPr>
          <p:grpSpPr>
            <a:xfrm>
              <a:off x="0" y="-2"/>
              <a:ext cx="8229638" cy="4471857"/>
              <a:chOff x="0" y="-1"/>
              <a:chExt cx="8229637" cy="4471855"/>
            </a:xfrm>
          </p:grpSpPr>
          <p:grpSp>
            <p:nvGrpSpPr>
              <p:cNvPr id="518" name="Image 8"/>
              <p:cNvGrpSpPr/>
              <p:nvPr/>
            </p:nvGrpSpPr>
            <p:grpSpPr>
              <a:xfrm>
                <a:off x="3519453" y="1388184"/>
                <a:ext cx="508924" cy="1431948"/>
                <a:chOff x="0" y="0"/>
                <a:chExt cx="508923" cy="1431947"/>
              </a:xfrm>
            </p:grpSpPr>
            <p:sp>
              <p:nvSpPr>
                <p:cNvPr id="516" name="Rectangle"/>
                <p:cNvSpPr/>
                <p:nvPr/>
              </p:nvSpPr>
              <p:spPr>
                <a:xfrm>
                  <a:off x="0" y="0"/>
                  <a:ext cx="508924" cy="1431948"/>
                </a:xfrm>
                <a:prstGeom prst="rect">
                  <a:avLst/>
                </a:prstGeom>
                <a:solidFill>
                  <a:srgbClr val="FFFFFF"/>
                </a:solidFill>
                <a:ln w="12700" cap="flat">
                  <a:noFill/>
                  <a:miter lim="400000"/>
                </a:ln>
                <a:effectLst/>
              </p:spPr>
              <p:txBody>
                <a:bodyPr wrap="square" lIns="45719" tIns="45719" rIns="45719" bIns="45719" numCol="1" rtlCol="1" anchor="ctr">
                  <a:noAutofit/>
                </a:bodyPr>
                <a:lstStyle/>
                <a:p>
                  <a:pPr rtl="1"/>
                  <a:endParaRPr sz="2800">
                    <a:latin typeface="Sakkal Majalla" panose="02000000000000000000" pitchFamily="2" charset="-78"/>
                    <a:cs typeface="Sakkal Majalla" panose="02000000000000000000" pitchFamily="2" charset="-78"/>
                  </a:endParaRPr>
                </a:p>
              </p:txBody>
            </p:sp>
            <p:pic>
              <p:nvPicPr>
                <p:cNvPr id="517" name="image27.png" descr="image27.png"/>
                <p:cNvPicPr>
                  <a:picLocks noChangeAspect="1"/>
                </p:cNvPicPr>
                <p:nvPr/>
              </p:nvPicPr>
              <p:blipFill>
                <a:blip r:embed="rId3"/>
                <a:stretch>
                  <a:fillRect/>
                </a:stretch>
              </p:blipFill>
              <p:spPr>
                <a:xfrm>
                  <a:off x="0" y="0"/>
                  <a:ext cx="508924" cy="1431948"/>
                </a:xfrm>
                <a:prstGeom prst="rect">
                  <a:avLst/>
                </a:prstGeom>
                <a:ln w="12700" cap="flat">
                  <a:noFill/>
                  <a:miter lim="400000"/>
                </a:ln>
                <a:effectLst/>
              </p:spPr>
            </p:pic>
          </p:grpSp>
          <p:grpSp>
            <p:nvGrpSpPr>
              <p:cNvPr id="529" name="Groupe 9"/>
              <p:cNvGrpSpPr/>
              <p:nvPr/>
            </p:nvGrpSpPr>
            <p:grpSpPr>
              <a:xfrm>
                <a:off x="0" y="799262"/>
                <a:ext cx="1696715" cy="1832961"/>
                <a:chOff x="0" y="0"/>
                <a:chExt cx="1696714" cy="1832959"/>
              </a:xfrm>
            </p:grpSpPr>
            <p:pic>
              <p:nvPicPr>
                <p:cNvPr id="519" name="Image 22" descr="Image 22"/>
                <p:cNvPicPr>
                  <a:picLocks noChangeAspect="1"/>
                </p:cNvPicPr>
                <p:nvPr/>
              </p:nvPicPr>
              <p:blipFill>
                <a:blip r:embed="rId4"/>
                <a:stretch>
                  <a:fillRect/>
                </a:stretch>
              </p:blipFill>
              <p:spPr>
                <a:xfrm>
                  <a:off x="845440" y="1325308"/>
                  <a:ext cx="573015" cy="507652"/>
                </a:xfrm>
                <a:prstGeom prst="rect">
                  <a:avLst/>
                </a:prstGeom>
                <a:ln w="12700" cap="flat">
                  <a:noFill/>
                  <a:miter lim="400000"/>
                </a:ln>
                <a:effectLst/>
              </p:spPr>
            </p:pic>
            <p:pic>
              <p:nvPicPr>
                <p:cNvPr id="520" name="Image 23" descr="Image 23"/>
                <p:cNvPicPr>
                  <a:picLocks noChangeAspect="1"/>
                </p:cNvPicPr>
                <p:nvPr/>
              </p:nvPicPr>
              <p:blipFill>
                <a:blip r:embed="rId5"/>
                <a:stretch>
                  <a:fillRect/>
                </a:stretch>
              </p:blipFill>
              <p:spPr>
                <a:xfrm>
                  <a:off x="107389" y="875710"/>
                  <a:ext cx="804625" cy="511848"/>
                </a:xfrm>
                <a:prstGeom prst="rect">
                  <a:avLst/>
                </a:prstGeom>
                <a:ln w="12700" cap="flat">
                  <a:noFill/>
                  <a:miter lim="400000"/>
                </a:ln>
                <a:effectLst/>
              </p:spPr>
            </p:pic>
            <p:pic>
              <p:nvPicPr>
                <p:cNvPr id="521" name="Image 24" descr="Image 24"/>
                <p:cNvPicPr>
                  <a:picLocks noChangeAspect="1"/>
                </p:cNvPicPr>
                <p:nvPr/>
              </p:nvPicPr>
              <p:blipFill>
                <a:blip r:embed="rId6"/>
                <a:stretch>
                  <a:fillRect/>
                </a:stretch>
              </p:blipFill>
              <p:spPr>
                <a:xfrm>
                  <a:off x="939374" y="622811"/>
                  <a:ext cx="757341" cy="758541"/>
                </a:xfrm>
                <a:prstGeom prst="rect">
                  <a:avLst/>
                </a:prstGeom>
                <a:ln w="12700" cap="flat">
                  <a:noFill/>
                  <a:miter lim="400000"/>
                </a:ln>
                <a:effectLst/>
              </p:spPr>
            </p:pic>
            <p:grpSp>
              <p:nvGrpSpPr>
                <p:cNvPr id="528" name="Groupe 25"/>
                <p:cNvGrpSpPr/>
                <p:nvPr/>
              </p:nvGrpSpPr>
              <p:grpSpPr>
                <a:xfrm>
                  <a:off x="-1" y="-1"/>
                  <a:ext cx="791803" cy="739819"/>
                  <a:chOff x="0" y="0"/>
                  <a:chExt cx="791801" cy="739817"/>
                </a:xfrm>
              </p:grpSpPr>
              <p:grpSp>
                <p:nvGrpSpPr>
                  <p:cNvPr id="524" name="Flèche courbée vers la gauche 26"/>
                  <p:cNvGrpSpPr/>
                  <p:nvPr/>
                </p:nvGrpSpPr>
                <p:grpSpPr>
                  <a:xfrm>
                    <a:off x="429448" y="18664"/>
                    <a:ext cx="362354" cy="721154"/>
                    <a:chOff x="0" y="0"/>
                    <a:chExt cx="362352" cy="721153"/>
                  </a:xfrm>
                </p:grpSpPr>
                <p:sp>
                  <p:nvSpPr>
                    <p:cNvPr id="522" name="Shape"/>
                    <p:cNvSpPr/>
                    <p:nvPr/>
                  </p:nvSpPr>
                  <p:spPr>
                    <a:xfrm>
                      <a:off x="0" y="0"/>
                      <a:ext cx="362353" cy="721154"/>
                    </a:xfrm>
                    <a:custGeom>
                      <a:avLst/>
                      <a:gdLst/>
                      <a:ahLst/>
                      <a:cxnLst>
                        <a:cxn ang="0">
                          <a:pos x="wd2" y="hd2"/>
                        </a:cxn>
                        <a:cxn ang="5400000">
                          <a:pos x="wd2" y="hd2"/>
                        </a:cxn>
                        <a:cxn ang="10800000">
                          <a:pos x="wd2" y="hd2"/>
                        </a:cxn>
                        <a:cxn ang="16200000">
                          <a:pos x="wd2" y="hd2"/>
                        </a:cxn>
                      </a:cxnLst>
                      <a:rect l="0" t="0" r="r" b="b"/>
                      <a:pathLst>
                        <a:path w="20254" h="21600" extrusionOk="0">
                          <a:moveTo>
                            <a:pt x="0" y="19170"/>
                          </a:moveTo>
                          <a:lnTo>
                            <a:pt x="5063" y="16174"/>
                          </a:lnTo>
                          <a:lnTo>
                            <a:pt x="5063" y="17530"/>
                          </a:lnTo>
                          <a:lnTo>
                            <a:pt x="5063" y="17530"/>
                          </a:lnTo>
                          <a:cubicBezTo>
                            <a:pt x="12902" y="16640"/>
                            <a:pt x="18782" y="13782"/>
                            <a:pt x="20016" y="10263"/>
                          </a:cubicBezTo>
                          <a:cubicBezTo>
                            <a:pt x="21600" y="14785"/>
                            <a:pt x="15136" y="19100"/>
                            <a:pt x="5063" y="20243"/>
                          </a:cubicBezTo>
                          <a:lnTo>
                            <a:pt x="5063" y="21600"/>
                          </a:lnTo>
                          <a:close/>
                          <a:moveTo>
                            <a:pt x="20252" y="11620"/>
                          </a:moveTo>
                          <a:cubicBezTo>
                            <a:pt x="20252" y="6701"/>
                            <a:pt x="11185" y="2713"/>
                            <a:pt x="0" y="2713"/>
                          </a:cubicBezTo>
                          <a:lnTo>
                            <a:pt x="0" y="0"/>
                          </a:lnTo>
                          <a:cubicBezTo>
                            <a:pt x="11185" y="0"/>
                            <a:pt x="20252" y="3988"/>
                            <a:pt x="20252" y="8907"/>
                          </a:cubicBezTo>
                          <a:close/>
                        </a:path>
                      </a:pathLst>
                    </a:custGeom>
                    <a:solidFill>
                      <a:srgbClr val="FFBABE"/>
                    </a:solidFill>
                    <a:ln w="12700" cap="flat">
                      <a:noFill/>
                      <a:miter lim="400000"/>
                    </a:ln>
                    <a:effectLst/>
                  </p:spPr>
                  <p:txBody>
                    <a:bodyPr wrap="square" lIns="45719" tIns="45719" rIns="45719" bIns="45719" numCol="1" rtlCol="1" anchor="ctr">
                      <a:noAutofit/>
                    </a:bodyPr>
                    <a:lstStyle/>
                    <a:p>
                      <a:pPr rtl="1">
                        <a:defRPr sz="3200">
                          <a:solidFill>
                            <a:srgbClr val="FFFFFF"/>
                          </a:solidFill>
                        </a:defRPr>
                      </a:pPr>
                      <a:endParaRPr sz="4400">
                        <a:latin typeface="Sakkal Majalla" panose="02000000000000000000" pitchFamily="2" charset="-78"/>
                        <a:cs typeface="Sakkal Majalla" panose="02000000000000000000" pitchFamily="2" charset="-78"/>
                      </a:endParaRPr>
                    </a:p>
                  </p:txBody>
                </p:sp>
                <p:sp>
                  <p:nvSpPr>
                    <p:cNvPr id="523" name="Shape"/>
                    <p:cNvSpPr/>
                    <p:nvPr/>
                  </p:nvSpPr>
                  <p:spPr>
                    <a:xfrm>
                      <a:off x="0" y="0"/>
                      <a:ext cx="362316" cy="38794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12456"/>
                            <a:pt x="11929" y="5043"/>
                            <a:pt x="0" y="5043"/>
                          </a:cubicBezTo>
                          <a:lnTo>
                            <a:pt x="0" y="0"/>
                          </a:lnTo>
                          <a:cubicBezTo>
                            <a:pt x="11929" y="0"/>
                            <a:pt x="21600" y="7413"/>
                            <a:pt x="21600" y="16557"/>
                          </a:cubicBezTo>
                          <a:close/>
                        </a:path>
                      </a:pathLst>
                    </a:custGeom>
                    <a:solidFill>
                      <a:srgbClr val="000000">
                        <a:alpha val="20000"/>
                      </a:srgbClr>
                    </a:solidFill>
                    <a:ln w="12700" cap="flat">
                      <a:noFill/>
                      <a:miter lim="400000"/>
                    </a:ln>
                    <a:effectLst/>
                  </p:spPr>
                  <p:txBody>
                    <a:bodyPr wrap="square" lIns="45719" tIns="45719" rIns="45719" bIns="45719" numCol="1" rtlCol="1" anchor="ctr">
                      <a:noAutofit/>
                    </a:bodyPr>
                    <a:lstStyle/>
                    <a:p>
                      <a:pPr rtl="1">
                        <a:defRPr sz="3200">
                          <a:solidFill>
                            <a:srgbClr val="FFFFFF"/>
                          </a:solidFill>
                        </a:defRPr>
                      </a:pPr>
                      <a:endParaRPr sz="4400">
                        <a:latin typeface="Sakkal Majalla" panose="02000000000000000000" pitchFamily="2" charset="-78"/>
                        <a:cs typeface="Sakkal Majalla" panose="02000000000000000000" pitchFamily="2" charset="-78"/>
                      </a:endParaRPr>
                    </a:p>
                  </p:txBody>
                </p:sp>
              </p:grpSp>
              <p:grpSp>
                <p:nvGrpSpPr>
                  <p:cNvPr id="527" name="Flèche courbée vers la gauche 27"/>
                  <p:cNvGrpSpPr/>
                  <p:nvPr/>
                </p:nvGrpSpPr>
                <p:grpSpPr>
                  <a:xfrm>
                    <a:off x="-1" y="-1"/>
                    <a:ext cx="362280" cy="720578"/>
                    <a:chOff x="0" y="0"/>
                    <a:chExt cx="362278" cy="720576"/>
                  </a:xfrm>
                </p:grpSpPr>
                <p:sp>
                  <p:nvSpPr>
                    <p:cNvPr id="525" name="Shape"/>
                    <p:cNvSpPr/>
                    <p:nvPr/>
                  </p:nvSpPr>
                  <p:spPr>
                    <a:xfrm rot="10800000">
                      <a:off x="-1" y="-1"/>
                      <a:ext cx="362280" cy="720578"/>
                    </a:xfrm>
                    <a:custGeom>
                      <a:avLst/>
                      <a:gdLst/>
                      <a:ahLst/>
                      <a:cxnLst>
                        <a:cxn ang="0">
                          <a:pos x="wd2" y="hd2"/>
                        </a:cxn>
                        <a:cxn ang="5400000">
                          <a:pos x="wd2" y="hd2"/>
                        </a:cxn>
                        <a:cxn ang="10800000">
                          <a:pos x="wd2" y="hd2"/>
                        </a:cxn>
                        <a:cxn ang="16200000">
                          <a:pos x="wd2" y="hd2"/>
                        </a:cxn>
                      </a:cxnLst>
                      <a:rect l="0" t="0" r="r" b="b"/>
                      <a:pathLst>
                        <a:path w="20253" h="21600" extrusionOk="0">
                          <a:moveTo>
                            <a:pt x="0" y="19168"/>
                          </a:moveTo>
                          <a:lnTo>
                            <a:pt x="5063" y="16171"/>
                          </a:lnTo>
                          <a:lnTo>
                            <a:pt x="5063" y="17528"/>
                          </a:lnTo>
                          <a:lnTo>
                            <a:pt x="5063" y="17528"/>
                          </a:lnTo>
                          <a:cubicBezTo>
                            <a:pt x="12901" y="16638"/>
                            <a:pt x="18780" y="13781"/>
                            <a:pt x="20014" y="10263"/>
                          </a:cubicBezTo>
                          <a:cubicBezTo>
                            <a:pt x="21600" y="14784"/>
                            <a:pt x="15136" y="19099"/>
                            <a:pt x="5063" y="20243"/>
                          </a:cubicBezTo>
                          <a:lnTo>
                            <a:pt x="5063" y="21600"/>
                          </a:lnTo>
                          <a:close/>
                          <a:moveTo>
                            <a:pt x="20251" y="11620"/>
                          </a:moveTo>
                          <a:cubicBezTo>
                            <a:pt x="20251" y="6702"/>
                            <a:pt x="11184" y="2715"/>
                            <a:pt x="0" y="2715"/>
                          </a:cubicBezTo>
                          <a:lnTo>
                            <a:pt x="0" y="0"/>
                          </a:lnTo>
                          <a:cubicBezTo>
                            <a:pt x="11184" y="0"/>
                            <a:pt x="20251" y="3987"/>
                            <a:pt x="20251" y="8905"/>
                          </a:cubicBezTo>
                          <a:close/>
                        </a:path>
                      </a:pathLst>
                    </a:custGeom>
                    <a:solidFill>
                      <a:srgbClr val="FFBABE"/>
                    </a:solidFill>
                    <a:ln w="12700" cap="flat">
                      <a:noFill/>
                      <a:miter lim="400000"/>
                    </a:ln>
                    <a:effectLst/>
                  </p:spPr>
                  <p:txBody>
                    <a:bodyPr wrap="square" lIns="45719" tIns="45719" rIns="45719" bIns="45719" numCol="1" rtlCol="1" anchor="ctr">
                      <a:noAutofit/>
                    </a:bodyPr>
                    <a:lstStyle/>
                    <a:p>
                      <a:pPr rtl="1">
                        <a:defRPr sz="3200">
                          <a:solidFill>
                            <a:srgbClr val="FFFFFF"/>
                          </a:solidFill>
                        </a:defRPr>
                      </a:pPr>
                      <a:endParaRPr sz="4400">
                        <a:latin typeface="Sakkal Majalla" panose="02000000000000000000" pitchFamily="2" charset="-78"/>
                        <a:cs typeface="Sakkal Majalla" panose="02000000000000000000" pitchFamily="2" charset="-78"/>
                      </a:endParaRPr>
                    </a:p>
                  </p:txBody>
                </p:sp>
                <p:sp>
                  <p:nvSpPr>
                    <p:cNvPr id="526" name="Shape"/>
                    <p:cNvSpPr/>
                    <p:nvPr/>
                  </p:nvSpPr>
                  <p:spPr>
                    <a:xfrm rot="10800000">
                      <a:off x="37" y="332930"/>
                      <a:ext cx="362242" cy="38764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12458"/>
                            <a:pt x="11929" y="5046"/>
                            <a:pt x="0" y="5046"/>
                          </a:cubicBezTo>
                          <a:lnTo>
                            <a:pt x="0" y="0"/>
                          </a:lnTo>
                          <a:cubicBezTo>
                            <a:pt x="11929" y="0"/>
                            <a:pt x="21600" y="7411"/>
                            <a:pt x="21600" y="16554"/>
                          </a:cubicBezTo>
                          <a:close/>
                        </a:path>
                      </a:pathLst>
                    </a:custGeom>
                    <a:solidFill>
                      <a:srgbClr val="000000">
                        <a:alpha val="20000"/>
                      </a:srgbClr>
                    </a:solidFill>
                    <a:ln w="12700" cap="flat">
                      <a:noFill/>
                      <a:miter lim="400000"/>
                    </a:ln>
                    <a:effectLst/>
                  </p:spPr>
                  <p:txBody>
                    <a:bodyPr wrap="square" lIns="45719" tIns="45719" rIns="45719" bIns="45719" numCol="1" rtlCol="1" anchor="ctr">
                      <a:noAutofit/>
                    </a:bodyPr>
                    <a:lstStyle/>
                    <a:p>
                      <a:pPr rtl="1">
                        <a:defRPr sz="3200">
                          <a:solidFill>
                            <a:srgbClr val="FFFFFF"/>
                          </a:solidFill>
                        </a:defRPr>
                      </a:pPr>
                      <a:endParaRPr sz="4400">
                        <a:latin typeface="Sakkal Majalla" panose="02000000000000000000" pitchFamily="2" charset="-78"/>
                        <a:cs typeface="Sakkal Majalla" panose="02000000000000000000" pitchFamily="2" charset="-78"/>
                      </a:endParaRPr>
                    </a:p>
                  </p:txBody>
                </p:sp>
              </p:grpSp>
            </p:grpSp>
          </p:grpSp>
          <p:sp>
            <p:nvSpPr>
              <p:cNvPr id="530" name="Double flèche horizontale 11"/>
              <p:cNvSpPr/>
              <p:nvPr/>
            </p:nvSpPr>
            <p:spPr>
              <a:xfrm rot="19420913">
                <a:off x="4273612" y="1172775"/>
                <a:ext cx="1242789" cy="353759"/>
              </a:xfrm>
              <a:prstGeom prst="leftRightArrow">
                <a:avLst>
                  <a:gd name="adj1" fmla="val 23673"/>
                  <a:gd name="adj2" fmla="val 39469"/>
                </a:avLst>
              </a:prstGeom>
              <a:solidFill>
                <a:srgbClr val="D9D9D9"/>
              </a:solidFill>
              <a:ln w="12700" cap="flat">
                <a:solidFill>
                  <a:srgbClr val="D9D9D9"/>
                </a:solidFill>
                <a:prstDash val="solid"/>
                <a:miter lim="800000"/>
              </a:ln>
              <a:effectLst/>
            </p:spPr>
            <p:txBody>
              <a:bodyPr wrap="square" lIns="45719" tIns="45719" rIns="45719" bIns="45719" numCol="1" rtlCol="1" anchor="ctr">
                <a:noAutofit/>
              </a:bodyPr>
              <a:lstStyle/>
              <a:p>
                <a:pPr rtl="1">
                  <a:defRPr sz="3200">
                    <a:solidFill>
                      <a:srgbClr val="FFFFFF"/>
                    </a:solidFill>
                  </a:defRPr>
                </a:pPr>
                <a:endParaRPr sz="4400">
                  <a:latin typeface="Sakkal Majalla" panose="02000000000000000000" pitchFamily="2" charset="-78"/>
                  <a:cs typeface="Sakkal Majalla" panose="02000000000000000000" pitchFamily="2" charset="-78"/>
                </a:endParaRPr>
              </a:p>
            </p:txBody>
          </p:sp>
          <p:pic>
            <p:nvPicPr>
              <p:cNvPr id="531" name="Image 12" descr="Image 12"/>
              <p:cNvPicPr>
                <a:picLocks noChangeAspect="1"/>
              </p:cNvPicPr>
              <p:nvPr/>
            </p:nvPicPr>
            <p:blipFill>
              <a:blip r:embed="rId3"/>
              <a:stretch>
                <a:fillRect/>
              </a:stretch>
            </p:blipFill>
            <p:spPr>
              <a:xfrm>
                <a:off x="5701947" y="299176"/>
                <a:ext cx="508924" cy="1431949"/>
              </a:xfrm>
              <a:prstGeom prst="rect">
                <a:avLst/>
              </a:prstGeom>
              <a:ln w="12700" cap="flat">
                <a:noFill/>
                <a:miter lim="400000"/>
              </a:ln>
              <a:effectLst/>
            </p:spPr>
          </p:pic>
          <p:pic>
            <p:nvPicPr>
              <p:cNvPr id="532" name="Image 13" descr="Image 13"/>
              <p:cNvPicPr>
                <a:picLocks noChangeAspect="1"/>
              </p:cNvPicPr>
              <p:nvPr/>
            </p:nvPicPr>
            <p:blipFill>
              <a:blip r:embed="rId3"/>
              <a:stretch>
                <a:fillRect/>
              </a:stretch>
            </p:blipFill>
            <p:spPr>
              <a:xfrm>
                <a:off x="5667666" y="2357519"/>
                <a:ext cx="508925" cy="1431948"/>
              </a:xfrm>
              <a:prstGeom prst="rect">
                <a:avLst/>
              </a:prstGeom>
              <a:ln w="12700" cap="flat">
                <a:noFill/>
                <a:miter lim="400000"/>
              </a:ln>
              <a:effectLst/>
            </p:spPr>
          </p:pic>
          <p:sp>
            <p:nvSpPr>
              <p:cNvPr id="533" name="Double flèche horizontale 14"/>
              <p:cNvSpPr/>
              <p:nvPr/>
            </p:nvSpPr>
            <p:spPr>
              <a:xfrm rot="1822020">
                <a:off x="4273612" y="2583756"/>
                <a:ext cx="1242789" cy="353759"/>
              </a:xfrm>
              <a:prstGeom prst="leftRightArrow">
                <a:avLst>
                  <a:gd name="adj1" fmla="val 23673"/>
                  <a:gd name="adj2" fmla="val 39469"/>
                </a:avLst>
              </a:prstGeom>
              <a:solidFill>
                <a:srgbClr val="D9D9D9"/>
              </a:solidFill>
              <a:ln w="12700" cap="flat">
                <a:solidFill>
                  <a:srgbClr val="D9D9D9"/>
                </a:solidFill>
                <a:prstDash val="solid"/>
                <a:miter lim="800000"/>
              </a:ln>
              <a:effectLst/>
            </p:spPr>
            <p:txBody>
              <a:bodyPr wrap="square" lIns="45719" tIns="45719" rIns="45719" bIns="45719" numCol="1" rtlCol="1" anchor="ctr">
                <a:noAutofit/>
              </a:bodyPr>
              <a:lstStyle/>
              <a:p>
                <a:pPr rtl="1">
                  <a:defRPr sz="3200">
                    <a:solidFill>
                      <a:srgbClr val="FFFFFF"/>
                    </a:solidFill>
                  </a:defRPr>
                </a:pPr>
                <a:endParaRPr sz="4400">
                  <a:latin typeface="Sakkal Majalla" panose="02000000000000000000" pitchFamily="2" charset="-78"/>
                  <a:cs typeface="Sakkal Majalla" panose="02000000000000000000" pitchFamily="2" charset="-78"/>
                </a:endParaRPr>
              </a:p>
            </p:txBody>
          </p:sp>
          <p:grpSp>
            <p:nvGrpSpPr>
              <p:cNvPr id="537" name="Flèche courbée vers la gauche 15"/>
              <p:cNvGrpSpPr/>
              <p:nvPr/>
            </p:nvGrpSpPr>
            <p:grpSpPr>
              <a:xfrm>
                <a:off x="6776053" y="1567691"/>
                <a:ext cx="362296" cy="720806"/>
                <a:chOff x="0" y="0"/>
                <a:chExt cx="362294" cy="720805"/>
              </a:xfrm>
            </p:grpSpPr>
            <p:sp>
              <p:nvSpPr>
                <p:cNvPr id="534" name="Shape"/>
                <p:cNvSpPr/>
                <p:nvPr/>
              </p:nvSpPr>
              <p:spPr>
                <a:xfrm>
                  <a:off x="0" y="0"/>
                  <a:ext cx="362295" cy="720806"/>
                </a:xfrm>
                <a:custGeom>
                  <a:avLst/>
                  <a:gdLst/>
                  <a:ahLst/>
                  <a:cxnLst>
                    <a:cxn ang="0">
                      <a:pos x="wd2" y="hd2"/>
                    </a:cxn>
                    <a:cxn ang="5400000">
                      <a:pos x="wd2" y="hd2"/>
                    </a:cxn>
                    <a:cxn ang="10800000">
                      <a:pos x="wd2" y="hd2"/>
                    </a:cxn>
                    <a:cxn ang="16200000">
                      <a:pos x="wd2" y="hd2"/>
                    </a:cxn>
                  </a:cxnLst>
                  <a:rect l="0" t="0" r="r" b="b"/>
                  <a:pathLst>
                    <a:path w="20253" h="21600" extrusionOk="0">
                      <a:moveTo>
                        <a:pt x="0" y="19169"/>
                      </a:moveTo>
                      <a:lnTo>
                        <a:pt x="5063" y="16172"/>
                      </a:lnTo>
                      <a:lnTo>
                        <a:pt x="5063" y="17529"/>
                      </a:lnTo>
                      <a:lnTo>
                        <a:pt x="5063" y="17529"/>
                      </a:lnTo>
                      <a:cubicBezTo>
                        <a:pt x="12901" y="16639"/>
                        <a:pt x="18781" y="13782"/>
                        <a:pt x="20015" y="10263"/>
                      </a:cubicBezTo>
                      <a:cubicBezTo>
                        <a:pt x="21600" y="14785"/>
                        <a:pt x="15136" y="19099"/>
                        <a:pt x="5063" y="20243"/>
                      </a:cubicBezTo>
                      <a:lnTo>
                        <a:pt x="5063" y="21600"/>
                      </a:lnTo>
                      <a:close/>
                      <a:moveTo>
                        <a:pt x="20251" y="11620"/>
                      </a:moveTo>
                      <a:cubicBezTo>
                        <a:pt x="20251" y="6701"/>
                        <a:pt x="11184" y="2714"/>
                        <a:pt x="0" y="2714"/>
                      </a:cubicBezTo>
                      <a:lnTo>
                        <a:pt x="0" y="0"/>
                      </a:lnTo>
                      <a:cubicBezTo>
                        <a:pt x="11184" y="0"/>
                        <a:pt x="20251" y="3987"/>
                        <a:pt x="20251" y="8906"/>
                      </a:cubicBezTo>
                      <a:close/>
                    </a:path>
                  </a:pathLst>
                </a:custGeom>
                <a:solidFill>
                  <a:srgbClr val="D9D9D9"/>
                </a:solidFill>
                <a:ln w="12700" cap="flat">
                  <a:noFill/>
                  <a:miter lim="400000"/>
                </a:ln>
                <a:effectLst/>
              </p:spPr>
              <p:txBody>
                <a:bodyPr wrap="square" lIns="45719" tIns="45719" rIns="45719" bIns="45719" numCol="1" rtlCol="1" anchor="ctr">
                  <a:noAutofit/>
                </a:bodyPr>
                <a:lstStyle/>
                <a:p>
                  <a:pPr rtl="1">
                    <a:defRPr sz="3200">
                      <a:solidFill>
                        <a:srgbClr val="FFFFFF"/>
                      </a:solidFill>
                    </a:defRPr>
                  </a:pPr>
                  <a:endParaRPr sz="4400">
                    <a:latin typeface="Sakkal Majalla" panose="02000000000000000000" pitchFamily="2" charset="-78"/>
                    <a:cs typeface="Sakkal Majalla" panose="02000000000000000000" pitchFamily="2" charset="-78"/>
                  </a:endParaRPr>
                </a:p>
              </p:txBody>
            </p:sp>
            <p:sp>
              <p:nvSpPr>
                <p:cNvPr id="535" name="Shape"/>
                <p:cNvSpPr/>
                <p:nvPr/>
              </p:nvSpPr>
              <p:spPr>
                <a:xfrm>
                  <a:off x="0" y="0"/>
                  <a:ext cx="362258" cy="38776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12457"/>
                        <a:pt x="11929" y="5045"/>
                        <a:pt x="0" y="5045"/>
                      </a:cubicBezTo>
                      <a:lnTo>
                        <a:pt x="0" y="0"/>
                      </a:lnTo>
                      <a:cubicBezTo>
                        <a:pt x="11929" y="0"/>
                        <a:pt x="21600" y="7412"/>
                        <a:pt x="21600" y="16555"/>
                      </a:cubicBezTo>
                      <a:close/>
                    </a:path>
                  </a:pathLst>
                </a:custGeom>
                <a:solidFill>
                  <a:srgbClr val="000000">
                    <a:alpha val="20000"/>
                  </a:srgbClr>
                </a:solidFill>
                <a:ln w="12700" cap="flat">
                  <a:noFill/>
                  <a:miter lim="400000"/>
                </a:ln>
                <a:effectLst/>
              </p:spPr>
              <p:txBody>
                <a:bodyPr wrap="square" lIns="45719" tIns="45719" rIns="45719" bIns="45719" numCol="1" rtlCol="1" anchor="ctr">
                  <a:noAutofit/>
                </a:bodyPr>
                <a:lstStyle/>
                <a:p>
                  <a:pPr rtl="1">
                    <a:defRPr sz="3200">
                      <a:solidFill>
                        <a:srgbClr val="FFFFFF"/>
                      </a:solidFill>
                    </a:defRPr>
                  </a:pPr>
                  <a:endParaRPr sz="4400">
                    <a:latin typeface="Sakkal Majalla" panose="02000000000000000000" pitchFamily="2" charset="-78"/>
                    <a:cs typeface="Sakkal Majalla" panose="02000000000000000000" pitchFamily="2" charset="-78"/>
                  </a:endParaRPr>
                </a:p>
              </p:txBody>
            </p:sp>
            <p:sp>
              <p:nvSpPr>
                <p:cNvPr id="536" name="Line"/>
                <p:cNvSpPr/>
                <p:nvPr/>
              </p:nvSpPr>
              <p:spPr>
                <a:xfrm>
                  <a:off x="0" y="0"/>
                  <a:ext cx="362258" cy="720806"/>
                </a:xfrm>
                <a:custGeom>
                  <a:avLst/>
                  <a:gdLst/>
                  <a:ahLst/>
                  <a:cxnLst>
                    <a:cxn ang="0">
                      <a:pos x="wd2" y="hd2"/>
                    </a:cxn>
                    <a:cxn ang="5400000">
                      <a:pos x="wd2" y="hd2"/>
                    </a:cxn>
                    <a:cxn ang="10800000">
                      <a:pos x="wd2" y="hd2"/>
                    </a:cxn>
                    <a:cxn ang="16200000">
                      <a:pos x="wd2" y="hd2"/>
                    </a:cxn>
                  </a:cxnLst>
                  <a:rect l="0" t="0" r="r" b="b"/>
                  <a:pathLst>
                    <a:path w="21600" h="21600" extrusionOk="0">
                      <a:moveTo>
                        <a:pt x="21600" y="11620"/>
                      </a:moveTo>
                      <a:cubicBezTo>
                        <a:pt x="21600" y="6701"/>
                        <a:pt x="11929" y="2714"/>
                        <a:pt x="0" y="2714"/>
                      </a:cubicBezTo>
                      <a:lnTo>
                        <a:pt x="0" y="0"/>
                      </a:lnTo>
                      <a:cubicBezTo>
                        <a:pt x="11929" y="0"/>
                        <a:pt x="21600" y="3987"/>
                        <a:pt x="21600" y="8906"/>
                      </a:cubicBezTo>
                      <a:lnTo>
                        <a:pt x="21600" y="11620"/>
                      </a:lnTo>
                      <a:cubicBezTo>
                        <a:pt x="21600" y="15681"/>
                        <a:pt x="14937" y="19228"/>
                        <a:pt x="5400" y="20243"/>
                      </a:cubicBezTo>
                      <a:lnTo>
                        <a:pt x="5400" y="21600"/>
                      </a:lnTo>
                      <a:lnTo>
                        <a:pt x="0" y="19169"/>
                      </a:lnTo>
                      <a:lnTo>
                        <a:pt x="5400" y="16172"/>
                      </a:lnTo>
                      <a:lnTo>
                        <a:pt x="5400" y="17529"/>
                      </a:lnTo>
                      <a:lnTo>
                        <a:pt x="5400" y="17529"/>
                      </a:lnTo>
                      <a:cubicBezTo>
                        <a:pt x="13761" y="16639"/>
                        <a:pt x="20032" y="13782"/>
                        <a:pt x="21348" y="10263"/>
                      </a:cubicBezTo>
                    </a:path>
                  </a:pathLst>
                </a:custGeom>
                <a:noFill/>
                <a:ln w="12700" cap="flat">
                  <a:solidFill>
                    <a:srgbClr val="D9D9D9"/>
                  </a:solidFill>
                  <a:prstDash val="solid"/>
                  <a:miter lim="800000"/>
                </a:ln>
                <a:effectLst/>
              </p:spPr>
              <p:txBody>
                <a:bodyPr wrap="square" lIns="45719" tIns="45719" rIns="45719" bIns="45719" numCol="1" rtlCol="1" anchor="ctr">
                  <a:noAutofit/>
                </a:bodyPr>
                <a:lstStyle/>
                <a:p>
                  <a:pPr rtl="1">
                    <a:defRPr sz="3200">
                      <a:solidFill>
                        <a:srgbClr val="FFFFFF"/>
                      </a:solidFill>
                    </a:defRPr>
                  </a:pPr>
                  <a:endParaRPr sz="4400">
                    <a:latin typeface="Sakkal Majalla" panose="02000000000000000000" pitchFamily="2" charset="-78"/>
                    <a:cs typeface="Sakkal Majalla" panose="02000000000000000000" pitchFamily="2" charset="-78"/>
                  </a:endParaRPr>
                </a:p>
              </p:txBody>
            </p:sp>
          </p:grpSp>
          <p:grpSp>
            <p:nvGrpSpPr>
              <p:cNvPr id="541" name="Flèche courbée vers la gauche 16"/>
              <p:cNvGrpSpPr/>
              <p:nvPr/>
            </p:nvGrpSpPr>
            <p:grpSpPr>
              <a:xfrm>
                <a:off x="6341803" y="1553191"/>
                <a:ext cx="362279" cy="720577"/>
                <a:chOff x="0" y="0"/>
                <a:chExt cx="362277" cy="720576"/>
              </a:xfrm>
            </p:grpSpPr>
            <p:sp>
              <p:nvSpPr>
                <p:cNvPr id="538" name="Shape"/>
                <p:cNvSpPr/>
                <p:nvPr/>
              </p:nvSpPr>
              <p:spPr>
                <a:xfrm rot="10800000">
                  <a:off x="-1" y="-1"/>
                  <a:ext cx="362279" cy="720578"/>
                </a:xfrm>
                <a:custGeom>
                  <a:avLst/>
                  <a:gdLst/>
                  <a:ahLst/>
                  <a:cxnLst>
                    <a:cxn ang="0">
                      <a:pos x="wd2" y="hd2"/>
                    </a:cxn>
                    <a:cxn ang="5400000">
                      <a:pos x="wd2" y="hd2"/>
                    </a:cxn>
                    <a:cxn ang="10800000">
                      <a:pos x="wd2" y="hd2"/>
                    </a:cxn>
                    <a:cxn ang="16200000">
                      <a:pos x="wd2" y="hd2"/>
                    </a:cxn>
                  </a:cxnLst>
                  <a:rect l="0" t="0" r="r" b="b"/>
                  <a:pathLst>
                    <a:path w="20253" h="21600" extrusionOk="0">
                      <a:moveTo>
                        <a:pt x="0" y="19168"/>
                      </a:moveTo>
                      <a:lnTo>
                        <a:pt x="5063" y="16171"/>
                      </a:lnTo>
                      <a:lnTo>
                        <a:pt x="5063" y="17528"/>
                      </a:lnTo>
                      <a:cubicBezTo>
                        <a:pt x="12901" y="16638"/>
                        <a:pt x="18780" y="13781"/>
                        <a:pt x="20014" y="10263"/>
                      </a:cubicBezTo>
                      <a:cubicBezTo>
                        <a:pt x="21600" y="14784"/>
                        <a:pt x="15136" y="19099"/>
                        <a:pt x="5063" y="20243"/>
                      </a:cubicBezTo>
                      <a:lnTo>
                        <a:pt x="5063" y="21600"/>
                      </a:lnTo>
                      <a:close/>
                      <a:moveTo>
                        <a:pt x="20251" y="11620"/>
                      </a:moveTo>
                      <a:cubicBezTo>
                        <a:pt x="20251" y="6702"/>
                        <a:pt x="11184" y="2715"/>
                        <a:pt x="0" y="2715"/>
                      </a:cubicBezTo>
                      <a:lnTo>
                        <a:pt x="0" y="0"/>
                      </a:lnTo>
                      <a:cubicBezTo>
                        <a:pt x="11184" y="0"/>
                        <a:pt x="20251" y="3987"/>
                        <a:pt x="20251" y="8905"/>
                      </a:cubicBezTo>
                      <a:close/>
                    </a:path>
                  </a:pathLst>
                </a:custGeom>
                <a:solidFill>
                  <a:srgbClr val="D9D9D9"/>
                </a:solidFill>
                <a:ln w="12700" cap="flat">
                  <a:noFill/>
                  <a:miter lim="400000"/>
                </a:ln>
                <a:effectLst/>
              </p:spPr>
              <p:txBody>
                <a:bodyPr wrap="square" lIns="45719" tIns="45719" rIns="45719" bIns="45719" numCol="1" rtlCol="1" anchor="ctr">
                  <a:noAutofit/>
                </a:bodyPr>
                <a:lstStyle/>
                <a:p>
                  <a:pPr rtl="1">
                    <a:defRPr sz="3200">
                      <a:solidFill>
                        <a:srgbClr val="FFFFFF"/>
                      </a:solidFill>
                    </a:defRPr>
                  </a:pPr>
                  <a:endParaRPr sz="4400">
                    <a:latin typeface="Sakkal Majalla" panose="02000000000000000000" pitchFamily="2" charset="-78"/>
                    <a:cs typeface="Sakkal Majalla" panose="02000000000000000000" pitchFamily="2" charset="-78"/>
                  </a:endParaRPr>
                </a:p>
              </p:txBody>
            </p:sp>
            <p:sp>
              <p:nvSpPr>
                <p:cNvPr id="539" name="Shape"/>
                <p:cNvSpPr/>
                <p:nvPr/>
              </p:nvSpPr>
              <p:spPr>
                <a:xfrm rot="10800000">
                  <a:off x="37" y="332930"/>
                  <a:ext cx="362241" cy="38764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12458"/>
                        <a:pt x="11929" y="5046"/>
                        <a:pt x="0" y="5046"/>
                      </a:cubicBezTo>
                      <a:lnTo>
                        <a:pt x="0" y="0"/>
                      </a:lnTo>
                      <a:cubicBezTo>
                        <a:pt x="11929" y="0"/>
                        <a:pt x="21600" y="7411"/>
                        <a:pt x="21600" y="16554"/>
                      </a:cubicBezTo>
                      <a:close/>
                    </a:path>
                  </a:pathLst>
                </a:custGeom>
                <a:solidFill>
                  <a:srgbClr val="000000">
                    <a:alpha val="20000"/>
                  </a:srgbClr>
                </a:solidFill>
                <a:ln w="12700" cap="flat">
                  <a:noFill/>
                  <a:miter lim="400000"/>
                </a:ln>
                <a:effectLst/>
              </p:spPr>
              <p:txBody>
                <a:bodyPr wrap="square" lIns="45719" tIns="45719" rIns="45719" bIns="45719" numCol="1" rtlCol="1" anchor="ctr">
                  <a:noAutofit/>
                </a:bodyPr>
                <a:lstStyle/>
                <a:p>
                  <a:pPr rtl="1">
                    <a:defRPr sz="3200">
                      <a:solidFill>
                        <a:srgbClr val="FFFFFF"/>
                      </a:solidFill>
                    </a:defRPr>
                  </a:pPr>
                  <a:endParaRPr sz="4400">
                    <a:latin typeface="Sakkal Majalla" panose="02000000000000000000" pitchFamily="2" charset="-78"/>
                    <a:cs typeface="Sakkal Majalla" panose="02000000000000000000" pitchFamily="2" charset="-78"/>
                  </a:endParaRPr>
                </a:p>
              </p:txBody>
            </p:sp>
            <p:sp>
              <p:nvSpPr>
                <p:cNvPr id="540" name="Line"/>
                <p:cNvSpPr/>
                <p:nvPr/>
              </p:nvSpPr>
              <p:spPr>
                <a:xfrm rot="10800000">
                  <a:off x="37" y="-1"/>
                  <a:ext cx="362241" cy="720578"/>
                </a:xfrm>
                <a:custGeom>
                  <a:avLst/>
                  <a:gdLst/>
                  <a:ahLst/>
                  <a:cxnLst>
                    <a:cxn ang="0">
                      <a:pos x="wd2" y="hd2"/>
                    </a:cxn>
                    <a:cxn ang="5400000">
                      <a:pos x="wd2" y="hd2"/>
                    </a:cxn>
                    <a:cxn ang="10800000">
                      <a:pos x="wd2" y="hd2"/>
                    </a:cxn>
                    <a:cxn ang="16200000">
                      <a:pos x="wd2" y="hd2"/>
                    </a:cxn>
                  </a:cxnLst>
                  <a:rect l="0" t="0" r="r" b="b"/>
                  <a:pathLst>
                    <a:path w="21600" h="21600" extrusionOk="0">
                      <a:moveTo>
                        <a:pt x="21600" y="11620"/>
                      </a:moveTo>
                      <a:cubicBezTo>
                        <a:pt x="21600" y="6702"/>
                        <a:pt x="11929" y="2715"/>
                        <a:pt x="0" y="2715"/>
                      </a:cubicBezTo>
                      <a:lnTo>
                        <a:pt x="0" y="0"/>
                      </a:lnTo>
                      <a:cubicBezTo>
                        <a:pt x="11929" y="0"/>
                        <a:pt x="21600" y="3987"/>
                        <a:pt x="21600" y="8905"/>
                      </a:cubicBezTo>
                      <a:lnTo>
                        <a:pt x="21600" y="11620"/>
                      </a:lnTo>
                      <a:cubicBezTo>
                        <a:pt x="21600" y="15681"/>
                        <a:pt x="14937" y="19227"/>
                        <a:pt x="5400" y="20243"/>
                      </a:cubicBezTo>
                      <a:lnTo>
                        <a:pt x="5400" y="21600"/>
                      </a:lnTo>
                      <a:lnTo>
                        <a:pt x="0" y="19168"/>
                      </a:lnTo>
                      <a:lnTo>
                        <a:pt x="5400" y="16171"/>
                      </a:lnTo>
                      <a:lnTo>
                        <a:pt x="5400" y="17528"/>
                      </a:lnTo>
                      <a:cubicBezTo>
                        <a:pt x="13760" y="16638"/>
                        <a:pt x="20032" y="13781"/>
                        <a:pt x="21348" y="10263"/>
                      </a:cubicBezTo>
                    </a:path>
                  </a:pathLst>
                </a:custGeom>
                <a:noFill/>
                <a:ln w="12700" cap="flat">
                  <a:solidFill>
                    <a:srgbClr val="D9D9D9"/>
                  </a:solidFill>
                  <a:prstDash val="solid"/>
                  <a:miter lim="800000"/>
                </a:ln>
                <a:effectLst/>
              </p:spPr>
              <p:txBody>
                <a:bodyPr wrap="square" lIns="45719" tIns="45719" rIns="45719" bIns="45719" numCol="1" rtlCol="1" anchor="ctr">
                  <a:noAutofit/>
                </a:bodyPr>
                <a:lstStyle/>
                <a:p>
                  <a:pPr rtl="1">
                    <a:defRPr sz="3200">
                      <a:solidFill>
                        <a:srgbClr val="FFFFFF"/>
                      </a:solidFill>
                    </a:defRPr>
                  </a:pPr>
                  <a:endParaRPr sz="4400">
                    <a:latin typeface="Sakkal Majalla" panose="02000000000000000000" pitchFamily="2" charset="-78"/>
                    <a:cs typeface="Sakkal Majalla" panose="02000000000000000000" pitchFamily="2" charset="-78"/>
                  </a:endParaRPr>
                </a:p>
              </p:txBody>
            </p:sp>
          </p:grpSp>
          <p:grpSp>
            <p:nvGrpSpPr>
              <p:cNvPr id="544" name="Zone de texte 2"/>
              <p:cNvGrpSpPr/>
              <p:nvPr/>
            </p:nvGrpSpPr>
            <p:grpSpPr>
              <a:xfrm>
                <a:off x="45744" y="-1"/>
                <a:ext cx="2039702" cy="850910"/>
                <a:chOff x="0" y="0"/>
                <a:chExt cx="2039701" cy="850908"/>
              </a:xfrm>
            </p:grpSpPr>
            <p:sp>
              <p:nvSpPr>
                <p:cNvPr id="542" name="Rectangle"/>
                <p:cNvSpPr/>
                <p:nvPr/>
              </p:nvSpPr>
              <p:spPr>
                <a:xfrm>
                  <a:off x="0" y="0"/>
                  <a:ext cx="2039701" cy="715135"/>
                </a:xfrm>
                <a:prstGeom prst="rect">
                  <a:avLst/>
                </a:prstGeom>
                <a:solidFill>
                  <a:srgbClr val="FFFFFF"/>
                </a:solidFill>
                <a:ln w="12700" cap="flat">
                  <a:noFill/>
                  <a:miter lim="400000"/>
                </a:ln>
                <a:effectLst/>
              </p:spPr>
              <p:txBody>
                <a:bodyPr wrap="square" lIns="45719" tIns="45719" rIns="45719" bIns="45719" numCol="1" rtlCol="1" anchor="t">
                  <a:noAutofit/>
                </a:bodyPr>
                <a:lstStyle/>
                <a:p>
                  <a:pPr algn="ctr" rtl="1">
                    <a:defRPr sz="1400">
                      <a:latin typeface="Calibri Light"/>
                      <a:ea typeface="Calibri Light"/>
                      <a:cs typeface="Calibri Light"/>
                      <a:sym typeface="Calibri Light"/>
                    </a:defRPr>
                  </a:pPr>
                  <a:endParaRPr sz="1600">
                    <a:latin typeface="Sakkal Majalla" panose="02000000000000000000" pitchFamily="2" charset="-78"/>
                    <a:cs typeface="Sakkal Majalla" panose="02000000000000000000" pitchFamily="2" charset="-78"/>
                  </a:endParaRPr>
                </a:p>
              </p:txBody>
            </p:sp>
            <p:sp>
              <p:nvSpPr>
                <p:cNvPr id="543" name="Stage 1: animal pathogen exclusively…"/>
                <p:cNvSpPr txBox="1"/>
                <p:nvPr/>
              </p:nvSpPr>
              <p:spPr>
                <a:xfrm>
                  <a:off x="46445" y="19916"/>
                  <a:ext cx="1948262" cy="830992"/>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19" rIns="45719" bIns="45719" numCol="1" rtlCol="1" anchor="t">
                  <a:spAutoFit/>
                </a:bodyPr>
                <a:lstStyle/>
                <a:p>
                  <a:pPr algn="ctr" rtl="1">
                    <a:defRPr sz="1400">
                      <a:latin typeface="Calibri Light"/>
                      <a:ea typeface="Calibri Light"/>
                      <a:cs typeface="Calibri Light"/>
                      <a:sym typeface="Calibri Light"/>
                    </a:defRPr>
                  </a:pPr>
                  <a:r>
                    <a:rPr lang="ar" sz="1600" dirty="0">
                      <a:latin typeface="Sakkal Majalla" panose="02000000000000000000" pitchFamily="2" charset="-78"/>
                      <a:cs typeface="Sakkal Majalla" panose="02000000000000000000" pitchFamily="2" charset="-78"/>
                    </a:rPr>
                    <a:t>المرحلة 1: مُمرِضات حيوانية فقط</a:t>
                  </a:r>
                </a:p>
                <a:p>
                  <a:pPr algn="ctr" rtl="1">
                    <a:defRPr sz="1400" i="1">
                      <a:latin typeface="Calibri Light"/>
                      <a:ea typeface="Calibri Light"/>
                      <a:cs typeface="Calibri Light"/>
                      <a:sym typeface="Calibri Light"/>
                    </a:defRPr>
                  </a:pPr>
                  <a:r>
                    <a:rPr lang="ar" sz="1600" dirty="0">
                      <a:latin typeface="Sakkal Majalla" panose="02000000000000000000" pitchFamily="2" charset="-78"/>
                      <a:cs typeface="Sakkal Majalla" panose="02000000000000000000" pitchFamily="2" charset="-78"/>
                    </a:rPr>
                    <a:t>لا توجد حالات بشرية</a:t>
                  </a:r>
                </a:p>
              </p:txBody>
            </p:sp>
          </p:grpSp>
          <p:grpSp>
            <p:nvGrpSpPr>
              <p:cNvPr id="547" name="Zone de texte 2"/>
              <p:cNvGrpSpPr/>
              <p:nvPr/>
            </p:nvGrpSpPr>
            <p:grpSpPr>
              <a:xfrm>
                <a:off x="1668331" y="2357519"/>
                <a:ext cx="1717518" cy="927495"/>
                <a:chOff x="0" y="0"/>
                <a:chExt cx="1717517" cy="927493"/>
              </a:xfrm>
            </p:grpSpPr>
            <p:sp>
              <p:nvSpPr>
                <p:cNvPr id="545" name="Rectangle"/>
                <p:cNvSpPr/>
                <p:nvPr/>
              </p:nvSpPr>
              <p:spPr>
                <a:xfrm>
                  <a:off x="0" y="0"/>
                  <a:ext cx="1717517" cy="927493"/>
                </a:xfrm>
                <a:prstGeom prst="rect">
                  <a:avLst/>
                </a:prstGeom>
                <a:solidFill>
                  <a:srgbClr val="FFFFFF"/>
                </a:solidFill>
                <a:ln w="12700" cap="flat">
                  <a:noFill/>
                  <a:miter lim="400000"/>
                </a:ln>
                <a:effectLst/>
              </p:spPr>
              <p:txBody>
                <a:bodyPr wrap="square" lIns="45719" tIns="45719" rIns="45719" bIns="45719" numCol="1" rtlCol="1" anchor="t">
                  <a:noAutofit/>
                </a:bodyPr>
                <a:lstStyle/>
                <a:p>
                  <a:pPr algn="ctr" rtl="1">
                    <a:defRPr sz="1400">
                      <a:latin typeface="Calibri Light"/>
                      <a:ea typeface="Calibri Light"/>
                      <a:cs typeface="Calibri Light"/>
                      <a:sym typeface="Calibri Light"/>
                    </a:defRPr>
                  </a:pPr>
                  <a:endParaRPr sz="1600">
                    <a:latin typeface="Sakkal Majalla" panose="02000000000000000000" pitchFamily="2" charset="-78"/>
                    <a:cs typeface="Sakkal Majalla" panose="02000000000000000000" pitchFamily="2" charset="-78"/>
                  </a:endParaRPr>
                </a:p>
              </p:txBody>
            </p:sp>
            <p:sp>
              <p:nvSpPr>
                <p:cNvPr id="546" name="Stage 2: primary infection…"/>
                <p:cNvSpPr txBox="1"/>
                <p:nvPr/>
              </p:nvSpPr>
              <p:spPr>
                <a:xfrm>
                  <a:off x="46445" y="19916"/>
                  <a:ext cx="1626078" cy="830993"/>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19" rIns="45719" bIns="45719" numCol="1" rtlCol="1" anchor="t">
                  <a:spAutoFit/>
                </a:bodyPr>
                <a:lstStyle/>
                <a:p>
                  <a:pPr algn="ctr" rtl="1">
                    <a:defRPr sz="1400">
                      <a:latin typeface="Calibri Light"/>
                      <a:ea typeface="Calibri Light"/>
                      <a:cs typeface="Calibri Light"/>
                      <a:sym typeface="Calibri Light"/>
                    </a:defRPr>
                  </a:pPr>
                  <a:r>
                    <a:rPr lang="ar" sz="1600" dirty="0">
                      <a:latin typeface="Sakkal Majalla" panose="02000000000000000000" pitchFamily="2" charset="-78"/>
                      <a:cs typeface="Sakkal Majalla" panose="02000000000000000000" pitchFamily="2" charset="-78"/>
                    </a:rPr>
                    <a:t>المرحلة 2: العدوى الأولية</a:t>
                  </a:r>
                </a:p>
                <a:p>
                  <a:pPr algn="ctr" rtl="1">
                    <a:defRPr sz="1400" i="1">
                      <a:latin typeface="Calibri Light"/>
                      <a:ea typeface="Calibri Light"/>
                      <a:cs typeface="Calibri Light"/>
                      <a:sym typeface="Calibri Light"/>
                    </a:defRPr>
                  </a:pPr>
                  <a:r>
                    <a:rPr lang="ar" sz="1600" dirty="0">
                      <a:latin typeface="Sakkal Majalla" panose="02000000000000000000" pitchFamily="2" charset="-78"/>
                      <a:cs typeface="Sakkal Majalla" panose="02000000000000000000" pitchFamily="2" charset="-78"/>
                    </a:rPr>
                    <a:t>انتقال العدوى من الحيوان إلى الإنسان</a:t>
                  </a:r>
                </a:p>
              </p:txBody>
            </p:sp>
          </p:grpSp>
          <p:sp>
            <p:nvSpPr>
              <p:cNvPr id="548" name="Zone de texte 2"/>
              <p:cNvSpPr txBox="1"/>
              <p:nvPr/>
            </p:nvSpPr>
            <p:spPr>
              <a:xfrm>
                <a:off x="3211658" y="115651"/>
                <a:ext cx="2187169" cy="830994"/>
              </a:xfrm>
              <a:prstGeom prst="rect">
                <a:avLst/>
              </a:prstGeom>
              <a:solidFill>
                <a:srgbClr val="FFFFFF"/>
              </a:solid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19" rIns="45719" bIns="45719" numCol="1" rtlCol="1" anchor="t">
                <a:spAutoFit/>
              </a:bodyPr>
              <a:lstStyle/>
              <a:p>
                <a:pPr algn="ctr" rtl="1">
                  <a:defRPr sz="1400">
                    <a:latin typeface="Calibri Light"/>
                    <a:ea typeface="Calibri Light"/>
                    <a:cs typeface="Calibri Light"/>
                    <a:sym typeface="Calibri Light"/>
                  </a:defRPr>
                </a:pPr>
                <a:r>
                  <a:rPr lang="ar" sz="1600" dirty="0">
                    <a:latin typeface="Sakkal Majalla" panose="02000000000000000000" pitchFamily="2" charset="-78"/>
                    <a:cs typeface="Sakkal Majalla" panose="02000000000000000000" pitchFamily="2" charset="-78"/>
                  </a:rPr>
                  <a:t>المرحلة 3: فاشية محدودة</a:t>
                </a:r>
              </a:p>
              <a:p>
                <a:pPr algn="ctr" rtl="1">
                  <a:defRPr sz="1400" i="1">
                    <a:latin typeface="Calibri Light"/>
                    <a:ea typeface="Calibri Light"/>
                    <a:cs typeface="Calibri Light"/>
                    <a:sym typeface="Calibri Light"/>
                  </a:defRPr>
                </a:pPr>
                <a:r>
                  <a:rPr lang="ar" sz="1600" dirty="0">
                    <a:latin typeface="Sakkal Majalla" panose="02000000000000000000" pitchFamily="2" charset="-78"/>
                    <a:cs typeface="Sakkal Majalla" panose="02000000000000000000" pitchFamily="2" charset="-78"/>
                  </a:rPr>
                  <a:t>انتقال العدوى من الحيوان إلى الإنسان، وانتقال العدوى بين البشر</a:t>
                </a:r>
              </a:p>
            </p:txBody>
          </p:sp>
          <p:sp>
            <p:nvSpPr>
              <p:cNvPr id="549" name="Zone de texte 2"/>
              <p:cNvSpPr txBox="1"/>
              <p:nvPr/>
            </p:nvSpPr>
            <p:spPr>
              <a:xfrm>
                <a:off x="3463044" y="3394639"/>
                <a:ext cx="2187169" cy="1077215"/>
              </a:xfrm>
              <a:prstGeom prst="rect">
                <a:avLst/>
              </a:prstGeom>
              <a:solidFill>
                <a:srgbClr val="FFFFFF"/>
              </a:solid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19" rIns="45719" bIns="45719" numCol="1" rtlCol="1" anchor="t">
                <a:spAutoFit/>
              </a:bodyPr>
              <a:lstStyle/>
              <a:p>
                <a:pPr algn="ctr" rtl="1">
                  <a:defRPr sz="1400">
                    <a:latin typeface="Calibri Light"/>
                    <a:ea typeface="Calibri Light"/>
                    <a:cs typeface="Calibri Light"/>
                    <a:sym typeface="Calibri Light"/>
                  </a:defRPr>
                </a:pPr>
                <a:r>
                  <a:rPr lang="ar" sz="1600" dirty="0">
                    <a:latin typeface="Sakkal Majalla" panose="02000000000000000000" pitchFamily="2" charset="-78"/>
                    <a:cs typeface="Sakkal Majalla" panose="02000000000000000000" pitchFamily="2" charset="-78"/>
                  </a:rPr>
                  <a:t>المرحلة 4: فاشية طويلة الأمد</a:t>
                </a:r>
              </a:p>
              <a:p>
                <a:pPr algn="ctr" rtl="1">
                  <a:defRPr sz="1400" i="1">
                    <a:latin typeface="Calibri Light"/>
                    <a:ea typeface="Calibri Light"/>
                    <a:cs typeface="Calibri Light"/>
                    <a:sym typeface="Calibri Light"/>
                  </a:defRPr>
                </a:pPr>
                <a:r>
                  <a:rPr lang="ar" sz="1600" dirty="0">
                    <a:latin typeface="Sakkal Majalla" panose="02000000000000000000" pitchFamily="2" charset="-78"/>
                    <a:cs typeface="Sakkal Majalla" panose="02000000000000000000" pitchFamily="2" charset="-78"/>
                  </a:rPr>
                  <a:t>انتقال العدوى من الحيوان إلى الإنسان، واستمرار انتقال العدوى بين البشر</a:t>
                </a:r>
              </a:p>
            </p:txBody>
          </p:sp>
          <p:sp>
            <p:nvSpPr>
              <p:cNvPr id="550" name="Zone de texte 2"/>
              <p:cNvSpPr txBox="1"/>
              <p:nvPr/>
            </p:nvSpPr>
            <p:spPr>
              <a:xfrm>
                <a:off x="6673213" y="2401369"/>
                <a:ext cx="1556424" cy="1077215"/>
              </a:xfrm>
              <a:prstGeom prst="rect">
                <a:avLst/>
              </a:prstGeom>
              <a:solidFill>
                <a:srgbClr val="FFFFFF"/>
              </a:solid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19" rIns="45719" bIns="45719" numCol="1" rtlCol="1" anchor="t">
                <a:spAutoFit/>
              </a:bodyPr>
              <a:lstStyle/>
              <a:p>
                <a:pPr algn="ctr" rtl="1">
                  <a:defRPr sz="1400">
                    <a:latin typeface="Calibri Light"/>
                    <a:ea typeface="Calibri Light"/>
                    <a:cs typeface="Calibri Light"/>
                    <a:sym typeface="Calibri Light"/>
                  </a:defRPr>
                </a:pPr>
                <a:r>
                  <a:rPr lang="ar" sz="1600">
                    <a:latin typeface="Sakkal Majalla" panose="02000000000000000000" pitchFamily="2" charset="-78"/>
                    <a:cs typeface="Sakkal Majalla" panose="02000000000000000000" pitchFamily="2" charset="-78"/>
                  </a:rPr>
                  <a:t>المرحلة 5: مُمرِضات بشرية فقط</a:t>
                </a:r>
              </a:p>
              <a:p>
                <a:pPr algn="ctr" rtl="1">
                  <a:defRPr sz="1400" i="1">
                    <a:latin typeface="Calibri Light"/>
                    <a:ea typeface="Calibri Light"/>
                    <a:cs typeface="Calibri Light"/>
                    <a:sym typeface="Calibri Light"/>
                  </a:defRPr>
                </a:pPr>
                <a:r>
                  <a:rPr lang="ar" sz="1600">
                    <a:latin typeface="Sakkal Majalla" panose="02000000000000000000" pitchFamily="2" charset="-78"/>
                    <a:cs typeface="Sakkal Majalla" panose="02000000000000000000" pitchFamily="2" charset="-78"/>
                  </a:rPr>
                  <a:t>استمرار انتقال العدوى بين البشر</a:t>
                </a:r>
              </a:p>
            </p:txBody>
          </p:sp>
        </p:grpSp>
        <p:sp>
          <p:nvSpPr>
            <p:cNvPr id="552" name="Double flèche horizontale 28"/>
            <p:cNvSpPr/>
            <p:nvPr/>
          </p:nvSpPr>
          <p:spPr>
            <a:xfrm>
              <a:off x="1927117" y="1738430"/>
              <a:ext cx="1242789" cy="353759"/>
            </a:xfrm>
            <a:prstGeom prst="leftRightArrow">
              <a:avLst>
                <a:gd name="adj1" fmla="val 23673"/>
                <a:gd name="adj2" fmla="val 39469"/>
              </a:avLst>
            </a:prstGeom>
            <a:solidFill>
              <a:srgbClr val="D9D9D9"/>
            </a:solidFill>
            <a:ln w="12700" cap="flat">
              <a:solidFill>
                <a:srgbClr val="D9D9D9"/>
              </a:solidFill>
              <a:prstDash val="solid"/>
              <a:miter lim="800000"/>
            </a:ln>
            <a:effectLst/>
          </p:spPr>
          <p:txBody>
            <a:bodyPr wrap="square" lIns="45719" tIns="45719" rIns="45719" bIns="45719" numCol="1" rtlCol="1" anchor="ctr">
              <a:noAutofit/>
            </a:bodyPr>
            <a:lstStyle/>
            <a:p>
              <a:pPr rtl="1">
                <a:defRPr sz="3200">
                  <a:solidFill>
                    <a:srgbClr val="FFFFFF"/>
                  </a:solidFill>
                </a:defRPr>
              </a:pPr>
              <a:endParaRPr sz="4400">
                <a:latin typeface="Sakkal Majalla" panose="02000000000000000000" pitchFamily="2" charset="-78"/>
                <a:cs typeface="Sakkal Majalla" panose="02000000000000000000" pitchFamily="2" charset="-78"/>
              </a:endParaRPr>
            </a:p>
          </p:txBody>
        </p:sp>
      </p:grpSp>
      <p:sp>
        <p:nvSpPr>
          <p:cNvPr id="2" name="Title 16">
            <a:extLst>
              <a:ext uri="{FF2B5EF4-FFF2-40B4-BE49-F238E27FC236}">
                <a16:creationId xmlns:a16="http://schemas.microsoft.com/office/drawing/2014/main" xmlns="" id="{9D76ABD7-6814-31BC-50F0-4FD9EA4E7444}"/>
              </a:ext>
            </a:extLst>
          </p:cNvPr>
          <p:cNvSpPr txBox="1">
            <a:spLocks/>
          </p:cNvSpPr>
          <p:nvPr/>
        </p:nvSpPr>
        <p:spPr>
          <a:xfrm>
            <a:off x="288036" y="14281"/>
            <a:ext cx="9399974" cy="64611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a:bodyPr>
          <a:lstStyle>
            <a:lvl1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تطور مراحل الأمراض حَيَوانِيّ</a:t>
            </a:r>
            <a:r>
              <a:rPr lang="ar-EG" b="1" dirty="0">
                <a:latin typeface="Sakkal Majalla" panose="02000000000000000000" pitchFamily="2" charset="-78"/>
                <a:cs typeface="Sakkal Majalla" panose="02000000000000000000" pitchFamily="2" charset="-78"/>
              </a:rPr>
              <a:t>َ</a:t>
            </a:r>
            <a:r>
              <a:rPr lang="ar" b="1" dirty="0">
                <a:latin typeface="Sakkal Majalla" panose="02000000000000000000" pitchFamily="2" charset="-78"/>
                <a:cs typeface="Sakkal Majalla" panose="02000000000000000000" pitchFamily="2" charset="-78"/>
              </a:rPr>
              <a:t>ة المَصْدَر </a:t>
            </a:r>
            <a:endParaRPr lang="hu-HU" b="1"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0" name="Groupe 7"/>
          <p:cNvGrpSpPr/>
          <p:nvPr/>
        </p:nvGrpSpPr>
        <p:grpSpPr>
          <a:xfrm>
            <a:off x="2150899" y="1639129"/>
            <a:ext cx="8229638" cy="4451941"/>
            <a:chOff x="0" y="-1"/>
            <a:chExt cx="8229637" cy="4451939"/>
          </a:xfrm>
        </p:grpSpPr>
        <p:grpSp>
          <p:nvGrpSpPr>
            <p:cNvPr id="568" name="Groupe 9"/>
            <p:cNvGrpSpPr/>
            <p:nvPr/>
          </p:nvGrpSpPr>
          <p:grpSpPr>
            <a:xfrm>
              <a:off x="0" y="799262"/>
              <a:ext cx="1696715" cy="1832961"/>
              <a:chOff x="0" y="0"/>
              <a:chExt cx="1696714" cy="1832959"/>
            </a:xfrm>
          </p:grpSpPr>
          <p:pic>
            <p:nvPicPr>
              <p:cNvPr id="558" name="Image 22" descr="Image 22"/>
              <p:cNvPicPr>
                <a:picLocks noChangeAspect="1"/>
              </p:cNvPicPr>
              <p:nvPr/>
            </p:nvPicPr>
            <p:blipFill>
              <a:blip r:embed="rId3"/>
              <a:stretch>
                <a:fillRect/>
              </a:stretch>
            </p:blipFill>
            <p:spPr>
              <a:xfrm>
                <a:off x="845440" y="1325308"/>
                <a:ext cx="573015" cy="507652"/>
              </a:xfrm>
              <a:prstGeom prst="rect">
                <a:avLst/>
              </a:prstGeom>
              <a:ln w="12700" cap="flat">
                <a:noFill/>
                <a:miter lim="400000"/>
              </a:ln>
              <a:effectLst/>
            </p:spPr>
          </p:pic>
          <p:pic>
            <p:nvPicPr>
              <p:cNvPr id="559" name="Image 23" descr="Image 23"/>
              <p:cNvPicPr>
                <a:picLocks noChangeAspect="1"/>
              </p:cNvPicPr>
              <p:nvPr/>
            </p:nvPicPr>
            <p:blipFill>
              <a:blip r:embed="rId4"/>
              <a:stretch>
                <a:fillRect/>
              </a:stretch>
            </p:blipFill>
            <p:spPr>
              <a:xfrm>
                <a:off x="107389" y="875710"/>
                <a:ext cx="804625" cy="511848"/>
              </a:xfrm>
              <a:prstGeom prst="rect">
                <a:avLst/>
              </a:prstGeom>
              <a:ln w="12700" cap="flat">
                <a:noFill/>
                <a:miter lim="400000"/>
              </a:ln>
              <a:effectLst/>
            </p:spPr>
          </p:pic>
          <p:pic>
            <p:nvPicPr>
              <p:cNvPr id="560" name="Image 24" descr="Image 24"/>
              <p:cNvPicPr>
                <a:picLocks noChangeAspect="1"/>
              </p:cNvPicPr>
              <p:nvPr/>
            </p:nvPicPr>
            <p:blipFill>
              <a:blip r:embed="rId5"/>
              <a:stretch>
                <a:fillRect/>
              </a:stretch>
            </p:blipFill>
            <p:spPr>
              <a:xfrm>
                <a:off x="939374" y="622811"/>
                <a:ext cx="757341" cy="758541"/>
              </a:xfrm>
              <a:prstGeom prst="rect">
                <a:avLst/>
              </a:prstGeom>
              <a:ln w="12700" cap="flat">
                <a:noFill/>
                <a:miter lim="400000"/>
              </a:ln>
              <a:effectLst/>
            </p:spPr>
          </p:pic>
          <p:grpSp>
            <p:nvGrpSpPr>
              <p:cNvPr id="567" name="Groupe 25"/>
              <p:cNvGrpSpPr/>
              <p:nvPr/>
            </p:nvGrpSpPr>
            <p:grpSpPr>
              <a:xfrm>
                <a:off x="-1" y="-1"/>
                <a:ext cx="791803" cy="739819"/>
                <a:chOff x="0" y="0"/>
                <a:chExt cx="791801" cy="739817"/>
              </a:xfrm>
            </p:grpSpPr>
            <p:grpSp>
              <p:nvGrpSpPr>
                <p:cNvPr id="563" name="Flèche courbée vers la gauche 26"/>
                <p:cNvGrpSpPr/>
                <p:nvPr/>
              </p:nvGrpSpPr>
              <p:grpSpPr>
                <a:xfrm>
                  <a:off x="429448" y="18664"/>
                  <a:ext cx="362354" cy="721154"/>
                  <a:chOff x="0" y="0"/>
                  <a:chExt cx="362352" cy="721153"/>
                </a:xfrm>
              </p:grpSpPr>
              <p:sp>
                <p:nvSpPr>
                  <p:cNvPr id="561" name="Shape"/>
                  <p:cNvSpPr/>
                  <p:nvPr/>
                </p:nvSpPr>
                <p:spPr>
                  <a:xfrm>
                    <a:off x="0" y="0"/>
                    <a:ext cx="362353" cy="721154"/>
                  </a:xfrm>
                  <a:custGeom>
                    <a:avLst/>
                    <a:gdLst/>
                    <a:ahLst/>
                    <a:cxnLst>
                      <a:cxn ang="0">
                        <a:pos x="wd2" y="hd2"/>
                      </a:cxn>
                      <a:cxn ang="5400000">
                        <a:pos x="wd2" y="hd2"/>
                      </a:cxn>
                      <a:cxn ang="10800000">
                        <a:pos x="wd2" y="hd2"/>
                      </a:cxn>
                      <a:cxn ang="16200000">
                        <a:pos x="wd2" y="hd2"/>
                      </a:cxn>
                    </a:cxnLst>
                    <a:rect l="0" t="0" r="r" b="b"/>
                    <a:pathLst>
                      <a:path w="20254" h="21600" extrusionOk="0">
                        <a:moveTo>
                          <a:pt x="0" y="19170"/>
                        </a:moveTo>
                        <a:lnTo>
                          <a:pt x="5063" y="16174"/>
                        </a:lnTo>
                        <a:lnTo>
                          <a:pt x="5063" y="17530"/>
                        </a:lnTo>
                        <a:lnTo>
                          <a:pt x="5063" y="17530"/>
                        </a:lnTo>
                        <a:cubicBezTo>
                          <a:pt x="12902" y="16640"/>
                          <a:pt x="18782" y="13782"/>
                          <a:pt x="20016" y="10263"/>
                        </a:cubicBezTo>
                        <a:cubicBezTo>
                          <a:pt x="21600" y="14785"/>
                          <a:pt x="15136" y="19100"/>
                          <a:pt x="5063" y="20243"/>
                        </a:cubicBezTo>
                        <a:lnTo>
                          <a:pt x="5063" y="21600"/>
                        </a:lnTo>
                        <a:close/>
                        <a:moveTo>
                          <a:pt x="20252" y="11620"/>
                        </a:moveTo>
                        <a:cubicBezTo>
                          <a:pt x="20252" y="6701"/>
                          <a:pt x="11185" y="2713"/>
                          <a:pt x="0" y="2713"/>
                        </a:cubicBezTo>
                        <a:lnTo>
                          <a:pt x="0" y="0"/>
                        </a:lnTo>
                        <a:cubicBezTo>
                          <a:pt x="11185" y="0"/>
                          <a:pt x="20252" y="3988"/>
                          <a:pt x="20252" y="8907"/>
                        </a:cubicBezTo>
                        <a:close/>
                      </a:path>
                    </a:pathLst>
                  </a:custGeom>
                  <a:solidFill>
                    <a:srgbClr val="FFBABE"/>
                  </a:solidFill>
                  <a:ln w="12700" cap="flat">
                    <a:noFill/>
                    <a:miter lim="400000"/>
                  </a:ln>
                  <a:effectLst/>
                </p:spPr>
                <p:txBody>
                  <a:bodyPr wrap="square" lIns="45719" tIns="45719" rIns="45719" bIns="45719" numCol="1" rtlCol="1" anchor="ctr">
                    <a:noAutofit/>
                  </a:bodyPr>
                  <a:lstStyle/>
                  <a:p>
                    <a:pPr rtl="1">
                      <a:defRPr sz="3200">
                        <a:solidFill>
                          <a:srgbClr val="FFFFFF"/>
                        </a:solidFill>
                      </a:defRPr>
                    </a:pPr>
                    <a:endParaRPr sz="3600">
                      <a:latin typeface="Sakkal Majalla" panose="02000000000000000000" pitchFamily="2" charset="-78"/>
                      <a:cs typeface="Sakkal Majalla" panose="02000000000000000000" pitchFamily="2" charset="-78"/>
                    </a:endParaRPr>
                  </a:p>
                </p:txBody>
              </p:sp>
              <p:sp>
                <p:nvSpPr>
                  <p:cNvPr id="562" name="Shape"/>
                  <p:cNvSpPr/>
                  <p:nvPr/>
                </p:nvSpPr>
                <p:spPr>
                  <a:xfrm>
                    <a:off x="0" y="0"/>
                    <a:ext cx="362316" cy="38794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12456"/>
                          <a:pt x="11929" y="5043"/>
                          <a:pt x="0" y="5043"/>
                        </a:cubicBezTo>
                        <a:lnTo>
                          <a:pt x="0" y="0"/>
                        </a:lnTo>
                        <a:cubicBezTo>
                          <a:pt x="11929" y="0"/>
                          <a:pt x="21600" y="7413"/>
                          <a:pt x="21600" y="16557"/>
                        </a:cubicBezTo>
                        <a:close/>
                      </a:path>
                    </a:pathLst>
                  </a:custGeom>
                  <a:solidFill>
                    <a:srgbClr val="000000">
                      <a:alpha val="20000"/>
                    </a:srgbClr>
                  </a:solidFill>
                  <a:ln w="12700" cap="flat">
                    <a:noFill/>
                    <a:miter lim="400000"/>
                  </a:ln>
                  <a:effectLst/>
                </p:spPr>
                <p:txBody>
                  <a:bodyPr wrap="square" lIns="45719" tIns="45719" rIns="45719" bIns="45719" numCol="1" rtlCol="1" anchor="ctr">
                    <a:noAutofit/>
                  </a:bodyPr>
                  <a:lstStyle/>
                  <a:p>
                    <a:pPr rtl="1">
                      <a:defRPr sz="3200">
                        <a:solidFill>
                          <a:srgbClr val="FFFFFF"/>
                        </a:solidFill>
                      </a:defRPr>
                    </a:pPr>
                    <a:endParaRPr sz="3600">
                      <a:latin typeface="Sakkal Majalla" panose="02000000000000000000" pitchFamily="2" charset="-78"/>
                      <a:cs typeface="Sakkal Majalla" panose="02000000000000000000" pitchFamily="2" charset="-78"/>
                    </a:endParaRPr>
                  </a:p>
                </p:txBody>
              </p:sp>
            </p:grpSp>
            <p:grpSp>
              <p:nvGrpSpPr>
                <p:cNvPr id="566" name="Flèche courbée vers la gauche 27"/>
                <p:cNvGrpSpPr/>
                <p:nvPr/>
              </p:nvGrpSpPr>
              <p:grpSpPr>
                <a:xfrm>
                  <a:off x="-1" y="-1"/>
                  <a:ext cx="362280" cy="720578"/>
                  <a:chOff x="0" y="0"/>
                  <a:chExt cx="362278" cy="720576"/>
                </a:xfrm>
              </p:grpSpPr>
              <p:sp>
                <p:nvSpPr>
                  <p:cNvPr id="564" name="Shape"/>
                  <p:cNvSpPr/>
                  <p:nvPr/>
                </p:nvSpPr>
                <p:spPr>
                  <a:xfrm rot="10800000">
                    <a:off x="-1" y="-1"/>
                    <a:ext cx="362280" cy="720578"/>
                  </a:xfrm>
                  <a:custGeom>
                    <a:avLst/>
                    <a:gdLst/>
                    <a:ahLst/>
                    <a:cxnLst>
                      <a:cxn ang="0">
                        <a:pos x="wd2" y="hd2"/>
                      </a:cxn>
                      <a:cxn ang="5400000">
                        <a:pos x="wd2" y="hd2"/>
                      </a:cxn>
                      <a:cxn ang="10800000">
                        <a:pos x="wd2" y="hd2"/>
                      </a:cxn>
                      <a:cxn ang="16200000">
                        <a:pos x="wd2" y="hd2"/>
                      </a:cxn>
                    </a:cxnLst>
                    <a:rect l="0" t="0" r="r" b="b"/>
                    <a:pathLst>
                      <a:path w="20253" h="21600" extrusionOk="0">
                        <a:moveTo>
                          <a:pt x="0" y="19168"/>
                        </a:moveTo>
                        <a:lnTo>
                          <a:pt x="5063" y="16171"/>
                        </a:lnTo>
                        <a:lnTo>
                          <a:pt x="5063" y="17528"/>
                        </a:lnTo>
                        <a:lnTo>
                          <a:pt x="5063" y="17528"/>
                        </a:lnTo>
                        <a:cubicBezTo>
                          <a:pt x="12901" y="16638"/>
                          <a:pt x="18780" y="13781"/>
                          <a:pt x="20014" y="10263"/>
                        </a:cubicBezTo>
                        <a:cubicBezTo>
                          <a:pt x="21600" y="14784"/>
                          <a:pt x="15136" y="19099"/>
                          <a:pt x="5063" y="20243"/>
                        </a:cubicBezTo>
                        <a:lnTo>
                          <a:pt x="5063" y="21600"/>
                        </a:lnTo>
                        <a:close/>
                        <a:moveTo>
                          <a:pt x="20251" y="11620"/>
                        </a:moveTo>
                        <a:cubicBezTo>
                          <a:pt x="20251" y="6702"/>
                          <a:pt x="11184" y="2715"/>
                          <a:pt x="0" y="2715"/>
                        </a:cubicBezTo>
                        <a:lnTo>
                          <a:pt x="0" y="0"/>
                        </a:lnTo>
                        <a:cubicBezTo>
                          <a:pt x="11184" y="0"/>
                          <a:pt x="20251" y="3987"/>
                          <a:pt x="20251" y="8905"/>
                        </a:cubicBezTo>
                        <a:close/>
                      </a:path>
                    </a:pathLst>
                  </a:custGeom>
                  <a:solidFill>
                    <a:srgbClr val="FFBABE"/>
                  </a:solidFill>
                  <a:ln w="12700" cap="flat">
                    <a:noFill/>
                    <a:miter lim="400000"/>
                  </a:ln>
                  <a:effectLst/>
                </p:spPr>
                <p:txBody>
                  <a:bodyPr wrap="square" lIns="45719" tIns="45719" rIns="45719" bIns="45719" numCol="1" rtlCol="1" anchor="ctr">
                    <a:noAutofit/>
                  </a:bodyPr>
                  <a:lstStyle/>
                  <a:p>
                    <a:pPr rtl="1">
                      <a:defRPr sz="3200">
                        <a:solidFill>
                          <a:srgbClr val="FFFFFF"/>
                        </a:solidFill>
                      </a:defRPr>
                    </a:pPr>
                    <a:endParaRPr sz="3600">
                      <a:latin typeface="Sakkal Majalla" panose="02000000000000000000" pitchFamily="2" charset="-78"/>
                      <a:cs typeface="Sakkal Majalla" panose="02000000000000000000" pitchFamily="2" charset="-78"/>
                    </a:endParaRPr>
                  </a:p>
                </p:txBody>
              </p:sp>
              <p:sp>
                <p:nvSpPr>
                  <p:cNvPr id="565" name="Shape"/>
                  <p:cNvSpPr/>
                  <p:nvPr/>
                </p:nvSpPr>
                <p:spPr>
                  <a:xfrm rot="10800000">
                    <a:off x="37" y="332930"/>
                    <a:ext cx="362242" cy="38764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12458"/>
                          <a:pt x="11929" y="5046"/>
                          <a:pt x="0" y="5046"/>
                        </a:cubicBezTo>
                        <a:lnTo>
                          <a:pt x="0" y="0"/>
                        </a:lnTo>
                        <a:cubicBezTo>
                          <a:pt x="11929" y="0"/>
                          <a:pt x="21600" y="7411"/>
                          <a:pt x="21600" y="16554"/>
                        </a:cubicBezTo>
                        <a:close/>
                      </a:path>
                    </a:pathLst>
                  </a:custGeom>
                  <a:solidFill>
                    <a:srgbClr val="000000">
                      <a:alpha val="20000"/>
                    </a:srgbClr>
                  </a:solidFill>
                  <a:ln w="12700" cap="flat">
                    <a:noFill/>
                    <a:miter lim="400000"/>
                  </a:ln>
                  <a:effectLst/>
                </p:spPr>
                <p:txBody>
                  <a:bodyPr wrap="square" lIns="45719" tIns="45719" rIns="45719" bIns="45719" numCol="1" rtlCol="1" anchor="ctr">
                    <a:noAutofit/>
                  </a:bodyPr>
                  <a:lstStyle/>
                  <a:p>
                    <a:pPr rtl="1">
                      <a:defRPr sz="3200">
                        <a:solidFill>
                          <a:srgbClr val="FFFFFF"/>
                        </a:solidFill>
                      </a:defRPr>
                    </a:pPr>
                    <a:endParaRPr sz="3600">
                      <a:latin typeface="Sakkal Majalla" panose="02000000000000000000" pitchFamily="2" charset="-78"/>
                      <a:cs typeface="Sakkal Majalla" panose="02000000000000000000" pitchFamily="2" charset="-78"/>
                    </a:endParaRPr>
                  </a:p>
                </p:txBody>
              </p:sp>
            </p:grpSp>
          </p:grpSp>
        </p:grpSp>
        <p:sp>
          <p:nvSpPr>
            <p:cNvPr id="569" name="Double flèche horizontale 11"/>
            <p:cNvSpPr/>
            <p:nvPr/>
          </p:nvSpPr>
          <p:spPr>
            <a:xfrm rot="19420913">
              <a:off x="4273612" y="1172775"/>
              <a:ext cx="1242789" cy="353759"/>
            </a:xfrm>
            <a:prstGeom prst="leftRightArrow">
              <a:avLst>
                <a:gd name="adj1" fmla="val 23673"/>
                <a:gd name="adj2" fmla="val 39469"/>
              </a:avLst>
            </a:prstGeom>
            <a:solidFill>
              <a:srgbClr val="D9D9D9"/>
            </a:solidFill>
            <a:ln w="12700" cap="flat">
              <a:solidFill>
                <a:srgbClr val="D9D9D9"/>
              </a:solidFill>
              <a:prstDash val="solid"/>
              <a:miter lim="800000"/>
            </a:ln>
            <a:effectLst/>
          </p:spPr>
          <p:txBody>
            <a:bodyPr wrap="square" lIns="45719" tIns="45719" rIns="45719" bIns="45719" numCol="1" rtlCol="1" anchor="ctr">
              <a:noAutofit/>
            </a:bodyPr>
            <a:lstStyle/>
            <a:p>
              <a:pPr rtl="1">
                <a:defRPr sz="3200">
                  <a:solidFill>
                    <a:srgbClr val="FFFFFF"/>
                  </a:solidFill>
                </a:defRPr>
              </a:pPr>
              <a:endParaRPr sz="3600">
                <a:latin typeface="Sakkal Majalla" panose="02000000000000000000" pitchFamily="2" charset="-78"/>
                <a:cs typeface="Sakkal Majalla" panose="02000000000000000000" pitchFamily="2" charset="-78"/>
              </a:endParaRPr>
            </a:p>
          </p:txBody>
        </p:sp>
        <p:pic>
          <p:nvPicPr>
            <p:cNvPr id="570" name="Image 12" descr="Image 12"/>
            <p:cNvPicPr>
              <a:picLocks noChangeAspect="1"/>
            </p:cNvPicPr>
            <p:nvPr/>
          </p:nvPicPr>
          <p:blipFill>
            <a:blip r:embed="rId6"/>
            <a:stretch>
              <a:fillRect/>
            </a:stretch>
          </p:blipFill>
          <p:spPr>
            <a:xfrm>
              <a:off x="5701947" y="299176"/>
              <a:ext cx="508924" cy="1431949"/>
            </a:xfrm>
            <a:prstGeom prst="rect">
              <a:avLst/>
            </a:prstGeom>
            <a:ln w="12700" cap="flat">
              <a:noFill/>
              <a:miter lim="400000"/>
            </a:ln>
            <a:effectLst/>
          </p:spPr>
        </p:pic>
        <p:pic>
          <p:nvPicPr>
            <p:cNvPr id="571" name="Image 13" descr="Image 13"/>
            <p:cNvPicPr>
              <a:picLocks noChangeAspect="1"/>
            </p:cNvPicPr>
            <p:nvPr/>
          </p:nvPicPr>
          <p:blipFill>
            <a:blip r:embed="rId6"/>
            <a:stretch>
              <a:fillRect/>
            </a:stretch>
          </p:blipFill>
          <p:spPr>
            <a:xfrm>
              <a:off x="5667666" y="2357519"/>
              <a:ext cx="508925" cy="1431948"/>
            </a:xfrm>
            <a:prstGeom prst="rect">
              <a:avLst/>
            </a:prstGeom>
            <a:ln w="12700" cap="flat">
              <a:noFill/>
              <a:miter lim="400000"/>
            </a:ln>
            <a:effectLst/>
          </p:spPr>
        </p:pic>
        <p:sp>
          <p:nvSpPr>
            <p:cNvPr id="572" name="Double flèche horizontale 14"/>
            <p:cNvSpPr/>
            <p:nvPr/>
          </p:nvSpPr>
          <p:spPr>
            <a:xfrm rot="1822020">
              <a:off x="4273612" y="2583756"/>
              <a:ext cx="1242789" cy="353759"/>
            </a:xfrm>
            <a:prstGeom prst="leftRightArrow">
              <a:avLst>
                <a:gd name="adj1" fmla="val 23673"/>
                <a:gd name="adj2" fmla="val 39469"/>
              </a:avLst>
            </a:prstGeom>
            <a:solidFill>
              <a:srgbClr val="D9D9D9"/>
            </a:solidFill>
            <a:ln w="12700" cap="flat">
              <a:solidFill>
                <a:srgbClr val="D9D9D9"/>
              </a:solidFill>
              <a:prstDash val="solid"/>
              <a:miter lim="800000"/>
            </a:ln>
            <a:effectLst/>
          </p:spPr>
          <p:txBody>
            <a:bodyPr wrap="square" lIns="45719" tIns="45719" rIns="45719" bIns="45719" numCol="1" rtlCol="1" anchor="ctr">
              <a:noAutofit/>
            </a:bodyPr>
            <a:lstStyle/>
            <a:p>
              <a:pPr rtl="1">
                <a:defRPr sz="3200">
                  <a:solidFill>
                    <a:srgbClr val="FFFFFF"/>
                  </a:solidFill>
                </a:defRPr>
              </a:pPr>
              <a:endParaRPr sz="3600">
                <a:latin typeface="Sakkal Majalla" panose="02000000000000000000" pitchFamily="2" charset="-78"/>
                <a:cs typeface="Sakkal Majalla" panose="02000000000000000000" pitchFamily="2" charset="-78"/>
              </a:endParaRPr>
            </a:p>
          </p:txBody>
        </p:sp>
        <p:grpSp>
          <p:nvGrpSpPr>
            <p:cNvPr id="576" name="Flèche courbée vers la gauche 15"/>
            <p:cNvGrpSpPr/>
            <p:nvPr/>
          </p:nvGrpSpPr>
          <p:grpSpPr>
            <a:xfrm>
              <a:off x="6776053" y="1567691"/>
              <a:ext cx="362296" cy="720806"/>
              <a:chOff x="0" y="0"/>
              <a:chExt cx="362294" cy="720805"/>
            </a:xfrm>
          </p:grpSpPr>
          <p:sp>
            <p:nvSpPr>
              <p:cNvPr id="573" name="Shape"/>
              <p:cNvSpPr/>
              <p:nvPr/>
            </p:nvSpPr>
            <p:spPr>
              <a:xfrm>
                <a:off x="0" y="0"/>
                <a:ext cx="362295" cy="720806"/>
              </a:xfrm>
              <a:custGeom>
                <a:avLst/>
                <a:gdLst/>
                <a:ahLst/>
                <a:cxnLst>
                  <a:cxn ang="0">
                    <a:pos x="wd2" y="hd2"/>
                  </a:cxn>
                  <a:cxn ang="5400000">
                    <a:pos x="wd2" y="hd2"/>
                  </a:cxn>
                  <a:cxn ang="10800000">
                    <a:pos x="wd2" y="hd2"/>
                  </a:cxn>
                  <a:cxn ang="16200000">
                    <a:pos x="wd2" y="hd2"/>
                  </a:cxn>
                </a:cxnLst>
                <a:rect l="0" t="0" r="r" b="b"/>
                <a:pathLst>
                  <a:path w="20253" h="21600" extrusionOk="0">
                    <a:moveTo>
                      <a:pt x="0" y="19169"/>
                    </a:moveTo>
                    <a:lnTo>
                      <a:pt x="5063" y="16172"/>
                    </a:lnTo>
                    <a:lnTo>
                      <a:pt x="5063" y="17529"/>
                    </a:lnTo>
                    <a:lnTo>
                      <a:pt x="5063" y="17529"/>
                    </a:lnTo>
                    <a:cubicBezTo>
                      <a:pt x="12901" y="16639"/>
                      <a:pt x="18781" y="13782"/>
                      <a:pt x="20015" y="10263"/>
                    </a:cubicBezTo>
                    <a:cubicBezTo>
                      <a:pt x="21600" y="14785"/>
                      <a:pt x="15136" y="19099"/>
                      <a:pt x="5063" y="20243"/>
                    </a:cubicBezTo>
                    <a:lnTo>
                      <a:pt x="5063" y="21600"/>
                    </a:lnTo>
                    <a:close/>
                    <a:moveTo>
                      <a:pt x="20251" y="11620"/>
                    </a:moveTo>
                    <a:cubicBezTo>
                      <a:pt x="20251" y="6701"/>
                      <a:pt x="11184" y="2714"/>
                      <a:pt x="0" y="2714"/>
                    </a:cubicBezTo>
                    <a:lnTo>
                      <a:pt x="0" y="0"/>
                    </a:lnTo>
                    <a:cubicBezTo>
                      <a:pt x="11184" y="0"/>
                      <a:pt x="20251" y="3987"/>
                      <a:pt x="20251" y="8906"/>
                    </a:cubicBezTo>
                    <a:close/>
                  </a:path>
                </a:pathLst>
              </a:custGeom>
              <a:solidFill>
                <a:srgbClr val="D9D9D9"/>
              </a:solidFill>
              <a:ln w="12700" cap="flat">
                <a:noFill/>
                <a:miter lim="400000"/>
              </a:ln>
              <a:effectLst/>
            </p:spPr>
            <p:txBody>
              <a:bodyPr wrap="square" lIns="45719" tIns="45719" rIns="45719" bIns="45719" numCol="1" rtlCol="1" anchor="ctr">
                <a:noAutofit/>
              </a:bodyPr>
              <a:lstStyle/>
              <a:p>
                <a:pPr rtl="1">
                  <a:defRPr sz="3200">
                    <a:solidFill>
                      <a:srgbClr val="FFFFFF"/>
                    </a:solidFill>
                  </a:defRPr>
                </a:pPr>
                <a:endParaRPr sz="3600">
                  <a:latin typeface="Sakkal Majalla" panose="02000000000000000000" pitchFamily="2" charset="-78"/>
                  <a:cs typeface="Sakkal Majalla" panose="02000000000000000000" pitchFamily="2" charset="-78"/>
                </a:endParaRPr>
              </a:p>
            </p:txBody>
          </p:sp>
          <p:sp>
            <p:nvSpPr>
              <p:cNvPr id="574" name="Shape"/>
              <p:cNvSpPr/>
              <p:nvPr/>
            </p:nvSpPr>
            <p:spPr>
              <a:xfrm>
                <a:off x="0" y="0"/>
                <a:ext cx="362258" cy="38776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12457"/>
                      <a:pt x="11929" y="5045"/>
                      <a:pt x="0" y="5045"/>
                    </a:cubicBezTo>
                    <a:lnTo>
                      <a:pt x="0" y="0"/>
                    </a:lnTo>
                    <a:cubicBezTo>
                      <a:pt x="11929" y="0"/>
                      <a:pt x="21600" y="7412"/>
                      <a:pt x="21600" y="16555"/>
                    </a:cubicBezTo>
                    <a:close/>
                  </a:path>
                </a:pathLst>
              </a:custGeom>
              <a:solidFill>
                <a:srgbClr val="000000">
                  <a:alpha val="20000"/>
                </a:srgbClr>
              </a:solidFill>
              <a:ln w="12700" cap="flat">
                <a:noFill/>
                <a:miter lim="400000"/>
              </a:ln>
              <a:effectLst/>
            </p:spPr>
            <p:txBody>
              <a:bodyPr wrap="square" lIns="45719" tIns="45719" rIns="45719" bIns="45719" numCol="1" rtlCol="1" anchor="ctr">
                <a:noAutofit/>
              </a:bodyPr>
              <a:lstStyle/>
              <a:p>
                <a:pPr rtl="1">
                  <a:defRPr sz="3200">
                    <a:solidFill>
                      <a:srgbClr val="FFFFFF"/>
                    </a:solidFill>
                  </a:defRPr>
                </a:pPr>
                <a:endParaRPr sz="3600">
                  <a:latin typeface="Sakkal Majalla" panose="02000000000000000000" pitchFamily="2" charset="-78"/>
                  <a:cs typeface="Sakkal Majalla" panose="02000000000000000000" pitchFamily="2" charset="-78"/>
                </a:endParaRPr>
              </a:p>
            </p:txBody>
          </p:sp>
          <p:sp>
            <p:nvSpPr>
              <p:cNvPr id="575" name="Line"/>
              <p:cNvSpPr/>
              <p:nvPr/>
            </p:nvSpPr>
            <p:spPr>
              <a:xfrm>
                <a:off x="0" y="0"/>
                <a:ext cx="362258" cy="720806"/>
              </a:xfrm>
              <a:custGeom>
                <a:avLst/>
                <a:gdLst/>
                <a:ahLst/>
                <a:cxnLst>
                  <a:cxn ang="0">
                    <a:pos x="wd2" y="hd2"/>
                  </a:cxn>
                  <a:cxn ang="5400000">
                    <a:pos x="wd2" y="hd2"/>
                  </a:cxn>
                  <a:cxn ang="10800000">
                    <a:pos x="wd2" y="hd2"/>
                  </a:cxn>
                  <a:cxn ang="16200000">
                    <a:pos x="wd2" y="hd2"/>
                  </a:cxn>
                </a:cxnLst>
                <a:rect l="0" t="0" r="r" b="b"/>
                <a:pathLst>
                  <a:path w="21600" h="21600" extrusionOk="0">
                    <a:moveTo>
                      <a:pt x="21600" y="11620"/>
                    </a:moveTo>
                    <a:cubicBezTo>
                      <a:pt x="21600" y="6701"/>
                      <a:pt x="11929" y="2714"/>
                      <a:pt x="0" y="2714"/>
                    </a:cubicBezTo>
                    <a:lnTo>
                      <a:pt x="0" y="0"/>
                    </a:lnTo>
                    <a:cubicBezTo>
                      <a:pt x="11929" y="0"/>
                      <a:pt x="21600" y="3987"/>
                      <a:pt x="21600" y="8906"/>
                    </a:cubicBezTo>
                    <a:lnTo>
                      <a:pt x="21600" y="11620"/>
                    </a:lnTo>
                    <a:cubicBezTo>
                      <a:pt x="21600" y="15681"/>
                      <a:pt x="14937" y="19228"/>
                      <a:pt x="5400" y="20243"/>
                    </a:cubicBezTo>
                    <a:lnTo>
                      <a:pt x="5400" y="21600"/>
                    </a:lnTo>
                    <a:lnTo>
                      <a:pt x="0" y="19169"/>
                    </a:lnTo>
                    <a:lnTo>
                      <a:pt x="5400" y="16172"/>
                    </a:lnTo>
                    <a:lnTo>
                      <a:pt x="5400" y="17529"/>
                    </a:lnTo>
                    <a:lnTo>
                      <a:pt x="5400" y="17529"/>
                    </a:lnTo>
                    <a:cubicBezTo>
                      <a:pt x="13761" y="16639"/>
                      <a:pt x="20032" y="13782"/>
                      <a:pt x="21348" y="10263"/>
                    </a:cubicBezTo>
                  </a:path>
                </a:pathLst>
              </a:custGeom>
              <a:noFill/>
              <a:ln w="12700" cap="flat">
                <a:solidFill>
                  <a:srgbClr val="D9D9D9"/>
                </a:solidFill>
                <a:prstDash val="solid"/>
                <a:miter lim="800000"/>
              </a:ln>
              <a:effectLst/>
            </p:spPr>
            <p:txBody>
              <a:bodyPr wrap="square" lIns="45719" tIns="45719" rIns="45719" bIns="45719" numCol="1" rtlCol="1" anchor="ctr">
                <a:noAutofit/>
              </a:bodyPr>
              <a:lstStyle/>
              <a:p>
                <a:pPr rtl="1">
                  <a:defRPr sz="3200">
                    <a:solidFill>
                      <a:srgbClr val="FFFFFF"/>
                    </a:solidFill>
                  </a:defRPr>
                </a:pPr>
                <a:endParaRPr sz="3600">
                  <a:latin typeface="Sakkal Majalla" panose="02000000000000000000" pitchFamily="2" charset="-78"/>
                  <a:cs typeface="Sakkal Majalla" panose="02000000000000000000" pitchFamily="2" charset="-78"/>
                </a:endParaRPr>
              </a:p>
            </p:txBody>
          </p:sp>
        </p:grpSp>
        <p:grpSp>
          <p:nvGrpSpPr>
            <p:cNvPr id="580" name="Flèche courbée vers la gauche 16"/>
            <p:cNvGrpSpPr/>
            <p:nvPr/>
          </p:nvGrpSpPr>
          <p:grpSpPr>
            <a:xfrm>
              <a:off x="6341803" y="1553191"/>
              <a:ext cx="362279" cy="720577"/>
              <a:chOff x="0" y="0"/>
              <a:chExt cx="362277" cy="720576"/>
            </a:xfrm>
          </p:grpSpPr>
          <p:sp>
            <p:nvSpPr>
              <p:cNvPr id="577" name="Shape"/>
              <p:cNvSpPr/>
              <p:nvPr/>
            </p:nvSpPr>
            <p:spPr>
              <a:xfrm rot="10800000">
                <a:off x="-1" y="-1"/>
                <a:ext cx="362279" cy="720578"/>
              </a:xfrm>
              <a:custGeom>
                <a:avLst/>
                <a:gdLst/>
                <a:ahLst/>
                <a:cxnLst>
                  <a:cxn ang="0">
                    <a:pos x="wd2" y="hd2"/>
                  </a:cxn>
                  <a:cxn ang="5400000">
                    <a:pos x="wd2" y="hd2"/>
                  </a:cxn>
                  <a:cxn ang="10800000">
                    <a:pos x="wd2" y="hd2"/>
                  </a:cxn>
                  <a:cxn ang="16200000">
                    <a:pos x="wd2" y="hd2"/>
                  </a:cxn>
                </a:cxnLst>
                <a:rect l="0" t="0" r="r" b="b"/>
                <a:pathLst>
                  <a:path w="20253" h="21600" extrusionOk="0">
                    <a:moveTo>
                      <a:pt x="0" y="19168"/>
                    </a:moveTo>
                    <a:lnTo>
                      <a:pt x="5063" y="16171"/>
                    </a:lnTo>
                    <a:lnTo>
                      <a:pt x="5063" y="17528"/>
                    </a:lnTo>
                    <a:cubicBezTo>
                      <a:pt x="12901" y="16638"/>
                      <a:pt x="18780" y="13781"/>
                      <a:pt x="20014" y="10263"/>
                    </a:cubicBezTo>
                    <a:cubicBezTo>
                      <a:pt x="21600" y="14784"/>
                      <a:pt x="15136" y="19099"/>
                      <a:pt x="5063" y="20243"/>
                    </a:cubicBezTo>
                    <a:lnTo>
                      <a:pt x="5063" y="21600"/>
                    </a:lnTo>
                    <a:close/>
                    <a:moveTo>
                      <a:pt x="20251" y="11620"/>
                    </a:moveTo>
                    <a:cubicBezTo>
                      <a:pt x="20251" y="6702"/>
                      <a:pt x="11184" y="2715"/>
                      <a:pt x="0" y="2715"/>
                    </a:cubicBezTo>
                    <a:lnTo>
                      <a:pt x="0" y="0"/>
                    </a:lnTo>
                    <a:cubicBezTo>
                      <a:pt x="11184" y="0"/>
                      <a:pt x="20251" y="3987"/>
                      <a:pt x="20251" y="8905"/>
                    </a:cubicBezTo>
                    <a:close/>
                  </a:path>
                </a:pathLst>
              </a:custGeom>
              <a:solidFill>
                <a:srgbClr val="D9D9D9"/>
              </a:solidFill>
              <a:ln w="12700" cap="flat">
                <a:noFill/>
                <a:miter lim="400000"/>
              </a:ln>
              <a:effectLst/>
            </p:spPr>
            <p:txBody>
              <a:bodyPr wrap="square" lIns="45719" tIns="45719" rIns="45719" bIns="45719" numCol="1" rtlCol="1" anchor="ctr">
                <a:noAutofit/>
              </a:bodyPr>
              <a:lstStyle/>
              <a:p>
                <a:pPr rtl="1">
                  <a:defRPr sz="3200">
                    <a:solidFill>
                      <a:srgbClr val="FFFFFF"/>
                    </a:solidFill>
                  </a:defRPr>
                </a:pPr>
                <a:endParaRPr sz="3600">
                  <a:latin typeface="Sakkal Majalla" panose="02000000000000000000" pitchFamily="2" charset="-78"/>
                  <a:cs typeface="Sakkal Majalla" panose="02000000000000000000" pitchFamily="2" charset="-78"/>
                </a:endParaRPr>
              </a:p>
            </p:txBody>
          </p:sp>
          <p:sp>
            <p:nvSpPr>
              <p:cNvPr id="578" name="Shape"/>
              <p:cNvSpPr/>
              <p:nvPr/>
            </p:nvSpPr>
            <p:spPr>
              <a:xfrm rot="10800000">
                <a:off x="37" y="332930"/>
                <a:ext cx="362241" cy="38764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12458"/>
                      <a:pt x="11929" y="5046"/>
                      <a:pt x="0" y="5046"/>
                    </a:cubicBezTo>
                    <a:lnTo>
                      <a:pt x="0" y="0"/>
                    </a:lnTo>
                    <a:cubicBezTo>
                      <a:pt x="11929" y="0"/>
                      <a:pt x="21600" y="7411"/>
                      <a:pt x="21600" y="16554"/>
                    </a:cubicBezTo>
                    <a:close/>
                  </a:path>
                </a:pathLst>
              </a:custGeom>
              <a:solidFill>
                <a:srgbClr val="000000">
                  <a:alpha val="20000"/>
                </a:srgbClr>
              </a:solidFill>
              <a:ln w="12700" cap="flat">
                <a:noFill/>
                <a:miter lim="400000"/>
              </a:ln>
              <a:effectLst/>
            </p:spPr>
            <p:txBody>
              <a:bodyPr wrap="square" lIns="45719" tIns="45719" rIns="45719" bIns="45719" numCol="1" rtlCol="1" anchor="ctr">
                <a:noAutofit/>
              </a:bodyPr>
              <a:lstStyle/>
              <a:p>
                <a:pPr rtl="1">
                  <a:defRPr sz="3200">
                    <a:solidFill>
                      <a:srgbClr val="FFFFFF"/>
                    </a:solidFill>
                  </a:defRPr>
                </a:pPr>
                <a:endParaRPr sz="3600">
                  <a:latin typeface="Sakkal Majalla" panose="02000000000000000000" pitchFamily="2" charset="-78"/>
                  <a:cs typeface="Sakkal Majalla" panose="02000000000000000000" pitchFamily="2" charset="-78"/>
                </a:endParaRPr>
              </a:p>
            </p:txBody>
          </p:sp>
          <p:sp>
            <p:nvSpPr>
              <p:cNvPr id="579" name="Line"/>
              <p:cNvSpPr/>
              <p:nvPr/>
            </p:nvSpPr>
            <p:spPr>
              <a:xfrm rot="10800000">
                <a:off x="37" y="-1"/>
                <a:ext cx="362241" cy="720578"/>
              </a:xfrm>
              <a:custGeom>
                <a:avLst/>
                <a:gdLst/>
                <a:ahLst/>
                <a:cxnLst>
                  <a:cxn ang="0">
                    <a:pos x="wd2" y="hd2"/>
                  </a:cxn>
                  <a:cxn ang="5400000">
                    <a:pos x="wd2" y="hd2"/>
                  </a:cxn>
                  <a:cxn ang="10800000">
                    <a:pos x="wd2" y="hd2"/>
                  </a:cxn>
                  <a:cxn ang="16200000">
                    <a:pos x="wd2" y="hd2"/>
                  </a:cxn>
                </a:cxnLst>
                <a:rect l="0" t="0" r="r" b="b"/>
                <a:pathLst>
                  <a:path w="21600" h="21600" extrusionOk="0">
                    <a:moveTo>
                      <a:pt x="21600" y="11620"/>
                    </a:moveTo>
                    <a:cubicBezTo>
                      <a:pt x="21600" y="6702"/>
                      <a:pt x="11929" y="2715"/>
                      <a:pt x="0" y="2715"/>
                    </a:cubicBezTo>
                    <a:lnTo>
                      <a:pt x="0" y="0"/>
                    </a:lnTo>
                    <a:cubicBezTo>
                      <a:pt x="11929" y="0"/>
                      <a:pt x="21600" y="3987"/>
                      <a:pt x="21600" y="8905"/>
                    </a:cubicBezTo>
                    <a:lnTo>
                      <a:pt x="21600" y="11620"/>
                    </a:lnTo>
                    <a:cubicBezTo>
                      <a:pt x="21600" y="15681"/>
                      <a:pt x="14937" y="19227"/>
                      <a:pt x="5400" y="20243"/>
                    </a:cubicBezTo>
                    <a:lnTo>
                      <a:pt x="5400" y="21600"/>
                    </a:lnTo>
                    <a:lnTo>
                      <a:pt x="0" y="19168"/>
                    </a:lnTo>
                    <a:lnTo>
                      <a:pt x="5400" y="16171"/>
                    </a:lnTo>
                    <a:lnTo>
                      <a:pt x="5400" y="17528"/>
                    </a:lnTo>
                    <a:cubicBezTo>
                      <a:pt x="13760" y="16638"/>
                      <a:pt x="20032" y="13781"/>
                      <a:pt x="21348" y="10263"/>
                    </a:cubicBezTo>
                  </a:path>
                </a:pathLst>
              </a:custGeom>
              <a:noFill/>
              <a:ln w="12700" cap="flat">
                <a:solidFill>
                  <a:srgbClr val="D9D9D9"/>
                </a:solidFill>
                <a:prstDash val="solid"/>
                <a:miter lim="800000"/>
              </a:ln>
              <a:effectLst/>
            </p:spPr>
            <p:txBody>
              <a:bodyPr wrap="square" lIns="45719" tIns="45719" rIns="45719" bIns="45719" numCol="1" rtlCol="1" anchor="ctr">
                <a:noAutofit/>
              </a:bodyPr>
              <a:lstStyle/>
              <a:p>
                <a:pPr rtl="1">
                  <a:defRPr sz="3200">
                    <a:solidFill>
                      <a:srgbClr val="FFFFFF"/>
                    </a:solidFill>
                  </a:defRPr>
                </a:pPr>
                <a:endParaRPr sz="3600">
                  <a:latin typeface="Sakkal Majalla" panose="02000000000000000000" pitchFamily="2" charset="-78"/>
                  <a:cs typeface="Sakkal Majalla" panose="02000000000000000000" pitchFamily="2" charset="-78"/>
                </a:endParaRPr>
              </a:p>
            </p:txBody>
          </p:sp>
        </p:grpSp>
        <p:grpSp>
          <p:nvGrpSpPr>
            <p:cNvPr id="583" name="Zone de texte 2"/>
            <p:cNvGrpSpPr/>
            <p:nvPr/>
          </p:nvGrpSpPr>
          <p:grpSpPr>
            <a:xfrm>
              <a:off x="45744" y="-1"/>
              <a:ext cx="2039702" cy="830995"/>
              <a:chOff x="0" y="0"/>
              <a:chExt cx="2039701" cy="830993"/>
            </a:xfrm>
          </p:grpSpPr>
          <p:sp>
            <p:nvSpPr>
              <p:cNvPr id="581" name="Rectangle"/>
              <p:cNvSpPr/>
              <p:nvPr/>
            </p:nvSpPr>
            <p:spPr>
              <a:xfrm>
                <a:off x="0" y="0"/>
                <a:ext cx="2039701" cy="715135"/>
              </a:xfrm>
              <a:prstGeom prst="rect">
                <a:avLst/>
              </a:prstGeom>
              <a:solidFill>
                <a:srgbClr val="FFFFFF"/>
              </a:solidFill>
              <a:ln w="12700" cap="flat">
                <a:noFill/>
                <a:miter lim="400000"/>
              </a:ln>
              <a:effectLst/>
            </p:spPr>
            <p:txBody>
              <a:bodyPr wrap="square" lIns="45719" tIns="45719" rIns="45719" bIns="45719" numCol="1" rtlCol="1" anchor="t">
                <a:noAutofit/>
              </a:bodyPr>
              <a:lstStyle/>
              <a:p>
                <a:pPr algn="ctr" rtl="1">
                  <a:defRPr sz="1400">
                    <a:latin typeface="Calibri Light"/>
                    <a:ea typeface="Calibri Light"/>
                    <a:cs typeface="Calibri Light"/>
                    <a:sym typeface="Calibri Light"/>
                  </a:defRPr>
                </a:pPr>
                <a:endParaRPr sz="1600">
                  <a:latin typeface="Sakkal Majalla" panose="02000000000000000000" pitchFamily="2" charset="-78"/>
                  <a:cs typeface="Sakkal Majalla" panose="02000000000000000000" pitchFamily="2" charset="-78"/>
                </a:endParaRPr>
              </a:p>
            </p:txBody>
          </p:sp>
          <p:sp>
            <p:nvSpPr>
              <p:cNvPr id="582" name="Stage 1: animal pathogen exclusively…"/>
              <p:cNvSpPr txBox="1"/>
              <p:nvPr/>
            </p:nvSpPr>
            <p:spPr>
              <a:xfrm>
                <a:off x="45719" y="0"/>
                <a:ext cx="1948262" cy="830993"/>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19" rIns="45719" bIns="45719" numCol="1" rtlCol="1" anchor="t">
                <a:spAutoFit/>
              </a:bodyPr>
              <a:lstStyle/>
              <a:p>
                <a:pPr algn="ctr" rtl="1">
                  <a:defRPr sz="1400">
                    <a:latin typeface="Calibri Light"/>
                    <a:ea typeface="Calibri Light"/>
                    <a:cs typeface="Calibri Light"/>
                    <a:sym typeface="Calibri Light"/>
                  </a:defRPr>
                </a:pPr>
                <a:r>
                  <a:rPr lang="ar" sz="1600">
                    <a:latin typeface="Sakkal Majalla" panose="02000000000000000000" pitchFamily="2" charset="-78"/>
                    <a:cs typeface="Sakkal Majalla" panose="02000000000000000000" pitchFamily="2" charset="-78"/>
                  </a:rPr>
                  <a:t>المرحلة 1: مُمرِضات حيوانية فقط</a:t>
                </a:r>
              </a:p>
              <a:p>
                <a:pPr algn="ctr" rtl="1">
                  <a:defRPr sz="1400" i="1">
                    <a:latin typeface="Calibri Light"/>
                    <a:ea typeface="Calibri Light"/>
                    <a:cs typeface="Calibri Light"/>
                    <a:sym typeface="Calibri Light"/>
                  </a:defRPr>
                </a:pPr>
                <a:r>
                  <a:rPr lang="ar" sz="1600">
                    <a:latin typeface="Sakkal Majalla" panose="02000000000000000000" pitchFamily="2" charset="-78"/>
                    <a:cs typeface="Sakkal Majalla" panose="02000000000000000000" pitchFamily="2" charset="-78"/>
                  </a:rPr>
                  <a:t>لا توجد حالات بشرية</a:t>
                </a:r>
              </a:p>
            </p:txBody>
          </p:sp>
        </p:grpSp>
        <p:grpSp>
          <p:nvGrpSpPr>
            <p:cNvPr id="586" name="Zone de texte 2"/>
            <p:cNvGrpSpPr/>
            <p:nvPr/>
          </p:nvGrpSpPr>
          <p:grpSpPr>
            <a:xfrm>
              <a:off x="1668331" y="2357519"/>
              <a:ext cx="1717518" cy="927495"/>
              <a:chOff x="0" y="0"/>
              <a:chExt cx="1717517" cy="927493"/>
            </a:xfrm>
          </p:grpSpPr>
          <p:sp>
            <p:nvSpPr>
              <p:cNvPr id="584" name="Rectangle"/>
              <p:cNvSpPr/>
              <p:nvPr/>
            </p:nvSpPr>
            <p:spPr>
              <a:xfrm>
                <a:off x="0" y="0"/>
                <a:ext cx="1717517" cy="927493"/>
              </a:xfrm>
              <a:prstGeom prst="rect">
                <a:avLst/>
              </a:prstGeom>
              <a:solidFill>
                <a:srgbClr val="FFFFFF"/>
              </a:solidFill>
              <a:ln w="12700" cap="flat">
                <a:noFill/>
                <a:miter lim="400000"/>
              </a:ln>
              <a:effectLst/>
            </p:spPr>
            <p:txBody>
              <a:bodyPr wrap="square" lIns="45719" tIns="45719" rIns="45719" bIns="45719" numCol="1" rtlCol="1" anchor="t">
                <a:noAutofit/>
              </a:bodyPr>
              <a:lstStyle/>
              <a:p>
                <a:pPr algn="ctr" rtl="1">
                  <a:defRPr sz="1400">
                    <a:latin typeface="Calibri Light"/>
                    <a:ea typeface="Calibri Light"/>
                    <a:cs typeface="Calibri Light"/>
                    <a:sym typeface="Calibri Light"/>
                  </a:defRPr>
                </a:pPr>
                <a:endParaRPr sz="1600">
                  <a:latin typeface="Sakkal Majalla" panose="02000000000000000000" pitchFamily="2" charset="-78"/>
                  <a:cs typeface="Sakkal Majalla" panose="02000000000000000000" pitchFamily="2" charset="-78"/>
                </a:endParaRPr>
              </a:p>
            </p:txBody>
          </p:sp>
          <p:sp>
            <p:nvSpPr>
              <p:cNvPr id="585" name="Stage 2: primary infection…"/>
              <p:cNvSpPr txBox="1"/>
              <p:nvPr/>
            </p:nvSpPr>
            <p:spPr>
              <a:xfrm>
                <a:off x="45719" y="0"/>
                <a:ext cx="1626078" cy="830993"/>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19" rIns="45719" bIns="45719" numCol="1" rtlCol="1" anchor="t">
                <a:spAutoFit/>
              </a:bodyPr>
              <a:lstStyle/>
              <a:p>
                <a:pPr algn="ctr" rtl="1">
                  <a:defRPr sz="1400">
                    <a:latin typeface="Calibri Light"/>
                    <a:ea typeface="Calibri Light"/>
                    <a:cs typeface="Calibri Light"/>
                    <a:sym typeface="Calibri Light"/>
                  </a:defRPr>
                </a:pPr>
                <a:r>
                  <a:rPr lang="ar" sz="1600">
                    <a:latin typeface="Sakkal Majalla" panose="02000000000000000000" pitchFamily="2" charset="-78"/>
                    <a:cs typeface="Sakkal Majalla" panose="02000000000000000000" pitchFamily="2" charset="-78"/>
                  </a:rPr>
                  <a:t>المرحلة 2: العدوى الأولية</a:t>
                </a:r>
              </a:p>
              <a:p>
                <a:pPr algn="ctr" rtl="1">
                  <a:defRPr sz="1400" i="1">
                    <a:latin typeface="Calibri Light"/>
                    <a:ea typeface="Calibri Light"/>
                    <a:cs typeface="Calibri Light"/>
                    <a:sym typeface="Calibri Light"/>
                  </a:defRPr>
                </a:pPr>
                <a:r>
                  <a:rPr lang="ar" sz="1600">
                    <a:latin typeface="Sakkal Majalla" panose="02000000000000000000" pitchFamily="2" charset="-78"/>
                    <a:cs typeface="Sakkal Majalla" panose="02000000000000000000" pitchFamily="2" charset="-78"/>
                  </a:rPr>
                  <a:t>انتقال العدوى من الحيوان إلى الإنسان</a:t>
                </a:r>
              </a:p>
            </p:txBody>
          </p:sp>
        </p:grpSp>
        <p:sp>
          <p:nvSpPr>
            <p:cNvPr id="587" name="Zone de texte 2"/>
            <p:cNvSpPr txBox="1"/>
            <p:nvPr/>
          </p:nvSpPr>
          <p:spPr>
            <a:xfrm>
              <a:off x="3210932" y="95735"/>
              <a:ext cx="2187169" cy="830995"/>
            </a:xfrm>
            <a:prstGeom prst="rect">
              <a:avLst/>
            </a:prstGeom>
            <a:solidFill>
              <a:srgbClr val="FFFFFF"/>
            </a:solid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19" rIns="45719" bIns="45719" numCol="1" rtlCol="1" anchor="t">
              <a:spAutoFit/>
            </a:bodyPr>
            <a:lstStyle/>
            <a:p>
              <a:pPr algn="ctr" rtl="1">
                <a:defRPr sz="1400">
                  <a:latin typeface="Calibri Light"/>
                  <a:ea typeface="Calibri Light"/>
                  <a:cs typeface="Calibri Light"/>
                  <a:sym typeface="Calibri Light"/>
                </a:defRPr>
              </a:pPr>
              <a:r>
                <a:rPr lang="ar" sz="1600">
                  <a:latin typeface="Sakkal Majalla" panose="02000000000000000000" pitchFamily="2" charset="-78"/>
                  <a:cs typeface="Sakkal Majalla" panose="02000000000000000000" pitchFamily="2" charset="-78"/>
                </a:rPr>
                <a:t>المرحلة 3: فاشية محدودة</a:t>
              </a:r>
            </a:p>
            <a:p>
              <a:pPr algn="ctr" rtl="1">
                <a:defRPr sz="1400" i="1">
                  <a:latin typeface="Calibri Light"/>
                  <a:ea typeface="Calibri Light"/>
                  <a:cs typeface="Calibri Light"/>
                  <a:sym typeface="Calibri Light"/>
                </a:defRPr>
              </a:pPr>
              <a:r>
                <a:rPr lang="ar" sz="1600">
                  <a:latin typeface="Sakkal Majalla" panose="02000000000000000000" pitchFamily="2" charset="-78"/>
                  <a:cs typeface="Sakkal Majalla" panose="02000000000000000000" pitchFamily="2" charset="-78"/>
                </a:rPr>
                <a:t>انتقال العدوى من الحيوان إلى الإنسان، وانتقال العدوى بين البشر</a:t>
              </a:r>
            </a:p>
          </p:txBody>
        </p:sp>
        <p:sp>
          <p:nvSpPr>
            <p:cNvPr id="588" name="Zone de texte 2"/>
            <p:cNvSpPr txBox="1"/>
            <p:nvPr/>
          </p:nvSpPr>
          <p:spPr>
            <a:xfrm>
              <a:off x="3462318" y="3374723"/>
              <a:ext cx="2187169" cy="1077215"/>
            </a:xfrm>
            <a:prstGeom prst="rect">
              <a:avLst/>
            </a:prstGeom>
            <a:solidFill>
              <a:srgbClr val="FFFFFF"/>
            </a:solid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19" rIns="45719" bIns="45719" numCol="1" rtlCol="1" anchor="t">
              <a:spAutoFit/>
            </a:bodyPr>
            <a:lstStyle/>
            <a:p>
              <a:pPr algn="ctr" rtl="1">
                <a:defRPr sz="1400">
                  <a:latin typeface="Calibri Light"/>
                  <a:ea typeface="Calibri Light"/>
                  <a:cs typeface="Calibri Light"/>
                  <a:sym typeface="Calibri Light"/>
                </a:defRPr>
              </a:pPr>
              <a:r>
                <a:rPr lang="ar" sz="1600">
                  <a:latin typeface="Sakkal Majalla" panose="02000000000000000000" pitchFamily="2" charset="-78"/>
                  <a:cs typeface="Sakkal Majalla" panose="02000000000000000000" pitchFamily="2" charset="-78"/>
                </a:rPr>
                <a:t>المرحلة 4: فاشية طويلة الأمد</a:t>
              </a:r>
            </a:p>
            <a:p>
              <a:pPr algn="ctr" rtl="1">
                <a:defRPr sz="1400" i="1">
                  <a:latin typeface="Calibri Light"/>
                  <a:ea typeface="Calibri Light"/>
                  <a:cs typeface="Calibri Light"/>
                  <a:sym typeface="Calibri Light"/>
                </a:defRPr>
              </a:pPr>
              <a:r>
                <a:rPr lang="ar" sz="1600">
                  <a:latin typeface="Sakkal Majalla" panose="02000000000000000000" pitchFamily="2" charset="-78"/>
                  <a:cs typeface="Sakkal Majalla" panose="02000000000000000000" pitchFamily="2" charset="-78"/>
                </a:rPr>
                <a:t>انتقال العدوى من الحيوان إلى الإنسان، واستمرار انتقال العدوى بين البشر</a:t>
              </a:r>
            </a:p>
          </p:txBody>
        </p:sp>
        <p:sp>
          <p:nvSpPr>
            <p:cNvPr id="589" name="Zone de texte 2"/>
            <p:cNvSpPr txBox="1"/>
            <p:nvPr/>
          </p:nvSpPr>
          <p:spPr>
            <a:xfrm>
              <a:off x="6673213" y="2381453"/>
              <a:ext cx="1556424" cy="1077216"/>
            </a:xfrm>
            <a:prstGeom prst="rect">
              <a:avLst/>
            </a:prstGeom>
            <a:solidFill>
              <a:srgbClr val="FFFFFF"/>
            </a:solid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19" rIns="45719" bIns="45719" numCol="1" rtlCol="1" anchor="t">
              <a:spAutoFit/>
            </a:bodyPr>
            <a:lstStyle/>
            <a:p>
              <a:pPr algn="ctr" rtl="1">
                <a:defRPr sz="1400">
                  <a:latin typeface="Calibri Light"/>
                  <a:ea typeface="Calibri Light"/>
                  <a:cs typeface="Calibri Light"/>
                  <a:sym typeface="Calibri Light"/>
                </a:defRPr>
              </a:pPr>
              <a:r>
                <a:rPr lang="ar" sz="1600">
                  <a:latin typeface="Sakkal Majalla" panose="02000000000000000000" pitchFamily="2" charset="-78"/>
                  <a:cs typeface="Sakkal Majalla" panose="02000000000000000000" pitchFamily="2" charset="-78"/>
                </a:rPr>
                <a:t>المرحلة 5: مُمرِضات بشرية فقط</a:t>
              </a:r>
            </a:p>
            <a:p>
              <a:pPr algn="ctr" rtl="1">
                <a:defRPr sz="1400" i="1">
                  <a:latin typeface="Calibri Light"/>
                  <a:ea typeface="Calibri Light"/>
                  <a:cs typeface="Calibri Light"/>
                  <a:sym typeface="Calibri Light"/>
                </a:defRPr>
              </a:pPr>
              <a:r>
                <a:rPr lang="ar" sz="1600">
                  <a:latin typeface="Sakkal Majalla" panose="02000000000000000000" pitchFamily="2" charset="-78"/>
                  <a:cs typeface="Sakkal Majalla" panose="02000000000000000000" pitchFamily="2" charset="-78"/>
                </a:rPr>
                <a:t>استمرار انتقال العدوى بين البشر</a:t>
              </a:r>
            </a:p>
          </p:txBody>
        </p:sp>
      </p:grpSp>
      <p:pic>
        <p:nvPicPr>
          <p:cNvPr id="591" name="Image 30" descr="Image 30"/>
          <p:cNvPicPr>
            <a:picLocks noChangeAspect="1"/>
          </p:cNvPicPr>
          <p:nvPr/>
        </p:nvPicPr>
        <p:blipFill>
          <a:blip r:embed="rId7"/>
          <a:stretch>
            <a:fillRect/>
          </a:stretch>
        </p:blipFill>
        <p:spPr>
          <a:xfrm>
            <a:off x="5670353" y="3037986"/>
            <a:ext cx="508924" cy="1431948"/>
          </a:xfrm>
          <a:prstGeom prst="rect">
            <a:avLst/>
          </a:prstGeom>
          <a:ln w="12700">
            <a:miter lim="400000"/>
          </a:ln>
        </p:spPr>
      </p:pic>
      <p:sp>
        <p:nvSpPr>
          <p:cNvPr id="592" name="Double flèche horizontale 31"/>
          <p:cNvSpPr/>
          <p:nvPr/>
        </p:nvSpPr>
        <p:spPr>
          <a:xfrm>
            <a:off x="4078016" y="3388231"/>
            <a:ext cx="1242789" cy="353759"/>
          </a:xfrm>
          <a:prstGeom prst="leftRightArrow">
            <a:avLst>
              <a:gd name="adj1" fmla="val 23673"/>
              <a:gd name="adj2" fmla="val 39469"/>
            </a:avLst>
          </a:prstGeom>
          <a:solidFill>
            <a:srgbClr val="FE757E"/>
          </a:solidFill>
          <a:ln w="12700">
            <a:miter lim="400000"/>
          </a:ln>
        </p:spPr>
        <p:txBody>
          <a:bodyPr lIns="45719" rIns="45719" rtlCol="1" anchor="ctr"/>
          <a:lstStyle/>
          <a:p>
            <a:pPr rtl="1">
              <a:defRPr sz="3200">
                <a:solidFill>
                  <a:srgbClr val="FFFFFF"/>
                </a:solidFill>
              </a:defRPr>
            </a:pPr>
            <a:endParaRPr sz="3600">
              <a:latin typeface="Source Sans Pro Regular"/>
            </a:endParaRPr>
          </a:p>
        </p:txBody>
      </p:sp>
      <p:sp>
        <p:nvSpPr>
          <p:cNvPr id="4" name="Title 16">
            <a:extLst>
              <a:ext uri="{FF2B5EF4-FFF2-40B4-BE49-F238E27FC236}">
                <a16:creationId xmlns:a16="http://schemas.microsoft.com/office/drawing/2014/main" xmlns="" id="{DCA9BEC6-2C59-0A9D-011C-A25009E17AD3}"/>
              </a:ext>
            </a:extLst>
          </p:cNvPr>
          <p:cNvSpPr txBox="1">
            <a:spLocks/>
          </p:cNvSpPr>
          <p:nvPr/>
        </p:nvSpPr>
        <p:spPr>
          <a:xfrm>
            <a:off x="288036" y="3611"/>
            <a:ext cx="9399974" cy="64611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a:bodyPr>
          <a:lstStyle>
            <a:lvl1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تطور مراحل الأمراض حَيَوانِيّ</a:t>
            </a:r>
            <a:r>
              <a:rPr lang="ar-EG" b="1" dirty="0">
                <a:latin typeface="Sakkal Majalla" panose="02000000000000000000" pitchFamily="2" charset="-78"/>
                <a:cs typeface="Sakkal Majalla" panose="02000000000000000000" pitchFamily="2" charset="-78"/>
              </a:rPr>
              <a:t>َ</a:t>
            </a:r>
            <a:r>
              <a:rPr lang="ar" b="1" dirty="0">
                <a:latin typeface="Sakkal Majalla" panose="02000000000000000000" pitchFamily="2" charset="-78"/>
                <a:cs typeface="Sakkal Majalla" panose="02000000000000000000" pitchFamily="2" charset="-78"/>
              </a:rPr>
              <a:t>ة المَصْدَر </a:t>
            </a:r>
            <a:endParaRPr lang="hu-HU" b="1"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6" name="Groupe 7"/>
          <p:cNvGrpSpPr/>
          <p:nvPr/>
        </p:nvGrpSpPr>
        <p:grpSpPr>
          <a:xfrm>
            <a:off x="2150899" y="1649799"/>
            <a:ext cx="8229638" cy="4451941"/>
            <a:chOff x="0" y="-1"/>
            <a:chExt cx="8229637" cy="4451939"/>
          </a:xfrm>
        </p:grpSpPr>
        <p:grpSp>
          <p:nvGrpSpPr>
            <p:cNvPr id="606" name="Groupe 9"/>
            <p:cNvGrpSpPr/>
            <p:nvPr/>
          </p:nvGrpSpPr>
          <p:grpSpPr>
            <a:xfrm>
              <a:off x="0" y="799262"/>
              <a:ext cx="1696715" cy="1832961"/>
              <a:chOff x="0" y="0"/>
              <a:chExt cx="1696714" cy="1832959"/>
            </a:xfrm>
          </p:grpSpPr>
          <p:pic>
            <p:nvPicPr>
              <p:cNvPr id="596" name="Image 22" descr="Image 22"/>
              <p:cNvPicPr>
                <a:picLocks noChangeAspect="1"/>
              </p:cNvPicPr>
              <p:nvPr/>
            </p:nvPicPr>
            <p:blipFill>
              <a:blip r:embed="rId3"/>
              <a:stretch>
                <a:fillRect/>
              </a:stretch>
            </p:blipFill>
            <p:spPr>
              <a:xfrm>
                <a:off x="845440" y="1325308"/>
                <a:ext cx="573015" cy="507652"/>
              </a:xfrm>
              <a:prstGeom prst="rect">
                <a:avLst/>
              </a:prstGeom>
              <a:ln w="12700" cap="flat">
                <a:noFill/>
                <a:miter lim="400000"/>
              </a:ln>
              <a:effectLst/>
            </p:spPr>
          </p:pic>
          <p:pic>
            <p:nvPicPr>
              <p:cNvPr id="597" name="Image 23" descr="Image 23"/>
              <p:cNvPicPr>
                <a:picLocks noChangeAspect="1"/>
              </p:cNvPicPr>
              <p:nvPr/>
            </p:nvPicPr>
            <p:blipFill>
              <a:blip r:embed="rId4"/>
              <a:stretch>
                <a:fillRect/>
              </a:stretch>
            </p:blipFill>
            <p:spPr>
              <a:xfrm>
                <a:off x="107389" y="875710"/>
                <a:ext cx="804625" cy="511848"/>
              </a:xfrm>
              <a:prstGeom prst="rect">
                <a:avLst/>
              </a:prstGeom>
              <a:ln w="12700" cap="flat">
                <a:noFill/>
                <a:miter lim="400000"/>
              </a:ln>
              <a:effectLst/>
            </p:spPr>
          </p:pic>
          <p:pic>
            <p:nvPicPr>
              <p:cNvPr id="598" name="Image 24" descr="Image 24"/>
              <p:cNvPicPr>
                <a:picLocks noChangeAspect="1"/>
              </p:cNvPicPr>
              <p:nvPr/>
            </p:nvPicPr>
            <p:blipFill>
              <a:blip r:embed="rId5"/>
              <a:stretch>
                <a:fillRect/>
              </a:stretch>
            </p:blipFill>
            <p:spPr>
              <a:xfrm>
                <a:off x="939374" y="622811"/>
                <a:ext cx="757341" cy="758541"/>
              </a:xfrm>
              <a:prstGeom prst="rect">
                <a:avLst/>
              </a:prstGeom>
              <a:ln w="12700" cap="flat">
                <a:noFill/>
                <a:miter lim="400000"/>
              </a:ln>
              <a:effectLst/>
            </p:spPr>
          </p:pic>
          <p:grpSp>
            <p:nvGrpSpPr>
              <p:cNvPr id="605" name="Groupe 25"/>
              <p:cNvGrpSpPr/>
              <p:nvPr/>
            </p:nvGrpSpPr>
            <p:grpSpPr>
              <a:xfrm>
                <a:off x="-1" y="-1"/>
                <a:ext cx="791803" cy="739819"/>
                <a:chOff x="0" y="0"/>
                <a:chExt cx="791801" cy="739817"/>
              </a:xfrm>
            </p:grpSpPr>
            <p:grpSp>
              <p:nvGrpSpPr>
                <p:cNvPr id="601" name="Flèche courbée vers la gauche 26"/>
                <p:cNvGrpSpPr/>
                <p:nvPr/>
              </p:nvGrpSpPr>
              <p:grpSpPr>
                <a:xfrm>
                  <a:off x="429448" y="18664"/>
                  <a:ext cx="362354" cy="721154"/>
                  <a:chOff x="0" y="0"/>
                  <a:chExt cx="362352" cy="721153"/>
                </a:xfrm>
              </p:grpSpPr>
              <p:sp>
                <p:nvSpPr>
                  <p:cNvPr id="599" name="Shape"/>
                  <p:cNvSpPr/>
                  <p:nvPr/>
                </p:nvSpPr>
                <p:spPr>
                  <a:xfrm>
                    <a:off x="0" y="0"/>
                    <a:ext cx="362353" cy="721154"/>
                  </a:xfrm>
                  <a:custGeom>
                    <a:avLst/>
                    <a:gdLst/>
                    <a:ahLst/>
                    <a:cxnLst>
                      <a:cxn ang="0">
                        <a:pos x="wd2" y="hd2"/>
                      </a:cxn>
                      <a:cxn ang="5400000">
                        <a:pos x="wd2" y="hd2"/>
                      </a:cxn>
                      <a:cxn ang="10800000">
                        <a:pos x="wd2" y="hd2"/>
                      </a:cxn>
                      <a:cxn ang="16200000">
                        <a:pos x="wd2" y="hd2"/>
                      </a:cxn>
                    </a:cxnLst>
                    <a:rect l="0" t="0" r="r" b="b"/>
                    <a:pathLst>
                      <a:path w="20254" h="21600" extrusionOk="0">
                        <a:moveTo>
                          <a:pt x="0" y="19170"/>
                        </a:moveTo>
                        <a:lnTo>
                          <a:pt x="5063" y="16174"/>
                        </a:lnTo>
                        <a:lnTo>
                          <a:pt x="5063" y="17530"/>
                        </a:lnTo>
                        <a:lnTo>
                          <a:pt x="5063" y="17530"/>
                        </a:lnTo>
                        <a:cubicBezTo>
                          <a:pt x="12902" y="16640"/>
                          <a:pt x="18782" y="13782"/>
                          <a:pt x="20016" y="10263"/>
                        </a:cubicBezTo>
                        <a:cubicBezTo>
                          <a:pt x="21600" y="14785"/>
                          <a:pt x="15136" y="19100"/>
                          <a:pt x="5063" y="20243"/>
                        </a:cubicBezTo>
                        <a:lnTo>
                          <a:pt x="5063" y="21600"/>
                        </a:lnTo>
                        <a:close/>
                        <a:moveTo>
                          <a:pt x="20252" y="11620"/>
                        </a:moveTo>
                        <a:cubicBezTo>
                          <a:pt x="20252" y="6701"/>
                          <a:pt x="11185" y="2713"/>
                          <a:pt x="0" y="2713"/>
                        </a:cubicBezTo>
                        <a:lnTo>
                          <a:pt x="0" y="0"/>
                        </a:lnTo>
                        <a:cubicBezTo>
                          <a:pt x="11185" y="0"/>
                          <a:pt x="20252" y="3988"/>
                          <a:pt x="20252" y="8907"/>
                        </a:cubicBezTo>
                        <a:close/>
                      </a:path>
                    </a:pathLst>
                  </a:custGeom>
                  <a:solidFill>
                    <a:srgbClr val="FFBABE"/>
                  </a:solidFill>
                  <a:ln w="12700" cap="flat">
                    <a:noFill/>
                    <a:miter lim="400000"/>
                  </a:ln>
                  <a:effectLst/>
                </p:spPr>
                <p:txBody>
                  <a:bodyPr wrap="square" lIns="45719" tIns="45719" rIns="45719" bIns="45719" numCol="1" rtlCol="1" anchor="ctr">
                    <a:noAutofit/>
                  </a:bodyPr>
                  <a:lstStyle/>
                  <a:p>
                    <a:pPr rtl="1">
                      <a:defRPr sz="3200">
                        <a:solidFill>
                          <a:srgbClr val="FFFFFF"/>
                        </a:solidFill>
                      </a:defRPr>
                    </a:pPr>
                    <a:endParaRPr sz="3600">
                      <a:latin typeface="Sakkal Majalla" panose="02000000000000000000" pitchFamily="2" charset="-78"/>
                      <a:cs typeface="Sakkal Majalla" panose="02000000000000000000" pitchFamily="2" charset="-78"/>
                    </a:endParaRPr>
                  </a:p>
                </p:txBody>
              </p:sp>
              <p:sp>
                <p:nvSpPr>
                  <p:cNvPr id="600" name="Shape"/>
                  <p:cNvSpPr/>
                  <p:nvPr/>
                </p:nvSpPr>
                <p:spPr>
                  <a:xfrm>
                    <a:off x="0" y="0"/>
                    <a:ext cx="362316" cy="38794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12456"/>
                          <a:pt x="11929" y="5043"/>
                          <a:pt x="0" y="5043"/>
                        </a:cubicBezTo>
                        <a:lnTo>
                          <a:pt x="0" y="0"/>
                        </a:lnTo>
                        <a:cubicBezTo>
                          <a:pt x="11929" y="0"/>
                          <a:pt x="21600" y="7413"/>
                          <a:pt x="21600" y="16557"/>
                        </a:cubicBezTo>
                        <a:close/>
                      </a:path>
                    </a:pathLst>
                  </a:custGeom>
                  <a:solidFill>
                    <a:srgbClr val="000000">
                      <a:alpha val="20000"/>
                    </a:srgbClr>
                  </a:solidFill>
                  <a:ln w="12700" cap="flat">
                    <a:noFill/>
                    <a:miter lim="400000"/>
                  </a:ln>
                  <a:effectLst/>
                </p:spPr>
                <p:txBody>
                  <a:bodyPr wrap="square" lIns="45719" tIns="45719" rIns="45719" bIns="45719" numCol="1" rtlCol="1" anchor="ctr">
                    <a:noAutofit/>
                  </a:bodyPr>
                  <a:lstStyle/>
                  <a:p>
                    <a:pPr rtl="1">
                      <a:defRPr sz="3200">
                        <a:solidFill>
                          <a:srgbClr val="FFFFFF"/>
                        </a:solidFill>
                      </a:defRPr>
                    </a:pPr>
                    <a:endParaRPr sz="3600">
                      <a:latin typeface="Sakkal Majalla" panose="02000000000000000000" pitchFamily="2" charset="-78"/>
                      <a:cs typeface="Sakkal Majalla" panose="02000000000000000000" pitchFamily="2" charset="-78"/>
                    </a:endParaRPr>
                  </a:p>
                </p:txBody>
              </p:sp>
            </p:grpSp>
            <p:grpSp>
              <p:nvGrpSpPr>
                <p:cNvPr id="604" name="Flèche courbée vers la gauche 27"/>
                <p:cNvGrpSpPr/>
                <p:nvPr/>
              </p:nvGrpSpPr>
              <p:grpSpPr>
                <a:xfrm>
                  <a:off x="-1" y="-1"/>
                  <a:ext cx="362280" cy="720578"/>
                  <a:chOff x="0" y="0"/>
                  <a:chExt cx="362278" cy="720576"/>
                </a:xfrm>
              </p:grpSpPr>
              <p:sp>
                <p:nvSpPr>
                  <p:cNvPr id="602" name="Shape"/>
                  <p:cNvSpPr/>
                  <p:nvPr/>
                </p:nvSpPr>
                <p:spPr>
                  <a:xfrm rot="10800000">
                    <a:off x="-1" y="-1"/>
                    <a:ext cx="362280" cy="720578"/>
                  </a:xfrm>
                  <a:custGeom>
                    <a:avLst/>
                    <a:gdLst/>
                    <a:ahLst/>
                    <a:cxnLst>
                      <a:cxn ang="0">
                        <a:pos x="wd2" y="hd2"/>
                      </a:cxn>
                      <a:cxn ang="5400000">
                        <a:pos x="wd2" y="hd2"/>
                      </a:cxn>
                      <a:cxn ang="10800000">
                        <a:pos x="wd2" y="hd2"/>
                      </a:cxn>
                      <a:cxn ang="16200000">
                        <a:pos x="wd2" y="hd2"/>
                      </a:cxn>
                    </a:cxnLst>
                    <a:rect l="0" t="0" r="r" b="b"/>
                    <a:pathLst>
                      <a:path w="20253" h="21600" extrusionOk="0">
                        <a:moveTo>
                          <a:pt x="0" y="19168"/>
                        </a:moveTo>
                        <a:lnTo>
                          <a:pt x="5063" y="16171"/>
                        </a:lnTo>
                        <a:lnTo>
                          <a:pt x="5063" y="17528"/>
                        </a:lnTo>
                        <a:lnTo>
                          <a:pt x="5063" y="17528"/>
                        </a:lnTo>
                        <a:cubicBezTo>
                          <a:pt x="12901" y="16638"/>
                          <a:pt x="18780" y="13781"/>
                          <a:pt x="20014" y="10263"/>
                        </a:cubicBezTo>
                        <a:cubicBezTo>
                          <a:pt x="21600" y="14784"/>
                          <a:pt x="15136" y="19099"/>
                          <a:pt x="5063" y="20243"/>
                        </a:cubicBezTo>
                        <a:lnTo>
                          <a:pt x="5063" y="21600"/>
                        </a:lnTo>
                        <a:close/>
                        <a:moveTo>
                          <a:pt x="20251" y="11620"/>
                        </a:moveTo>
                        <a:cubicBezTo>
                          <a:pt x="20251" y="6702"/>
                          <a:pt x="11184" y="2715"/>
                          <a:pt x="0" y="2715"/>
                        </a:cubicBezTo>
                        <a:lnTo>
                          <a:pt x="0" y="0"/>
                        </a:lnTo>
                        <a:cubicBezTo>
                          <a:pt x="11184" y="0"/>
                          <a:pt x="20251" y="3987"/>
                          <a:pt x="20251" y="8905"/>
                        </a:cubicBezTo>
                        <a:close/>
                      </a:path>
                    </a:pathLst>
                  </a:custGeom>
                  <a:solidFill>
                    <a:srgbClr val="FFBABE"/>
                  </a:solidFill>
                  <a:ln w="12700" cap="flat">
                    <a:noFill/>
                    <a:miter lim="400000"/>
                  </a:ln>
                  <a:effectLst/>
                </p:spPr>
                <p:txBody>
                  <a:bodyPr wrap="square" lIns="45719" tIns="45719" rIns="45719" bIns="45719" numCol="1" rtlCol="1" anchor="ctr">
                    <a:noAutofit/>
                  </a:bodyPr>
                  <a:lstStyle/>
                  <a:p>
                    <a:pPr rtl="1">
                      <a:defRPr sz="3200">
                        <a:solidFill>
                          <a:srgbClr val="FFFFFF"/>
                        </a:solidFill>
                      </a:defRPr>
                    </a:pPr>
                    <a:endParaRPr sz="3600">
                      <a:latin typeface="Sakkal Majalla" panose="02000000000000000000" pitchFamily="2" charset="-78"/>
                      <a:cs typeface="Sakkal Majalla" panose="02000000000000000000" pitchFamily="2" charset="-78"/>
                    </a:endParaRPr>
                  </a:p>
                </p:txBody>
              </p:sp>
              <p:sp>
                <p:nvSpPr>
                  <p:cNvPr id="603" name="Shape"/>
                  <p:cNvSpPr/>
                  <p:nvPr/>
                </p:nvSpPr>
                <p:spPr>
                  <a:xfrm rot="10800000">
                    <a:off x="37" y="332930"/>
                    <a:ext cx="362242" cy="38764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12458"/>
                          <a:pt x="11929" y="5046"/>
                          <a:pt x="0" y="5046"/>
                        </a:cubicBezTo>
                        <a:lnTo>
                          <a:pt x="0" y="0"/>
                        </a:lnTo>
                        <a:cubicBezTo>
                          <a:pt x="11929" y="0"/>
                          <a:pt x="21600" y="7411"/>
                          <a:pt x="21600" y="16554"/>
                        </a:cubicBezTo>
                        <a:close/>
                      </a:path>
                    </a:pathLst>
                  </a:custGeom>
                  <a:solidFill>
                    <a:srgbClr val="000000">
                      <a:alpha val="20000"/>
                    </a:srgbClr>
                  </a:solidFill>
                  <a:ln w="12700" cap="flat">
                    <a:noFill/>
                    <a:miter lim="400000"/>
                  </a:ln>
                  <a:effectLst/>
                </p:spPr>
                <p:txBody>
                  <a:bodyPr wrap="square" lIns="45719" tIns="45719" rIns="45719" bIns="45719" numCol="1" rtlCol="1" anchor="ctr">
                    <a:noAutofit/>
                  </a:bodyPr>
                  <a:lstStyle/>
                  <a:p>
                    <a:pPr rtl="1">
                      <a:defRPr sz="3200">
                        <a:solidFill>
                          <a:srgbClr val="FFFFFF"/>
                        </a:solidFill>
                      </a:defRPr>
                    </a:pPr>
                    <a:endParaRPr sz="3600">
                      <a:latin typeface="Sakkal Majalla" panose="02000000000000000000" pitchFamily="2" charset="-78"/>
                      <a:cs typeface="Sakkal Majalla" panose="02000000000000000000" pitchFamily="2" charset="-78"/>
                    </a:endParaRPr>
                  </a:p>
                </p:txBody>
              </p:sp>
            </p:grpSp>
          </p:grpSp>
        </p:grpSp>
        <p:pic>
          <p:nvPicPr>
            <p:cNvPr id="607" name="Image 13" descr="Image 13"/>
            <p:cNvPicPr>
              <a:picLocks noChangeAspect="1"/>
            </p:cNvPicPr>
            <p:nvPr/>
          </p:nvPicPr>
          <p:blipFill>
            <a:blip r:embed="rId6"/>
            <a:stretch>
              <a:fillRect/>
            </a:stretch>
          </p:blipFill>
          <p:spPr>
            <a:xfrm>
              <a:off x="5667666" y="2357519"/>
              <a:ext cx="508925" cy="1431948"/>
            </a:xfrm>
            <a:prstGeom prst="rect">
              <a:avLst/>
            </a:prstGeom>
            <a:ln w="12700" cap="flat">
              <a:noFill/>
              <a:miter lim="400000"/>
            </a:ln>
            <a:effectLst/>
          </p:spPr>
        </p:pic>
        <p:sp>
          <p:nvSpPr>
            <p:cNvPr id="608" name="Double flèche horizontale 14"/>
            <p:cNvSpPr/>
            <p:nvPr/>
          </p:nvSpPr>
          <p:spPr>
            <a:xfrm rot="1822020">
              <a:off x="4273612" y="2583756"/>
              <a:ext cx="1242789" cy="353759"/>
            </a:xfrm>
            <a:prstGeom prst="leftRightArrow">
              <a:avLst>
                <a:gd name="adj1" fmla="val 23673"/>
                <a:gd name="adj2" fmla="val 39469"/>
              </a:avLst>
            </a:prstGeom>
            <a:solidFill>
              <a:srgbClr val="D9D9D9"/>
            </a:solidFill>
            <a:ln w="12700" cap="flat">
              <a:solidFill>
                <a:srgbClr val="D9D9D9"/>
              </a:solidFill>
              <a:prstDash val="solid"/>
              <a:miter lim="800000"/>
            </a:ln>
            <a:effectLst/>
          </p:spPr>
          <p:txBody>
            <a:bodyPr wrap="square" lIns="45719" tIns="45719" rIns="45719" bIns="45719" numCol="1" rtlCol="1" anchor="ctr">
              <a:noAutofit/>
            </a:bodyPr>
            <a:lstStyle/>
            <a:p>
              <a:pPr rtl="1">
                <a:defRPr sz="3200">
                  <a:solidFill>
                    <a:srgbClr val="FFFFFF"/>
                  </a:solidFill>
                </a:defRPr>
              </a:pPr>
              <a:endParaRPr sz="3600">
                <a:latin typeface="Sakkal Majalla" panose="02000000000000000000" pitchFamily="2" charset="-78"/>
                <a:cs typeface="Sakkal Majalla" panose="02000000000000000000" pitchFamily="2" charset="-78"/>
              </a:endParaRPr>
            </a:p>
          </p:txBody>
        </p:sp>
        <p:grpSp>
          <p:nvGrpSpPr>
            <p:cNvPr id="612" name="Flèche courbée vers la gauche 15"/>
            <p:cNvGrpSpPr/>
            <p:nvPr/>
          </p:nvGrpSpPr>
          <p:grpSpPr>
            <a:xfrm>
              <a:off x="6776053" y="1567691"/>
              <a:ext cx="362296" cy="720806"/>
              <a:chOff x="0" y="0"/>
              <a:chExt cx="362294" cy="720805"/>
            </a:xfrm>
          </p:grpSpPr>
          <p:sp>
            <p:nvSpPr>
              <p:cNvPr id="609" name="Shape"/>
              <p:cNvSpPr/>
              <p:nvPr/>
            </p:nvSpPr>
            <p:spPr>
              <a:xfrm>
                <a:off x="0" y="0"/>
                <a:ext cx="362295" cy="720806"/>
              </a:xfrm>
              <a:custGeom>
                <a:avLst/>
                <a:gdLst/>
                <a:ahLst/>
                <a:cxnLst>
                  <a:cxn ang="0">
                    <a:pos x="wd2" y="hd2"/>
                  </a:cxn>
                  <a:cxn ang="5400000">
                    <a:pos x="wd2" y="hd2"/>
                  </a:cxn>
                  <a:cxn ang="10800000">
                    <a:pos x="wd2" y="hd2"/>
                  </a:cxn>
                  <a:cxn ang="16200000">
                    <a:pos x="wd2" y="hd2"/>
                  </a:cxn>
                </a:cxnLst>
                <a:rect l="0" t="0" r="r" b="b"/>
                <a:pathLst>
                  <a:path w="20253" h="21600" extrusionOk="0">
                    <a:moveTo>
                      <a:pt x="0" y="19169"/>
                    </a:moveTo>
                    <a:lnTo>
                      <a:pt x="5063" y="16172"/>
                    </a:lnTo>
                    <a:lnTo>
                      <a:pt x="5063" y="17529"/>
                    </a:lnTo>
                    <a:lnTo>
                      <a:pt x="5063" y="17529"/>
                    </a:lnTo>
                    <a:cubicBezTo>
                      <a:pt x="12901" y="16639"/>
                      <a:pt x="18781" y="13782"/>
                      <a:pt x="20015" y="10263"/>
                    </a:cubicBezTo>
                    <a:cubicBezTo>
                      <a:pt x="21600" y="14785"/>
                      <a:pt x="15136" y="19099"/>
                      <a:pt x="5063" y="20243"/>
                    </a:cubicBezTo>
                    <a:lnTo>
                      <a:pt x="5063" y="21600"/>
                    </a:lnTo>
                    <a:close/>
                    <a:moveTo>
                      <a:pt x="20251" y="11620"/>
                    </a:moveTo>
                    <a:cubicBezTo>
                      <a:pt x="20251" y="6701"/>
                      <a:pt x="11184" y="2714"/>
                      <a:pt x="0" y="2714"/>
                    </a:cubicBezTo>
                    <a:lnTo>
                      <a:pt x="0" y="0"/>
                    </a:lnTo>
                    <a:cubicBezTo>
                      <a:pt x="11184" y="0"/>
                      <a:pt x="20251" y="3987"/>
                      <a:pt x="20251" y="8906"/>
                    </a:cubicBezTo>
                    <a:close/>
                  </a:path>
                </a:pathLst>
              </a:custGeom>
              <a:solidFill>
                <a:srgbClr val="D9D9D9"/>
              </a:solidFill>
              <a:ln w="12700" cap="flat">
                <a:noFill/>
                <a:miter lim="400000"/>
              </a:ln>
              <a:effectLst/>
            </p:spPr>
            <p:txBody>
              <a:bodyPr wrap="square" lIns="45719" tIns="45719" rIns="45719" bIns="45719" numCol="1" rtlCol="1" anchor="ctr">
                <a:noAutofit/>
              </a:bodyPr>
              <a:lstStyle/>
              <a:p>
                <a:pPr rtl="1">
                  <a:defRPr sz="3200">
                    <a:solidFill>
                      <a:srgbClr val="FFFFFF"/>
                    </a:solidFill>
                  </a:defRPr>
                </a:pPr>
                <a:endParaRPr sz="3600">
                  <a:latin typeface="Sakkal Majalla" panose="02000000000000000000" pitchFamily="2" charset="-78"/>
                  <a:cs typeface="Sakkal Majalla" panose="02000000000000000000" pitchFamily="2" charset="-78"/>
                </a:endParaRPr>
              </a:p>
            </p:txBody>
          </p:sp>
          <p:sp>
            <p:nvSpPr>
              <p:cNvPr id="610" name="Shape"/>
              <p:cNvSpPr/>
              <p:nvPr/>
            </p:nvSpPr>
            <p:spPr>
              <a:xfrm>
                <a:off x="0" y="0"/>
                <a:ext cx="362258" cy="38776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12457"/>
                      <a:pt x="11929" y="5045"/>
                      <a:pt x="0" y="5045"/>
                    </a:cubicBezTo>
                    <a:lnTo>
                      <a:pt x="0" y="0"/>
                    </a:lnTo>
                    <a:cubicBezTo>
                      <a:pt x="11929" y="0"/>
                      <a:pt x="21600" y="7412"/>
                      <a:pt x="21600" y="16555"/>
                    </a:cubicBezTo>
                    <a:close/>
                  </a:path>
                </a:pathLst>
              </a:custGeom>
              <a:solidFill>
                <a:srgbClr val="000000">
                  <a:alpha val="20000"/>
                </a:srgbClr>
              </a:solidFill>
              <a:ln w="12700" cap="flat">
                <a:noFill/>
                <a:miter lim="400000"/>
              </a:ln>
              <a:effectLst/>
            </p:spPr>
            <p:txBody>
              <a:bodyPr wrap="square" lIns="45719" tIns="45719" rIns="45719" bIns="45719" numCol="1" rtlCol="1" anchor="ctr">
                <a:noAutofit/>
              </a:bodyPr>
              <a:lstStyle/>
              <a:p>
                <a:pPr rtl="1">
                  <a:defRPr sz="3200">
                    <a:solidFill>
                      <a:srgbClr val="FFFFFF"/>
                    </a:solidFill>
                  </a:defRPr>
                </a:pPr>
                <a:endParaRPr sz="3600">
                  <a:latin typeface="Sakkal Majalla" panose="02000000000000000000" pitchFamily="2" charset="-78"/>
                  <a:cs typeface="Sakkal Majalla" panose="02000000000000000000" pitchFamily="2" charset="-78"/>
                </a:endParaRPr>
              </a:p>
            </p:txBody>
          </p:sp>
          <p:sp>
            <p:nvSpPr>
              <p:cNvPr id="611" name="Line"/>
              <p:cNvSpPr/>
              <p:nvPr/>
            </p:nvSpPr>
            <p:spPr>
              <a:xfrm>
                <a:off x="0" y="0"/>
                <a:ext cx="362258" cy="720806"/>
              </a:xfrm>
              <a:custGeom>
                <a:avLst/>
                <a:gdLst/>
                <a:ahLst/>
                <a:cxnLst>
                  <a:cxn ang="0">
                    <a:pos x="wd2" y="hd2"/>
                  </a:cxn>
                  <a:cxn ang="5400000">
                    <a:pos x="wd2" y="hd2"/>
                  </a:cxn>
                  <a:cxn ang="10800000">
                    <a:pos x="wd2" y="hd2"/>
                  </a:cxn>
                  <a:cxn ang="16200000">
                    <a:pos x="wd2" y="hd2"/>
                  </a:cxn>
                </a:cxnLst>
                <a:rect l="0" t="0" r="r" b="b"/>
                <a:pathLst>
                  <a:path w="21600" h="21600" extrusionOk="0">
                    <a:moveTo>
                      <a:pt x="21600" y="11620"/>
                    </a:moveTo>
                    <a:cubicBezTo>
                      <a:pt x="21600" y="6701"/>
                      <a:pt x="11929" y="2714"/>
                      <a:pt x="0" y="2714"/>
                    </a:cubicBezTo>
                    <a:lnTo>
                      <a:pt x="0" y="0"/>
                    </a:lnTo>
                    <a:cubicBezTo>
                      <a:pt x="11929" y="0"/>
                      <a:pt x="21600" y="3987"/>
                      <a:pt x="21600" y="8906"/>
                    </a:cubicBezTo>
                    <a:lnTo>
                      <a:pt x="21600" y="11620"/>
                    </a:lnTo>
                    <a:cubicBezTo>
                      <a:pt x="21600" y="15681"/>
                      <a:pt x="14937" y="19228"/>
                      <a:pt x="5400" y="20243"/>
                    </a:cubicBezTo>
                    <a:lnTo>
                      <a:pt x="5400" y="21600"/>
                    </a:lnTo>
                    <a:lnTo>
                      <a:pt x="0" y="19169"/>
                    </a:lnTo>
                    <a:lnTo>
                      <a:pt x="5400" y="16172"/>
                    </a:lnTo>
                    <a:lnTo>
                      <a:pt x="5400" y="17529"/>
                    </a:lnTo>
                    <a:lnTo>
                      <a:pt x="5400" y="17529"/>
                    </a:lnTo>
                    <a:cubicBezTo>
                      <a:pt x="13761" y="16639"/>
                      <a:pt x="20032" y="13782"/>
                      <a:pt x="21348" y="10263"/>
                    </a:cubicBezTo>
                  </a:path>
                </a:pathLst>
              </a:custGeom>
              <a:noFill/>
              <a:ln w="12700" cap="flat">
                <a:solidFill>
                  <a:srgbClr val="D9D9D9"/>
                </a:solidFill>
                <a:prstDash val="solid"/>
                <a:miter lim="800000"/>
              </a:ln>
              <a:effectLst/>
            </p:spPr>
            <p:txBody>
              <a:bodyPr wrap="square" lIns="45719" tIns="45719" rIns="45719" bIns="45719" numCol="1" rtlCol="1" anchor="ctr">
                <a:noAutofit/>
              </a:bodyPr>
              <a:lstStyle/>
              <a:p>
                <a:pPr rtl="1">
                  <a:defRPr sz="3200">
                    <a:solidFill>
                      <a:srgbClr val="FFFFFF"/>
                    </a:solidFill>
                  </a:defRPr>
                </a:pPr>
                <a:endParaRPr sz="3600">
                  <a:latin typeface="Sakkal Majalla" panose="02000000000000000000" pitchFamily="2" charset="-78"/>
                  <a:cs typeface="Sakkal Majalla" panose="02000000000000000000" pitchFamily="2" charset="-78"/>
                </a:endParaRPr>
              </a:p>
            </p:txBody>
          </p:sp>
        </p:grpSp>
        <p:grpSp>
          <p:nvGrpSpPr>
            <p:cNvPr id="616" name="Flèche courbée vers la gauche 16"/>
            <p:cNvGrpSpPr/>
            <p:nvPr/>
          </p:nvGrpSpPr>
          <p:grpSpPr>
            <a:xfrm>
              <a:off x="6341803" y="1553191"/>
              <a:ext cx="362279" cy="720577"/>
              <a:chOff x="0" y="0"/>
              <a:chExt cx="362277" cy="720576"/>
            </a:xfrm>
          </p:grpSpPr>
          <p:sp>
            <p:nvSpPr>
              <p:cNvPr id="613" name="Shape"/>
              <p:cNvSpPr/>
              <p:nvPr/>
            </p:nvSpPr>
            <p:spPr>
              <a:xfrm rot="10800000">
                <a:off x="-1" y="-1"/>
                <a:ext cx="362279" cy="720578"/>
              </a:xfrm>
              <a:custGeom>
                <a:avLst/>
                <a:gdLst/>
                <a:ahLst/>
                <a:cxnLst>
                  <a:cxn ang="0">
                    <a:pos x="wd2" y="hd2"/>
                  </a:cxn>
                  <a:cxn ang="5400000">
                    <a:pos x="wd2" y="hd2"/>
                  </a:cxn>
                  <a:cxn ang="10800000">
                    <a:pos x="wd2" y="hd2"/>
                  </a:cxn>
                  <a:cxn ang="16200000">
                    <a:pos x="wd2" y="hd2"/>
                  </a:cxn>
                </a:cxnLst>
                <a:rect l="0" t="0" r="r" b="b"/>
                <a:pathLst>
                  <a:path w="20253" h="21600" extrusionOk="0">
                    <a:moveTo>
                      <a:pt x="0" y="19168"/>
                    </a:moveTo>
                    <a:lnTo>
                      <a:pt x="5063" y="16171"/>
                    </a:lnTo>
                    <a:lnTo>
                      <a:pt x="5063" y="17528"/>
                    </a:lnTo>
                    <a:cubicBezTo>
                      <a:pt x="12901" y="16638"/>
                      <a:pt x="18780" y="13781"/>
                      <a:pt x="20014" y="10263"/>
                    </a:cubicBezTo>
                    <a:cubicBezTo>
                      <a:pt x="21600" y="14784"/>
                      <a:pt x="15136" y="19099"/>
                      <a:pt x="5063" y="20243"/>
                    </a:cubicBezTo>
                    <a:lnTo>
                      <a:pt x="5063" y="21600"/>
                    </a:lnTo>
                    <a:close/>
                    <a:moveTo>
                      <a:pt x="20251" y="11620"/>
                    </a:moveTo>
                    <a:cubicBezTo>
                      <a:pt x="20251" y="6702"/>
                      <a:pt x="11184" y="2715"/>
                      <a:pt x="0" y="2715"/>
                    </a:cubicBezTo>
                    <a:lnTo>
                      <a:pt x="0" y="0"/>
                    </a:lnTo>
                    <a:cubicBezTo>
                      <a:pt x="11184" y="0"/>
                      <a:pt x="20251" y="3987"/>
                      <a:pt x="20251" y="8905"/>
                    </a:cubicBezTo>
                    <a:close/>
                  </a:path>
                </a:pathLst>
              </a:custGeom>
              <a:solidFill>
                <a:srgbClr val="D9D9D9"/>
              </a:solidFill>
              <a:ln w="12700" cap="flat">
                <a:noFill/>
                <a:miter lim="400000"/>
              </a:ln>
              <a:effectLst/>
            </p:spPr>
            <p:txBody>
              <a:bodyPr wrap="square" lIns="45719" tIns="45719" rIns="45719" bIns="45719" numCol="1" rtlCol="1" anchor="ctr">
                <a:noAutofit/>
              </a:bodyPr>
              <a:lstStyle/>
              <a:p>
                <a:pPr rtl="1">
                  <a:defRPr sz="3200">
                    <a:solidFill>
                      <a:srgbClr val="FFFFFF"/>
                    </a:solidFill>
                  </a:defRPr>
                </a:pPr>
                <a:endParaRPr sz="3600">
                  <a:latin typeface="Sakkal Majalla" panose="02000000000000000000" pitchFamily="2" charset="-78"/>
                  <a:cs typeface="Sakkal Majalla" panose="02000000000000000000" pitchFamily="2" charset="-78"/>
                </a:endParaRPr>
              </a:p>
            </p:txBody>
          </p:sp>
          <p:sp>
            <p:nvSpPr>
              <p:cNvPr id="614" name="Shape"/>
              <p:cNvSpPr/>
              <p:nvPr/>
            </p:nvSpPr>
            <p:spPr>
              <a:xfrm rot="10800000">
                <a:off x="37" y="332930"/>
                <a:ext cx="362241" cy="38764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12458"/>
                      <a:pt x="11929" y="5046"/>
                      <a:pt x="0" y="5046"/>
                    </a:cubicBezTo>
                    <a:lnTo>
                      <a:pt x="0" y="0"/>
                    </a:lnTo>
                    <a:cubicBezTo>
                      <a:pt x="11929" y="0"/>
                      <a:pt x="21600" y="7411"/>
                      <a:pt x="21600" y="16554"/>
                    </a:cubicBezTo>
                    <a:close/>
                  </a:path>
                </a:pathLst>
              </a:custGeom>
              <a:solidFill>
                <a:srgbClr val="000000">
                  <a:alpha val="20000"/>
                </a:srgbClr>
              </a:solidFill>
              <a:ln w="12700" cap="flat">
                <a:noFill/>
                <a:miter lim="400000"/>
              </a:ln>
              <a:effectLst/>
            </p:spPr>
            <p:txBody>
              <a:bodyPr wrap="square" lIns="45719" tIns="45719" rIns="45719" bIns="45719" numCol="1" rtlCol="1" anchor="ctr">
                <a:noAutofit/>
              </a:bodyPr>
              <a:lstStyle/>
              <a:p>
                <a:pPr rtl="1">
                  <a:defRPr sz="3200">
                    <a:solidFill>
                      <a:srgbClr val="FFFFFF"/>
                    </a:solidFill>
                  </a:defRPr>
                </a:pPr>
                <a:endParaRPr sz="3600">
                  <a:latin typeface="Sakkal Majalla" panose="02000000000000000000" pitchFamily="2" charset="-78"/>
                  <a:cs typeface="Sakkal Majalla" panose="02000000000000000000" pitchFamily="2" charset="-78"/>
                </a:endParaRPr>
              </a:p>
            </p:txBody>
          </p:sp>
          <p:sp>
            <p:nvSpPr>
              <p:cNvPr id="615" name="Line"/>
              <p:cNvSpPr/>
              <p:nvPr/>
            </p:nvSpPr>
            <p:spPr>
              <a:xfrm rot="10800000">
                <a:off x="37" y="-1"/>
                <a:ext cx="362241" cy="720578"/>
              </a:xfrm>
              <a:custGeom>
                <a:avLst/>
                <a:gdLst/>
                <a:ahLst/>
                <a:cxnLst>
                  <a:cxn ang="0">
                    <a:pos x="wd2" y="hd2"/>
                  </a:cxn>
                  <a:cxn ang="5400000">
                    <a:pos x="wd2" y="hd2"/>
                  </a:cxn>
                  <a:cxn ang="10800000">
                    <a:pos x="wd2" y="hd2"/>
                  </a:cxn>
                  <a:cxn ang="16200000">
                    <a:pos x="wd2" y="hd2"/>
                  </a:cxn>
                </a:cxnLst>
                <a:rect l="0" t="0" r="r" b="b"/>
                <a:pathLst>
                  <a:path w="21600" h="21600" extrusionOk="0">
                    <a:moveTo>
                      <a:pt x="21600" y="11620"/>
                    </a:moveTo>
                    <a:cubicBezTo>
                      <a:pt x="21600" y="6702"/>
                      <a:pt x="11929" y="2715"/>
                      <a:pt x="0" y="2715"/>
                    </a:cubicBezTo>
                    <a:lnTo>
                      <a:pt x="0" y="0"/>
                    </a:lnTo>
                    <a:cubicBezTo>
                      <a:pt x="11929" y="0"/>
                      <a:pt x="21600" y="3987"/>
                      <a:pt x="21600" y="8905"/>
                    </a:cubicBezTo>
                    <a:lnTo>
                      <a:pt x="21600" y="11620"/>
                    </a:lnTo>
                    <a:cubicBezTo>
                      <a:pt x="21600" y="15681"/>
                      <a:pt x="14937" y="19227"/>
                      <a:pt x="5400" y="20243"/>
                    </a:cubicBezTo>
                    <a:lnTo>
                      <a:pt x="5400" y="21600"/>
                    </a:lnTo>
                    <a:lnTo>
                      <a:pt x="0" y="19168"/>
                    </a:lnTo>
                    <a:lnTo>
                      <a:pt x="5400" y="16171"/>
                    </a:lnTo>
                    <a:lnTo>
                      <a:pt x="5400" y="17528"/>
                    </a:lnTo>
                    <a:cubicBezTo>
                      <a:pt x="13760" y="16638"/>
                      <a:pt x="20032" y="13781"/>
                      <a:pt x="21348" y="10263"/>
                    </a:cubicBezTo>
                  </a:path>
                </a:pathLst>
              </a:custGeom>
              <a:noFill/>
              <a:ln w="12700" cap="flat">
                <a:solidFill>
                  <a:srgbClr val="D9D9D9"/>
                </a:solidFill>
                <a:prstDash val="solid"/>
                <a:miter lim="800000"/>
              </a:ln>
              <a:effectLst/>
            </p:spPr>
            <p:txBody>
              <a:bodyPr wrap="square" lIns="45719" tIns="45719" rIns="45719" bIns="45719" numCol="1" rtlCol="1" anchor="ctr">
                <a:noAutofit/>
              </a:bodyPr>
              <a:lstStyle/>
              <a:p>
                <a:pPr rtl="1">
                  <a:defRPr sz="3200">
                    <a:solidFill>
                      <a:srgbClr val="FFFFFF"/>
                    </a:solidFill>
                  </a:defRPr>
                </a:pPr>
                <a:endParaRPr sz="3600">
                  <a:latin typeface="Sakkal Majalla" panose="02000000000000000000" pitchFamily="2" charset="-78"/>
                  <a:cs typeface="Sakkal Majalla" panose="02000000000000000000" pitchFamily="2" charset="-78"/>
                </a:endParaRPr>
              </a:p>
            </p:txBody>
          </p:sp>
        </p:grpSp>
        <p:grpSp>
          <p:nvGrpSpPr>
            <p:cNvPr id="619" name="Zone de texte 2"/>
            <p:cNvGrpSpPr/>
            <p:nvPr/>
          </p:nvGrpSpPr>
          <p:grpSpPr>
            <a:xfrm>
              <a:off x="45744" y="-1"/>
              <a:ext cx="2039702" cy="830995"/>
              <a:chOff x="0" y="0"/>
              <a:chExt cx="2039701" cy="830993"/>
            </a:xfrm>
          </p:grpSpPr>
          <p:sp>
            <p:nvSpPr>
              <p:cNvPr id="617" name="Rectangle"/>
              <p:cNvSpPr/>
              <p:nvPr/>
            </p:nvSpPr>
            <p:spPr>
              <a:xfrm>
                <a:off x="0" y="0"/>
                <a:ext cx="2039701" cy="715135"/>
              </a:xfrm>
              <a:prstGeom prst="rect">
                <a:avLst/>
              </a:prstGeom>
              <a:solidFill>
                <a:srgbClr val="FFFFFF"/>
              </a:solidFill>
              <a:ln w="12700" cap="flat">
                <a:noFill/>
                <a:miter lim="400000"/>
              </a:ln>
              <a:effectLst/>
            </p:spPr>
            <p:txBody>
              <a:bodyPr wrap="square" lIns="45719" tIns="45719" rIns="45719" bIns="45719" numCol="1" rtlCol="1" anchor="t">
                <a:noAutofit/>
              </a:bodyPr>
              <a:lstStyle/>
              <a:p>
                <a:pPr algn="ctr" rtl="1">
                  <a:defRPr sz="1400">
                    <a:latin typeface="Calibri Light"/>
                    <a:ea typeface="Calibri Light"/>
                    <a:cs typeface="Calibri Light"/>
                    <a:sym typeface="Calibri Light"/>
                  </a:defRPr>
                </a:pPr>
                <a:endParaRPr sz="1600">
                  <a:latin typeface="Sakkal Majalla" panose="02000000000000000000" pitchFamily="2" charset="-78"/>
                  <a:cs typeface="Sakkal Majalla" panose="02000000000000000000" pitchFamily="2" charset="-78"/>
                </a:endParaRPr>
              </a:p>
            </p:txBody>
          </p:sp>
          <p:sp>
            <p:nvSpPr>
              <p:cNvPr id="618" name="Stage 1: animal pathogen exclusively…"/>
              <p:cNvSpPr txBox="1"/>
              <p:nvPr/>
            </p:nvSpPr>
            <p:spPr>
              <a:xfrm>
                <a:off x="45719" y="0"/>
                <a:ext cx="1948262" cy="830993"/>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19" rIns="45719" bIns="45719" numCol="1" rtlCol="1" anchor="t">
                <a:spAutoFit/>
              </a:bodyPr>
              <a:lstStyle/>
              <a:p>
                <a:pPr algn="ctr" rtl="1">
                  <a:defRPr sz="1400">
                    <a:latin typeface="Calibri Light"/>
                    <a:ea typeface="Calibri Light"/>
                    <a:cs typeface="Calibri Light"/>
                    <a:sym typeface="Calibri Light"/>
                  </a:defRPr>
                </a:pPr>
                <a:r>
                  <a:rPr lang="ar" sz="1600">
                    <a:latin typeface="Sakkal Majalla" panose="02000000000000000000" pitchFamily="2" charset="-78"/>
                    <a:cs typeface="Sakkal Majalla" panose="02000000000000000000" pitchFamily="2" charset="-78"/>
                  </a:rPr>
                  <a:t>المرحلة 1: مُمرِضات حيوانية فقط</a:t>
                </a:r>
              </a:p>
              <a:p>
                <a:pPr algn="ctr" rtl="1">
                  <a:defRPr sz="1400" i="1">
                    <a:latin typeface="Calibri Light"/>
                    <a:ea typeface="Calibri Light"/>
                    <a:cs typeface="Calibri Light"/>
                    <a:sym typeface="Calibri Light"/>
                  </a:defRPr>
                </a:pPr>
                <a:r>
                  <a:rPr lang="ar" sz="1600">
                    <a:latin typeface="Sakkal Majalla" panose="02000000000000000000" pitchFamily="2" charset="-78"/>
                    <a:cs typeface="Sakkal Majalla" panose="02000000000000000000" pitchFamily="2" charset="-78"/>
                  </a:rPr>
                  <a:t>لا توجد حالات بشرية</a:t>
                </a:r>
              </a:p>
            </p:txBody>
          </p:sp>
        </p:grpSp>
        <p:grpSp>
          <p:nvGrpSpPr>
            <p:cNvPr id="622" name="Zone de texte 2"/>
            <p:cNvGrpSpPr/>
            <p:nvPr/>
          </p:nvGrpSpPr>
          <p:grpSpPr>
            <a:xfrm>
              <a:off x="1668331" y="2357519"/>
              <a:ext cx="1717518" cy="927495"/>
              <a:chOff x="0" y="0"/>
              <a:chExt cx="1717517" cy="927493"/>
            </a:xfrm>
          </p:grpSpPr>
          <p:sp>
            <p:nvSpPr>
              <p:cNvPr id="620" name="Rectangle"/>
              <p:cNvSpPr/>
              <p:nvPr/>
            </p:nvSpPr>
            <p:spPr>
              <a:xfrm>
                <a:off x="0" y="0"/>
                <a:ext cx="1717517" cy="927493"/>
              </a:xfrm>
              <a:prstGeom prst="rect">
                <a:avLst/>
              </a:prstGeom>
              <a:solidFill>
                <a:srgbClr val="FFFFFF"/>
              </a:solidFill>
              <a:ln w="12700" cap="flat">
                <a:noFill/>
                <a:miter lim="400000"/>
              </a:ln>
              <a:effectLst/>
            </p:spPr>
            <p:txBody>
              <a:bodyPr wrap="square" lIns="45719" tIns="45719" rIns="45719" bIns="45719" numCol="1" rtlCol="1" anchor="t">
                <a:noAutofit/>
              </a:bodyPr>
              <a:lstStyle/>
              <a:p>
                <a:pPr algn="ctr" rtl="1">
                  <a:defRPr sz="1400">
                    <a:latin typeface="Calibri Light"/>
                    <a:ea typeface="Calibri Light"/>
                    <a:cs typeface="Calibri Light"/>
                    <a:sym typeface="Calibri Light"/>
                  </a:defRPr>
                </a:pPr>
                <a:endParaRPr sz="1600">
                  <a:latin typeface="Sakkal Majalla" panose="02000000000000000000" pitchFamily="2" charset="-78"/>
                  <a:cs typeface="Sakkal Majalla" panose="02000000000000000000" pitchFamily="2" charset="-78"/>
                </a:endParaRPr>
              </a:p>
            </p:txBody>
          </p:sp>
          <p:sp>
            <p:nvSpPr>
              <p:cNvPr id="621" name="Stage 2: primary infection…"/>
              <p:cNvSpPr txBox="1"/>
              <p:nvPr/>
            </p:nvSpPr>
            <p:spPr>
              <a:xfrm>
                <a:off x="45719" y="0"/>
                <a:ext cx="1626078" cy="830993"/>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19" rIns="45719" bIns="45719" numCol="1" rtlCol="1" anchor="t">
                <a:spAutoFit/>
              </a:bodyPr>
              <a:lstStyle/>
              <a:p>
                <a:pPr algn="ctr" rtl="1">
                  <a:defRPr sz="1400">
                    <a:latin typeface="Calibri Light"/>
                    <a:ea typeface="Calibri Light"/>
                    <a:cs typeface="Calibri Light"/>
                    <a:sym typeface="Calibri Light"/>
                  </a:defRPr>
                </a:pPr>
                <a:r>
                  <a:rPr lang="ar" sz="1600">
                    <a:latin typeface="Sakkal Majalla" panose="02000000000000000000" pitchFamily="2" charset="-78"/>
                    <a:cs typeface="Sakkal Majalla" panose="02000000000000000000" pitchFamily="2" charset="-78"/>
                  </a:rPr>
                  <a:t>المرحلة 2: العدوى الأولية</a:t>
                </a:r>
              </a:p>
              <a:p>
                <a:pPr algn="ctr" rtl="1">
                  <a:defRPr sz="1400" i="1">
                    <a:latin typeface="Calibri Light"/>
                    <a:ea typeface="Calibri Light"/>
                    <a:cs typeface="Calibri Light"/>
                    <a:sym typeface="Calibri Light"/>
                  </a:defRPr>
                </a:pPr>
                <a:r>
                  <a:rPr lang="ar" sz="1600">
                    <a:latin typeface="Sakkal Majalla" panose="02000000000000000000" pitchFamily="2" charset="-78"/>
                    <a:cs typeface="Sakkal Majalla" panose="02000000000000000000" pitchFamily="2" charset="-78"/>
                  </a:rPr>
                  <a:t>انتقال العدوى من الحيوان إلى الإنسان</a:t>
                </a:r>
              </a:p>
            </p:txBody>
          </p:sp>
        </p:grpSp>
        <p:sp>
          <p:nvSpPr>
            <p:cNvPr id="623" name="Zone de texte 2"/>
            <p:cNvSpPr txBox="1"/>
            <p:nvPr/>
          </p:nvSpPr>
          <p:spPr>
            <a:xfrm>
              <a:off x="3210932" y="95735"/>
              <a:ext cx="2187169" cy="830995"/>
            </a:xfrm>
            <a:prstGeom prst="rect">
              <a:avLst/>
            </a:prstGeom>
            <a:solidFill>
              <a:srgbClr val="FFFFFF"/>
            </a:solid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19" rIns="45719" bIns="45719" numCol="1" rtlCol="1" anchor="t">
              <a:spAutoFit/>
            </a:bodyPr>
            <a:lstStyle/>
            <a:p>
              <a:pPr algn="ctr" rtl="1">
                <a:defRPr sz="1400">
                  <a:latin typeface="Calibri Light"/>
                  <a:ea typeface="Calibri Light"/>
                  <a:cs typeface="Calibri Light"/>
                  <a:sym typeface="Calibri Light"/>
                </a:defRPr>
              </a:pPr>
              <a:r>
                <a:rPr lang="ar" sz="1600" dirty="0">
                  <a:latin typeface="Sakkal Majalla" panose="02000000000000000000" pitchFamily="2" charset="-78"/>
                  <a:cs typeface="Sakkal Majalla" panose="02000000000000000000" pitchFamily="2" charset="-78"/>
                </a:rPr>
                <a:t>المرحلة 3: فاشية محدودة</a:t>
              </a:r>
            </a:p>
            <a:p>
              <a:pPr algn="ctr" rtl="1">
                <a:defRPr sz="1400" i="1">
                  <a:latin typeface="Calibri Light"/>
                  <a:ea typeface="Calibri Light"/>
                  <a:cs typeface="Calibri Light"/>
                  <a:sym typeface="Calibri Light"/>
                </a:defRPr>
              </a:pPr>
              <a:r>
                <a:rPr lang="ar" sz="1600" dirty="0">
                  <a:latin typeface="Sakkal Majalla" panose="02000000000000000000" pitchFamily="2" charset="-78"/>
                  <a:cs typeface="Sakkal Majalla" panose="02000000000000000000" pitchFamily="2" charset="-78"/>
                </a:rPr>
                <a:t>انتقال العدوى من الحيوان إلى الإنسان، وانتقال العدوى بين البشر</a:t>
              </a:r>
            </a:p>
          </p:txBody>
        </p:sp>
        <p:sp>
          <p:nvSpPr>
            <p:cNvPr id="624" name="Zone de texte 2"/>
            <p:cNvSpPr txBox="1"/>
            <p:nvPr/>
          </p:nvSpPr>
          <p:spPr>
            <a:xfrm>
              <a:off x="3462318" y="3374723"/>
              <a:ext cx="2187169" cy="1077215"/>
            </a:xfrm>
            <a:prstGeom prst="rect">
              <a:avLst/>
            </a:prstGeom>
            <a:solidFill>
              <a:srgbClr val="FFFFFF"/>
            </a:solid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19" rIns="45719" bIns="45719" numCol="1" rtlCol="1" anchor="t">
              <a:spAutoFit/>
            </a:bodyPr>
            <a:lstStyle/>
            <a:p>
              <a:pPr algn="ctr" rtl="1">
                <a:defRPr sz="1400">
                  <a:latin typeface="Calibri Light"/>
                  <a:ea typeface="Calibri Light"/>
                  <a:cs typeface="Calibri Light"/>
                  <a:sym typeface="Calibri Light"/>
                </a:defRPr>
              </a:pPr>
              <a:r>
                <a:rPr lang="ar" sz="1600">
                  <a:latin typeface="Sakkal Majalla" panose="02000000000000000000" pitchFamily="2" charset="-78"/>
                  <a:cs typeface="Sakkal Majalla" panose="02000000000000000000" pitchFamily="2" charset="-78"/>
                </a:rPr>
                <a:t>المرحلة 4: فاشية طويلة الأمد</a:t>
              </a:r>
            </a:p>
            <a:p>
              <a:pPr algn="ctr" rtl="1">
                <a:defRPr sz="1400" i="1">
                  <a:latin typeface="Calibri Light"/>
                  <a:ea typeface="Calibri Light"/>
                  <a:cs typeface="Calibri Light"/>
                  <a:sym typeface="Calibri Light"/>
                </a:defRPr>
              </a:pPr>
              <a:r>
                <a:rPr lang="ar" sz="1600">
                  <a:latin typeface="Sakkal Majalla" panose="02000000000000000000" pitchFamily="2" charset="-78"/>
                  <a:cs typeface="Sakkal Majalla" panose="02000000000000000000" pitchFamily="2" charset="-78"/>
                </a:rPr>
                <a:t>انتقال العدوى من الحيوان إلى الإنسان، واستمرار انتقال العدوى بين البشر</a:t>
              </a:r>
            </a:p>
          </p:txBody>
        </p:sp>
        <p:sp>
          <p:nvSpPr>
            <p:cNvPr id="625" name="Zone de texte 2"/>
            <p:cNvSpPr txBox="1"/>
            <p:nvPr/>
          </p:nvSpPr>
          <p:spPr>
            <a:xfrm>
              <a:off x="6673213" y="2381453"/>
              <a:ext cx="1556424" cy="1077216"/>
            </a:xfrm>
            <a:prstGeom prst="rect">
              <a:avLst/>
            </a:prstGeom>
            <a:solidFill>
              <a:srgbClr val="FFFFFF"/>
            </a:solid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19" rIns="45719" bIns="45719" numCol="1" rtlCol="1" anchor="t">
              <a:spAutoFit/>
            </a:bodyPr>
            <a:lstStyle/>
            <a:p>
              <a:pPr algn="ctr" rtl="1">
                <a:defRPr sz="1400">
                  <a:latin typeface="Calibri Light"/>
                  <a:ea typeface="Calibri Light"/>
                  <a:cs typeface="Calibri Light"/>
                  <a:sym typeface="Calibri Light"/>
                </a:defRPr>
              </a:pPr>
              <a:r>
                <a:rPr lang="ar" sz="1600">
                  <a:latin typeface="Sakkal Majalla" panose="02000000000000000000" pitchFamily="2" charset="-78"/>
                  <a:cs typeface="Sakkal Majalla" panose="02000000000000000000" pitchFamily="2" charset="-78"/>
                </a:rPr>
                <a:t>المرحلة 5: مُمرِضات بشرية فقط</a:t>
              </a:r>
            </a:p>
            <a:p>
              <a:pPr algn="ctr" rtl="1">
                <a:defRPr sz="1400" i="1">
                  <a:latin typeface="Calibri Light"/>
                  <a:ea typeface="Calibri Light"/>
                  <a:cs typeface="Calibri Light"/>
                  <a:sym typeface="Calibri Light"/>
                </a:defRPr>
              </a:pPr>
              <a:r>
                <a:rPr lang="ar" sz="1600">
                  <a:latin typeface="Sakkal Majalla" panose="02000000000000000000" pitchFamily="2" charset="-78"/>
                  <a:cs typeface="Sakkal Majalla" panose="02000000000000000000" pitchFamily="2" charset="-78"/>
                </a:rPr>
                <a:t>استمرار انتقال العدوى بين البشر</a:t>
              </a:r>
            </a:p>
          </p:txBody>
        </p:sp>
      </p:grpSp>
      <p:pic>
        <p:nvPicPr>
          <p:cNvPr id="627" name="Image 30" descr="Image 30"/>
          <p:cNvPicPr>
            <a:picLocks noChangeAspect="1"/>
          </p:cNvPicPr>
          <p:nvPr/>
        </p:nvPicPr>
        <p:blipFill>
          <a:blip r:embed="rId7"/>
          <a:stretch>
            <a:fillRect/>
          </a:stretch>
        </p:blipFill>
        <p:spPr>
          <a:xfrm>
            <a:off x="5670353" y="3037986"/>
            <a:ext cx="508924" cy="1431948"/>
          </a:xfrm>
          <a:prstGeom prst="rect">
            <a:avLst/>
          </a:prstGeom>
          <a:ln w="12700">
            <a:miter lim="400000"/>
          </a:ln>
        </p:spPr>
      </p:pic>
      <p:sp>
        <p:nvSpPr>
          <p:cNvPr id="628" name="Double flèche horizontale 31"/>
          <p:cNvSpPr/>
          <p:nvPr/>
        </p:nvSpPr>
        <p:spPr>
          <a:xfrm>
            <a:off x="4078016" y="3388231"/>
            <a:ext cx="1242789" cy="353759"/>
          </a:xfrm>
          <a:prstGeom prst="leftRightArrow">
            <a:avLst>
              <a:gd name="adj1" fmla="val 23673"/>
              <a:gd name="adj2" fmla="val 39469"/>
            </a:avLst>
          </a:prstGeom>
          <a:solidFill>
            <a:srgbClr val="FE757E"/>
          </a:solidFill>
          <a:ln w="12700">
            <a:miter lim="400000"/>
          </a:ln>
        </p:spPr>
        <p:txBody>
          <a:bodyPr lIns="45719" rIns="45719" rtlCol="1" anchor="ctr"/>
          <a:lstStyle/>
          <a:p>
            <a:pPr rtl="1">
              <a:defRPr sz="3200">
                <a:solidFill>
                  <a:srgbClr val="FFFFFF"/>
                </a:solidFill>
              </a:defRPr>
            </a:pPr>
            <a:endParaRPr sz="3600">
              <a:latin typeface="Source Sans Pro Regular"/>
            </a:endParaRPr>
          </a:p>
        </p:txBody>
      </p:sp>
      <p:sp>
        <p:nvSpPr>
          <p:cNvPr id="629" name="Double flèche horizontale 28"/>
          <p:cNvSpPr/>
          <p:nvPr/>
        </p:nvSpPr>
        <p:spPr>
          <a:xfrm rot="19420913">
            <a:off x="6424512" y="2822576"/>
            <a:ext cx="1242789" cy="353759"/>
          </a:xfrm>
          <a:prstGeom prst="leftRightArrow">
            <a:avLst>
              <a:gd name="adj1" fmla="val 23673"/>
              <a:gd name="adj2" fmla="val 39469"/>
            </a:avLst>
          </a:prstGeom>
          <a:blipFill>
            <a:blip r:embed="rId8"/>
          </a:blipFill>
          <a:ln w="12700">
            <a:solidFill>
              <a:srgbClr val="FE303D"/>
            </a:solidFill>
            <a:miter/>
          </a:ln>
        </p:spPr>
        <p:txBody>
          <a:bodyPr lIns="45719" rIns="45719" rtlCol="1" anchor="ctr"/>
          <a:lstStyle/>
          <a:p>
            <a:pPr rtl="1">
              <a:defRPr sz="3200">
                <a:solidFill>
                  <a:srgbClr val="FFFFFF"/>
                </a:solidFill>
              </a:defRPr>
            </a:pPr>
            <a:endParaRPr sz="3600">
              <a:latin typeface="Source Sans Pro Regular"/>
            </a:endParaRPr>
          </a:p>
        </p:txBody>
      </p:sp>
      <p:pic>
        <p:nvPicPr>
          <p:cNvPr id="630" name="Image 32" descr="Image 32"/>
          <p:cNvPicPr>
            <a:picLocks noChangeAspect="1"/>
          </p:cNvPicPr>
          <p:nvPr/>
        </p:nvPicPr>
        <p:blipFill>
          <a:blip r:embed="rId7"/>
          <a:stretch>
            <a:fillRect/>
          </a:stretch>
        </p:blipFill>
        <p:spPr>
          <a:xfrm>
            <a:off x="7852847" y="1948978"/>
            <a:ext cx="508924" cy="1431948"/>
          </a:xfrm>
          <a:prstGeom prst="rect">
            <a:avLst/>
          </a:prstGeom>
          <a:ln w="12700">
            <a:miter lim="400000"/>
          </a:ln>
        </p:spPr>
      </p:pic>
      <p:sp>
        <p:nvSpPr>
          <p:cNvPr id="2" name="Title 16">
            <a:extLst>
              <a:ext uri="{FF2B5EF4-FFF2-40B4-BE49-F238E27FC236}">
                <a16:creationId xmlns:a16="http://schemas.microsoft.com/office/drawing/2014/main" xmlns="" id="{895630E1-6893-47E2-B350-2B949345196D}"/>
              </a:ext>
            </a:extLst>
          </p:cNvPr>
          <p:cNvSpPr txBox="1">
            <a:spLocks/>
          </p:cNvSpPr>
          <p:nvPr/>
        </p:nvSpPr>
        <p:spPr>
          <a:xfrm>
            <a:off x="288036" y="14281"/>
            <a:ext cx="9399974" cy="64611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a:bodyPr>
          <a:lstStyle>
            <a:lvl1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تطور مراحل الأمراض حَيَوانِيّ</a:t>
            </a:r>
            <a:r>
              <a:rPr lang="ar-EG" b="1" dirty="0">
                <a:latin typeface="Sakkal Majalla" panose="02000000000000000000" pitchFamily="2" charset="-78"/>
                <a:cs typeface="Sakkal Majalla" panose="02000000000000000000" pitchFamily="2" charset="-78"/>
              </a:rPr>
              <a:t>َ</a:t>
            </a:r>
            <a:r>
              <a:rPr lang="ar" b="1" dirty="0">
                <a:latin typeface="Sakkal Majalla" panose="02000000000000000000" pitchFamily="2" charset="-78"/>
                <a:cs typeface="Sakkal Majalla" panose="02000000000000000000" pitchFamily="2" charset="-78"/>
              </a:rPr>
              <a:t>ة المَصْدَر </a:t>
            </a:r>
            <a:endParaRPr lang="hu-HU" b="1"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4" name="Groupe 7"/>
          <p:cNvGrpSpPr/>
          <p:nvPr/>
        </p:nvGrpSpPr>
        <p:grpSpPr>
          <a:xfrm>
            <a:off x="2150899" y="1660446"/>
            <a:ext cx="8229638" cy="4451941"/>
            <a:chOff x="0" y="-1"/>
            <a:chExt cx="8229637" cy="4451939"/>
          </a:xfrm>
        </p:grpSpPr>
        <p:grpSp>
          <p:nvGrpSpPr>
            <p:cNvPr id="646" name="Groupe 9"/>
            <p:cNvGrpSpPr/>
            <p:nvPr/>
          </p:nvGrpSpPr>
          <p:grpSpPr>
            <a:xfrm>
              <a:off x="0" y="799262"/>
              <a:ext cx="1696715" cy="1832961"/>
              <a:chOff x="0" y="0"/>
              <a:chExt cx="1696714" cy="1832959"/>
            </a:xfrm>
          </p:grpSpPr>
          <p:pic>
            <p:nvPicPr>
              <p:cNvPr id="636" name="Image 22" descr="Image 22"/>
              <p:cNvPicPr>
                <a:picLocks noChangeAspect="1"/>
              </p:cNvPicPr>
              <p:nvPr/>
            </p:nvPicPr>
            <p:blipFill>
              <a:blip r:embed="rId3"/>
              <a:stretch>
                <a:fillRect/>
              </a:stretch>
            </p:blipFill>
            <p:spPr>
              <a:xfrm>
                <a:off x="845440" y="1325308"/>
                <a:ext cx="573015" cy="507652"/>
              </a:xfrm>
              <a:prstGeom prst="rect">
                <a:avLst/>
              </a:prstGeom>
              <a:ln w="12700" cap="flat">
                <a:noFill/>
                <a:miter lim="400000"/>
              </a:ln>
              <a:effectLst/>
            </p:spPr>
          </p:pic>
          <p:pic>
            <p:nvPicPr>
              <p:cNvPr id="637" name="Image 23" descr="Image 23"/>
              <p:cNvPicPr>
                <a:picLocks noChangeAspect="1"/>
              </p:cNvPicPr>
              <p:nvPr/>
            </p:nvPicPr>
            <p:blipFill>
              <a:blip r:embed="rId4"/>
              <a:stretch>
                <a:fillRect/>
              </a:stretch>
            </p:blipFill>
            <p:spPr>
              <a:xfrm>
                <a:off x="107389" y="875710"/>
                <a:ext cx="804625" cy="511848"/>
              </a:xfrm>
              <a:prstGeom prst="rect">
                <a:avLst/>
              </a:prstGeom>
              <a:ln w="12700" cap="flat">
                <a:noFill/>
                <a:miter lim="400000"/>
              </a:ln>
              <a:effectLst/>
            </p:spPr>
          </p:pic>
          <p:pic>
            <p:nvPicPr>
              <p:cNvPr id="638" name="Image 24" descr="Image 24"/>
              <p:cNvPicPr>
                <a:picLocks noChangeAspect="1"/>
              </p:cNvPicPr>
              <p:nvPr/>
            </p:nvPicPr>
            <p:blipFill>
              <a:blip r:embed="rId5"/>
              <a:stretch>
                <a:fillRect/>
              </a:stretch>
            </p:blipFill>
            <p:spPr>
              <a:xfrm>
                <a:off x="939374" y="622811"/>
                <a:ext cx="757341" cy="758541"/>
              </a:xfrm>
              <a:prstGeom prst="rect">
                <a:avLst/>
              </a:prstGeom>
              <a:ln w="12700" cap="flat">
                <a:noFill/>
                <a:miter lim="400000"/>
              </a:ln>
              <a:effectLst/>
            </p:spPr>
          </p:pic>
          <p:grpSp>
            <p:nvGrpSpPr>
              <p:cNvPr id="645" name="Groupe 25"/>
              <p:cNvGrpSpPr/>
              <p:nvPr/>
            </p:nvGrpSpPr>
            <p:grpSpPr>
              <a:xfrm>
                <a:off x="-1" y="-1"/>
                <a:ext cx="791803" cy="739819"/>
                <a:chOff x="0" y="0"/>
                <a:chExt cx="791801" cy="739817"/>
              </a:xfrm>
            </p:grpSpPr>
            <p:grpSp>
              <p:nvGrpSpPr>
                <p:cNvPr id="641" name="Flèche courbée vers la gauche 26"/>
                <p:cNvGrpSpPr/>
                <p:nvPr/>
              </p:nvGrpSpPr>
              <p:grpSpPr>
                <a:xfrm>
                  <a:off x="429448" y="18664"/>
                  <a:ext cx="362354" cy="721154"/>
                  <a:chOff x="0" y="0"/>
                  <a:chExt cx="362352" cy="721153"/>
                </a:xfrm>
              </p:grpSpPr>
              <p:sp>
                <p:nvSpPr>
                  <p:cNvPr id="639" name="Shape"/>
                  <p:cNvSpPr/>
                  <p:nvPr/>
                </p:nvSpPr>
                <p:spPr>
                  <a:xfrm>
                    <a:off x="0" y="0"/>
                    <a:ext cx="362353" cy="721154"/>
                  </a:xfrm>
                  <a:custGeom>
                    <a:avLst/>
                    <a:gdLst/>
                    <a:ahLst/>
                    <a:cxnLst>
                      <a:cxn ang="0">
                        <a:pos x="wd2" y="hd2"/>
                      </a:cxn>
                      <a:cxn ang="5400000">
                        <a:pos x="wd2" y="hd2"/>
                      </a:cxn>
                      <a:cxn ang="10800000">
                        <a:pos x="wd2" y="hd2"/>
                      </a:cxn>
                      <a:cxn ang="16200000">
                        <a:pos x="wd2" y="hd2"/>
                      </a:cxn>
                    </a:cxnLst>
                    <a:rect l="0" t="0" r="r" b="b"/>
                    <a:pathLst>
                      <a:path w="20254" h="21600" extrusionOk="0">
                        <a:moveTo>
                          <a:pt x="0" y="19170"/>
                        </a:moveTo>
                        <a:lnTo>
                          <a:pt x="5063" y="16174"/>
                        </a:lnTo>
                        <a:lnTo>
                          <a:pt x="5063" y="17530"/>
                        </a:lnTo>
                        <a:lnTo>
                          <a:pt x="5063" y="17530"/>
                        </a:lnTo>
                        <a:cubicBezTo>
                          <a:pt x="12902" y="16640"/>
                          <a:pt x="18782" y="13782"/>
                          <a:pt x="20016" y="10263"/>
                        </a:cubicBezTo>
                        <a:cubicBezTo>
                          <a:pt x="21600" y="14785"/>
                          <a:pt x="15136" y="19100"/>
                          <a:pt x="5063" y="20243"/>
                        </a:cubicBezTo>
                        <a:lnTo>
                          <a:pt x="5063" y="21600"/>
                        </a:lnTo>
                        <a:close/>
                        <a:moveTo>
                          <a:pt x="20252" y="11620"/>
                        </a:moveTo>
                        <a:cubicBezTo>
                          <a:pt x="20252" y="6701"/>
                          <a:pt x="11185" y="2713"/>
                          <a:pt x="0" y="2713"/>
                        </a:cubicBezTo>
                        <a:lnTo>
                          <a:pt x="0" y="0"/>
                        </a:lnTo>
                        <a:cubicBezTo>
                          <a:pt x="11185" y="0"/>
                          <a:pt x="20252" y="3988"/>
                          <a:pt x="20252" y="8907"/>
                        </a:cubicBezTo>
                        <a:close/>
                      </a:path>
                    </a:pathLst>
                  </a:custGeom>
                  <a:solidFill>
                    <a:srgbClr val="FFBABE"/>
                  </a:solidFill>
                  <a:ln w="12700" cap="flat">
                    <a:noFill/>
                    <a:miter lim="400000"/>
                  </a:ln>
                  <a:effectLst/>
                </p:spPr>
                <p:txBody>
                  <a:bodyPr wrap="square" lIns="45719" tIns="45719" rIns="45719" bIns="45719" numCol="1" rtlCol="1" anchor="ctr">
                    <a:noAutofit/>
                  </a:bodyPr>
                  <a:lstStyle/>
                  <a:p>
                    <a:pPr rtl="1">
                      <a:defRPr sz="3200">
                        <a:solidFill>
                          <a:srgbClr val="FFFFFF"/>
                        </a:solidFill>
                      </a:defRPr>
                    </a:pPr>
                    <a:endParaRPr sz="3600">
                      <a:latin typeface="Sakkal Majalla" panose="02000000000000000000" pitchFamily="2" charset="-78"/>
                      <a:cs typeface="Sakkal Majalla" panose="02000000000000000000" pitchFamily="2" charset="-78"/>
                    </a:endParaRPr>
                  </a:p>
                </p:txBody>
              </p:sp>
              <p:sp>
                <p:nvSpPr>
                  <p:cNvPr id="640" name="Shape"/>
                  <p:cNvSpPr/>
                  <p:nvPr/>
                </p:nvSpPr>
                <p:spPr>
                  <a:xfrm>
                    <a:off x="0" y="0"/>
                    <a:ext cx="362316" cy="38794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12456"/>
                          <a:pt x="11929" y="5043"/>
                          <a:pt x="0" y="5043"/>
                        </a:cubicBezTo>
                        <a:lnTo>
                          <a:pt x="0" y="0"/>
                        </a:lnTo>
                        <a:cubicBezTo>
                          <a:pt x="11929" y="0"/>
                          <a:pt x="21600" y="7413"/>
                          <a:pt x="21600" y="16557"/>
                        </a:cubicBezTo>
                        <a:close/>
                      </a:path>
                    </a:pathLst>
                  </a:custGeom>
                  <a:solidFill>
                    <a:srgbClr val="000000">
                      <a:alpha val="20000"/>
                    </a:srgbClr>
                  </a:solidFill>
                  <a:ln w="12700" cap="flat">
                    <a:noFill/>
                    <a:miter lim="400000"/>
                  </a:ln>
                  <a:effectLst/>
                </p:spPr>
                <p:txBody>
                  <a:bodyPr wrap="square" lIns="45719" tIns="45719" rIns="45719" bIns="45719" numCol="1" rtlCol="1" anchor="ctr">
                    <a:noAutofit/>
                  </a:bodyPr>
                  <a:lstStyle/>
                  <a:p>
                    <a:pPr rtl="1">
                      <a:defRPr sz="3200">
                        <a:solidFill>
                          <a:srgbClr val="FFFFFF"/>
                        </a:solidFill>
                      </a:defRPr>
                    </a:pPr>
                    <a:endParaRPr sz="3600">
                      <a:latin typeface="Sakkal Majalla" panose="02000000000000000000" pitchFamily="2" charset="-78"/>
                      <a:cs typeface="Sakkal Majalla" panose="02000000000000000000" pitchFamily="2" charset="-78"/>
                    </a:endParaRPr>
                  </a:p>
                </p:txBody>
              </p:sp>
            </p:grpSp>
            <p:grpSp>
              <p:nvGrpSpPr>
                <p:cNvPr id="644" name="Flèche courbée vers la gauche 27"/>
                <p:cNvGrpSpPr/>
                <p:nvPr/>
              </p:nvGrpSpPr>
              <p:grpSpPr>
                <a:xfrm>
                  <a:off x="-1" y="-1"/>
                  <a:ext cx="362280" cy="720578"/>
                  <a:chOff x="0" y="0"/>
                  <a:chExt cx="362278" cy="720576"/>
                </a:xfrm>
              </p:grpSpPr>
              <p:sp>
                <p:nvSpPr>
                  <p:cNvPr id="642" name="Shape"/>
                  <p:cNvSpPr/>
                  <p:nvPr/>
                </p:nvSpPr>
                <p:spPr>
                  <a:xfrm rot="10800000">
                    <a:off x="-1" y="-1"/>
                    <a:ext cx="362280" cy="720578"/>
                  </a:xfrm>
                  <a:custGeom>
                    <a:avLst/>
                    <a:gdLst/>
                    <a:ahLst/>
                    <a:cxnLst>
                      <a:cxn ang="0">
                        <a:pos x="wd2" y="hd2"/>
                      </a:cxn>
                      <a:cxn ang="5400000">
                        <a:pos x="wd2" y="hd2"/>
                      </a:cxn>
                      <a:cxn ang="10800000">
                        <a:pos x="wd2" y="hd2"/>
                      </a:cxn>
                      <a:cxn ang="16200000">
                        <a:pos x="wd2" y="hd2"/>
                      </a:cxn>
                    </a:cxnLst>
                    <a:rect l="0" t="0" r="r" b="b"/>
                    <a:pathLst>
                      <a:path w="20253" h="21600" extrusionOk="0">
                        <a:moveTo>
                          <a:pt x="0" y="19168"/>
                        </a:moveTo>
                        <a:lnTo>
                          <a:pt x="5063" y="16171"/>
                        </a:lnTo>
                        <a:lnTo>
                          <a:pt x="5063" y="17528"/>
                        </a:lnTo>
                        <a:lnTo>
                          <a:pt x="5063" y="17528"/>
                        </a:lnTo>
                        <a:cubicBezTo>
                          <a:pt x="12901" y="16638"/>
                          <a:pt x="18780" y="13781"/>
                          <a:pt x="20014" y="10263"/>
                        </a:cubicBezTo>
                        <a:cubicBezTo>
                          <a:pt x="21600" y="14784"/>
                          <a:pt x="15136" y="19099"/>
                          <a:pt x="5063" y="20243"/>
                        </a:cubicBezTo>
                        <a:lnTo>
                          <a:pt x="5063" y="21600"/>
                        </a:lnTo>
                        <a:close/>
                        <a:moveTo>
                          <a:pt x="20251" y="11620"/>
                        </a:moveTo>
                        <a:cubicBezTo>
                          <a:pt x="20251" y="6702"/>
                          <a:pt x="11184" y="2715"/>
                          <a:pt x="0" y="2715"/>
                        </a:cubicBezTo>
                        <a:lnTo>
                          <a:pt x="0" y="0"/>
                        </a:lnTo>
                        <a:cubicBezTo>
                          <a:pt x="11184" y="0"/>
                          <a:pt x="20251" y="3987"/>
                          <a:pt x="20251" y="8905"/>
                        </a:cubicBezTo>
                        <a:close/>
                      </a:path>
                    </a:pathLst>
                  </a:custGeom>
                  <a:solidFill>
                    <a:srgbClr val="FFBABE"/>
                  </a:solidFill>
                  <a:ln w="12700" cap="flat">
                    <a:noFill/>
                    <a:miter lim="400000"/>
                  </a:ln>
                  <a:effectLst/>
                </p:spPr>
                <p:txBody>
                  <a:bodyPr wrap="square" lIns="45719" tIns="45719" rIns="45719" bIns="45719" numCol="1" rtlCol="1" anchor="ctr">
                    <a:noAutofit/>
                  </a:bodyPr>
                  <a:lstStyle/>
                  <a:p>
                    <a:pPr rtl="1">
                      <a:defRPr sz="3200">
                        <a:solidFill>
                          <a:srgbClr val="FFFFFF"/>
                        </a:solidFill>
                      </a:defRPr>
                    </a:pPr>
                    <a:endParaRPr sz="3600">
                      <a:latin typeface="Sakkal Majalla" panose="02000000000000000000" pitchFamily="2" charset="-78"/>
                      <a:cs typeface="Sakkal Majalla" panose="02000000000000000000" pitchFamily="2" charset="-78"/>
                    </a:endParaRPr>
                  </a:p>
                </p:txBody>
              </p:sp>
              <p:sp>
                <p:nvSpPr>
                  <p:cNvPr id="643" name="Shape"/>
                  <p:cNvSpPr/>
                  <p:nvPr/>
                </p:nvSpPr>
                <p:spPr>
                  <a:xfrm rot="10800000">
                    <a:off x="37" y="332930"/>
                    <a:ext cx="362242" cy="38764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12458"/>
                          <a:pt x="11929" y="5046"/>
                          <a:pt x="0" y="5046"/>
                        </a:cubicBezTo>
                        <a:lnTo>
                          <a:pt x="0" y="0"/>
                        </a:lnTo>
                        <a:cubicBezTo>
                          <a:pt x="11929" y="0"/>
                          <a:pt x="21600" y="7411"/>
                          <a:pt x="21600" y="16554"/>
                        </a:cubicBezTo>
                        <a:close/>
                      </a:path>
                    </a:pathLst>
                  </a:custGeom>
                  <a:solidFill>
                    <a:srgbClr val="000000">
                      <a:alpha val="20000"/>
                    </a:srgbClr>
                  </a:solidFill>
                  <a:ln w="12700" cap="flat">
                    <a:noFill/>
                    <a:miter lim="400000"/>
                  </a:ln>
                  <a:effectLst/>
                </p:spPr>
                <p:txBody>
                  <a:bodyPr wrap="square" lIns="45719" tIns="45719" rIns="45719" bIns="45719" numCol="1" rtlCol="1" anchor="ctr">
                    <a:noAutofit/>
                  </a:bodyPr>
                  <a:lstStyle/>
                  <a:p>
                    <a:pPr rtl="1">
                      <a:defRPr sz="3200">
                        <a:solidFill>
                          <a:srgbClr val="FFFFFF"/>
                        </a:solidFill>
                      </a:defRPr>
                    </a:pPr>
                    <a:endParaRPr sz="3600">
                      <a:latin typeface="Sakkal Majalla" panose="02000000000000000000" pitchFamily="2" charset="-78"/>
                      <a:cs typeface="Sakkal Majalla" panose="02000000000000000000" pitchFamily="2" charset="-78"/>
                    </a:endParaRPr>
                  </a:p>
                </p:txBody>
              </p:sp>
            </p:grpSp>
          </p:grpSp>
        </p:grpSp>
        <p:grpSp>
          <p:nvGrpSpPr>
            <p:cNvPr id="650" name="Flèche courbée vers la gauche 15"/>
            <p:cNvGrpSpPr/>
            <p:nvPr/>
          </p:nvGrpSpPr>
          <p:grpSpPr>
            <a:xfrm>
              <a:off x="6776053" y="1567691"/>
              <a:ext cx="362296" cy="720806"/>
              <a:chOff x="0" y="0"/>
              <a:chExt cx="362294" cy="720805"/>
            </a:xfrm>
          </p:grpSpPr>
          <p:sp>
            <p:nvSpPr>
              <p:cNvPr id="647" name="Shape"/>
              <p:cNvSpPr/>
              <p:nvPr/>
            </p:nvSpPr>
            <p:spPr>
              <a:xfrm>
                <a:off x="0" y="0"/>
                <a:ext cx="362295" cy="720806"/>
              </a:xfrm>
              <a:custGeom>
                <a:avLst/>
                <a:gdLst/>
                <a:ahLst/>
                <a:cxnLst>
                  <a:cxn ang="0">
                    <a:pos x="wd2" y="hd2"/>
                  </a:cxn>
                  <a:cxn ang="5400000">
                    <a:pos x="wd2" y="hd2"/>
                  </a:cxn>
                  <a:cxn ang="10800000">
                    <a:pos x="wd2" y="hd2"/>
                  </a:cxn>
                  <a:cxn ang="16200000">
                    <a:pos x="wd2" y="hd2"/>
                  </a:cxn>
                </a:cxnLst>
                <a:rect l="0" t="0" r="r" b="b"/>
                <a:pathLst>
                  <a:path w="20253" h="21600" extrusionOk="0">
                    <a:moveTo>
                      <a:pt x="0" y="19169"/>
                    </a:moveTo>
                    <a:lnTo>
                      <a:pt x="5063" y="16172"/>
                    </a:lnTo>
                    <a:lnTo>
                      <a:pt x="5063" y="17529"/>
                    </a:lnTo>
                    <a:lnTo>
                      <a:pt x="5063" y="17529"/>
                    </a:lnTo>
                    <a:cubicBezTo>
                      <a:pt x="12901" y="16639"/>
                      <a:pt x="18781" y="13782"/>
                      <a:pt x="20015" y="10263"/>
                    </a:cubicBezTo>
                    <a:cubicBezTo>
                      <a:pt x="21600" y="14785"/>
                      <a:pt x="15136" y="19099"/>
                      <a:pt x="5063" y="20243"/>
                    </a:cubicBezTo>
                    <a:lnTo>
                      <a:pt x="5063" y="21600"/>
                    </a:lnTo>
                    <a:close/>
                    <a:moveTo>
                      <a:pt x="20251" y="11620"/>
                    </a:moveTo>
                    <a:cubicBezTo>
                      <a:pt x="20251" y="6701"/>
                      <a:pt x="11184" y="2714"/>
                      <a:pt x="0" y="2714"/>
                    </a:cubicBezTo>
                    <a:lnTo>
                      <a:pt x="0" y="0"/>
                    </a:lnTo>
                    <a:cubicBezTo>
                      <a:pt x="11184" y="0"/>
                      <a:pt x="20251" y="3987"/>
                      <a:pt x="20251" y="8906"/>
                    </a:cubicBezTo>
                    <a:close/>
                  </a:path>
                </a:pathLst>
              </a:custGeom>
              <a:solidFill>
                <a:srgbClr val="D9D9D9"/>
              </a:solidFill>
              <a:ln w="12700" cap="flat">
                <a:noFill/>
                <a:miter lim="400000"/>
              </a:ln>
              <a:effectLst/>
            </p:spPr>
            <p:txBody>
              <a:bodyPr wrap="square" lIns="45719" tIns="45719" rIns="45719" bIns="45719" numCol="1" rtlCol="1" anchor="ctr">
                <a:noAutofit/>
              </a:bodyPr>
              <a:lstStyle/>
              <a:p>
                <a:pPr rtl="1">
                  <a:defRPr sz="3200">
                    <a:solidFill>
                      <a:srgbClr val="FFFFFF"/>
                    </a:solidFill>
                  </a:defRPr>
                </a:pPr>
                <a:endParaRPr sz="3600">
                  <a:latin typeface="Sakkal Majalla" panose="02000000000000000000" pitchFamily="2" charset="-78"/>
                  <a:cs typeface="Sakkal Majalla" panose="02000000000000000000" pitchFamily="2" charset="-78"/>
                </a:endParaRPr>
              </a:p>
            </p:txBody>
          </p:sp>
          <p:sp>
            <p:nvSpPr>
              <p:cNvPr id="648" name="Shape"/>
              <p:cNvSpPr/>
              <p:nvPr/>
            </p:nvSpPr>
            <p:spPr>
              <a:xfrm>
                <a:off x="0" y="0"/>
                <a:ext cx="362258" cy="38776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12457"/>
                      <a:pt x="11929" y="5045"/>
                      <a:pt x="0" y="5045"/>
                    </a:cubicBezTo>
                    <a:lnTo>
                      <a:pt x="0" y="0"/>
                    </a:lnTo>
                    <a:cubicBezTo>
                      <a:pt x="11929" y="0"/>
                      <a:pt x="21600" y="7412"/>
                      <a:pt x="21600" y="16555"/>
                    </a:cubicBezTo>
                    <a:close/>
                  </a:path>
                </a:pathLst>
              </a:custGeom>
              <a:solidFill>
                <a:srgbClr val="000000">
                  <a:alpha val="20000"/>
                </a:srgbClr>
              </a:solidFill>
              <a:ln w="12700" cap="flat">
                <a:noFill/>
                <a:miter lim="400000"/>
              </a:ln>
              <a:effectLst/>
            </p:spPr>
            <p:txBody>
              <a:bodyPr wrap="square" lIns="45719" tIns="45719" rIns="45719" bIns="45719" numCol="1" rtlCol="1" anchor="ctr">
                <a:noAutofit/>
              </a:bodyPr>
              <a:lstStyle/>
              <a:p>
                <a:pPr rtl="1">
                  <a:defRPr sz="3200">
                    <a:solidFill>
                      <a:srgbClr val="FFFFFF"/>
                    </a:solidFill>
                  </a:defRPr>
                </a:pPr>
                <a:endParaRPr sz="3600">
                  <a:latin typeface="Sakkal Majalla" panose="02000000000000000000" pitchFamily="2" charset="-78"/>
                  <a:cs typeface="Sakkal Majalla" panose="02000000000000000000" pitchFamily="2" charset="-78"/>
                </a:endParaRPr>
              </a:p>
            </p:txBody>
          </p:sp>
          <p:sp>
            <p:nvSpPr>
              <p:cNvPr id="649" name="Line"/>
              <p:cNvSpPr/>
              <p:nvPr/>
            </p:nvSpPr>
            <p:spPr>
              <a:xfrm>
                <a:off x="0" y="0"/>
                <a:ext cx="362258" cy="720806"/>
              </a:xfrm>
              <a:custGeom>
                <a:avLst/>
                <a:gdLst/>
                <a:ahLst/>
                <a:cxnLst>
                  <a:cxn ang="0">
                    <a:pos x="wd2" y="hd2"/>
                  </a:cxn>
                  <a:cxn ang="5400000">
                    <a:pos x="wd2" y="hd2"/>
                  </a:cxn>
                  <a:cxn ang="10800000">
                    <a:pos x="wd2" y="hd2"/>
                  </a:cxn>
                  <a:cxn ang="16200000">
                    <a:pos x="wd2" y="hd2"/>
                  </a:cxn>
                </a:cxnLst>
                <a:rect l="0" t="0" r="r" b="b"/>
                <a:pathLst>
                  <a:path w="21600" h="21600" extrusionOk="0">
                    <a:moveTo>
                      <a:pt x="21600" y="11620"/>
                    </a:moveTo>
                    <a:cubicBezTo>
                      <a:pt x="21600" y="6701"/>
                      <a:pt x="11929" y="2714"/>
                      <a:pt x="0" y="2714"/>
                    </a:cubicBezTo>
                    <a:lnTo>
                      <a:pt x="0" y="0"/>
                    </a:lnTo>
                    <a:cubicBezTo>
                      <a:pt x="11929" y="0"/>
                      <a:pt x="21600" y="3987"/>
                      <a:pt x="21600" y="8906"/>
                    </a:cubicBezTo>
                    <a:lnTo>
                      <a:pt x="21600" y="11620"/>
                    </a:lnTo>
                    <a:cubicBezTo>
                      <a:pt x="21600" y="15681"/>
                      <a:pt x="14937" y="19228"/>
                      <a:pt x="5400" y="20243"/>
                    </a:cubicBezTo>
                    <a:lnTo>
                      <a:pt x="5400" y="21600"/>
                    </a:lnTo>
                    <a:lnTo>
                      <a:pt x="0" y="19169"/>
                    </a:lnTo>
                    <a:lnTo>
                      <a:pt x="5400" y="16172"/>
                    </a:lnTo>
                    <a:lnTo>
                      <a:pt x="5400" y="17529"/>
                    </a:lnTo>
                    <a:lnTo>
                      <a:pt x="5400" y="17529"/>
                    </a:lnTo>
                    <a:cubicBezTo>
                      <a:pt x="13761" y="16639"/>
                      <a:pt x="20032" y="13782"/>
                      <a:pt x="21348" y="10263"/>
                    </a:cubicBezTo>
                  </a:path>
                </a:pathLst>
              </a:custGeom>
              <a:noFill/>
              <a:ln w="12700" cap="flat">
                <a:solidFill>
                  <a:srgbClr val="D9D9D9"/>
                </a:solidFill>
                <a:prstDash val="solid"/>
                <a:miter lim="800000"/>
              </a:ln>
              <a:effectLst/>
            </p:spPr>
            <p:txBody>
              <a:bodyPr wrap="square" lIns="45719" tIns="45719" rIns="45719" bIns="45719" numCol="1" rtlCol="1" anchor="ctr">
                <a:noAutofit/>
              </a:bodyPr>
              <a:lstStyle/>
              <a:p>
                <a:pPr rtl="1">
                  <a:defRPr sz="3200">
                    <a:solidFill>
                      <a:srgbClr val="FFFFFF"/>
                    </a:solidFill>
                  </a:defRPr>
                </a:pPr>
                <a:endParaRPr sz="3600">
                  <a:latin typeface="Sakkal Majalla" panose="02000000000000000000" pitchFamily="2" charset="-78"/>
                  <a:cs typeface="Sakkal Majalla" panose="02000000000000000000" pitchFamily="2" charset="-78"/>
                </a:endParaRPr>
              </a:p>
            </p:txBody>
          </p:sp>
        </p:grpSp>
        <p:grpSp>
          <p:nvGrpSpPr>
            <p:cNvPr id="654" name="Flèche courbée vers la gauche 16"/>
            <p:cNvGrpSpPr/>
            <p:nvPr/>
          </p:nvGrpSpPr>
          <p:grpSpPr>
            <a:xfrm>
              <a:off x="6341803" y="1553191"/>
              <a:ext cx="362279" cy="720577"/>
              <a:chOff x="0" y="0"/>
              <a:chExt cx="362277" cy="720576"/>
            </a:xfrm>
          </p:grpSpPr>
          <p:sp>
            <p:nvSpPr>
              <p:cNvPr id="651" name="Shape"/>
              <p:cNvSpPr/>
              <p:nvPr/>
            </p:nvSpPr>
            <p:spPr>
              <a:xfrm rot="10800000">
                <a:off x="-1" y="-1"/>
                <a:ext cx="362279" cy="720578"/>
              </a:xfrm>
              <a:custGeom>
                <a:avLst/>
                <a:gdLst/>
                <a:ahLst/>
                <a:cxnLst>
                  <a:cxn ang="0">
                    <a:pos x="wd2" y="hd2"/>
                  </a:cxn>
                  <a:cxn ang="5400000">
                    <a:pos x="wd2" y="hd2"/>
                  </a:cxn>
                  <a:cxn ang="10800000">
                    <a:pos x="wd2" y="hd2"/>
                  </a:cxn>
                  <a:cxn ang="16200000">
                    <a:pos x="wd2" y="hd2"/>
                  </a:cxn>
                </a:cxnLst>
                <a:rect l="0" t="0" r="r" b="b"/>
                <a:pathLst>
                  <a:path w="20253" h="21600" extrusionOk="0">
                    <a:moveTo>
                      <a:pt x="0" y="19168"/>
                    </a:moveTo>
                    <a:lnTo>
                      <a:pt x="5063" y="16171"/>
                    </a:lnTo>
                    <a:lnTo>
                      <a:pt x="5063" y="17528"/>
                    </a:lnTo>
                    <a:cubicBezTo>
                      <a:pt x="12901" y="16638"/>
                      <a:pt x="18780" y="13781"/>
                      <a:pt x="20014" y="10263"/>
                    </a:cubicBezTo>
                    <a:cubicBezTo>
                      <a:pt x="21600" y="14784"/>
                      <a:pt x="15136" y="19099"/>
                      <a:pt x="5063" y="20243"/>
                    </a:cubicBezTo>
                    <a:lnTo>
                      <a:pt x="5063" y="21600"/>
                    </a:lnTo>
                    <a:close/>
                    <a:moveTo>
                      <a:pt x="20251" y="11620"/>
                    </a:moveTo>
                    <a:cubicBezTo>
                      <a:pt x="20251" y="6702"/>
                      <a:pt x="11184" y="2715"/>
                      <a:pt x="0" y="2715"/>
                    </a:cubicBezTo>
                    <a:lnTo>
                      <a:pt x="0" y="0"/>
                    </a:lnTo>
                    <a:cubicBezTo>
                      <a:pt x="11184" y="0"/>
                      <a:pt x="20251" y="3987"/>
                      <a:pt x="20251" y="8905"/>
                    </a:cubicBezTo>
                    <a:close/>
                  </a:path>
                </a:pathLst>
              </a:custGeom>
              <a:solidFill>
                <a:srgbClr val="D9D9D9"/>
              </a:solidFill>
              <a:ln w="12700" cap="flat">
                <a:noFill/>
                <a:miter lim="400000"/>
              </a:ln>
              <a:effectLst/>
            </p:spPr>
            <p:txBody>
              <a:bodyPr wrap="square" lIns="45719" tIns="45719" rIns="45719" bIns="45719" numCol="1" rtlCol="1" anchor="ctr">
                <a:noAutofit/>
              </a:bodyPr>
              <a:lstStyle/>
              <a:p>
                <a:pPr rtl="1">
                  <a:defRPr sz="3200">
                    <a:solidFill>
                      <a:srgbClr val="FFFFFF"/>
                    </a:solidFill>
                  </a:defRPr>
                </a:pPr>
                <a:endParaRPr sz="3600">
                  <a:latin typeface="Sakkal Majalla" panose="02000000000000000000" pitchFamily="2" charset="-78"/>
                  <a:cs typeface="Sakkal Majalla" panose="02000000000000000000" pitchFamily="2" charset="-78"/>
                </a:endParaRPr>
              </a:p>
            </p:txBody>
          </p:sp>
          <p:sp>
            <p:nvSpPr>
              <p:cNvPr id="652" name="Shape"/>
              <p:cNvSpPr/>
              <p:nvPr/>
            </p:nvSpPr>
            <p:spPr>
              <a:xfrm rot="10800000">
                <a:off x="37" y="332930"/>
                <a:ext cx="362241" cy="38764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12458"/>
                      <a:pt x="11929" y="5046"/>
                      <a:pt x="0" y="5046"/>
                    </a:cubicBezTo>
                    <a:lnTo>
                      <a:pt x="0" y="0"/>
                    </a:lnTo>
                    <a:cubicBezTo>
                      <a:pt x="11929" y="0"/>
                      <a:pt x="21600" y="7411"/>
                      <a:pt x="21600" y="16554"/>
                    </a:cubicBezTo>
                    <a:close/>
                  </a:path>
                </a:pathLst>
              </a:custGeom>
              <a:solidFill>
                <a:srgbClr val="000000">
                  <a:alpha val="20000"/>
                </a:srgbClr>
              </a:solidFill>
              <a:ln w="12700" cap="flat">
                <a:noFill/>
                <a:miter lim="400000"/>
              </a:ln>
              <a:effectLst/>
            </p:spPr>
            <p:txBody>
              <a:bodyPr wrap="square" lIns="45719" tIns="45719" rIns="45719" bIns="45719" numCol="1" rtlCol="1" anchor="ctr">
                <a:noAutofit/>
              </a:bodyPr>
              <a:lstStyle/>
              <a:p>
                <a:pPr rtl="1">
                  <a:defRPr sz="3200">
                    <a:solidFill>
                      <a:srgbClr val="FFFFFF"/>
                    </a:solidFill>
                  </a:defRPr>
                </a:pPr>
                <a:endParaRPr sz="3600">
                  <a:latin typeface="Sakkal Majalla" panose="02000000000000000000" pitchFamily="2" charset="-78"/>
                  <a:cs typeface="Sakkal Majalla" panose="02000000000000000000" pitchFamily="2" charset="-78"/>
                </a:endParaRPr>
              </a:p>
            </p:txBody>
          </p:sp>
          <p:sp>
            <p:nvSpPr>
              <p:cNvPr id="653" name="Line"/>
              <p:cNvSpPr/>
              <p:nvPr/>
            </p:nvSpPr>
            <p:spPr>
              <a:xfrm rot="10800000">
                <a:off x="37" y="-1"/>
                <a:ext cx="362241" cy="720578"/>
              </a:xfrm>
              <a:custGeom>
                <a:avLst/>
                <a:gdLst/>
                <a:ahLst/>
                <a:cxnLst>
                  <a:cxn ang="0">
                    <a:pos x="wd2" y="hd2"/>
                  </a:cxn>
                  <a:cxn ang="5400000">
                    <a:pos x="wd2" y="hd2"/>
                  </a:cxn>
                  <a:cxn ang="10800000">
                    <a:pos x="wd2" y="hd2"/>
                  </a:cxn>
                  <a:cxn ang="16200000">
                    <a:pos x="wd2" y="hd2"/>
                  </a:cxn>
                </a:cxnLst>
                <a:rect l="0" t="0" r="r" b="b"/>
                <a:pathLst>
                  <a:path w="21600" h="21600" extrusionOk="0">
                    <a:moveTo>
                      <a:pt x="21600" y="11620"/>
                    </a:moveTo>
                    <a:cubicBezTo>
                      <a:pt x="21600" y="6702"/>
                      <a:pt x="11929" y="2715"/>
                      <a:pt x="0" y="2715"/>
                    </a:cubicBezTo>
                    <a:lnTo>
                      <a:pt x="0" y="0"/>
                    </a:lnTo>
                    <a:cubicBezTo>
                      <a:pt x="11929" y="0"/>
                      <a:pt x="21600" y="3987"/>
                      <a:pt x="21600" y="8905"/>
                    </a:cubicBezTo>
                    <a:lnTo>
                      <a:pt x="21600" y="11620"/>
                    </a:lnTo>
                    <a:cubicBezTo>
                      <a:pt x="21600" y="15681"/>
                      <a:pt x="14937" y="19227"/>
                      <a:pt x="5400" y="20243"/>
                    </a:cubicBezTo>
                    <a:lnTo>
                      <a:pt x="5400" y="21600"/>
                    </a:lnTo>
                    <a:lnTo>
                      <a:pt x="0" y="19168"/>
                    </a:lnTo>
                    <a:lnTo>
                      <a:pt x="5400" y="16171"/>
                    </a:lnTo>
                    <a:lnTo>
                      <a:pt x="5400" y="17528"/>
                    </a:lnTo>
                    <a:cubicBezTo>
                      <a:pt x="13760" y="16638"/>
                      <a:pt x="20032" y="13781"/>
                      <a:pt x="21348" y="10263"/>
                    </a:cubicBezTo>
                  </a:path>
                </a:pathLst>
              </a:custGeom>
              <a:noFill/>
              <a:ln w="12700" cap="flat">
                <a:solidFill>
                  <a:srgbClr val="D9D9D9"/>
                </a:solidFill>
                <a:prstDash val="solid"/>
                <a:miter lim="800000"/>
              </a:ln>
              <a:effectLst/>
            </p:spPr>
            <p:txBody>
              <a:bodyPr wrap="square" lIns="45719" tIns="45719" rIns="45719" bIns="45719" numCol="1" rtlCol="1" anchor="ctr">
                <a:noAutofit/>
              </a:bodyPr>
              <a:lstStyle/>
              <a:p>
                <a:pPr rtl="1">
                  <a:defRPr sz="3200">
                    <a:solidFill>
                      <a:srgbClr val="FFFFFF"/>
                    </a:solidFill>
                  </a:defRPr>
                </a:pPr>
                <a:endParaRPr sz="3600">
                  <a:latin typeface="Sakkal Majalla" panose="02000000000000000000" pitchFamily="2" charset="-78"/>
                  <a:cs typeface="Sakkal Majalla" panose="02000000000000000000" pitchFamily="2" charset="-78"/>
                </a:endParaRPr>
              </a:p>
            </p:txBody>
          </p:sp>
        </p:grpSp>
        <p:grpSp>
          <p:nvGrpSpPr>
            <p:cNvPr id="657" name="Zone de texte 2"/>
            <p:cNvGrpSpPr/>
            <p:nvPr/>
          </p:nvGrpSpPr>
          <p:grpSpPr>
            <a:xfrm>
              <a:off x="45744" y="-1"/>
              <a:ext cx="2039702" cy="830995"/>
              <a:chOff x="0" y="0"/>
              <a:chExt cx="2039701" cy="830993"/>
            </a:xfrm>
          </p:grpSpPr>
          <p:sp>
            <p:nvSpPr>
              <p:cNvPr id="655" name="Rectangle"/>
              <p:cNvSpPr/>
              <p:nvPr/>
            </p:nvSpPr>
            <p:spPr>
              <a:xfrm>
                <a:off x="0" y="0"/>
                <a:ext cx="2039701" cy="715135"/>
              </a:xfrm>
              <a:prstGeom prst="rect">
                <a:avLst/>
              </a:prstGeom>
              <a:solidFill>
                <a:srgbClr val="FFFFFF"/>
              </a:solidFill>
              <a:ln w="12700" cap="flat">
                <a:noFill/>
                <a:miter lim="400000"/>
              </a:ln>
              <a:effectLst/>
            </p:spPr>
            <p:txBody>
              <a:bodyPr wrap="square" lIns="45719" tIns="45719" rIns="45719" bIns="45719" numCol="1" rtlCol="1" anchor="t">
                <a:noAutofit/>
              </a:bodyPr>
              <a:lstStyle/>
              <a:p>
                <a:pPr algn="ctr" rtl="1">
                  <a:defRPr sz="1400">
                    <a:latin typeface="Calibri Light"/>
                    <a:ea typeface="Calibri Light"/>
                    <a:cs typeface="Calibri Light"/>
                    <a:sym typeface="Calibri Light"/>
                  </a:defRPr>
                </a:pPr>
                <a:endParaRPr sz="1600">
                  <a:latin typeface="Sakkal Majalla" panose="02000000000000000000" pitchFamily="2" charset="-78"/>
                  <a:cs typeface="Sakkal Majalla" panose="02000000000000000000" pitchFamily="2" charset="-78"/>
                </a:endParaRPr>
              </a:p>
            </p:txBody>
          </p:sp>
          <p:sp>
            <p:nvSpPr>
              <p:cNvPr id="656" name="Stage 1: animal pathogen exclusively…"/>
              <p:cNvSpPr txBox="1"/>
              <p:nvPr/>
            </p:nvSpPr>
            <p:spPr>
              <a:xfrm>
                <a:off x="45719" y="0"/>
                <a:ext cx="1948262" cy="830993"/>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19" rIns="45719" bIns="45719" numCol="1" rtlCol="1" anchor="t">
                <a:spAutoFit/>
              </a:bodyPr>
              <a:lstStyle/>
              <a:p>
                <a:pPr algn="ctr" rtl="1">
                  <a:defRPr sz="1400">
                    <a:latin typeface="Calibri Light"/>
                    <a:ea typeface="Calibri Light"/>
                    <a:cs typeface="Calibri Light"/>
                    <a:sym typeface="Calibri Light"/>
                  </a:defRPr>
                </a:pPr>
                <a:r>
                  <a:rPr lang="ar" sz="1600">
                    <a:latin typeface="Sakkal Majalla" panose="02000000000000000000" pitchFamily="2" charset="-78"/>
                    <a:cs typeface="Sakkal Majalla" panose="02000000000000000000" pitchFamily="2" charset="-78"/>
                  </a:rPr>
                  <a:t>المرحلة 1: مُمرِضات حيوانية فقط</a:t>
                </a:r>
              </a:p>
              <a:p>
                <a:pPr algn="ctr" rtl="1">
                  <a:defRPr sz="1400" i="1">
                    <a:latin typeface="Calibri Light"/>
                    <a:ea typeface="Calibri Light"/>
                    <a:cs typeface="Calibri Light"/>
                    <a:sym typeface="Calibri Light"/>
                  </a:defRPr>
                </a:pPr>
                <a:r>
                  <a:rPr lang="ar" sz="1600">
                    <a:latin typeface="Sakkal Majalla" panose="02000000000000000000" pitchFamily="2" charset="-78"/>
                    <a:cs typeface="Sakkal Majalla" panose="02000000000000000000" pitchFamily="2" charset="-78"/>
                  </a:rPr>
                  <a:t>لا توجد حالات بشرية</a:t>
                </a:r>
              </a:p>
            </p:txBody>
          </p:sp>
        </p:grpSp>
        <p:grpSp>
          <p:nvGrpSpPr>
            <p:cNvPr id="660" name="Zone de texte 2"/>
            <p:cNvGrpSpPr/>
            <p:nvPr/>
          </p:nvGrpSpPr>
          <p:grpSpPr>
            <a:xfrm>
              <a:off x="1668331" y="2357519"/>
              <a:ext cx="1717518" cy="927495"/>
              <a:chOff x="0" y="0"/>
              <a:chExt cx="1717517" cy="927493"/>
            </a:xfrm>
          </p:grpSpPr>
          <p:sp>
            <p:nvSpPr>
              <p:cNvPr id="658" name="Rectangle"/>
              <p:cNvSpPr/>
              <p:nvPr/>
            </p:nvSpPr>
            <p:spPr>
              <a:xfrm>
                <a:off x="0" y="0"/>
                <a:ext cx="1717517" cy="927493"/>
              </a:xfrm>
              <a:prstGeom prst="rect">
                <a:avLst/>
              </a:prstGeom>
              <a:solidFill>
                <a:srgbClr val="FFFFFF"/>
              </a:solidFill>
              <a:ln w="12700" cap="flat">
                <a:noFill/>
                <a:miter lim="400000"/>
              </a:ln>
              <a:effectLst/>
            </p:spPr>
            <p:txBody>
              <a:bodyPr wrap="square" lIns="45719" tIns="45719" rIns="45719" bIns="45719" numCol="1" rtlCol="1" anchor="t">
                <a:noAutofit/>
              </a:bodyPr>
              <a:lstStyle/>
              <a:p>
                <a:pPr algn="ctr" rtl="1">
                  <a:defRPr sz="1400">
                    <a:latin typeface="Calibri Light"/>
                    <a:ea typeface="Calibri Light"/>
                    <a:cs typeface="Calibri Light"/>
                    <a:sym typeface="Calibri Light"/>
                  </a:defRPr>
                </a:pPr>
                <a:endParaRPr sz="1600">
                  <a:latin typeface="Sakkal Majalla" panose="02000000000000000000" pitchFamily="2" charset="-78"/>
                  <a:cs typeface="Sakkal Majalla" panose="02000000000000000000" pitchFamily="2" charset="-78"/>
                </a:endParaRPr>
              </a:p>
            </p:txBody>
          </p:sp>
          <p:sp>
            <p:nvSpPr>
              <p:cNvPr id="659" name="Stage 2: primary infection…"/>
              <p:cNvSpPr txBox="1"/>
              <p:nvPr/>
            </p:nvSpPr>
            <p:spPr>
              <a:xfrm>
                <a:off x="45719" y="0"/>
                <a:ext cx="1626078" cy="830993"/>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19" rIns="45719" bIns="45719" numCol="1" rtlCol="1" anchor="t">
                <a:spAutoFit/>
              </a:bodyPr>
              <a:lstStyle/>
              <a:p>
                <a:pPr algn="ctr" rtl="1">
                  <a:defRPr sz="1400">
                    <a:latin typeface="Calibri Light"/>
                    <a:ea typeface="Calibri Light"/>
                    <a:cs typeface="Calibri Light"/>
                    <a:sym typeface="Calibri Light"/>
                  </a:defRPr>
                </a:pPr>
                <a:r>
                  <a:rPr lang="ar" sz="1600">
                    <a:latin typeface="Sakkal Majalla" panose="02000000000000000000" pitchFamily="2" charset="-78"/>
                    <a:cs typeface="Sakkal Majalla" panose="02000000000000000000" pitchFamily="2" charset="-78"/>
                  </a:rPr>
                  <a:t>المرحلة 2: العدوى الأولية</a:t>
                </a:r>
              </a:p>
              <a:p>
                <a:pPr algn="ctr" rtl="1">
                  <a:defRPr sz="1400" i="1">
                    <a:latin typeface="Calibri Light"/>
                    <a:ea typeface="Calibri Light"/>
                    <a:cs typeface="Calibri Light"/>
                    <a:sym typeface="Calibri Light"/>
                  </a:defRPr>
                </a:pPr>
                <a:r>
                  <a:rPr lang="ar" sz="1600">
                    <a:latin typeface="Sakkal Majalla" panose="02000000000000000000" pitchFamily="2" charset="-78"/>
                    <a:cs typeface="Sakkal Majalla" panose="02000000000000000000" pitchFamily="2" charset="-78"/>
                  </a:rPr>
                  <a:t>انتقال العدوى من الحيوان إلى الإنسان</a:t>
                </a:r>
              </a:p>
            </p:txBody>
          </p:sp>
        </p:grpSp>
        <p:sp>
          <p:nvSpPr>
            <p:cNvPr id="661" name="Zone de texte 2"/>
            <p:cNvSpPr txBox="1"/>
            <p:nvPr/>
          </p:nvSpPr>
          <p:spPr>
            <a:xfrm>
              <a:off x="3210932" y="95735"/>
              <a:ext cx="2187169" cy="830995"/>
            </a:xfrm>
            <a:prstGeom prst="rect">
              <a:avLst/>
            </a:prstGeom>
            <a:solidFill>
              <a:srgbClr val="FFFFFF"/>
            </a:solid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19" rIns="45719" bIns="45719" numCol="1" rtlCol="1" anchor="t">
              <a:spAutoFit/>
            </a:bodyPr>
            <a:lstStyle/>
            <a:p>
              <a:pPr algn="ctr" rtl="1">
                <a:defRPr sz="1400">
                  <a:latin typeface="Calibri Light"/>
                  <a:ea typeface="Calibri Light"/>
                  <a:cs typeface="Calibri Light"/>
                  <a:sym typeface="Calibri Light"/>
                </a:defRPr>
              </a:pPr>
              <a:r>
                <a:rPr lang="ar" sz="1600">
                  <a:latin typeface="Sakkal Majalla" panose="02000000000000000000" pitchFamily="2" charset="-78"/>
                  <a:cs typeface="Sakkal Majalla" panose="02000000000000000000" pitchFamily="2" charset="-78"/>
                </a:rPr>
                <a:t>المرحلة 3: فاشية محدودة</a:t>
              </a:r>
            </a:p>
            <a:p>
              <a:pPr algn="ctr" rtl="1">
                <a:defRPr sz="1400" i="1">
                  <a:latin typeface="Calibri Light"/>
                  <a:ea typeface="Calibri Light"/>
                  <a:cs typeface="Calibri Light"/>
                  <a:sym typeface="Calibri Light"/>
                </a:defRPr>
              </a:pPr>
              <a:r>
                <a:rPr lang="ar" sz="1600">
                  <a:latin typeface="Sakkal Majalla" panose="02000000000000000000" pitchFamily="2" charset="-78"/>
                  <a:cs typeface="Sakkal Majalla" panose="02000000000000000000" pitchFamily="2" charset="-78"/>
                </a:rPr>
                <a:t>انتقال العدوى من الحيوان إلى الإنسان، وانتقال العدوى بين البشر</a:t>
              </a:r>
            </a:p>
          </p:txBody>
        </p:sp>
        <p:sp>
          <p:nvSpPr>
            <p:cNvPr id="662" name="Zone de texte 2"/>
            <p:cNvSpPr txBox="1"/>
            <p:nvPr/>
          </p:nvSpPr>
          <p:spPr>
            <a:xfrm>
              <a:off x="3462318" y="3374723"/>
              <a:ext cx="2187169" cy="1077215"/>
            </a:xfrm>
            <a:prstGeom prst="rect">
              <a:avLst/>
            </a:prstGeom>
            <a:solidFill>
              <a:srgbClr val="FFFFFF"/>
            </a:solid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19" rIns="45719" bIns="45719" numCol="1" rtlCol="1" anchor="t">
              <a:spAutoFit/>
            </a:bodyPr>
            <a:lstStyle/>
            <a:p>
              <a:pPr algn="ctr" rtl="1">
                <a:defRPr sz="1400">
                  <a:latin typeface="Calibri Light"/>
                  <a:ea typeface="Calibri Light"/>
                  <a:cs typeface="Calibri Light"/>
                  <a:sym typeface="Calibri Light"/>
                </a:defRPr>
              </a:pPr>
              <a:r>
                <a:rPr lang="ar" sz="1600">
                  <a:latin typeface="Sakkal Majalla" panose="02000000000000000000" pitchFamily="2" charset="-78"/>
                  <a:cs typeface="Sakkal Majalla" panose="02000000000000000000" pitchFamily="2" charset="-78"/>
                </a:rPr>
                <a:t>المرحلة 4: فاشية طويلة الأمد</a:t>
              </a:r>
            </a:p>
            <a:p>
              <a:pPr algn="ctr" rtl="1">
                <a:defRPr sz="1400" i="1">
                  <a:latin typeface="Calibri Light"/>
                  <a:ea typeface="Calibri Light"/>
                  <a:cs typeface="Calibri Light"/>
                  <a:sym typeface="Calibri Light"/>
                </a:defRPr>
              </a:pPr>
              <a:r>
                <a:rPr lang="ar" sz="1600">
                  <a:latin typeface="Sakkal Majalla" panose="02000000000000000000" pitchFamily="2" charset="-78"/>
                  <a:cs typeface="Sakkal Majalla" panose="02000000000000000000" pitchFamily="2" charset="-78"/>
                </a:rPr>
                <a:t>انتقال العدوى من الحيوان إلى الإنسان، واستمرار انتقال العدوى بين البشر</a:t>
              </a:r>
            </a:p>
          </p:txBody>
        </p:sp>
        <p:sp>
          <p:nvSpPr>
            <p:cNvPr id="663" name="Zone de texte 2"/>
            <p:cNvSpPr txBox="1"/>
            <p:nvPr/>
          </p:nvSpPr>
          <p:spPr>
            <a:xfrm>
              <a:off x="6673213" y="2381453"/>
              <a:ext cx="1556424" cy="1077216"/>
            </a:xfrm>
            <a:prstGeom prst="rect">
              <a:avLst/>
            </a:prstGeom>
            <a:solidFill>
              <a:srgbClr val="FFFFFF"/>
            </a:solid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19" rIns="45719" bIns="45719" numCol="1" rtlCol="1" anchor="t">
              <a:spAutoFit/>
            </a:bodyPr>
            <a:lstStyle/>
            <a:p>
              <a:pPr algn="ctr" rtl="1">
                <a:defRPr sz="1400">
                  <a:latin typeface="Calibri Light"/>
                  <a:ea typeface="Calibri Light"/>
                  <a:cs typeface="Calibri Light"/>
                  <a:sym typeface="Calibri Light"/>
                </a:defRPr>
              </a:pPr>
              <a:r>
                <a:rPr lang="ar" sz="1600">
                  <a:latin typeface="Sakkal Majalla" panose="02000000000000000000" pitchFamily="2" charset="-78"/>
                  <a:cs typeface="Sakkal Majalla" panose="02000000000000000000" pitchFamily="2" charset="-78"/>
                </a:rPr>
                <a:t>المرحلة 5: مُمرِضات بشرية فقط</a:t>
              </a:r>
            </a:p>
            <a:p>
              <a:pPr algn="ctr" rtl="1">
                <a:defRPr sz="1400" i="1">
                  <a:latin typeface="Calibri Light"/>
                  <a:ea typeface="Calibri Light"/>
                  <a:cs typeface="Calibri Light"/>
                  <a:sym typeface="Calibri Light"/>
                </a:defRPr>
              </a:pPr>
              <a:r>
                <a:rPr lang="ar" sz="1600">
                  <a:latin typeface="Sakkal Majalla" panose="02000000000000000000" pitchFamily="2" charset="-78"/>
                  <a:cs typeface="Sakkal Majalla" panose="02000000000000000000" pitchFamily="2" charset="-78"/>
                </a:rPr>
                <a:t>استمرار انتقال العدوى بين البشر</a:t>
              </a:r>
            </a:p>
          </p:txBody>
        </p:sp>
      </p:grpSp>
      <p:pic>
        <p:nvPicPr>
          <p:cNvPr id="665" name="Image 30" descr="Image 30"/>
          <p:cNvPicPr>
            <a:picLocks noChangeAspect="1"/>
          </p:cNvPicPr>
          <p:nvPr/>
        </p:nvPicPr>
        <p:blipFill>
          <a:blip r:embed="rId6"/>
          <a:stretch>
            <a:fillRect/>
          </a:stretch>
        </p:blipFill>
        <p:spPr>
          <a:xfrm>
            <a:off x="5670353" y="3037986"/>
            <a:ext cx="508924" cy="1431948"/>
          </a:xfrm>
          <a:prstGeom prst="rect">
            <a:avLst/>
          </a:prstGeom>
          <a:ln w="12700">
            <a:miter lim="400000"/>
          </a:ln>
        </p:spPr>
      </p:pic>
      <p:sp>
        <p:nvSpPr>
          <p:cNvPr id="666" name="Double flèche horizontale 31"/>
          <p:cNvSpPr/>
          <p:nvPr/>
        </p:nvSpPr>
        <p:spPr>
          <a:xfrm>
            <a:off x="4078016" y="3388231"/>
            <a:ext cx="1242789" cy="353759"/>
          </a:xfrm>
          <a:prstGeom prst="leftRightArrow">
            <a:avLst>
              <a:gd name="adj1" fmla="val 23673"/>
              <a:gd name="adj2" fmla="val 39469"/>
            </a:avLst>
          </a:prstGeom>
          <a:solidFill>
            <a:srgbClr val="FE757E"/>
          </a:solidFill>
          <a:ln w="12700">
            <a:miter lim="400000"/>
          </a:ln>
        </p:spPr>
        <p:txBody>
          <a:bodyPr lIns="45719" rIns="45719" rtlCol="1" anchor="ctr"/>
          <a:lstStyle/>
          <a:p>
            <a:pPr rtl="1">
              <a:defRPr sz="3200">
                <a:solidFill>
                  <a:srgbClr val="FFFFFF"/>
                </a:solidFill>
              </a:defRPr>
            </a:pPr>
            <a:endParaRPr sz="3600">
              <a:latin typeface="Source Sans Pro Regular"/>
            </a:endParaRPr>
          </a:p>
        </p:txBody>
      </p:sp>
      <p:sp>
        <p:nvSpPr>
          <p:cNvPr id="667" name="Double flèche horizontale 28"/>
          <p:cNvSpPr/>
          <p:nvPr/>
        </p:nvSpPr>
        <p:spPr>
          <a:xfrm rot="19420913">
            <a:off x="6424512" y="2822576"/>
            <a:ext cx="1242789" cy="353759"/>
          </a:xfrm>
          <a:prstGeom prst="leftRightArrow">
            <a:avLst>
              <a:gd name="adj1" fmla="val 23673"/>
              <a:gd name="adj2" fmla="val 39469"/>
            </a:avLst>
          </a:prstGeom>
          <a:blipFill>
            <a:blip r:embed="rId7"/>
          </a:blipFill>
          <a:ln w="12700">
            <a:solidFill>
              <a:srgbClr val="FE303D"/>
            </a:solidFill>
            <a:miter/>
          </a:ln>
        </p:spPr>
        <p:txBody>
          <a:bodyPr lIns="45719" rIns="45719" rtlCol="1" anchor="ctr"/>
          <a:lstStyle/>
          <a:p>
            <a:pPr rtl="1">
              <a:defRPr sz="3200">
                <a:solidFill>
                  <a:srgbClr val="FFFFFF"/>
                </a:solidFill>
              </a:defRPr>
            </a:pPr>
            <a:endParaRPr sz="3600">
              <a:latin typeface="Source Sans Pro Regular"/>
            </a:endParaRPr>
          </a:p>
        </p:txBody>
      </p:sp>
      <p:pic>
        <p:nvPicPr>
          <p:cNvPr id="668" name="Image 32" descr="Image 32"/>
          <p:cNvPicPr>
            <a:picLocks noChangeAspect="1"/>
          </p:cNvPicPr>
          <p:nvPr/>
        </p:nvPicPr>
        <p:blipFill>
          <a:blip r:embed="rId6"/>
          <a:stretch>
            <a:fillRect/>
          </a:stretch>
        </p:blipFill>
        <p:spPr>
          <a:xfrm>
            <a:off x="7852847" y="1948978"/>
            <a:ext cx="508924" cy="1431948"/>
          </a:xfrm>
          <a:prstGeom prst="rect">
            <a:avLst/>
          </a:prstGeom>
          <a:ln w="12700">
            <a:miter lim="400000"/>
          </a:ln>
        </p:spPr>
      </p:pic>
      <p:pic>
        <p:nvPicPr>
          <p:cNvPr id="669" name="Image 33" descr="Image 33"/>
          <p:cNvPicPr>
            <a:picLocks noChangeAspect="1"/>
          </p:cNvPicPr>
          <p:nvPr/>
        </p:nvPicPr>
        <p:blipFill>
          <a:blip r:embed="rId6"/>
          <a:stretch>
            <a:fillRect/>
          </a:stretch>
        </p:blipFill>
        <p:spPr>
          <a:xfrm>
            <a:off x="7818566" y="4007320"/>
            <a:ext cx="508924" cy="1431948"/>
          </a:xfrm>
          <a:prstGeom prst="rect">
            <a:avLst/>
          </a:prstGeom>
          <a:ln w="12700">
            <a:miter lim="400000"/>
          </a:ln>
        </p:spPr>
      </p:pic>
      <p:sp>
        <p:nvSpPr>
          <p:cNvPr id="670" name="Double flèche horizontale 34"/>
          <p:cNvSpPr/>
          <p:nvPr/>
        </p:nvSpPr>
        <p:spPr>
          <a:xfrm rot="1822020">
            <a:off x="6424512" y="4233557"/>
            <a:ext cx="1242789" cy="353759"/>
          </a:xfrm>
          <a:prstGeom prst="leftRightArrow">
            <a:avLst>
              <a:gd name="adj1" fmla="val 23673"/>
              <a:gd name="adj2" fmla="val 39469"/>
            </a:avLst>
          </a:prstGeom>
          <a:solidFill>
            <a:srgbClr val="FE303D"/>
          </a:solidFill>
          <a:ln w="12700">
            <a:miter lim="400000"/>
          </a:ln>
        </p:spPr>
        <p:txBody>
          <a:bodyPr lIns="45719" rIns="45719" rtlCol="1" anchor="ctr"/>
          <a:lstStyle/>
          <a:p>
            <a:pPr rtl="1">
              <a:defRPr sz="3200">
                <a:solidFill>
                  <a:srgbClr val="FFFFFF"/>
                </a:solidFill>
              </a:defRPr>
            </a:pPr>
            <a:endParaRPr sz="3600">
              <a:latin typeface="Source Sans Pro Regular"/>
            </a:endParaRPr>
          </a:p>
        </p:txBody>
      </p:sp>
      <p:sp>
        <p:nvSpPr>
          <p:cNvPr id="4" name="Title 16">
            <a:extLst>
              <a:ext uri="{FF2B5EF4-FFF2-40B4-BE49-F238E27FC236}">
                <a16:creationId xmlns:a16="http://schemas.microsoft.com/office/drawing/2014/main" xmlns="" id="{2632CD16-97B8-3C37-A1E5-D29DAA337C09}"/>
              </a:ext>
            </a:extLst>
          </p:cNvPr>
          <p:cNvSpPr txBox="1">
            <a:spLocks/>
          </p:cNvSpPr>
          <p:nvPr/>
        </p:nvSpPr>
        <p:spPr>
          <a:xfrm>
            <a:off x="288036" y="24928"/>
            <a:ext cx="9399974" cy="64611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a:bodyPr>
          <a:lstStyle>
            <a:lvl1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تطور مراحل الأمراض حَيَوانِيّ</a:t>
            </a:r>
            <a:r>
              <a:rPr lang="ar-EG" b="1" dirty="0">
                <a:latin typeface="Sakkal Majalla" panose="02000000000000000000" pitchFamily="2" charset="-78"/>
                <a:cs typeface="Sakkal Majalla" panose="02000000000000000000" pitchFamily="2" charset="-78"/>
              </a:rPr>
              <a:t>َ</a:t>
            </a:r>
            <a:r>
              <a:rPr lang="ar" b="1" dirty="0">
                <a:latin typeface="Sakkal Majalla" panose="02000000000000000000" pitchFamily="2" charset="-78"/>
                <a:cs typeface="Sakkal Majalla" panose="02000000000000000000" pitchFamily="2" charset="-78"/>
              </a:rPr>
              <a:t>ة المَصْدَر </a:t>
            </a:r>
            <a:endParaRPr lang="hu-HU" b="1"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8" name="Groupe 1"/>
          <p:cNvGrpSpPr/>
          <p:nvPr/>
        </p:nvGrpSpPr>
        <p:grpSpPr>
          <a:xfrm>
            <a:off x="2150899" y="1649798"/>
            <a:ext cx="8229639" cy="4451943"/>
            <a:chOff x="0" y="-2"/>
            <a:chExt cx="8229638" cy="4451941"/>
          </a:xfrm>
        </p:grpSpPr>
        <p:grpSp>
          <p:nvGrpSpPr>
            <p:cNvPr id="706" name="Groupe 7"/>
            <p:cNvGrpSpPr/>
            <p:nvPr/>
          </p:nvGrpSpPr>
          <p:grpSpPr>
            <a:xfrm>
              <a:off x="0" y="-2"/>
              <a:ext cx="8229638" cy="4451941"/>
              <a:chOff x="0" y="-1"/>
              <a:chExt cx="8229637" cy="4451939"/>
            </a:xfrm>
          </p:grpSpPr>
          <p:pic>
            <p:nvPicPr>
              <p:cNvPr id="675" name="Image 8" descr="Image 8"/>
              <p:cNvPicPr>
                <a:picLocks noChangeAspect="1"/>
              </p:cNvPicPr>
              <p:nvPr/>
            </p:nvPicPr>
            <p:blipFill>
              <a:blip r:embed="rId3"/>
              <a:stretch>
                <a:fillRect/>
              </a:stretch>
            </p:blipFill>
            <p:spPr>
              <a:xfrm>
                <a:off x="3519453" y="1388184"/>
                <a:ext cx="508924" cy="1431948"/>
              </a:xfrm>
              <a:prstGeom prst="rect">
                <a:avLst/>
              </a:prstGeom>
              <a:ln w="12700" cap="flat">
                <a:noFill/>
                <a:miter lim="400000"/>
              </a:ln>
              <a:effectLst/>
            </p:spPr>
          </p:pic>
          <p:grpSp>
            <p:nvGrpSpPr>
              <p:cNvPr id="686" name="Groupe 9"/>
              <p:cNvGrpSpPr/>
              <p:nvPr/>
            </p:nvGrpSpPr>
            <p:grpSpPr>
              <a:xfrm>
                <a:off x="0" y="799262"/>
                <a:ext cx="1696715" cy="1832961"/>
                <a:chOff x="0" y="0"/>
                <a:chExt cx="1696714" cy="1832959"/>
              </a:xfrm>
            </p:grpSpPr>
            <p:pic>
              <p:nvPicPr>
                <p:cNvPr id="676" name="Image 22" descr="Image 22"/>
                <p:cNvPicPr>
                  <a:picLocks noChangeAspect="1"/>
                </p:cNvPicPr>
                <p:nvPr/>
              </p:nvPicPr>
              <p:blipFill>
                <a:blip r:embed="rId4"/>
                <a:stretch>
                  <a:fillRect/>
                </a:stretch>
              </p:blipFill>
              <p:spPr>
                <a:xfrm>
                  <a:off x="845440" y="1325308"/>
                  <a:ext cx="573015" cy="507652"/>
                </a:xfrm>
                <a:prstGeom prst="rect">
                  <a:avLst/>
                </a:prstGeom>
                <a:ln w="12700" cap="flat">
                  <a:noFill/>
                  <a:miter lim="400000"/>
                </a:ln>
                <a:effectLst/>
              </p:spPr>
            </p:pic>
            <p:pic>
              <p:nvPicPr>
                <p:cNvPr id="677" name="Image 23" descr="Image 23"/>
                <p:cNvPicPr>
                  <a:picLocks noChangeAspect="1"/>
                </p:cNvPicPr>
                <p:nvPr/>
              </p:nvPicPr>
              <p:blipFill>
                <a:blip r:embed="rId5"/>
                <a:stretch>
                  <a:fillRect/>
                </a:stretch>
              </p:blipFill>
              <p:spPr>
                <a:xfrm>
                  <a:off x="107389" y="875710"/>
                  <a:ext cx="804625" cy="511848"/>
                </a:xfrm>
                <a:prstGeom prst="rect">
                  <a:avLst/>
                </a:prstGeom>
                <a:ln w="12700" cap="flat">
                  <a:noFill/>
                  <a:miter lim="400000"/>
                </a:ln>
                <a:effectLst/>
              </p:spPr>
            </p:pic>
            <p:pic>
              <p:nvPicPr>
                <p:cNvPr id="678" name="Image 24" descr="Image 24"/>
                <p:cNvPicPr>
                  <a:picLocks noChangeAspect="1"/>
                </p:cNvPicPr>
                <p:nvPr/>
              </p:nvPicPr>
              <p:blipFill>
                <a:blip r:embed="rId6"/>
                <a:stretch>
                  <a:fillRect/>
                </a:stretch>
              </p:blipFill>
              <p:spPr>
                <a:xfrm>
                  <a:off x="939374" y="622811"/>
                  <a:ext cx="757341" cy="758541"/>
                </a:xfrm>
                <a:prstGeom prst="rect">
                  <a:avLst/>
                </a:prstGeom>
                <a:ln w="12700" cap="flat">
                  <a:noFill/>
                  <a:miter lim="400000"/>
                </a:ln>
                <a:effectLst/>
              </p:spPr>
            </p:pic>
            <p:grpSp>
              <p:nvGrpSpPr>
                <p:cNvPr id="685" name="Groupe 25"/>
                <p:cNvGrpSpPr/>
                <p:nvPr/>
              </p:nvGrpSpPr>
              <p:grpSpPr>
                <a:xfrm>
                  <a:off x="-1" y="-1"/>
                  <a:ext cx="791803" cy="739819"/>
                  <a:chOff x="0" y="0"/>
                  <a:chExt cx="791801" cy="739817"/>
                </a:xfrm>
              </p:grpSpPr>
              <p:grpSp>
                <p:nvGrpSpPr>
                  <p:cNvPr id="681" name="Flèche courbée vers la gauche 26"/>
                  <p:cNvGrpSpPr/>
                  <p:nvPr/>
                </p:nvGrpSpPr>
                <p:grpSpPr>
                  <a:xfrm>
                    <a:off x="429448" y="18664"/>
                    <a:ext cx="362354" cy="721154"/>
                    <a:chOff x="0" y="0"/>
                    <a:chExt cx="362352" cy="721153"/>
                  </a:xfrm>
                </p:grpSpPr>
                <p:sp>
                  <p:nvSpPr>
                    <p:cNvPr id="679" name="Shape"/>
                    <p:cNvSpPr/>
                    <p:nvPr/>
                  </p:nvSpPr>
                  <p:spPr>
                    <a:xfrm>
                      <a:off x="0" y="0"/>
                      <a:ext cx="362353" cy="721154"/>
                    </a:xfrm>
                    <a:custGeom>
                      <a:avLst/>
                      <a:gdLst/>
                      <a:ahLst/>
                      <a:cxnLst>
                        <a:cxn ang="0">
                          <a:pos x="wd2" y="hd2"/>
                        </a:cxn>
                        <a:cxn ang="5400000">
                          <a:pos x="wd2" y="hd2"/>
                        </a:cxn>
                        <a:cxn ang="10800000">
                          <a:pos x="wd2" y="hd2"/>
                        </a:cxn>
                        <a:cxn ang="16200000">
                          <a:pos x="wd2" y="hd2"/>
                        </a:cxn>
                      </a:cxnLst>
                      <a:rect l="0" t="0" r="r" b="b"/>
                      <a:pathLst>
                        <a:path w="20254" h="21600" extrusionOk="0">
                          <a:moveTo>
                            <a:pt x="0" y="19170"/>
                          </a:moveTo>
                          <a:lnTo>
                            <a:pt x="5063" y="16174"/>
                          </a:lnTo>
                          <a:lnTo>
                            <a:pt x="5063" y="17530"/>
                          </a:lnTo>
                          <a:lnTo>
                            <a:pt x="5063" y="17530"/>
                          </a:lnTo>
                          <a:cubicBezTo>
                            <a:pt x="12902" y="16640"/>
                            <a:pt x="18782" y="13782"/>
                            <a:pt x="20016" y="10263"/>
                          </a:cubicBezTo>
                          <a:cubicBezTo>
                            <a:pt x="21600" y="14785"/>
                            <a:pt x="15136" y="19100"/>
                            <a:pt x="5063" y="20243"/>
                          </a:cubicBezTo>
                          <a:lnTo>
                            <a:pt x="5063" y="21600"/>
                          </a:lnTo>
                          <a:close/>
                          <a:moveTo>
                            <a:pt x="20252" y="11620"/>
                          </a:moveTo>
                          <a:cubicBezTo>
                            <a:pt x="20252" y="6701"/>
                            <a:pt x="11185" y="2713"/>
                            <a:pt x="0" y="2713"/>
                          </a:cubicBezTo>
                          <a:lnTo>
                            <a:pt x="0" y="0"/>
                          </a:lnTo>
                          <a:cubicBezTo>
                            <a:pt x="11185" y="0"/>
                            <a:pt x="20252" y="3988"/>
                            <a:pt x="20252" y="8907"/>
                          </a:cubicBezTo>
                          <a:close/>
                        </a:path>
                      </a:pathLst>
                    </a:custGeom>
                    <a:solidFill>
                      <a:srgbClr val="FFBABE"/>
                    </a:solidFill>
                    <a:ln w="12700" cap="flat">
                      <a:noFill/>
                      <a:miter lim="400000"/>
                    </a:ln>
                    <a:effectLst/>
                  </p:spPr>
                  <p:txBody>
                    <a:bodyPr wrap="square" lIns="45719" tIns="45719" rIns="45719" bIns="45719" numCol="1" rtlCol="1" anchor="ctr">
                      <a:noAutofit/>
                    </a:bodyPr>
                    <a:lstStyle/>
                    <a:p>
                      <a:pPr rtl="1">
                        <a:defRPr sz="3200">
                          <a:solidFill>
                            <a:srgbClr val="FFFFFF"/>
                          </a:solidFill>
                        </a:defRPr>
                      </a:pPr>
                      <a:endParaRPr sz="3600">
                        <a:latin typeface="Sakkal Majalla" panose="02000000000000000000" pitchFamily="2" charset="-78"/>
                        <a:cs typeface="Sakkal Majalla" panose="02000000000000000000" pitchFamily="2" charset="-78"/>
                      </a:endParaRPr>
                    </a:p>
                  </p:txBody>
                </p:sp>
                <p:sp>
                  <p:nvSpPr>
                    <p:cNvPr id="680" name="Shape"/>
                    <p:cNvSpPr/>
                    <p:nvPr/>
                  </p:nvSpPr>
                  <p:spPr>
                    <a:xfrm>
                      <a:off x="0" y="0"/>
                      <a:ext cx="362316" cy="38794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12456"/>
                            <a:pt x="11929" y="5043"/>
                            <a:pt x="0" y="5043"/>
                          </a:cubicBezTo>
                          <a:lnTo>
                            <a:pt x="0" y="0"/>
                          </a:lnTo>
                          <a:cubicBezTo>
                            <a:pt x="11929" y="0"/>
                            <a:pt x="21600" y="7413"/>
                            <a:pt x="21600" y="16557"/>
                          </a:cubicBezTo>
                          <a:close/>
                        </a:path>
                      </a:pathLst>
                    </a:custGeom>
                    <a:solidFill>
                      <a:srgbClr val="000000">
                        <a:alpha val="20000"/>
                      </a:srgbClr>
                    </a:solidFill>
                    <a:ln w="12700" cap="flat">
                      <a:noFill/>
                      <a:miter lim="400000"/>
                    </a:ln>
                    <a:effectLst/>
                  </p:spPr>
                  <p:txBody>
                    <a:bodyPr wrap="square" lIns="45719" tIns="45719" rIns="45719" bIns="45719" numCol="1" rtlCol="1" anchor="ctr">
                      <a:noAutofit/>
                    </a:bodyPr>
                    <a:lstStyle/>
                    <a:p>
                      <a:pPr rtl="1">
                        <a:defRPr sz="3200">
                          <a:solidFill>
                            <a:srgbClr val="FFFFFF"/>
                          </a:solidFill>
                        </a:defRPr>
                      </a:pPr>
                      <a:endParaRPr sz="3600">
                        <a:latin typeface="Sakkal Majalla" panose="02000000000000000000" pitchFamily="2" charset="-78"/>
                        <a:cs typeface="Sakkal Majalla" panose="02000000000000000000" pitchFamily="2" charset="-78"/>
                      </a:endParaRPr>
                    </a:p>
                  </p:txBody>
                </p:sp>
              </p:grpSp>
              <p:grpSp>
                <p:nvGrpSpPr>
                  <p:cNvPr id="684" name="Flèche courbée vers la gauche 27"/>
                  <p:cNvGrpSpPr/>
                  <p:nvPr/>
                </p:nvGrpSpPr>
                <p:grpSpPr>
                  <a:xfrm>
                    <a:off x="-1" y="-1"/>
                    <a:ext cx="362280" cy="720578"/>
                    <a:chOff x="0" y="0"/>
                    <a:chExt cx="362278" cy="720576"/>
                  </a:xfrm>
                </p:grpSpPr>
                <p:sp>
                  <p:nvSpPr>
                    <p:cNvPr id="682" name="Shape"/>
                    <p:cNvSpPr/>
                    <p:nvPr/>
                  </p:nvSpPr>
                  <p:spPr>
                    <a:xfrm rot="10800000">
                      <a:off x="-1" y="-1"/>
                      <a:ext cx="362280" cy="720578"/>
                    </a:xfrm>
                    <a:custGeom>
                      <a:avLst/>
                      <a:gdLst/>
                      <a:ahLst/>
                      <a:cxnLst>
                        <a:cxn ang="0">
                          <a:pos x="wd2" y="hd2"/>
                        </a:cxn>
                        <a:cxn ang="5400000">
                          <a:pos x="wd2" y="hd2"/>
                        </a:cxn>
                        <a:cxn ang="10800000">
                          <a:pos x="wd2" y="hd2"/>
                        </a:cxn>
                        <a:cxn ang="16200000">
                          <a:pos x="wd2" y="hd2"/>
                        </a:cxn>
                      </a:cxnLst>
                      <a:rect l="0" t="0" r="r" b="b"/>
                      <a:pathLst>
                        <a:path w="20253" h="21600" extrusionOk="0">
                          <a:moveTo>
                            <a:pt x="0" y="19168"/>
                          </a:moveTo>
                          <a:lnTo>
                            <a:pt x="5063" y="16171"/>
                          </a:lnTo>
                          <a:lnTo>
                            <a:pt x="5063" y="17528"/>
                          </a:lnTo>
                          <a:lnTo>
                            <a:pt x="5063" y="17528"/>
                          </a:lnTo>
                          <a:cubicBezTo>
                            <a:pt x="12901" y="16638"/>
                            <a:pt x="18780" y="13781"/>
                            <a:pt x="20014" y="10263"/>
                          </a:cubicBezTo>
                          <a:cubicBezTo>
                            <a:pt x="21600" y="14784"/>
                            <a:pt x="15136" y="19099"/>
                            <a:pt x="5063" y="20243"/>
                          </a:cubicBezTo>
                          <a:lnTo>
                            <a:pt x="5063" y="21600"/>
                          </a:lnTo>
                          <a:close/>
                          <a:moveTo>
                            <a:pt x="20251" y="11620"/>
                          </a:moveTo>
                          <a:cubicBezTo>
                            <a:pt x="20251" y="6702"/>
                            <a:pt x="11184" y="2715"/>
                            <a:pt x="0" y="2715"/>
                          </a:cubicBezTo>
                          <a:lnTo>
                            <a:pt x="0" y="0"/>
                          </a:lnTo>
                          <a:cubicBezTo>
                            <a:pt x="11184" y="0"/>
                            <a:pt x="20251" y="3987"/>
                            <a:pt x="20251" y="8905"/>
                          </a:cubicBezTo>
                          <a:close/>
                        </a:path>
                      </a:pathLst>
                    </a:custGeom>
                    <a:solidFill>
                      <a:srgbClr val="FFBABE"/>
                    </a:solidFill>
                    <a:ln w="12700" cap="flat">
                      <a:noFill/>
                      <a:miter lim="400000"/>
                    </a:ln>
                    <a:effectLst/>
                  </p:spPr>
                  <p:txBody>
                    <a:bodyPr wrap="square" lIns="45719" tIns="45719" rIns="45719" bIns="45719" numCol="1" rtlCol="1" anchor="ctr">
                      <a:noAutofit/>
                    </a:bodyPr>
                    <a:lstStyle/>
                    <a:p>
                      <a:pPr rtl="1">
                        <a:defRPr sz="3200">
                          <a:solidFill>
                            <a:srgbClr val="FFFFFF"/>
                          </a:solidFill>
                        </a:defRPr>
                      </a:pPr>
                      <a:endParaRPr sz="3600">
                        <a:latin typeface="Sakkal Majalla" panose="02000000000000000000" pitchFamily="2" charset="-78"/>
                        <a:cs typeface="Sakkal Majalla" panose="02000000000000000000" pitchFamily="2" charset="-78"/>
                      </a:endParaRPr>
                    </a:p>
                  </p:txBody>
                </p:sp>
                <p:sp>
                  <p:nvSpPr>
                    <p:cNvPr id="683" name="Shape"/>
                    <p:cNvSpPr/>
                    <p:nvPr/>
                  </p:nvSpPr>
                  <p:spPr>
                    <a:xfrm rot="10800000">
                      <a:off x="37" y="332930"/>
                      <a:ext cx="362242" cy="38764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12458"/>
                            <a:pt x="11929" y="5046"/>
                            <a:pt x="0" y="5046"/>
                          </a:cubicBezTo>
                          <a:lnTo>
                            <a:pt x="0" y="0"/>
                          </a:lnTo>
                          <a:cubicBezTo>
                            <a:pt x="11929" y="0"/>
                            <a:pt x="21600" y="7411"/>
                            <a:pt x="21600" y="16554"/>
                          </a:cubicBezTo>
                          <a:close/>
                        </a:path>
                      </a:pathLst>
                    </a:custGeom>
                    <a:solidFill>
                      <a:srgbClr val="000000">
                        <a:alpha val="20000"/>
                      </a:srgbClr>
                    </a:solidFill>
                    <a:ln w="12700" cap="flat">
                      <a:noFill/>
                      <a:miter lim="400000"/>
                    </a:ln>
                    <a:effectLst/>
                  </p:spPr>
                  <p:txBody>
                    <a:bodyPr wrap="square" lIns="45719" tIns="45719" rIns="45719" bIns="45719" numCol="1" rtlCol="1" anchor="ctr">
                      <a:noAutofit/>
                    </a:bodyPr>
                    <a:lstStyle/>
                    <a:p>
                      <a:pPr rtl="1">
                        <a:defRPr sz="3200">
                          <a:solidFill>
                            <a:srgbClr val="FFFFFF"/>
                          </a:solidFill>
                        </a:defRPr>
                      </a:pPr>
                      <a:endParaRPr sz="3600">
                        <a:latin typeface="Sakkal Majalla" panose="02000000000000000000" pitchFamily="2" charset="-78"/>
                        <a:cs typeface="Sakkal Majalla" panose="02000000000000000000" pitchFamily="2" charset="-78"/>
                      </a:endParaRPr>
                    </a:p>
                  </p:txBody>
                </p:sp>
              </p:grpSp>
            </p:grpSp>
          </p:grpSp>
          <p:pic>
            <p:nvPicPr>
              <p:cNvPr id="688" name="Image 12" descr="Image 12"/>
              <p:cNvPicPr>
                <a:picLocks noChangeAspect="1"/>
              </p:cNvPicPr>
              <p:nvPr/>
            </p:nvPicPr>
            <p:blipFill>
              <a:blip r:embed="rId3"/>
              <a:stretch>
                <a:fillRect/>
              </a:stretch>
            </p:blipFill>
            <p:spPr>
              <a:xfrm>
                <a:off x="5701947" y="299176"/>
                <a:ext cx="508924" cy="1431949"/>
              </a:xfrm>
              <a:prstGeom prst="rect">
                <a:avLst/>
              </a:prstGeom>
              <a:ln w="12700" cap="flat">
                <a:noFill/>
                <a:miter lim="400000"/>
              </a:ln>
              <a:effectLst/>
            </p:spPr>
          </p:pic>
          <p:pic>
            <p:nvPicPr>
              <p:cNvPr id="689" name="Image 13" descr="Image 13"/>
              <p:cNvPicPr>
                <a:picLocks noChangeAspect="1"/>
              </p:cNvPicPr>
              <p:nvPr/>
            </p:nvPicPr>
            <p:blipFill>
              <a:blip r:embed="rId3"/>
              <a:stretch>
                <a:fillRect/>
              </a:stretch>
            </p:blipFill>
            <p:spPr>
              <a:xfrm>
                <a:off x="5667666" y="2357519"/>
                <a:ext cx="508925" cy="1431948"/>
              </a:xfrm>
              <a:prstGeom prst="rect">
                <a:avLst/>
              </a:prstGeom>
              <a:ln w="12700" cap="flat">
                <a:noFill/>
                <a:miter lim="400000"/>
              </a:ln>
              <a:effectLst/>
            </p:spPr>
          </p:pic>
          <p:sp>
            <p:nvSpPr>
              <p:cNvPr id="690" name="Double flèche horizontale 14"/>
              <p:cNvSpPr/>
              <p:nvPr/>
            </p:nvSpPr>
            <p:spPr>
              <a:xfrm rot="1822020">
                <a:off x="4273612" y="2583756"/>
                <a:ext cx="1242789" cy="353759"/>
              </a:xfrm>
              <a:prstGeom prst="leftRightArrow">
                <a:avLst>
                  <a:gd name="adj1" fmla="val 23673"/>
                  <a:gd name="adj2" fmla="val 39469"/>
                </a:avLst>
              </a:prstGeom>
              <a:solidFill>
                <a:srgbClr val="FE303D"/>
              </a:solidFill>
              <a:ln w="12700" cap="flat">
                <a:noFill/>
                <a:miter lim="400000"/>
              </a:ln>
              <a:effectLst/>
            </p:spPr>
            <p:txBody>
              <a:bodyPr wrap="square" lIns="45719" tIns="45719" rIns="45719" bIns="45719" numCol="1" rtlCol="1" anchor="ctr">
                <a:noAutofit/>
              </a:bodyPr>
              <a:lstStyle/>
              <a:p>
                <a:pPr rtl="1">
                  <a:defRPr sz="3200">
                    <a:solidFill>
                      <a:srgbClr val="FFFFFF"/>
                    </a:solidFill>
                  </a:defRPr>
                </a:pPr>
                <a:endParaRPr sz="3600">
                  <a:latin typeface="Sakkal Majalla" panose="02000000000000000000" pitchFamily="2" charset="-78"/>
                  <a:cs typeface="Sakkal Majalla" panose="02000000000000000000" pitchFamily="2" charset="-78"/>
                </a:endParaRPr>
              </a:p>
            </p:txBody>
          </p:sp>
          <p:grpSp>
            <p:nvGrpSpPr>
              <p:cNvPr id="693" name="Flèche courbée vers la gauche 15"/>
              <p:cNvGrpSpPr/>
              <p:nvPr/>
            </p:nvGrpSpPr>
            <p:grpSpPr>
              <a:xfrm>
                <a:off x="6776053" y="1567691"/>
                <a:ext cx="362296" cy="720806"/>
                <a:chOff x="0" y="0"/>
                <a:chExt cx="362294" cy="720805"/>
              </a:xfrm>
            </p:grpSpPr>
            <p:sp>
              <p:nvSpPr>
                <p:cNvPr id="691" name="Shape"/>
                <p:cNvSpPr/>
                <p:nvPr/>
              </p:nvSpPr>
              <p:spPr>
                <a:xfrm>
                  <a:off x="0" y="0"/>
                  <a:ext cx="362295" cy="720806"/>
                </a:xfrm>
                <a:custGeom>
                  <a:avLst/>
                  <a:gdLst/>
                  <a:ahLst/>
                  <a:cxnLst>
                    <a:cxn ang="0">
                      <a:pos x="wd2" y="hd2"/>
                    </a:cxn>
                    <a:cxn ang="5400000">
                      <a:pos x="wd2" y="hd2"/>
                    </a:cxn>
                    <a:cxn ang="10800000">
                      <a:pos x="wd2" y="hd2"/>
                    </a:cxn>
                    <a:cxn ang="16200000">
                      <a:pos x="wd2" y="hd2"/>
                    </a:cxn>
                  </a:cxnLst>
                  <a:rect l="0" t="0" r="r" b="b"/>
                  <a:pathLst>
                    <a:path w="20253" h="21600" extrusionOk="0">
                      <a:moveTo>
                        <a:pt x="0" y="19169"/>
                      </a:moveTo>
                      <a:lnTo>
                        <a:pt x="5063" y="16172"/>
                      </a:lnTo>
                      <a:lnTo>
                        <a:pt x="5063" y="17529"/>
                      </a:lnTo>
                      <a:lnTo>
                        <a:pt x="5063" y="17529"/>
                      </a:lnTo>
                      <a:cubicBezTo>
                        <a:pt x="12901" y="16639"/>
                        <a:pt x="18781" y="13782"/>
                        <a:pt x="20015" y="10263"/>
                      </a:cubicBezTo>
                      <a:cubicBezTo>
                        <a:pt x="21600" y="14785"/>
                        <a:pt x="15136" y="19099"/>
                        <a:pt x="5063" y="20243"/>
                      </a:cubicBezTo>
                      <a:lnTo>
                        <a:pt x="5063" y="21600"/>
                      </a:lnTo>
                      <a:close/>
                      <a:moveTo>
                        <a:pt x="20251" y="11620"/>
                      </a:moveTo>
                      <a:cubicBezTo>
                        <a:pt x="20251" y="6701"/>
                        <a:pt x="11184" y="2714"/>
                        <a:pt x="0" y="2714"/>
                      </a:cubicBezTo>
                      <a:lnTo>
                        <a:pt x="0" y="0"/>
                      </a:lnTo>
                      <a:cubicBezTo>
                        <a:pt x="11184" y="0"/>
                        <a:pt x="20251" y="3987"/>
                        <a:pt x="20251" y="8906"/>
                      </a:cubicBezTo>
                      <a:close/>
                    </a:path>
                  </a:pathLst>
                </a:custGeom>
                <a:solidFill>
                  <a:srgbClr val="7A0108"/>
                </a:solidFill>
                <a:ln w="12700" cap="flat">
                  <a:noFill/>
                  <a:miter lim="400000"/>
                </a:ln>
                <a:effectLst/>
              </p:spPr>
              <p:txBody>
                <a:bodyPr wrap="square" lIns="45719" tIns="45719" rIns="45719" bIns="45719" numCol="1" rtlCol="1" anchor="ctr">
                  <a:noAutofit/>
                </a:bodyPr>
                <a:lstStyle/>
                <a:p>
                  <a:pPr rtl="1">
                    <a:defRPr sz="3200">
                      <a:solidFill>
                        <a:srgbClr val="FFFFFF"/>
                      </a:solidFill>
                    </a:defRPr>
                  </a:pPr>
                  <a:endParaRPr sz="3600">
                    <a:latin typeface="Sakkal Majalla" panose="02000000000000000000" pitchFamily="2" charset="-78"/>
                    <a:cs typeface="Sakkal Majalla" panose="02000000000000000000" pitchFamily="2" charset="-78"/>
                  </a:endParaRPr>
                </a:p>
              </p:txBody>
            </p:sp>
            <p:sp>
              <p:nvSpPr>
                <p:cNvPr id="692" name="Shape"/>
                <p:cNvSpPr/>
                <p:nvPr/>
              </p:nvSpPr>
              <p:spPr>
                <a:xfrm>
                  <a:off x="0" y="0"/>
                  <a:ext cx="362258" cy="38776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12457"/>
                        <a:pt x="11929" y="5045"/>
                        <a:pt x="0" y="5045"/>
                      </a:cubicBezTo>
                      <a:lnTo>
                        <a:pt x="0" y="0"/>
                      </a:lnTo>
                      <a:cubicBezTo>
                        <a:pt x="11929" y="0"/>
                        <a:pt x="21600" y="7412"/>
                        <a:pt x="21600" y="16555"/>
                      </a:cubicBezTo>
                      <a:close/>
                    </a:path>
                  </a:pathLst>
                </a:custGeom>
                <a:solidFill>
                  <a:srgbClr val="000000">
                    <a:alpha val="20000"/>
                  </a:srgbClr>
                </a:solidFill>
                <a:ln w="12700" cap="flat">
                  <a:noFill/>
                  <a:miter lim="400000"/>
                </a:ln>
                <a:effectLst/>
              </p:spPr>
              <p:txBody>
                <a:bodyPr wrap="square" lIns="45719" tIns="45719" rIns="45719" bIns="45719" numCol="1" rtlCol="1" anchor="ctr">
                  <a:noAutofit/>
                </a:bodyPr>
                <a:lstStyle/>
                <a:p>
                  <a:pPr rtl="1">
                    <a:defRPr sz="3200">
                      <a:solidFill>
                        <a:srgbClr val="FFFFFF"/>
                      </a:solidFill>
                    </a:defRPr>
                  </a:pPr>
                  <a:endParaRPr sz="3600">
                    <a:latin typeface="Sakkal Majalla" panose="02000000000000000000" pitchFamily="2" charset="-78"/>
                    <a:cs typeface="Sakkal Majalla" panose="02000000000000000000" pitchFamily="2" charset="-78"/>
                  </a:endParaRPr>
                </a:p>
              </p:txBody>
            </p:sp>
          </p:grpSp>
          <p:grpSp>
            <p:nvGrpSpPr>
              <p:cNvPr id="696" name="Flèche courbée vers la gauche 16"/>
              <p:cNvGrpSpPr/>
              <p:nvPr/>
            </p:nvGrpSpPr>
            <p:grpSpPr>
              <a:xfrm>
                <a:off x="6341803" y="1553191"/>
                <a:ext cx="362279" cy="720577"/>
                <a:chOff x="0" y="0"/>
                <a:chExt cx="362277" cy="720576"/>
              </a:xfrm>
            </p:grpSpPr>
            <p:sp>
              <p:nvSpPr>
                <p:cNvPr id="694" name="Shape"/>
                <p:cNvSpPr/>
                <p:nvPr/>
              </p:nvSpPr>
              <p:spPr>
                <a:xfrm rot="10800000">
                  <a:off x="-1" y="-1"/>
                  <a:ext cx="362279" cy="720578"/>
                </a:xfrm>
                <a:custGeom>
                  <a:avLst/>
                  <a:gdLst/>
                  <a:ahLst/>
                  <a:cxnLst>
                    <a:cxn ang="0">
                      <a:pos x="wd2" y="hd2"/>
                    </a:cxn>
                    <a:cxn ang="5400000">
                      <a:pos x="wd2" y="hd2"/>
                    </a:cxn>
                    <a:cxn ang="10800000">
                      <a:pos x="wd2" y="hd2"/>
                    </a:cxn>
                    <a:cxn ang="16200000">
                      <a:pos x="wd2" y="hd2"/>
                    </a:cxn>
                  </a:cxnLst>
                  <a:rect l="0" t="0" r="r" b="b"/>
                  <a:pathLst>
                    <a:path w="20253" h="21600" extrusionOk="0">
                      <a:moveTo>
                        <a:pt x="0" y="19168"/>
                      </a:moveTo>
                      <a:lnTo>
                        <a:pt x="5063" y="16171"/>
                      </a:lnTo>
                      <a:lnTo>
                        <a:pt x="5063" y="17528"/>
                      </a:lnTo>
                      <a:cubicBezTo>
                        <a:pt x="12901" y="16638"/>
                        <a:pt x="18780" y="13781"/>
                        <a:pt x="20014" y="10263"/>
                      </a:cubicBezTo>
                      <a:cubicBezTo>
                        <a:pt x="21600" y="14784"/>
                        <a:pt x="15136" y="19099"/>
                        <a:pt x="5063" y="20243"/>
                      </a:cubicBezTo>
                      <a:lnTo>
                        <a:pt x="5063" y="21600"/>
                      </a:lnTo>
                      <a:close/>
                      <a:moveTo>
                        <a:pt x="20251" y="11620"/>
                      </a:moveTo>
                      <a:cubicBezTo>
                        <a:pt x="20251" y="6702"/>
                        <a:pt x="11184" y="2715"/>
                        <a:pt x="0" y="2715"/>
                      </a:cubicBezTo>
                      <a:lnTo>
                        <a:pt x="0" y="0"/>
                      </a:lnTo>
                      <a:cubicBezTo>
                        <a:pt x="11184" y="0"/>
                        <a:pt x="20251" y="3987"/>
                        <a:pt x="20251" y="8905"/>
                      </a:cubicBezTo>
                      <a:close/>
                    </a:path>
                  </a:pathLst>
                </a:custGeom>
                <a:solidFill>
                  <a:srgbClr val="7A0108"/>
                </a:solidFill>
                <a:ln w="12700" cap="flat">
                  <a:noFill/>
                  <a:miter lim="400000"/>
                </a:ln>
                <a:effectLst/>
              </p:spPr>
              <p:txBody>
                <a:bodyPr wrap="square" lIns="45719" tIns="45719" rIns="45719" bIns="45719" numCol="1" rtlCol="1" anchor="ctr">
                  <a:noAutofit/>
                </a:bodyPr>
                <a:lstStyle/>
                <a:p>
                  <a:pPr rtl="1">
                    <a:defRPr sz="3200">
                      <a:solidFill>
                        <a:srgbClr val="FFFFFF"/>
                      </a:solidFill>
                    </a:defRPr>
                  </a:pPr>
                  <a:endParaRPr sz="3600">
                    <a:latin typeface="Sakkal Majalla" panose="02000000000000000000" pitchFamily="2" charset="-78"/>
                    <a:cs typeface="Sakkal Majalla" panose="02000000000000000000" pitchFamily="2" charset="-78"/>
                  </a:endParaRPr>
                </a:p>
              </p:txBody>
            </p:sp>
            <p:sp>
              <p:nvSpPr>
                <p:cNvPr id="695" name="Shape"/>
                <p:cNvSpPr/>
                <p:nvPr/>
              </p:nvSpPr>
              <p:spPr>
                <a:xfrm rot="10800000">
                  <a:off x="37" y="332930"/>
                  <a:ext cx="362241" cy="38764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12458"/>
                        <a:pt x="11929" y="5046"/>
                        <a:pt x="0" y="5046"/>
                      </a:cubicBezTo>
                      <a:lnTo>
                        <a:pt x="0" y="0"/>
                      </a:lnTo>
                      <a:cubicBezTo>
                        <a:pt x="11929" y="0"/>
                        <a:pt x="21600" y="7411"/>
                        <a:pt x="21600" y="16554"/>
                      </a:cubicBezTo>
                      <a:close/>
                    </a:path>
                  </a:pathLst>
                </a:custGeom>
                <a:solidFill>
                  <a:srgbClr val="000000">
                    <a:alpha val="20000"/>
                  </a:srgbClr>
                </a:solidFill>
                <a:ln w="12700" cap="flat">
                  <a:noFill/>
                  <a:miter lim="400000"/>
                </a:ln>
                <a:effectLst/>
              </p:spPr>
              <p:txBody>
                <a:bodyPr wrap="square" lIns="45719" tIns="45719" rIns="45719" bIns="45719" numCol="1" rtlCol="1" anchor="ctr">
                  <a:noAutofit/>
                </a:bodyPr>
                <a:lstStyle/>
                <a:p>
                  <a:pPr rtl="1">
                    <a:defRPr sz="3200">
                      <a:solidFill>
                        <a:srgbClr val="FFFFFF"/>
                      </a:solidFill>
                    </a:defRPr>
                  </a:pPr>
                  <a:endParaRPr sz="3600">
                    <a:latin typeface="Sakkal Majalla" panose="02000000000000000000" pitchFamily="2" charset="-78"/>
                    <a:cs typeface="Sakkal Majalla" panose="02000000000000000000" pitchFamily="2" charset="-78"/>
                  </a:endParaRPr>
                </a:p>
              </p:txBody>
            </p:sp>
          </p:grpSp>
          <p:grpSp>
            <p:nvGrpSpPr>
              <p:cNvPr id="699" name="Zone de texte 2"/>
              <p:cNvGrpSpPr/>
              <p:nvPr/>
            </p:nvGrpSpPr>
            <p:grpSpPr>
              <a:xfrm>
                <a:off x="45744" y="-1"/>
                <a:ext cx="2039702" cy="830994"/>
                <a:chOff x="0" y="0"/>
                <a:chExt cx="2039701" cy="830992"/>
              </a:xfrm>
            </p:grpSpPr>
            <p:sp>
              <p:nvSpPr>
                <p:cNvPr id="697" name="Rectangle"/>
                <p:cNvSpPr/>
                <p:nvPr/>
              </p:nvSpPr>
              <p:spPr>
                <a:xfrm>
                  <a:off x="0" y="0"/>
                  <a:ext cx="2039701" cy="715135"/>
                </a:xfrm>
                <a:prstGeom prst="rect">
                  <a:avLst/>
                </a:prstGeom>
                <a:solidFill>
                  <a:srgbClr val="FFFFFF"/>
                </a:solidFill>
                <a:ln w="12700" cap="flat">
                  <a:noFill/>
                  <a:miter lim="400000"/>
                </a:ln>
                <a:effectLst/>
              </p:spPr>
              <p:txBody>
                <a:bodyPr wrap="square" lIns="45719" tIns="45719" rIns="45719" bIns="45719" numCol="1" rtlCol="1" anchor="t">
                  <a:noAutofit/>
                </a:bodyPr>
                <a:lstStyle/>
                <a:p>
                  <a:pPr algn="ctr" rtl="1">
                    <a:defRPr sz="1400">
                      <a:latin typeface="Calibri Light"/>
                      <a:ea typeface="Calibri Light"/>
                      <a:cs typeface="Calibri Light"/>
                      <a:sym typeface="Calibri Light"/>
                    </a:defRPr>
                  </a:pPr>
                  <a:endParaRPr sz="1600">
                    <a:latin typeface="Sakkal Majalla" panose="02000000000000000000" pitchFamily="2" charset="-78"/>
                    <a:cs typeface="Sakkal Majalla" panose="02000000000000000000" pitchFamily="2" charset="-78"/>
                  </a:endParaRPr>
                </a:p>
              </p:txBody>
            </p:sp>
            <p:sp>
              <p:nvSpPr>
                <p:cNvPr id="698" name="Stage 1: animal pathogen exclusively…"/>
                <p:cNvSpPr txBox="1"/>
                <p:nvPr/>
              </p:nvSpPr>
              <p:spPr>
                <a:xfrm>
                  <a:off x="45719" y="0"/>
                  <a:ext cx="1948262" cy="830992"/>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19" rIns="45719" bIns="45719" numCol="1" rtlCol="1" anchor="t">
                  <a:spAutoFit/>
                </a:bodyPr>
                <a:lstStyle/>
                <a:p>
                  <a:pPr algn="ctr" rtl="1">
                    <a:defRPr sz="1400">
                      <a:latin typeface="Calibri Light"/>
                      <a:ea typeface="Calibri Light"/>
                      <a:cs typeface="Calibri Light"/>
                      <a:sym typeface="Calibri Light"/>
                    </a:defRPr>
                  </a:pPr>
                  <a:r>
                    <a:rPr lang="ar" sz="1600">
                      <a:latin typeface="Sakkal Majalla" panose="02000000000000000000" pitchFamily="2" charset="-78"/>
                      <a:cs typeface="Sakkal Majalla" panose="02000000000000000000" pitchFamily="2" charset="-78"/>
                    </a:rPr>
                    <a:t>المرحلة 1: مُمرِضات حيوانية فقط</a:t>
                  </a:r>
                </a:p>
                <a:p>
                  <a:pPr algn="ctr" rtl="1">
                    <a:defRPr sz="1400" i="1">
                      <a:latin typeface="Calibri Light"/>
                      <a:ea typeface="Calibri Light"/>
                      <a:cs typeface="Calibri Light"/>
                      <a:sym typeface="Calibri Light"/>
                    </a:defRPr>
                  </a:pPr>
                  <a:r>
                    <a:rPr lang="ar" sz="1600">
                      <a:latin typeface="Sakkal Majalla" panose="02000000000000000000" pitchFamily="2" charset="-78"/>
                      <a:cs typeface="Sakkal Majalla" panose="02000000000000000000" pitchFamily="2" charset="-78"/>
                    </a:rPr>
                    <a:t>لا توجد حالات بشرية</a:t>
                  </a:r>
                </a:p>
              </p:txBody>
            </p:sp>
          </p:grpSp>
          <p:grpSp>
            <p:nvGrpSpPr>
              <p:cNvPr id="702" name="Zone de texte 2"/>
              <p:cNvGrpSpPr/>
              <p:nvPr/>
            </p:nvGrpSpPr>
            <p:grpSpPr>
              <a:xfrm>
                <a:off x="1668331" y="2357519"/>
                <a:ext cx="1717518" cy="927495"/>
                <a:chOff x="0" y="0"/>
                <a:chExt cx="1717517" cy="927493"/>
              </a:xfrm>
            </p:grpSpPr>
            <p:sp>
              <p:nvSpPr>
                <p:cNvPr id="700" name="Rectangle"/>
                <p:cNvSpPr/>
                <p:nvPr/>
              </p:nvSpPr>
              <p:spPr>
                <a:xfrm>
                  <a:off x="0" y="0"/>
                  <a:ext cx="1717517" cy="927493"/>
                </a:xfrm>
                <a:prstGeom prst="rect">
                  <a:avLst/>
                </a:prstGeom>
                <a:solidFill>
                  <a:srgbClr val="FFFFFF"/>
                </a:solidFill>
                <a:ln w="12700" cap="flat">
                  <a:noFill/>
                  <a:miter lim="400000"/>
                </a:ln>
                <a:effectLst/>
              </p:spPr>
              <p:txBody>
                <a:bodyPr wrap="square" lIns="45719" tIns="45719" rIns="45719" bIns="45719" numCol="1" rtlCol="1" anchor="t">
                  <a:noAutofit/>
                </a:bodyPr>
                <a:lstStyle/>
                <a:p>
                  <a:pPr algn="ctr" rtl="1">
                    <a:defRPr sz="1400">
                      <a:latin typeface="Calibri Light"/>
                      <a:ea typeface="Calibri Light"/>
                      <a:cs typeface="Calibri Light"/>
                      <a:sym typeface="Calibri Light"/>
                    </a:defRPr>
                  </a:pPr>
                  <a:endParaRPr sz="1600">
                    <a:latin typeface="Sakkal Majalla" panose="02000000000000000000" pitchFamily="2" charset="-78"/>
                    <a:cs typeface="Sakkal Majalla" panose="02000000000000000000" pitchFamily="2" charset="-78"/>
                  </a:endParaRPr>
                </a:p>
              </p:txBody>
            </p:sp>
            <p:sp>
              <p:nvSpPr>
                <p:cNvPr id="701" name="Stage 2: primary infection…"/>
                <p:cNvSpPr txBox="1"/>
                <p:nvPr/>
              </p:nvSpPr>
              <p:spPr>
                <a:xfrm>
                  <a:off x="45719" y="0"/>
                  <a:ext cx="1626078" cy="830993"/>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19" rIns="45719" bIns="45719" numCol="1" rtlCol="1" anchor="t">
                  <a:spAutoFit/>
                </a:bodyPr>
                <a:lstStyle/>
                <a:p>
                  <a:pPr algn="ctr" rtl="1">
                    <a:defRPr sz="1400">
                      <a:latin typeface="Calibri Light"/>
                      <a:ea typeface="Calibri Light"/>
                      <a:cs typeface="Calibri Light"/>
                      <a:sym typeface="Calibri Light"/>
                    </a:defRPr>
                  </a:pPr>
                  <a:r>
                    <a:rPr lang="ar" sz="1600">
                      <a:latin typeface="Sakkal Majalla" panose="02000000000000000000" pitchFamily="2" charset="-78"/>
                      <a:cs typeface="Sakkal Majalla" panose="02000000000000000000" pitchFamily="2" charset="-78"/>
                    </a:rPr>
                    <a:t>المرحلة 2: العدوى الأولية</a:t>
                  </a:r>
                </a:p>
                <a:p>
                  <a:pPr algn="ctr" rtl="1">
                    <a:defRPr sz="1400" i="1">
                      <a:latin typeface="Calibri Light"/>
                      <a:ea typeface="Calibri Light"/>
                      <a:cs typeface="Calibri Light"/>
                      <a:sym typeface="Calibri Light"/>
                    </a:defRPr>
                  </a:pPr>
                  <a:r>
                    <a:rPr lang="ar" sz="1600">
                      <a:latin typeface="Sakkal Majalla" panose="02000000000000000000" pitchFamily="2" charset="-78"/>
                      <a:cs typeface="Sakkal Majalla" panose="02000000000000000000" pitchFamily="2" charset="-78"/>
                    </a:rPr>
                    <a:t>انتقال العدوى من الحيوان إلى الإنسان</a:t>
                  </a:r>
                </a:p>
              </p:txBody>
            </p:sp>
          </p:grpSp>
          <p:sp>
            <p:nvSpPr>
              <p:cNvPr id="703" name="Zone de texte 2"/>
              <p:cNvSpPr txBox="1"/>
              <p:nvPr/>
            </p:nvSpPr>
            <p:spPr>
              <a:xfrm>
                <a:off x="3210932" y="95735"/>
                <a:ext cx="2187169" cy="830994"/>
              </a:xfrm>
              <a:prstGeom prst="rect">
                <a:avLst/>
              </a:prstGeom>
              <a:solidFill>
                <a:srgbClr val="FFFFFF"/>
              </a:solid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19" rIns="45719" bIns="45719" numCol="1" rtlCol="1" anchor="t">
                <a:spAutoFit/>
              </a:bodyPr>
              <a:lstStyle/>
              <a:p>
                <a:pPr algn="ctr" rtl="1">
                  <a:defRPr sz="1400">
                    <a:latin typeface="Calibri Light"/>
                    <a:ea typeface="Calibri Light"/>
                    <a:cs typeface="Calibri Light"/>
                    <a:sym typeface="Calibri Light"/>
                  </a:defRPr>
                </a:pPr>
                <a:r>
                  <a:rPr lang="ar" sz="1600">
                    <a:latin typeface="Sakkal Majalla" panose="02000000000000000000" pitchFamily="2" charset="-78"/>
                    <a:cs typeface="Sakkal Majalla" panose="02000000000000000000" pitchFamily="2" charset="-78"/>
                  </a:rPr>
                  <a:t>المرحلة 3: فاشية محدودة</a:t>
                </a:r>
              </a:p>
              <a:p>
                <a:pPr algn="ctr" rtl="1">
                  <a:defRPr sz="1400" i="1">
                    <a:latin typeface="Calibri Light"/>
                    <a:ea typeface="Calibri Light"/>
                    <a:cs typeface="Calibri Light"/>
                    <a:sym typeface="Calibri Light"/>
                  </a:defRPr>
                </a:pPr>
                <a:r>
                  <a:rPr lang="ar" sz="1600">
                    <a:latin typeface="Sakkal Majalla" panose="02000000000000000000" pitchFamily="2" charset="-78"/>
                    <a:cs typeface="Sakkal Majalla" panose="02000000000000000000" pitchFamily="2" charset="-78"/>
                  </a:rPr>
                  <a:t>انتقال العدوى من الحيوان إلى الإنسان، وانتقال العدوى بين البشر</a:t>
                </a:r>
              </a:p>
            </p:txBody>
          </p:sp>
          <p:sp>
            <p:nvSpPr>
              <p:cNvPr id="704" name="Zone de texte 2"/>
              <p:cNvSpPr txBox="1"/>
              <p:nvPr/>
            </p:nvSpPr>
            <p:spPr>
              <a:xfrm>
                <a:off x="3462318" y="3374723"/>
                <a:ext cx="2187169" cy="1077215"/>
              </a:xfrm>
              <a:prstGeom prst="rect">
                <a:avLst/>
              </a:prstGeom>
              <a:solidFill>
                <a:srgbClr val="FFFFFF"/>
              </a:solid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19" rIns="45719" bIns="45719" numCol="1" rtlCol="1" anchor="t">
                <a:spAutoFit/>
              </a:bodyPr>
              <a:lstStyle/>
              <a:p>
                <a:pPr algn="ctr" rtl="1">
                  <a:defRPr sz="1400">
                    <a:latin typeface="Calibri Light"/>
                    <a:ea typeface="Calibri Light"/>
                    <a:cs typeface="Calibri Light"/>
                    <a:sym typeface="Calibri Light"/>
                  </a:defRPr>
                </a:pPr>
                <a:r>
                  <a:rPr lang="ar" sz="1600">
                    <a:latin typeface="Sakkal Majalla" panose="02000000000000000000" pitchFamily="2" charset="-78"/>
                    <a:cs typeface="Sakkal Majalla" panose="02000000000000000000" pitchFamily="2" charset="-78"/>
                  </a:rPr>
                  <a:t>المرحلة 4: فاشية طويلة الأمد</a:t>
                </a:r>
              </a:p>
              <a:p>
                <a:pPr algn="ctr" rtl="1">
                  <a:defRPr sz="1400" i="1">
                    <a:latin typeface="Calibri Light"/>
                    <a:ea typeface="Calibri Light"/>
                    <a:cs typeface="Calibri Light"/>
                    <a:sym typeface="Calibri Light"/>
                  </a:defRPr>
                </a:pPr>
                <a:r>
                  <a:rPr lang="ar" sz="1600">
                    <a:latin typeface="Sakkal Majalla" panose="02000000000000000000" pitchFamily="2" charset="-78"/>
                    <a:cs typeface="Sakkal Majalla" panose="02000000000000000000" pitchFamily="2" charset="-78"/>
                  </a:rPr>
                  <a:t>انتقال العدوى من الحيوان إلى الإنسان، واستمرار انتقال العدوى بين البشر</a:t>
                </a:r>
              </a:p>
            </p:txBody>
          </p:sp>
          <p:sp>
            <p:nvSpPr>
              <p:cNvPr id="705" name="Zone de texte 2"/>
              <p:cNvSpPr txBox="1"/>
              <p:nvPr/>
            </p:nvSpPr>
            <p:spPr>
              <a:xfrm>
                <a:off x="6673213" y="2381453"/>
                <a:ext cx="1556424" cy="1077215"/>
              </a:xfrm>
              <a:prstGeom prst="rect">
                <a:avLst/>
              </a:prstGeom>
              <a:solidFill>
                <a:srgbClr val="FFFFFF"/>
              </a:solid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19" rIns="45719" bIns="45719" numCol="1" rtlCol="1" anchor="t">
                <a:spAutoFit/>
              </a:bodyPr>
              <a:lstStyle/>
              <a:p>
                <a:pPr algn="ctr" rtl="1">
                  <a:defRPr sz="1400">
                    <a:latin typeface="Calibri Light"/>
                    <a:ea typeface="Calibri Light"/>
                    <a:cs typeface="Calibri Light"/>
                    <a:sym typeface="Calibri Light"/>
                  </a:defRPr>
                </a:pPr>
                <a:r>
                  <a:rPr lang="ar" sz="1600">
                    <a:latin typeface="Sakkal Majalla" panose="02000000000000000000" pitchFamily="2" charset="-78"/>
                    <a:cs typeface="Sakkal Majalla" panose="02000000000000000000" pitchFamily="2" charset="-78"/>
                  </a:rPr>
                  <a:t>المرحلة 5: مُمرِضات بشرية فقط</a:t>
                </a:r>
              </a:p>
              <a:p>
                <a:pPr algn="ctr" rtl="1">
                  <a:defRPr sz="1400" i="1">
                    <a:latin typeface="Calibri Light"/>
                    <a:ea typeface="Calibri Light"/>
                    <a:cs typeface="Calibri Light"/>
                    <a:sym typeface="Calibri Light"/>
                  </a:defRPr>
                </a:pPr>
                <a:r>
                  <a:rPr lang="ar" sz="1600">
                    <a:latin typeface="Sakkal Majalla" panose="02000000000000000000" pitchFamily="2" charset="-78"/>
                    <a:cs typeface="Sakkal Majalla" panose="02000000000000000000" pitchFamily="2" charset="-78"/>
                  </a:rPr>
                  <a:t>استمرار انتقال العدوى بين البشر</a:t>
                </a:r>
              </a:p>
            </p:txBody>
          </p:sp>
          <p:sp>
            <p:nvSpPr>
              <p:cNvPr id="687" name="Double flèche horizontale 11"/>
              <p:cNvSpPr/>
              <p:nvPr/>
            </p:nvSpPr>
            <p:spPr>
              <a:xfrm rot="19420913">
                <a:off x="4273612" y="1172775"/>
                <a:ext cx="1242789" cy="353759"/>
              </a:xfrm>
              <a:prstGeom prst="leftRightArrow">
                <a:avLst>
                  <a:gd name="adj1" fmla="val 23673"/>
                  <a:gd name="adj2" fmla="val 39469"/>
                </a:avLst>
              </a:prstGeom>
              <a:blipFill rotWithShape="1">
                <a:blip r:embed="rId7"/>
                <a:srcRect/>
                <a:tile tx="0" ty="0" sx="100000" sy="100000" flip="none" algn="tl"/>
              </a:blipFill>
              <a:ln w="12700" cap="flat">
                <a:solidFill>
                  <a:srgbClr val="FE303D"/>
                </a:solidFill>
                <a:prstDash val="solid"/>
                <a:miter lim="800000"/>
              </a:ln>
              <a:effectLst/>
            </p:spPr>
            <p:txBody>
              <a:bodyPr wrap="square" lIns="45719" tIns="45719" rIns="45719" bIns="45719" numCol="1" rtlCol="1" anchor="ctr">
                <a:noAutofit/>
              </a:bodyPr>
              <a:lstStyle/>
              <a:p>
                <a:pPr rtl="1">
                  <a:defRPr sz="3200">
                    <a:solidFill>
                      <a:srgbClr val="FFFFFF"/>
                    </a:solidFill>
                  </a:defRPr>
                </a:pPr>
                <a:endParaRPr sz="3600">
                  <a:latin typeface="Sakkal Majalla" panose="02000000000000000000" pitchFamily="2" charset="-78"/>
                  <a:cs typeface="Sakkal Majalla" panose="02000000000000000000" pitchFamily="2" charset="-78"/>
                </a:endParaRPr>
              </a:p>
            </p:txBody>
          </p:sp>
        </p:grpSp>
        <p:sp>
          <p:nvSpPr>
            <p:cNvPr id="707" name="Double flèche horizontale 28"/>
            <p:cNvSpPr/>
            <p:nvPr/>
          </p:nvSpPr>
          <p:spPr>
            <a:xfrm>
              <a:off x="1927117" y="1738430"/>
              <a:ext cx="1242789" cy="353759"/>
            </a:xfrm>
            <a:prstGeom prst="leftRightArrow">
              <a:avLst>
                <a:gd name="adj1" fmla="val 23673"/>
                <a:gd name="adj2" fmla="val 39469"/>
              </a:avLst>
            </a:prstGeom>
            <a:solidFill>
              <a:srgbClr val="FE757E"/>
            </a:solidFill>
            <a:ln w="12700" cap="flat">
              <a:noFill/>
              <a:miter lim="400000"/>
            </a:ln>
            <a:effectLst/>
          </p:spPr>
          <p:txBody>
            <a:bodyPr wrap="square" lIns="45719" tIns="45719" rIns="45719" bIns="45719" numCol="1" rtlCol="1" anchor="ctr">
              <a:noAutofit/>
            </a:bodyPr>
            <a:lstStyle/>
            <a:p>
              <a:pPr rtl="1">
                <a:defRPr sz="3200">
                  <a:solidFill>
                    <a:srgbClr val="FFFFFF"/>
                  </a:solidFill>
                </a:defRPr>
              </a:pPr>
              <a:endParaRPr sz="3600">
                <a:latin typeface="Sakkal Majalla" panose="02000000000000000000" pitchFamily="2" charset="-78"/>
                <a:cs typeface="Sakkal Majalla" panose="02000000000000000000" pitchFamily="2" charset="-78"/>
              </a:endParaRPr>
            </a:p>
          </p:txBody>
        </p:sp>
      </p:grpSp>
      <p:sp>
        <p:nvSpPr>
          <p:cNvPr id="4" name="Title 16">
            <a:extLst>
              <a:ext uri="{FF2B5EF4-FFF2-40B4-BE49-F238E27FC236}">
                <a16:creationId xmlns:a16="http://schemas.microsoft.com/office/drawing/2014/main" xmlns="" id="{56B1A3C4-B822-828B-4901-9B8A54EC26D3}"/>
              </a:ext>
            </a:extLst>
          </p:cNvPr>
          <p:cNvSpPr txBox="1">
            <a:spLocks/>
          </p:cNvSpPr>
          <p:nvPr/>
        </p:nvSpPr>
        <p:spPr>
          <a:xfrm>
            <a:off x="288036" y="14281"/>
            <a:ext cx="9399974" cy="64611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a:bodyPr>
          <a:lstStyle>
            <a:lvl1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تطور مراحل الأمراض حَيَوانِيّ</a:t>
            </a:r>
            <a:r>
              <a:rPr lang="ar-EG" b="1" dirty="0">
                <a:latin typeface="Sakkal Majalla" panose="02000000000000000000" pitchFamily="2" charset="-78"/>
                <a:cs typeface="Sakkal Majalla" panose="02000000000000000000" pitchFamily="2" charset="-78"/>
              </a:rPr>
              <a:t>َ</a:t>
            </a:r>
            <a:r>
              <a:rPr lang="ar" b="1" dirty="0">
                <a:latin typeface="Sakkal Majalla" panose="02000000000000000000" pitchFamily="2" charset="-78"/>
                <a:cs typeface="Sakkal Majalla" panose="02000000000000000000" pitchFamily="2" charset="-78"/>
              </a:rPr>
              <a:t>ة المَصْدَر </a:t>
            </a:r>
            <a:endParaRPr lang="hu-HU" b="1"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4" name="Group 9"/>
          <p:cNvGrpSpPr/>
          <p:nvPr/>
        </p:nvGrpSpPr>
        <p:grpSpPr>
          <a:xfrm>
            <a:off x="1752601" y="1219202"/>
            <a:ext cx="8639210" cy="4765291"/>
            <a:chOff x="0" y="0"/>
            <a:chExt cx="8639209" cy="4765289"/>
          </a:xfrm>
        </p:grpSpPr>
        <p:pic>
          <p:nvPicPr>
            <p:cNvPr id="712" name="Picture 6" descr="Picture 6"/>
            <p:cNvPicPr>
              <a:picLocks noChangeAspect="1"/>
            </p:cNvPicPr>
            <p:nvPr/>
          </p:nvPicPr>
          <p:blipFill>
            <a:blip r:embed="rId3"/>
            <a:stretch>
              <a:fillRect/>
            </a:stretch>
          </p:blipFill>
          <p:spPr>
            <a:xfrm>
              <a:off x="0" y="0"/>
              <a:ext cx="7848601" cy="4765289"/>
            </a:xfrm>
            <a:prstGeom prst="rect">
              <a:avLst/>
            </a:prstGeom>
            <a:ln w="12700" cap="flat">
              <a:noFill/>
              <a:miter lim="400000"/>
            </a:ln>
            <a:effectLst/>
          </p:spPr>
        </p:pic>
        <p:sp>
          <p:nvSpPr>
            <p:cNvPr id="713" name="TextBox 7"/>
            <p:cNvSpPr txBox="1"/>
            <p:nvPr/>
          </p:nvSpPr>
          <p:spPr>
            <a:xfrm>
              <a:off x="6827520" y="2590799"/>
              <a:ext cx="1811689" cy="830995"/>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19" rIns="45719" bIns="45719" numCol="1" rtlCol="1" anchor="t">
              <a:spAutoFit/>
            </a:bodyPr>
            <a:lstStyle>
              <a:lvl1pPr algn="r" rtl="1">
                <a:defRPr sz="1200">
                  <a:latin typeface="Source Sans Pro Regular"/>
                  <a:ea typeface="Source Sans Pro Regular"/>
                  <a:cs typeface="Source Sans Pro Regular"/>
                  <a:sym typeface="Source Sans Pro Regular"/>
                </a:defRPr>
              </a:lvl1pPr>
            </a:lstStyle>
            <a:p>
              <a:pPr rtl="1"/>
              <a:r>
                <a:rPr lang="ar-EG" dirty="0">
                  <a:latin typeface="Sakkal Majalla" panose="02000000000000000000" pitchFamily="2" charset="-78"/>
                  <a:cs typeface="Sakkal Majalla" panose="02000000000000000000" pitchFamily="2" charset="-78"/>
                </a:rPr>
                <a:t>من:</a:t>
              </a:r>
            </a:p>
            <a:p>
              <a:pPr algn="l" rtl="1"/>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P.Formenty</a:t>
              </a:r>
              <a:r>
                <a:rPr dirty="0">
                  <a:latin typeface="Sakkal Majalla" panose="02000000000000000000" pitchFamily="2" charset="-78"/>
                  <a:cs typeface="Sakkal Majalla" panose="02000000000000000000" pitchFamily="2" charset="-78"/>
                </a:rPr>
                <a:t>, in </a:t>
              </a:r>
              <a:r>
                <a:rPr dirty="0" err="1">
                  <a:latin typeface="Sakkal Majalla" panose="02000000000000000000" pitchFamily="2" charset="-78"/>
                  <a:cs typeface="Sakkal Majalla" panose="02000000000000000000" pitchFamily="2" charset="-78"/>
                </a:rPr>
                <a:t>Karesk</a:t>
              </a:r>
              <a:r>
                <a:rPr dirty="0">
                  <a:latin typeface="Sakkal Majalla" panose="02000000000000000000" pitchFamily="2" charset="-78"/>
                  <a:cs typeface="Sakkal Majalla" panose="02000000000000000000" pitchFamily="2" charset="-78"/>
                </a:rPr>
                <a:t> and </a:t>
              </a:r>
              <a:r>
                <a:rPr dirty="0" err="1">
                  <a:latin typeface="Sakkal Majalla" panose="02000000000000000000" pitchFamily="2" charset="-78"/>
                  <a:cs typeface="Sakkal Majalla" panose="02000000000000000000" pitchFamily="2" charset="-78"/>
                </a:rPr>
                <a:t>coll</a:t>
              </a:r>
              <a:r>
                <a:rPr dirty="0">
                  <a:latin typeface="Sakkal Majalla" panose="02000000000000000000" pitchFamily="2" charset="-78"/>
                  <a:cs typeface="Sakkal Majalla" panose="02000000000000000000" pitchFamily="2" charset="-78"/>
                </a:rPr>
                <a:t>, 2012, Ecology of Zoonosis, The Lancet)</a:t>
              </a:r>
            </a:p>
          </p:txBody>
        </p:sp>
      </p:grpSp>
      <p:sp>
        <p:nvSpPr>
          <p:cNvPr id="715" name="TextBox 1"/>
          <p:cNvSpPr txBox="1"/>
          <p:nvPr/>
        </p:nvSpPr>
        <p:spPr>
          <a:xfrm>
            <a:off x="5722620" y="5838295"/>
            <a:ext cx="419507" cy="25820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rtlCol="1">
            <a:spAutoFit/>
          </a:bodyPr>
          <a:lstStyle>
            <a:lvl1pPr algn="r" rtl="1">
              <a:defRPr sz="1300"/>
            </a:lvl1pPr>
          </a:lstStyle>
          <a:p>
            <a:pPr rtl="1"/>
            <a:r>
              <a:t>الأيام</a:t>
            </a:r>
          </a:p>
        </p:txBody>
      </p:sp>
      <p:sp>
        <p:nvSpPr>
          <p:cNvPr id="2" name="Title 16">
            <a:extLst>
              <a:ext uri="{FF2B5EF4-FFF2-40B4-BE49-F238E27FC236}">
                <a16:creationId xmlns:a16="http://schemas.microsoft.com/office/drawing/2014/main" xmlns="" id="{4F428F33-B31A-00CD-C295-2FC79040A971}"/>
              </a:ext>
            </a:extLst>
          </p:cNvPr>
          <p:cNvSpPr txBox="1">
            <a:spLocks/>
          </p:cNvSpPr>
          <p:nvPr/>
        </p:nvSpPr>
        <p:spPr>
          <a:xfrm>
            <a:off x="-1283589" y="0"/>
            <a:ext cx="10994857" cy="65497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a:bodyPr>
          <a:lstStyle>
            <a:lvl1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مراحل التفاعل بين الإنسان والحيوان والبيئة </a:t>
            </a:r>
          </a:p>
        </p:txBody>
      </p:sp>
      <p:sp>
        <p:nvSpPr>
          <p:cNvPr id="3" name="TextBox 2">
            <a:extLst>
              <a:ext uri="{FF2B5EF4-FFF2-40B4-BE49-F238E27FC236}">
                <a16:creationId xmlns:a16="http://schemas.microsoft.com/office/drawing/2014/main" xmlns="" id="{F811CD46-ACE8-415A-5933-DA8A1362AA94}"/>
              </a:ext>
            </a:extLst>
          </p:cNvPr>
          <p:cNvSpPr txBox="1"/>
          <p:nvPr/>
        </p:nvSpPr>
        <p:spPr>
          <a:xfrm>
            <a:off x="2619375" y="1194615"/>
            <a:ext cx="1571624" cy="276997"/>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r" defTabSz="914400" fontAlgn="auto" latinLnBrk="0" hangingPunct="0">
              <a:lnSpc>
                <a:spcPct val="100000"/>
              </a:lnSpc>
              <a:spcBef>
                <a:spcPts val="0"/>
              </a:spcBef>
              <a:spcAft>
                <a:spcPts val="0"/>
              </a:spcAft>
              <a:buClrTx/>
              <a:buSzTx/>
              <a:buFontTx/>
              <a:buNone/>
              <a:tabLst/>
            </a:pPr>
            <a:r>
              <a:rPr kumimoji="0" lang="ar-EG" sz="1200" b="0" i="0" u="none" strike="noStrike" cap="none" spc="0" normalizeH="0" baseline="0" dirty="0">
                <a:ln>
                  <a:noFill/>
                </a:ln>
                <a:solidFill>
                  <a:srgbClr val="000000"/>
                </a:solidFill>
                <a:effectLst/>
                <a:uFillTx/>
                <a:latin typeface="+mj-lt"/>
                <a:ea typeface="+mj-ea"/>
                <a:cs typeface="+mj-cs"/>
                <a:sym typeface="Calibri"/>
              </a:rPr>
              <a:t>حالات بين الحيوانات البرية</a:t>
            </a:r>
            <a:endParaRPr kumimoji="0" lang="en-US" sz="1200" b="0" i="0" u="none" strike="noStrike" cap="none" spc="0" normalizeH="0" baseline="0" dirty="0">
              <a:ln>
                <a:noFill/>
              </a:ln>
              <a:solidFill>
                <a:srgbClr val="000000"/>
              </a:solidFill>
              <a:effectLst/>
              <a:uFillTx/>
              <a:latin typeface="+mj-lt"/>
              <a:ea typeface="+mj-ea"/>
              <a:cs typeface="+mj-cs"/>
              <a:sym typeface="Calibri"/>
            </a:endParaRPr>
          </a:p>
        </p:txBody>
      </p:sp>
      <p:sp>
        <p:nvSpPr>
          <p:cNvPr id="4" name="TextBox 3">
            <a:extLst>
              <a:ext uri="{FF2B5EF4-FFF2-40B4-BE49-F238E27FC236}">
                <a16:creationId xmlns:a16="http://schemas.microsoft.com/office/drawing/2014/main" xmlns="" id="{C2532B16-2478-0E4D-30A0-2E1B20AE3A49}"/>
              </a:ext>
            </a:extLst>
          </p:cNvPr>
          <p:cNvSpPr txBox="1"/>
          <p:nvPr/>
        </p:nvSpPr>
        <p:spPr>
          <a:xfrm>
            <a:off x="2638956" y="1409314"/>
            <a:ext cx="1571624" cy="276997"/>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r" defTabSz="914400" fontAlgn="auto" latinLnBrk="0" hangingPunct="0">
              <a:lnSpc>
                <a:spcPct val="100000"/>
              </a:lnSpc>
              <a:spcBef>
                <a:spcPts val="0"/>
              </a:spcBef>
              <a:spcAft>
                <a:spcPts val="0"/>
              </a:spcAft>
              <a:buClrTx/>
              <a:buSzTx/>
              <a:buFontTx/>
              <a:buNone/>
              <a:tabLst/>
            </a:pPr>
            <a:r>
              <a:rPr kumimoji="0" lang="ar-EG" sz="1200" b="0" i="0" u="none" strike="noStrike" cap="none" spc="0" normalizeH="0" baseline="0" dirty="0">
                <a:ln>
                  <a:noFill/>
                </a:ln>
                <a:solidFill>
                  <a:srgbClr val="000000"/>
                </a:solidFill>
                <a:effectLst/>
                <a:uFillTx/>
                <a:latin typeface="+mj-lt"/>
                <a:ea typeface="+mj-ea"/>
                <a:cs typeface="+mj-cs"/>
                <a:sym typeface="Calibri"/>
              </a:rPr>
              <a:t>حالات بين الحيوانات الأليفة</a:t>
            </a:r>
            <a:endParaRPr kumimoji="0" lang="en-US" sz="1200" b="0" i="0" u="none" strike="noStrike" cap="none" spc="0" normalizeH="0" baseline="0" dirty="0">
              <a:ln>
                <a:noFill/>
              </a:ln>
              <a:solidFill>
                <a:srgbClr val="000000"/>
              </a:solidFill>
              <a:effectLst/>
              <a:uFillTx/>
              <a:latin typeface="+mj-lt"/>
              <a:ea typeface="+mj-ea"/>
              <a:cs typeface="+mj-cs"/>
              <a:sym typeface="Calibri"/>
            </a:endParaRPr>
          </a:p>
        </p:txBody>
      </p:sp>
      <p:sp>
        <p:nvSpPr>
          <p:cNvPr id="5" name="TextBox 4">
            <a:extLst>
              <a:ext uri="{FF2B5EF4-FFF2-40B4-BE49-F238E27FC236}">
                <a16:creationId xmlns:a16="http://schemas.microsoft.com/office/drawing/2014/main" xmlns="" id="{713C5D22-00ED-8AA3-B19C-F7D237A01F41}"/>
              </a:ext>
            </a:extLst>
          </p:cNvPr>
          <p:cNvSpPr txBox="1"/>
          <p:nvPr/>
        </p:nvSpPr>
        <p:spPr>
          <a:xfrm>
            <a:off x="2628900" y="1651815"/>
            <a:ext cx="1571624" cy="276997"/>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r" defTabSz="914400" fontAlgn="auto" latinLnBrk="0" hangingPunct="0">
              <a:lnSpc>
                <a:spcPct val="100000"/>
              </a:lnSpc>
              <a:spcBef>
                <a:spcPts val="0"/>
              </a:spcBef>
              <a:spcAft>
                <a:spcPts val="0"/>
              </a:spcAft>
              <a:buClrTx/>
              <a:buSzTx/>
              <a:buFontTx/>
              <a:buNone/>
              <a:tabLst/>
            </a:pPr>
            <a:r>
              <a:rPr kumimoji="0" lang="ar-EG" sz="1200" b="0" i="0" u="none" strike="noStrike" cap="none" spc="0" normalizeH="0" baseline="0" dirty="0">
                <a:ln>
                  <a:noFill/>
                </a:ln>
                <a:solidFill>
                  <a:srgbClr val="000000"/>
                </a:solidFill>
                <a:effectLst/>
                <a:uFillTx/>
                <a:latin typeface="+mj-lt"/>
                <a:ea typeface="+mj-ea"/>
                <a:cs typeface="+mj-cs"/>
                <a:sym typeface="Calibri"/>
              </a:rPr>
              <a:t>حالات إصابة بشرية</a:t>
            </a:r>
            <a:endParaRPr kumimoji="0" lang="en-US" sz="1200" b="0" i="0" u="none" strike="noStrike" cap="none" spc="0" normalizeH="0" baseline="0" dirty="0">
              <a:ln>
                <a:noFill/>
              </a:ln>
              <a:solidFill>
                <a:srgbClr val="000000"/>
              </a:solidFill>
              <a:effectLst/>
              <a:uFillTx/>
              <a:latin typeface="+mj-lt"/>
              <a:ea typeface="+mj-ea"/>
              <a:cs typeface="+mj-cs"/>
              <a:sym typeface="Calibri"/>
            </a:endParaRPr>
          </a:p>
        </p:txBody>
      </p:sp>
      <p:sp>
        <p:nvSpPr>
          <p:cNvPr id="6" name="TextBox 5">
            <a:extLst>
              <a:ext uri="{FF2B5EF4-FFF2-40B4-BE49-F238E27FC236}">
                <a16:creationId xmlns:a16="http://schemas.microsoft.com/office/drawing/2014/main" xmlns="" id="{D9F5A341-F079-B2EA-9614-B773C982ABE6}"/>
              </a:ext>
            </a:extLst>
          </p:cNvPr>
          <p:cNvSpPr txBox="1"/>
          <p:nvPr/>
        </p:nvSpPr>
        <p:spPr>
          <a:xfrm rot="16200000">
            <a:off x="1097479" y="4025846"/>
            <a:ext cx="1571624" cy="276997"/>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lang="ar-EG" sz="1200" dirty="0"/>
              <a:t>عدد الحالات</a:t>
            </a:r>
            <a:endParaRPr kumimoji="0" lang="en-US" sz="1200" b="0" i="0" u="none" strike="noStrike" cap="none" spc="0" normalizeH="0" baseline="0" dirty="0">
              <a:ln>
                <a:noFill/>
              </a:ln>
              <a:solidFill>
                <a:srgbClr val="000000"/>
              </a:solidFill>
              <a:effectLst/>
              <a:uFillTx/>
              <a:latin typeface="+mj-lt"/>
              <a:ea typeface="+mj-ea"/>
              <a:cs typeface="+mj-cs"/>
              <a:sym typeface="Calibri"/>
            </a:endParaRPr>
          </a:p>
        </p:txBody>
      </p:sp>
      <p:sp>
        <p:nvSpPr>
          <p:cNvPr id="9" name="TextBox 8">
            <a:extLst>
              <a:ext uri="{FF2B5EF4-FFF2-40B4-BE49-F238E27FC236}">
                <a16:creationId xmlns:a16="http://schemas.microsoft.com/office/drawing/2014/main" xmlns="" id="{48D311E7-72BD-CCF6-6D67-080DE751E9BE}"/>
              </a:ext>
            </a:extLst>
          </p:cNvPr>
          <p:cNvSpPr txBox="1"/>
          <p:nvPr/>
        </p:nvSpPr>
        <p:spPr>
          <a:xfrm>
            <a:off x="2619375" y="1648209"/>
            <a:ext cx="1571624" cy="276997"/>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r" defTabSz="914400" fontAlgn="auto" latinLnBrk="0" hangingPunct="0">
              <a:lnSpc>
                <a:spcPct val="100000"/>
              </a:lnSpc>
              <a:spcBef>
                <a:spcPts val="0"/>
              </a:spcBef>
              <a:spcAft>
                <a:spcPts val="0"/>
              </a:spcAft>
              <a:buClrTx/>
              <a:buSzTx/>
              <a:buFontTx/>
              <a:buNone/>
              <a:tabLst/>
            </a:pPr>
            <a:r>
              <a:rPr kumimoji="0" lang="ar-EG" sz="1200" b="0" i="0" u="none" strike="noStrike" cap="none" spc="0" normalizeH="0" baseline="0" dirty="0">
                <a:ln>
                  <a:noFill/>
                </a:ln>
                <a:solidFill>
                  <a:srgbClr val="000000"/>
                </a:solidFill>
                <a:effectLst/>
                <a:uFillTx/>
                <a:latin typeface="+mj-lt"/>
                <a:ea typeface="+mj-ea"/>
                <a:cs typeface="+mj-cs"/>
                <a:sym typeface="Calibri"/>
              </a:rPr>
              <a:t>حالات إصابة بشرية</a:t>
            </a:r>
            <a:endParaRPr kumimoji="0" lang="en-US" sz="1200" b="0" i="0" u="none" strike="noStrike" cap="none" spc="0" normalizeH="0" baseline="0" dirty="0">
              <a:ln>
                <a:noFill/>
              </a:ln>
              <a:solidFill>
                <a:srgbClr val="000000"/>
              </a:solidFill>
              <a:effectLst/>
              <a:uFillTx/>
              <a:latin typeface="+mj-lt"/>
              <a:ea typeface="+mj-ea"/>
              <a:cs typeface="+mj-cs"/>
              <a:sym typeface="Calibri"/>
            </a:endParaRPr>
          </a:p>
        </p:txBody>
      </p:sp>
      <p:sp>
        <p:nvSpPr>
          <p:cNvPr id="10" name="TextBox 9">
            <a:extLst>
              <a:ext uri="{FF2B5EF4-FFF2-40B4-BE49-F238E27FC236}">
                <a16:creationId xmlns:a16="http://schemas.microsoft.com/office/drawing/2014/main" xmlns="" id="{CA5B29D8-022A-2F68-013E-E4038558AB1B}"/>
              </a:ext>
            </a:extLst>
          </p:cNvPr>
          <p:cNvSpPr txBox="1"/>
          <p:nvPr/>
        </p:nvSpPr>
        <p:spPr>
          <a:xfrm>
            <a:off x="3333750" y="2612146"/>
            <a:ext cx="1133474" cy="276997"/>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kumimoji="0" lang="ar-EG" sz="1200" b="0" i="0" u="none" strike="noStrike" cap="none" spc="0" normalizeH="0" baseline="0" dirty="0">
                <a:ln>
                  <a:noFill/>
                </a:ln>
                <a:solidFill>
                  <a:srgbClr val="000000"/>
                </a:solidFill>
                <a:effectLst/>
                <a:uFillTx/>
                <a:latin typeface="+mj-lt"/>
                <a:ea typeface="+mj-ea"/>
                <a:cs typeface="+mj-cs"/>
                <a:sym typeface="Calibri"/>
              </a:rPr>
              <a:t>النواقل</a:t>
            </a:r>
            <a:endParaRPr kumimoji="0" lang="en-US" sz="1200" b="0" i="0" u="none" strike="noStrike" cap="none" spc="0" normalizeH="0" baseline="0" dirty="0">
              <a:ln>
                <a:noFill/>
              </a:ln>
              <a:solidFill>
                <a:srgbClr val="000000"/>
              </a:solidFill>
              <a:effectLst/>
              <a:uFillTx/>
              <a:latin typeface="+mj-lt"/>
              <a:ea typeface="+mj-ea"/>
              <a:cs typeface="+mj-cs"/>
              <a:sym typeface="Calibri"/>
            </a:endParaRPr>
          </a:p>
        </p:txBody>
      </p:sp>
      <p:sp>
        <p:nvSpPr>
          <p:cNvPr id="12" name="TextBox 11">
            <a:extLst>
              <a:ext uri="{FF2B5EF4-FFF2-40B4-BE49-F238E27FC236}">
                <a16:creationId xmlns:a16="http://schemas.microsoft.com/office/drawing/2014/main" xmlns="" id="{F21C7049-8CB1-5AB6-BA53-3FEC1A3C65DE}"/>
              </a:ext>
            </a:extLst>
          </p:cNvPr>
          <p:cNvSpPr txBox="1"/>
          <p:nvPr/>
        </p:nvSpPr>
        <p:spPr>
          <a:xfrm>
            <a:off x="3076575" y="4332008"/>
            <a:ext cx="1133474" cy="276997"/>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kumimoji="0" lang="ar-EG" sz="1200" b="0" i="0" u="none" strike="noStrike" cap="none" spc="0" normalizeH="0" baseline="0" dirty="0">
                <a:ln>
                  <a:noFill/>
                </a:ln>
                <a:solidFill>
                  <a:srgbClr val="000000"/>
                </a:solidFill>
                <a:effectLst/>
                <a:uFillTx/>
                <a:latin typeface="+mj-lt"/>
                <a:ea typeface="+mj-ea"/>
                <a:cs typeface="+mj-cs"/>
                <a:sym typeface="Calibri"/>
              </a:rPr>
              <a:t>الانتقال</a:t>
            </a:r>
            <a:endParaRPr kumimoji="0" lang="en-US" sz="1200" b="0" i="0" u="none" strike="noStrike" cap="none" spc="0" normalizeH="0" baseline="0" dirty="0">
              <a:ln>
                <a:noFill/>
              </a:ln>
              <a:solidFill>
                <a:srgbClr val="000000"/>
              </a:solidFill>
              <a:effectLst/>
              <a:uFillTx/>
              <a:latin typeface="+mj-lt"/>
              <a:ea typeface="+mj-ea"/>
              <a:cs typeface="+mj-cs"/>
              <a:sym typeface="Calibri"/>
            </a:endParaRPr>
          </a:p>
        </p:txBody>
      </p:sp>
      <p:sp>
        <p:nvSpPr>
          <p:cNvPr id="13" name="TextBox 12">
            <a:extLst>
              <a:ext uri="{FF2B5EF4-FFF2-40B4-BE49-F238E27FC236}">
                <a16:creationId xmlns:a16="http://schemas.microsoft.com/office/drawing/2014/main" xmlns="" id="{F492DAE9-980B-D7A3-5DDA-5F367F1F88C9}"/>
              </a:ext>
            </a:extLst>
          </p:cNvPr>
          <p:cNvSpPr txBox="1"/>
          <p:nvPr/>
        </p:nvSpPr>
        <p:spPr>
          <a:xfrm>
            <a:off x="3077106" y="4337969"/>
            <a:ext cx="1133474" cy="276997"/>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kumimoji="0" lang="ar-EG" sz="1200" b="0" i="0" u="none" strike="noStrike" cap="none" spc="0" normalizeH="0" baseline="0" dirty="0">
                <a:ln>
                  <a:noFill/>
                </a:ln>
                <a:solidFill>
                  <a:srgbClr val="000000"/>
                </a:solidFill>
                <a:effectLst/>
                <a:uFillTx/>
                <a:latin typeface="+mj-lt"/>
                <a:ea typeface="+mj-ea"/>
                <a:cs typeface="+mj-cs"/>
                <a:sym typeface="Calibri"/>
              </a:rPr>
              <a:t>الانتقال</a:t>
            </a:r>
            <a:endParaRPr kumimoji="0" lang="en-US" sz="1200" b="0" i="0" u="none" strike="noStrike" cap="none" spc="0" normalizeH="0" baseline="0" dirty="0">
              <a:ln>
                <a:noFill/>
              </a:ln>
              <a:solidFill>
                <a:srgbClr val="000000"/>
              </a:solidFill>
              <a:effectLst/>
              <a:uFillTx/>
              <a:latin typeface="+mj-lt"/>
              <a:ea typeface="+mj-ea"/>
              <a:cs typeface="+mj-cs"/>
              <a:sym typeface="Calibri"/>
            </a:endParaRPr>
          </a:p>
        </p:txBody>
      </p:sp>
      <p:sp>
        <p:nvSpPr>
          <p:cNvPr id="14" name="TextBox 13">
            <a:extLst>
              <a:ext uri="{FF2B5EF4-FFF2-40B4-BE49-F238E27FC236}">
                <a16:creationId xmlns:a16="http://schemas.microsoft.com/office/drawing/2014/main" xmlns="" id="{F2CF30CC-B9AF-8374-C30E-A7511CD2F464}"/>
              </a:ext>
            </a:extLst>
          </p:cNvPr>
          <p:cNvSpPr txBox="1"/>
          <p:nvPr/>
        </p:nvSpPr>
        <p:spPr>
          <a:xfrm>
            <a:off x="4922709" y="4362133"/>
            <a:ext cx="1133474" cy="276997"/>
          </a:xfrm>
          <a:prstGeom prst="rect">
            <a:avLst/>
          </a:prstGeom>
          <a:solidFill>
            <a:srgbClr val="F2F8E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kumimoji="0" lang="ar-EG" sz="1200" b="0" i="0" u="none" strike="noStrike" cap="none" spc="0" normalizeH="0" baseline="0" dirty="0">
                <a:ln>
                  <a:noFill/>
                </a:ln>
                <a:solidFill>
                  <a:srgbClr val="000000"/>
                </a:solidFill>
                <a:effectLst/>
                <a:uFillTx/>
                <a:latin typeface="+mj-lt"/>
                <a:ea typeface="+mj-ea"/>
                <a:cs typeface="+mj-cs"/>
                <a:sym typeface="Calibri"/>
              </a:rPr>
              <a:t>الانتقال</a:t>
            </a:r>
            <a:endParaRPr kumimoji="0" lang="en-US" sz="1200" b="0" i="0" u="none" strike="noStrike" cap="none" spc="0" normalizeH="0" baseline="0" dirty="0">
              <a:ln>
                <a:noFill/>
              </a:ln>
              <a:solidFill>
                <a:srgbClr val="000000"/>
              </a:solidFill>
              <a:effectLst/>
              <a:uFillTx/>
              <a:latin typeface="+mj-lt"/>
              <a:ea typeface="+mj-ea"/>
              <a:cs typeface="+mj-cs"/>
              <a:sym typeface="Calibri"/>
            </a:endParaRPr>
          </a:p>
        </p:txBody>
      </p:sp>
      <p:sp>
        <p:nvSpPr>
          <p:cNvPr id="15" name="TextBox 14">
            <a:extLst>
              <a:ext uri="{FF2B5EF4-FFF2-40B4-BE49-F238E27FC236}">
                <a16:creationId xmlns:a16="http://schemas.microsoft.com/office/drawing/2014/main" xmlns="" id="{5736CE71-978E-02FB-4A2A-360953E63C5C}"/>
              </a:ext>
            </a:extLst>
          </p:cNvPr>
          <p:cNvSpPr txBox="1"/>
          <p:nvPr/>
        </p:nvSpPr>
        <p:spPr>
          <a:xfrm>
            <a:off x="5689690" y="3016771"/>
            <a:ext cx="904873" cy="276997"/>
          </a:xfrm>
          <a:prstGeom prst="rect">
            <a:avLst/>
          </a:prstGeom>
          <a:solidFill>
            <a:srgbClr val="F2F8E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kumimoji="0" lang="ar-EG" sz="1200" b="0" i="0" u="none" strike="noStrike" cap="none" spc="0" normalizeH="0" baseline="0" dirty="0">
                <a:ln>
                  <a:noFill/>
                </a:ln>
                <a:solidFill>
                  <a:srgbClr val="000000"/>
                </a:solidFill>
                <a:effectLst/>
                <a:uFillTx/>
                <a:latin typeface="+mj-lt"/>
                <a:ea typeface="+mj-ea"/>
                <a:cs typeface="+mj-cs"/>
                <a:sym typeface="Calibri"/>
              </a:rPr>
              <a:t>الانتقال</a:t>
            </a:r>
            <a:endParaRPr kumimoji="0" lang="en-US" sz="1200" b="0" i="0" u="none" strike="noStrike" cap="none" spc="0" normalizeH="0" baseline="0" dirty="0">
              <a:ln>
                <a:noFill/>
              </a:ln>
              <a:solidFill>
                <a:srgbClr val="000000"/>
              </a:solidFill>
              <a:effectLst/>
              <a:uFillTx/>
              <a:latin typeface="+mj-lt"/>
              <a:ea typeface="+mj-ea"/>
              <a:cs typeface="+mj-cs"/>
              <a:sym typeface="Calibri"/>
            </a:endParaRPr>
          </a:p>
        </p:txBody>
      </p:sp>
      <p:sp>
        <p:nvSpPr>
          <p:cNvPr id="16" name="TextBox 15">
            <a:extLst>
              <a:ext uri="{FF2B5EF4-FFF2-40B4-BE49-F238E27FC236}">
                <a16:creationId xmlns:a16="http://schemas.microsoft.com/office/drawing/2014/main" xmlns="" id="{4D441C60-756B-9CA1-4865-852741A67FED}"/>
              </a:ext>
            </a:extLst>
          </p:cNvPr>
          <p:cNvSpPr txBox="1"/>
          <p:nvPr/>
        </p:nvSpPr>
        <p:spPr>
          <a:xfrm>
            <a:off x="5610226" y="2452542"/>
            <a:ext cx="1133474" cy="461663"/>
          </a:xfrm>
          <a:prstGeom prst="rect">
            <a:avLst/>
          </a:prstGeom>
          <a:solidFill>
            <a:srgbClr val="F2F8E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lang="ar-EG" sz="1200" dirty="0"/>
              <a:t>زيادة السريان بين </a:t>
            </a:r>
            <a:r>
              <a:rPr kumimoji="0" lang="ar-EG" sz="1200" b="0" i="0" u="none" strike="noStrike" cap="none" spc="0" normalizeH="0" baseline="0" dirty="0">
                <a:ln>
                  <a:noFill/>
                </a:ln>
                <a:solidFill>
                  <a:srgbClr val="000000"/>
                </a:solidFill>
                <a:effectLst/>
                <a:uFillTx/>
                <a:latin typeface="+mj-lt"/>
                <a:ea typeface="+mj-ea"/>
                <a:cs typeface="+mj-cs"/>
                <a:sym typeface="Calibri"/>
              </a:rPr>
              <a:t>الحيوانات الأليفة</a:t>
            </a:r>
            <a:endParaRPr kumimoji="0" lang="en-US" sz="1200" b="0" i="0" u="none" strike="noStrike" cap="none" spc="0" normalizeH="0" baseline="0" dirty="0">
              <a:ln>
                <a:noFill/>
              </a:ln>
              <a:solidFill>
                <a:srgbClr val="000000"/>
              </a:solidFill>
              <a:effectLst/>
              <a:uFillTx/>
              <a:latin typeface="+mj-lt"/>
              <a:ea typeface="+mj-ea"/>
              <a:cs typeface="+mj-cs"/>
              <a:sym typeface="Calibri"/>
            </a:endParaRPr>
          </a:p>
        </p:txBody>
      </p:sp>
      <p:sp>
        <p:nvSpPr>
          <p:cNvPr id="17" name="TextBox 16">
            <a:extLst>
              <a:ext uri="{FF2B5EF4-FFF2-40B4-BE49-F238E27FC236}">
                <a16:creationId xmlns:a16="http://schemas.microsoft.com/office/drawing/2014/main" xmlns="" id="{02FB5D54-7D04-5FF1-93C4-468C0E5F1A95}"/>
              </a:ext>
            </a:extLst>
          </p:cNvPr>
          <p:cNvSpPr txBox="1"/>
          <p:nvPr/>
        </p:nvSpPr>
        <p:spPr>
          <a:xfrm>
            <a:off x="6508838" y="4764033"/>
            <a:ext cx="796837" cy="646329"/>
          </a:xfrm>
          <a:prstGeom prst="rect">
            <a:avLst/>
          </a:prstGeom>
          <a:solidFill>
            <a:schemeClr val="tx2">
              <a:lumMod val="7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kumimoji="0" lang="ar-EG" sz="1200" b="0" i="0" u="none" strike="noStrike" cap="none" spc="0" normalizeH="0" baseline="0" dirty="0">
                <a:ln>
                  <a:noFill/>
                </a:ln>
                <a:solidFill>
                  <a:srgbClr val="000000"/>
                </a:solidFill>
                <a:effectLst/>
                <a:uFillTx/>
                <a:latin typeface="+mj-lt"/>
                <a:ea typeface="+mj-ea"/>
                <a:cs typeface="+mj-cs"/>
                <a:sym typeface="Calibri"/>
              </a:rPr>
              <a:t>زيادة السريان بين</a:t>
            </a:r>
          </a:p>
          <a:p>
            <a:pPr marL="0" marR="0" indent="0" algn="ctr" defTabSz="914400" fontAlgn="auto" latinLnBrk="0" hangingPunct="0">
              <a:lnSpc>
                <a:spcPct val="100000"/>
              </a:lnSpc>
              <a:spcBef>
                <a:spcPts val="0"/>
              </a:spcBef>
              <a:spcAft>
                <a:spcPts val="0"/>
              </a:spcAft>
              <a:buClrTx/>
              <a:buSzTx/>
              <a:buFontTx/>
              <a:buNone/>
              <a:tabLst/>
            </a:pPr>
            <a:r>
              <a:rPr kumimoji="0" lang="ar-EG" sz="1200" b="0" i="0" u="none" strike="noStrike" cap="none" spc="0" normalizeH="0" baseline="0" dirty="0">
                <a:ln>
                  <a:noFill/>
                </a:ln>
                <a:solidFill>
                  <a:srgbClr val="000000"/>
                </a:solidFill>
                <a:effectLst/>
                <a:uFillTx/>
                <a:latin typeface="+mj-lt"/>
                <a:ea typeface="+mj-ea"/>
                <a:cs typeface="+mj-cs"/>
                <a:sym typeface="Calibri"/>
              </a:rPr>
              <a:t>البشر</a:t>
            </a:r>
            <a:endParaRPr kumimoji="0" lang="en-US" sz="1200" b="0" i="0" u="none" strike="noStrike" cap="none" spc="0" normalizeH="0" baseline="0" dirty="0">
              <a:ln>
                <a:noFill/>
              </a:ln>
              <a:solidFill>
                <a:srgbClr val="000000"/>
              </a:solidFill>
              <a:effectLst/>
              <a:uFillTx/>
              <a:latin typeface="+mj-lt"/>
              <a:ea typeface="+mj-ea"/>
              <a:cs typeface="+mj-cs"/>
              <a:sym typeface="Calibri"/>
            </a:endParaRPr>
          </a:p>
        </p:txBody>
      </p:sp>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0" name="Oval 23"/>
          <p:cNvSpPr/>
          <p:nvPr/>
        </p:nvSpPr>
        <p:spPr>
          <a:xfrm>
            <a:off x="5131142" y="38093"/>
            <a:ext cx="532258" cy="527976"/>
          </a:xfrm>
          <a:prstGeom prst="ellipse">
            <a:avLst/>
          </a:prstGeom>
          <a:solidFill>
            <a:srgbClr val="7DF52B"/>
          </a:solidFill>
          <a:ln w="12700">
            <a:solidFill>
              <a:srgbClr val="0070C0"/>
            </a:solidFill>
            <a:miter/>
          </a:ln>
        </p:spPr>
        <p:txBody>
          <a:bodyPr lIns="45719" rIns="45719" rtlCol="1" anchor="ctr"/>
          <a:lstStyle/>
          <a:p>
            <a:pPr algn="ctr" rtl="1">
              <a:defRPr>
                <a:solidFill>
                  <a:srgbClr val="FFFFFF"/>
                </a:solidFill>
              </a:defRPr>
            </a:pPr>
            <a:endParaRPr/>
          </a:p>
        </p:txBody>
      </p:sp>
      <p:sp>
        <p:nvSpPr>
          <p:cNvPr id="722" name="Subtitle 3"/>
          <p:cNvSpPr txBox="1">
            <a:spLocks noGrp="1"/>
          </p:cNvSpPr>
          <p:nvPr>
            <p:ph type="body" idx="1"/>
          </p:nvPr>
        </p:nvSpPr>
        <p:spPr>
          <a:xfrm>
            <a:off x="1991865" y="812509"/>
            <a:ext cx="8587182" cy="4982105"/>
          </a:xfrm>
          <a:prstGeom prst="rect">
            <a:avLst/>
          </a:prstGeom>
        </p:spPr>
        <p:txBody>
          <a:bodyPr rtlCol="1"/>
          <a:lstStyle>
            <a:lvl1pPr marL="0" indent="0" algn="r" rtl="1">
              <a:buSzTx/>
              <a:buNone/>
              <a:defRPr sz="2400">
                <a:solidFill>
                  <a:schemeClr val="accent3"/>
                </a:solidFill>
              </a:defRPr>
            </a:lvl1pPr>
          </a:lstStyle>
          <a:p>
            <a:pPr rtl="1"/>
            <a:r>
              <a:rPr lang="ar" b="1" dirty="0">
                <a:latin typeface="Sakkal Majalla" panose="02000000000000000000" pitchFamily="2" charset="-78"/>
                <a:cs typeface="Sakkal Majalla" panose="02000000000000000000" pitchFamily="2" charset="-78"/>
              </a:rPr>
              <a:t>نهج الصحة الواحدة لا يرتبط فقط بـ ...</a:t>
            </a:r>
          </a:p>
        </p:txBody>
      </p:sp>
      <p:sp>
        <p:nvSpPr>
          <p:cNvPr id="723" name="Slide Number Placeholder 5"/>
          <p:cNvSpPr txBox="1">
            <a:spLocks noGrp="1"/>
          </p:cNvSpPr>
          <p:nvPr>
            <p:ph type="sldNum" sz="quarter" idx="2"/>
          </p:nvPr>
        </p:nvSpPr>
        <p:spPr>
          <a:xfrm>
            <a:off x="11480800" y="6013086"/>
            <a:ext cx="192095" cy="21383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rtlCol="1"/>
          <a:lstStyle/>
          <a:p>
            <a:pPr rtl="1"/>
            <a:fld id="{86CB4B4D-7CA3-9044-876B-883B54F8677D}" type="slidenum">
              <a:t>27</a:t>
            </a:fld>
            <a:endParaRPr/>
          </a:p>
        </p:txBody>
      </p:sp>
      <p:pic>
        <p:nvPicPr>
          <p:cNvPr id="724" name="Picture 12" descr="Picture 12"/>
          <p:cNvPicPr>
            <a:picLocks noChangeAspect="1"/>
          </p:cNvPicPr>
          <p:nvPr/>
        </p:nvPicPr>
        <p:blipFill>
          <a:blip r:embed="rId3"/>
          <a:stretch>
            <a:fillRect/>
          </a:stretch>
        </p:blipFill>
        <p:spPr>
          <a:xfrm>
            <a:off x="2251556" y="3583477"/>
            <a:ext cx="663090" cy="663092"/>
          </a:xfrm>
          <a:prstGeom prst="rect">
            <a:avLst/>
          </a:prstGeom>
          <a:ln w="12700">
            <a:miter lim="400000"/>
          </a:ln>
        </p:spPr>
      </p:pic>
      <p:pic>
        <p:nvPicPr>
          <p:cNvPr id="725" name="Picture 13" descr="Picture 13"/>
          <p:cNvPicPr>
            <a:picLocks noChangeAspect="1"/>
          </p:cNvPicPr>
          <p:nvPr/>
        </p:nvPicPr>
        <p:blipFill>
          <a:blip r:embed="rId4"/>
          <a:stretch>
            <a:fillRect/>
          </a:stretch>
        </p:blipFill>
        <p:spPr>
          <a:xfrm>
            <a:off x="2149720" y="4921396"/>
            <a:ext cx="978250" cy="978250"/>
          </a:xfrm>
          <a:prstGeom prst="rect">
            <a:avLst/>
          </a:prstGeom>
          <a:ln w="12700">
            <a:miter lim="400000"/>
          </a:ln>
        </p:spPr>
      </p:pic>
      <p:grpSp>
        <p:nvGrpSpPr>
          <p:cNvPr id="730" name="Group 19"/>
          <p:cNvGrpSpPr/>
          <p:nvPr/>
        </p:nvGrpSpPr>
        <p:grpSpPr>
          <a:xfrm>
            <a:off x="2035969" y="1546809"/>
            <a:ext cx="1218484" cy="772311"/>
            <a:chOff x="0" y="0"/>
            <a:chExt cx="1221099" cy="743091"/>
          </a:xfrm>
        </p:grpSpPr>
        <p:pic>
          <p:nvPicPr>
            <p:cNvPr id="726" name="Picture 18" descr="Picture 18"/>
            <p:cNvPicPr>
              <a:picLocks noChangeAspect="1"/>
            </p:cNvPicPr>
            <p:nvPr/>
          </p:nvPicPr>
          <p:blipFill>
            <a:blip r:embed="rId5"/>
            <a:stretch>
              <a:fillRect/>
            </a:stretch>
          </p:blipFill>
          <p:spPr>
            <a:xfrm>
              <a:off x="-1" y="158892"/>
              <a:ext cx="428009" cy="584199"/>
            </a:xfrm>
            <a:prstGeom prst="rect">
              <a:avLst/>
            </a:prstGeom>
            <a:ln w="12700" cap="flat">
              <a:noFill/>
              <a:miter lim="400000"/>
            </a:ln>
            <a:effectLst/>
          </p:spPr>
        </p:pic>
        <p:pic>
          <p:nvPicPr>
            <p:cNvPr id="727" name="Picture 16" descr="Picture 16"/>
            <p:cNvPicPr>
              <a:picLocks noChangeAspect="1"/>
            </p:cNvPicPr>
            <p:nvPr/>
          </p:nvPicPr>
          <p:blipFill>
            <a:blip r:embed="rId6"/>
            <a:stretch>
              <a:fillRect/>
            </a:stretch>
          </p:blipFill>
          <p:spPr>
            <a:xfrm>
              <a:off x="820995" y="297416"/>
              <a:ext cx="400105" cy="400104"/>
            </a:xfrm>
            <a:prstGeom prst="rect">
              <a:avLst/>
            </a:prstGeom>
            <a:ln w="12700" cap="flat">
              <a:noFill/>
              <a:miter lim="400000"/>
            </a:ln>
            <a:effectLst/>
          </p:spPr>
        </p:pic>
        <p:pic>
          <p:nvPicPr>
            <p:cNvPr id="728" name="Picture 17" descr="Picture 17"/>
            <p:cNvPicPr>
              <a:picLocks noChangeAspect="1"/>
            </p:cNvPicPr>
            <p:nvPr/>
          </p:nvPicPr>
          <p:blipFill>
            <a:blip r:embed="rId7"/>
            <a:stretch>
              <a:fillRect/>
            </a:stretch>
          </p:blipFill>
          <p:spPr>
            <a:xfrm>
              <a:off x="534589" y="-1"/>
              <a:ext cx="203205" cy="203205"/>
            </a:xfrm>
            <a:prstGeom prst="rect">
              <a:avLst/>
            </a:prstGeom>
            <a:ln w="12700" cap="flat">
              <a:noFill/>
              <a:miter lim="400000"/>
            </a:ln>
            <a:effectLst/>
          </p:spPr>
        </p:pic>
        <p:sp>
          <p:nvSpPr>
            <p:cNvPr id="729" name="Left-Right Arrow 13"/>
            <p:cNvSpPr/>
            <p:nvPr/>
          </p:nvSpPr>
          <p:spPr>
            <a:xfrm>
              <a:off x="419873" y="342330"/>
              <a:ext cx="357401" cy="108662"/>
            </a:xfrm>
            <a:prstGeom prst="leftRightArrow">
              <a:avLst>
                <a:gd name="adj1" fmla="val 50000"/>
                <a:gd name="adj2" fmla="val 50000"/>
              </a:avLst>
            </a:prstGeom>
            <a:solidFill>
              <a:srgbClr val="D0CECE"/>
            </a:solidFill>
            <a:ln w="12700" cap="flat">
              <a:solidFill>
                <a:srgbClr val="000000"/>
              </a:solidFill>
              <a:prstDash val="solid"/>
              <a:miter lim="800000"/>
            </a:ln>
            <a:effectLst/>
          </p:spPr>
          <p:txBody>
            <a:bodyPr wrap="square" lIns="45719" tIns="45719" rIns="45719" bIns="45719" numCol="1" rtlCol="1" anchor="ctr">
              <a:noAutofit/>
            </a:bodyPr>
            <a:lstStyle/>
            <a:p>
              <a:pPr algn="ctr" rtl="1">
                <a:defRPr>
                  <a:solidFill>
                    <a:srgbClr val="FFFFFF"/>
                  </a:solidFill>
                </a:defRPr>
              </a:pPr>
              <a:endParaRPr/>
            </a:p>
          </p:txBody>
        </p:sp>
      </p:grpSp>
      <p:sp>
        <p:nvSpPr>
          <p:cNvPr id="731" name="TextBox 14"/>
          <p:cNvSpPr txBox="1"/>
          <p:nvPr/>
        </p:nvSpPr>
        <p:spPr>
          <a:xfrm>
            <a:off x="3707491" y="1150938"/>
            <a:ext cx="6798519" cy="150343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rtlCol="1">
            <a:spAutoFit/>
          </a:bodyPr>
          <a:lstStyle/>
          <a:p>
            <a:pPr algn="just" rtl="1">
              <a:defRPr>
                <a:latin typeface="Source Sans Pro Regular"/>
                <a:ea typeface="Source Sans Pro Regular"/>
                <a:cs typeface="Source Sans Pro Regular"/>
                <a:sym typeface="Source Sans Pro Regular"/>
              </a:defRPr>
            </a:pPr>
            <a:r>
              <a:rPr lang="ar" sz="2200" dirty="0">
                <a:latin typeface="Sakkal Majalla" panose="02000000000000000000" pitchFamily="2" charset="-78"/>
                <a:cs typeface="Sakkal Majalla" panose="02000000000000000000" pitchFamily="2" charset="-78"/>
              </a:rPr>
              <a:t>الأمراض حَيَوانِيّ</a:t>
            </a:r>
            <a:r>
              <a:rPr lang="ar-EG" sz="2200" dirty="0">
                <a:latin typeface="Sakkal Majalla" panose="02000000000000000000" pitchFamily="2" charset="-78"/>
                <a:cs typeface="Sakkal Majalla" panose="02000000000000000000" pitchFamily="2" charset="-78"/>
              </a:rPr>
              <a:t>َ</a:t>
            </a:r>
            <a:r>
              <a:rPr lang="ar" sz="2200" dirty="0">
                <a:latin typeface="Sakkal Majalla" panose="02000000000000000000" pitchFamily="2" charset="-78"/>
                <a:cs typeface="Sakkal Majalla" panose="02000000000000000000" pitchFamily="2" charset="-78"/>
              </a:rPr>
              <a:t>ة المَصْدَر</a:t>
            </a:r>
          </a:p>
          <a:p>
            <a:pPr rtl="1">
              <a:defRPr>
                <a:latin typeface="Source Sans Pro Regular"/>
                <a:ea typeface="Source Sans Pro Regular"/>
                <a:cs typeface="Source Sans Pro Regular"/>
                <a:sym typeface="Source Sans Pro Regular"/>
              </a:defRPr>
            </a:pPr>
            <a:r>
              <a:rPr lang="ar" sz="2200" dirty="0">
                <a:latin typeface="Sakkal Majalla" panose="02000000000000000000" pitchFamily="2" charset="-78"/>
                <a:cs typeface="Sakkal Majalla" panose="02000000000000000000" pitchFamily="2" charset="-78"/>
              </a:rPr>
              <a:t>الأمراض التي تنتقل في كلا الاتجاهين بين الإنسان والحيوان والعكس، </a:t>
            </a:r>
            <a:r>
              <a:rPr lang="ar" sz="2200">
                <a:latin typeface="Sakkal Majalla" panose="02000000000000000000" pitchFamily="2" charset="-78"/>
                <a:cs typeface="Sakkal Majalla" panose="02000000000000000000" pitchFamily="2" charset="-78"/>
              </a:rPr>
              <a:t>مثل ال</a:t>
            </a:r>
            <a:r>
              <a:rPr lang="ar-EG" sz="2200">
                <a:latin typeface="Sakkal Majalla" panose="02000000000000000000" pitchFamily="2" charset="-78"/>
                <a:cs typeface="Sakkal Majalla" panose="02000000000000000000" pitchFamily="2" charset="-78"/>
              </a:rPr>
              <a:t>إ</a:t>
            </a:r>
            <a:r>
              <a:rPr lang="ar" sz="2200">
                <a:latin typeface="Sakkal Majalla" panose="02000000000000000000" pitchFamily="2" charset="-78"/>
                <a:cs typeface="Sakkal Majalla" panose="02000000000000000000" pitchFamily="2" charset="-78"/>
              </a:rPr>
              <a:t>نفلونزا </a:t>
            </a:r>
            <a:r>
              <a:rPr lang="ar" sz="2200" dirty="0">
                <a:latin typeface="Sakkal Majalla" panose="02000000000000000000" pitchFamily="2" charset="-78"/>
                <a:cs typeface="Sakkal Majalla" panose="02000000000000000000" pitchFamily="2" charset="-78"/>
              </a:rPr>
              <a:t>حَيَوانِيّ</a:t>
            </a:r>
            <a:r>
              <a:rPr lang="ar-EG" sz="2200" dirty="0">
                <a:latin typeface="Sakkal Majalla" panose="02000000000000000000" pitchFamily="2" charset="-78"/>
                <a:cs typeface="Sakkal Majalla" panose="02000000000000000000" pitchFamily="2" charset="-78"/>
              </a:rPr>
              <a:t>َ</a:t>
            </a:r>
            <a:r>
              <a:rPr lang="ar" sz="2200" dirty="0">
                <a:latin typeface="Sakkal Majalla" panose="02000000000000000000" pitchFamily="2" charset="-78"/>
                <a:cs typeface="Sakkal Majalla" panose="02000000000000000000" pitchFamily="2" charset="-78"/>
              </a:rPr>
              <a:t>ة المَصْدَر، وفيروس زيكا، وفيروس غرب النيل، وحمى كيو، وداء البروسيلات، وداء لايم، وداء الكلب، والجمرة الخبيثة، وغيرها.</a:t>
            </a:r>
          </a:p>
        </p:txBody>
      </p:sp>
      <p:sp>
        <p:nvSpPr>
          <p:cNvPr id="732" name="Rectangle 15"/>
          <p:cNvSpPr txBox="1"/>
          <p:nvPr/>
        </p:nvSpPr>
        <p:spPr>
          <a:xfrm>
            <a:off x="1877432" y="2806386"/>
            <a:ext cx="8304877" cy="44627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rtlCol="1">
            <a:spAutoFit/>
          </a:bodyPr>
          <a:lstStyle>
            <a:lvl1pPr algn="r" rtl="1">
              <a:spcBef>
                <a:spcPts val="500"/>
              </a:spcBef>
              <a:defRPr sz="2300">
                <a:solidFill>
                  <a:schemeClr val="accent6"/>
                </a:solidFill>
                <a:latin typeface="Source Sans Pro Regular"/>
                <a:ea typeface="Source Sans Pro Regular"/>
                <a:cs typeface="Source Sans Pro Regular"/>
                <a:sym typeface="Source Sans Pro Regular"/>
              </a:defRPr>
            </a:lvl1pPr>
          </a:lstStyle>
          <a:p>
            <a:pPr rtl="1"/>
            <a:r>
              <a:rPr lang="ar" b="1">
                <a:solidFill>
                  <a:schemeClr val="accent3"/>
                </a:solidFill>
                <a:latin typeface="Sakkal Majalla" panose="02000000000000000000" pitchFamily="2" charset="-78"/>
                <a:cs typeface="Sakkal Majalla" panose="02000000000000000000" pitchFamily="2" charset="-78"/>
              </a:rPr>
              <a:t>... ولكنه يشمل أيضًا تحديات صحية أخرى، مثل:</a:t>
            </a:r>
          </a:p>
        </p:txBody>
      </p:sp>
      <p:sp>
        <p:nvSpPr>
          <p:cNvPr id="733" name="Rectangle 17"/>
          <p:cNvSpPr txBox="1"/>
          <p:nvPr/>
        </p:nvSpPr>
        <p:spPr>
          <a:xfrm>
            <a:off x="3707491" y="3222856"/>
            <a:ext cx="6447919" cy="79969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rtlCol="1">
            <a:spAutoFit/>
          </a:bodyPr>
          <a:lstStyle/>
          <a:p>
            <a:pPr rtl="1">
              <a:defRPr>
                <a:latin typeface="Source Sans Pro Regular"/>
                <a:ea typeface="Source Sans Pro Regular"/>
                <a:cs typeface="Source Sans Pro Regular"/>
                <a:sym typeface="Source Sans Pro Regular"/>
              </a:defRPr>
            </a:pPr>
            <a:r>
              <a:rPr lang="ar" sz="2200">
                <a:latin typeface="Sakkal Majalla" panose="02000000000000000000" pitchFamily="2" charset="-78"/>
                <a:cs typeface="Sakkal Majalla" panose="02000000000000000000" pitchFamily="2" charset="-78"/>
              </a:rPr>
              <a:t>‫مقاومة مضادات الميكروبات‬</a:t>
            </a:r>
          </a:p>
          <a:p>
            <a:pPr rtl="1">
              <a:defRPr>
                <a:latin typeface="Source Sans Pro Regular"/>
                <a:ea typeface="Source Sans Pro Regular"/>
                <a:cs typeface="Source Sans Pro Regular"/>
                <a:sym typeface="Source Sans Pro Regular"/>
              </a:defRPr>
            </a:pPr>
            <a:r>
              <a:rPr lang="ar" sz="2200">
                <a:latin typeface="Sakkal Majalla" panose="02000000000000000000" pitchFamily="2" charset="-78"/>
                <a:cs typeface="Sakkal Majalla" panose="02000000000000000000" pitchFamily="2" charset="-78"/>
              </a:rPr>
              <a:t>قدرة الميكروبات على منع مضاد الميكروبات من العمل ضدها. </a:t>
            </a:r>
          </a:p>
        </p:txBody>
      </p:sp>
      <p:sp>
        <p:nvSpPr>
          <p:cNvPr id="734" name="Rectangle 18"/>
          <p:cNvSpPr txBox="1"/>
          <p:nvPr/>
        </p:nvSpPr>
        <p:spPr>
          <a:xfrm>
            <a:off x="3707492" y="4330852"/>
            <a:ext cx="6782400" cy="150343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rtlCol="1">
            <a:spAutoFit/>
          </a:bodyPr>
          <a:lstStyle/>
          <a:p>
            <a:pPr rtl="1">
              <a:defRPr>
                <a:latin typeface="Source Sans Pro Regular"/>
                <a:ea typeface="Source Sans Pro Regular"/>
                <a:cs typeface="Source Sans Pro Regular"/>
                <a:sym typeface="Source Sans Pro Regular"/>
              </a:defRPr>
            </a:pPr>
            <a:r>
              <a:rPr lang="ar" sz="2200" dirty="0">
                <a:latin typeface="Sakkal Majalla" panose="02000000000000000000" pitchFamily="2" charset="-78"/>
                <a:cs typeface="Sakkal Majalla" panose="02000000000000000000" pitchFamily="2" charset="-78"/>
              </a:rPr>
              <a:t>سلامة الأغذية</a:t>
            </a:r>
          </a:p>
          <a:p>
            <a:pPr rtl="1">
              <a:defRPr>
                <a:latin typeface="Source Sans Pro Regular"/>
                <a:ea typeface="Source Sans Pro Regular"/>
                <a:cs typeface="Source Sans Pro Regular"/>
                <a:sym typeface="Source Sans Pro Regular"/>
              </a:defRPr>
            </a:pPr>
            <a:r>
              <a:rPr lang="ar" sz="2200" dirty="0">
                <a:latin typeface="Sakkal Majalla" panose="02000000000000000000" pitchFamily="2" charset="-78"/>
                <a:cs typeface="Sakkal Majalla" panose="02000000000000000000" pitchFamily="2" charset="-78"/>
              </a:rPr>
              <a:t>تشمل أي مرض ناتج عن غذاء ملوث أو مياه ملوثة مثل الإشريكية القولونية، والسالمونيلا، والعطيفة، والشيغيلة، والمُقَوَّسَة، والشَّعْرِينَة، والدودة الشريطية، وفيروس التهاب الكبد A، وغيره</a:t>
            </a:r>
            <a:r>
              <a:rPr lang="ar-EG" sz="2200" dirty="0">
                <a:latin typeface="Sakkal Majalla" panose="02000000000000000000" pitchFamily="2" charset="-78"/>
                <a:cs typeface="Sakkal Majalla" panose="02000000000000000000" pitchFamily="2" charset="-78"/>
              </a:rPr>
              <a:t>ا.</a:t>
            </a:r>
            <a:endParaRPr lang="ar" sz="2200" dirty="0">
              <a:latin typeface="Sakkal Majalla" panose="02000000000000000000" pitchFamily="2" charset="-78"/>
              <a:cs typeface="Sakkal Majalla" panose="02000000000000000000" pitchFamily="2" charset="-78"/>
            </a:endParaRPr>
          </a:p>
        </p:txBody>
      </p:sp>
      <p:pic>
        <p:nvPicPr>
          <p:cNvPr id="735" name="Picture 3" descr="Picture 3"/>
          <p:cNvPicPr>
            <a:picLocks noChangeAspect="1"/>
          </p:cNvPicPr>
          <p:nvPr/>
        </p:nvPicPr>
        <p:blipFill>
          <a:blip r:embed="rId8"/>
          <a:stretch>
            <a:fillRect/>
          </a:stretch>
        </p:blipFill>
        <p:spPr>
          <a:xfrm>
            <a:off x="5200628" y="81952"/>
            <a:ext cx="399936" cy="399936"/>
          </a:xfrm>
          <a:prstGeom prst="rect">
            <a:avLst/>
          </a:prstGeom>
          <a:ln w="12700">
            <a:miter lim="400000"/>
          </a:ln>
        </p:spPr>
      </p:pic>
      <p:sp>
        <p:nvSpPr>
          <p:cNvPr id="3" name="Title 16">
            <a:extLst>
              <a:ext uri="{FF2B5EF4-FFF2-40B4-BE49-F238E27FC236}">
                <a16:creationId xmlns:a16="http://schemas.microsoft.com/office/drawing/2014/main" xmlns="" id="{1FD864A4-B6BC-DCDC-51DA-6703A779C3DF}"/>
              </a:ext>
            </a:extLst>
          </p:cNvPr>
          <p:cNvSpPr txBox="1">
            <a:spLocks/>
          </p:cNvSpPr>
          <p:nvPr/>
        </p:nvSpPr>
        <p:spPr>
          <a:xfrm>
            <a:off x="288037" y="14282"/>
            <a:ext cx="4550664" cy="46183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fontScale="92500" lnSpcReduction="10000"/>
          </a:bodyPr>
          <a:lstStyle>
            <a:lvl1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t>	هل كنت تعلم؟</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731"/>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2" nodeType="afterEffect">
                                  <p:stCondLst>
                                    <p:cond delay="0"/>
                                  </p:stCondLst>
                                  <p:iterate>
                                    <p:tmAbs val="0"/>
                                  </p:iterate>
                                  <p:childTnLst>
                                    <p:set>
                                      <p:cBhvr>
                                        <p:cTn id="9" fill="hold"/>
                                        <p:tgtEl>
                                          <p:spTgt spid="730"/>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3" nodeType="clickEffect">
                                  <p:stCondLst>
                                    <p:cond delay="0"/>
                                  </p:stCondLst>
                                  <p:iterate>
                                    <p:tmAbs val="0"/>
                                  </p:iterate>
                                  <p:childTnLst>
                                    <p:set>
                                      <p:cBhvr>
                                        <p:cTn id="13" fill="hold"/>
                                        <p:tgtEl>
                                          <p:spTgt spid="732"/>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4" nodeType="clickEffect">
                                  <p:stCondLst>
                                    <p:cond delay="0"/>
                                  </p:stCondLst>
                                  <p:iterate>
                                    <p:tmAbs val="0"/>
                                  </p:iterate>
                                  <p:childTnLst>
                                    <p:set>
                                      <p:cBhvr>
                                        <p:cTn id="17" fill="hold"/>
                                        <p:tgtEl>
                                          <p:spTgt spid="733"/>
                                        </p:tgtEl>
                                        <p:attrNameLst>
                                          <p:attrName>style.visibility</p:attrName>
                                        </p:attrNameLst>
                                      </p:cBhvr>
                                      <p:to>
                                        <p:strVal val="visible"/>
                                      </p:to>
                                    </p:set>
                                  </p:childTnLst>
                                </p:cTn>
                              </p:par>
                            </p:childTnLst>
                          </p:cTn>
                        </p:par>
                        <p:par>
                          <p:cTn id="18" fill="hold">
                            <p:stCondLst>
                              <p:cond delay="0"/>
                            </p:stCondLst>
                            <p:childTnLst>
                              <p:par>
                                <p:cTn id="19" presetID="1" presetClass="entr" presetSubtype="0" fill="hold" grpId="5" nodeType="afterEffect">
                                  <p:stCondLst>
                                    <p:cond delay="0"/>
                                  </p:stCondLst>
                                  <p:iterate>
                                    <p:tmAbs val="0"/>
                                  </p:iterate>
                                  <p:childTnLst>
                                    <p:set>
                                      <p:cBhvr>
                                        <p:cTn id="20" fill="hold"/>
                                        <p:tgtEl>
                                          <p:spTgt spid="72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6" nodeType="clickEffect">
                                  <p:stCondLst>
                                    <p:cond delay="0"/>
                                  </p:stCondLst>
                                  <p:iterate>
                                    <p:tmAbs val="0"/>
                                  </p:iterate>
                                  <p:childTnLst>
                                    <p:set>
                                      <p:cBhvr>
                                        <p:cTn id="24" fill="hold"/>
                                        <p:tgtEl>
                                          <p:spTgt spid="734"/>
                                        </p:tgtEl>
                                        <p:attrNameLst>
                                          <p:attrName>style.visibility</p:attrName>
                                        </p:attrNameLst>
                                      </p:cBhvr>
                                      <p:to>
                                        <p:strVal val="visible"/>
                                      </p:to>
                                    </p:set>
                                  </p:childTnLst>
                                </p:cTn>
                              </p:par>
                            </p:childTnLst>
                          </p:cTn>
                        </p:par>
                        <p:par>
                          <p:cTn id="25" fill="hold">
                            <p:stCondLst>
                              <p:cond delay="0"/>
                            </p:stCondLst>
                            <p:childTnLst>
                              <p:par>
                                <p:cTn id="26" presetID="1" presetClass="entr" presetSubtype="0" fill="hold" grpId="7" nodeType="afterEffect">
                                  <p:stCondLst>
                                    <p:cond delay="0"/>
                                  </p:stCondLst>
                                  <p:iterate>
                                    <p:tmAbs val="0"/>
                                  </p:iterate>
                                  <p:childTnLst>
                                    <p:set>
                                      <p:cBhvr>
                                        <p:cTn id="27" fill="hold"/>
                                        <p:tgtEl>
                                          <p:spTgt spid="7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4" grpId="5" animBg="1" advAuto="0"/>
      <p:bldP spid="725" grpId="7" animBg="1" advAuto="0"/>
      <p:bldP spid="730" grpId="2" animBg="1" advAuto="0"/>
      <p:bldP spid="731" grpId="1" animBg="1" advAuto="0"/>
      <p:bldP spid="732" grpId="3" animBg="1" advAuto="0"/>
      <p:bldP spid="733" grpId="4" animBg="1" advAuto="0"/>
      <p:bldP spid="734" grpId="6" animBg="1" advAuto="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9" name="Slide Number Placeholder 5"/>
          <p:cNvSpPr txBox="1">
            <a:spLocks noGrp="1"/>
          </p:cNvSpPr>
          <p:nvPr>
            <p:ph type="sldNum" sz="quarter" idx="2"/>
          </p:nvPr>
        </p:nvSpPr>
        <p:spPr>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rtlCol="1"/>
          <a:lstStyle/>
          <a:p>
            <a:pPr rtl="1"/>
            <a:fld id="{86CB4B4D-7CA3-9044-876B-883B54F8677D}" type="slidenum">
              <a:t>28</a:t>
            </a:fld>
            <a:endParaRPr/>
          </a:p>
        </p:txBody>
      </p:sp>
      <p:sp>
        <p:nvSpPr>
          <p:cNvPr id="740" name="Google Shape;300;p7"/>
          <p:cNvSpPr txBox="1">
            <a:spLocks noGrp="1"/>
          </p:cNvSpPr>
          <p:nvPr>
            <p:ph type="body" sz="quarter" idx="1"/>
          </p:nvPr>
        </p:nvSpPr>
        <p:spPr>
          <a:xfrm>
            <a:off x="3958383" y="1708915"/>
            <a:ext cx="4553028" cy="1870076"/>
          </a:xfrm>
          <a:prstGeom prst="rect">
            <a:avLst/>
          </a:prstGeom>
        </p:spPr>
        <p:txBody>
          <a:bodyPr lIns="134999" tIns="134999" rIns="134999" bIns="134999" rtlCol="1"/>
          <a:lstStyle/>
          <a:p>
            <a:pPr rtl="1"/>
            <a:r>
              <a:rPr lang="ar" b="1" dirty="0">
                <a:latin typeface="Sakkal Majalla" panose="02000000000000000000" pitchFamily="2" charset="-78"/>
                <a:cs typeface="Sakkal Majalla" panose="02000000000000000000" pitchFamily="2" charset="-78"/>
              </a:rPr>
              <a:t>3. التفاعل بين الإنسان والحيوان والبيئة</a:t>
            </a:r>
          </a:p>
        </p:txBody>
      </p:sp>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45" name="Group 50"/>
          <p:cNvGrpSpPr/>
          <p:nvPr/>
        </p:nvGrpSpPr>
        <p:grpSpPr>
          <a:xfrm>
            <a:off x="4556438" y="1524000"/>
            <a:ext cx="2429520" cy="2429519"/>
            <a:chOff x="0" y="0"/>
            <a:chExt cx="2429518" cy="2429518"/>
          </a:xfrm>
        </p:grpSpPr>
        <p:sp>
          <p:nvSpPr>
            <p:cNvPr id="743" name="Oval 51"/>
            <p:cNvSpPr/>
            <p:nvPr/>
          </p:nvSpPr>
          <p:spPr>
            <a:xfrm>
              <a:off x="0" y="0"/>
              <a:ext cx="2429518" cy="2429518"/>
            </a:xfrm>
            <a:prstGeom prst="ellipse">
              <a:avLst/>
            </a:prstGeom>
            <a:solidFill>
              <a:srgbClr val="5F8DFC"/>
            </a:solidFill>
            <a:ln w="12700" cap="flat">
              <a:solidFill>
                <a:srgbClr val="FFFFFF"/>
              </a:solidFill>
              <a:prstDash val="solid"/>
              <a:miter lim="800000"/>
            </a:ln>
            <a:effectLst/>
          </p:spPr>
          <p:txBody>
            <a:bodyPr wrap="square" lIns="45719" tIns="45719" rIns="45719" bIns="45719" numCol="1" rtlCol="1" anchor="t">
              <a:noAutofit/>
            </a:bodyPr>
            <a:lstStyle/>
            <a:p>
              <a:pPr rtl="1"/>
              <a:endParaRPr>
                <a:latin typeface="Source Sans Pro Regular"/>
              </a:endParaRPr>
            </a:p>
          </p:txBody>
        </p:sp>
        <p:sp>
          <p:nvSpPr>
            <p:cNvPr id="744" name="Oval 4"/>
            <p:cNvSpPr txBox="1"/>
            <p:nvPr/>
          </p:nvSpPr>
          <p:spPr>
            <a:xfrm>
              <a:off x="323936" y="833308"/>
              <a:ext cx="1781647" cy="276999"/>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numCol="1" rtlCol="1" anchor="ctr">
              <a:spAutoFit/>
            </a:bodyPr>
            <a:lstStyle>
              <a:lvl1pPr algn="ctr" defTabSz="889000" rtl="1">
                <a:lnSpc>
                  <a:spcPct val="90000"/>
                </a:lnSpc>
                <a:spcBef>
                  <a:spcPts val="800"/>
                </a:spcBef>
                <a:defRPr sz="2000" b="1"/>
              </a:lvl1pPr>
            </a:lstStyle>
            <a:p>
              <a:pPr rtl="1"/>
              <a:r>
                <a:t>الإنسان</a:t>
              </a:r>
            </a:p>
          </p:txBody>
        </p:sp>
      </p:grpSp>
      <p:grpSp>
        <p:nvGrpSpPr>
          <p:cNvPr id="748" name="Group 53"/>
          <p:cNvGrpSpPr/>
          <p:nvPr/>
        </p:nvGrpSpPr>
        <p:grpSpPr>
          <a:xfrm>
            <a:off x="5418144" y="3017192"/>
            <a:ext cx="2429520" cy="2429520"/>
            <a:chOff x="0" y="0"/>
            <a:chExt cx="2429518" cy="2429518"/>
          </a:xfrm>
        </p:grpSpPr>
        <p:sp>
          <p:nvSpPr>
            <p:cNvPr id="746" name="Oval 54"/>
            <p:cNvSpPr/>
            <p:nvPr/>
          </p:nvSpPr>
          <p:spPr>
            <a:xfrm>
              <a:off x="0" y="0"/>
              <a:ext cx="2429518" cy="2429518"/>
            </a:xfrm>
            <a:prstGeom prst="ellipse">
              <a:avLst/>
            </a:prstGeom>
            <a:solidFill>
              <a:srgbClr val="A9D18E">
                <a:alpha val="50000"/>
              </a:srgbClr>
            </a:solidFill>
            <a:ln w="12700" cap="flat">
              <a:solidFill>
                <a:srgbClr val="FFFFFF"/>
              </a:solidFill>
              <a:prstDash val="solid"/>
              <a:miter lim="800000"/>
            </a:ln>
            <a:effectLst/>
          </p:spPr>
          <p:txBody>
            <a:bodyPr wrap="square" lIns="45719" tIns="45719" rIns="45719" bIns="45719" numCol="1" rtlCol="1" anchor="t">
              <a:noAutofit/>
            </a:bodyPr>
            <a:lstStyle/>
            <a:p>
              <a:pPr rtl="1"/>
              <a:endParaRPr>
                <a:latin typeface="Source Sans Pro Regular"/>
              </a:endParaRPr>
            </a:p>
          </p:txBody>
        </p:sp>
        <p:sp>
          <p:nvSpPr>
            <p:cNvPr id="747" name="Oval 4"/>
            <p:cNvSpPr txBox="1"/>
            <p:nvPr/>
          </p:nvSpPr>
          <p:spPr>
            <a:xfrm>
              <a:off x="743027" y="1157243"/>
              <a:ext cx="1457712" cy="276999"/>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numCol="1" rtlCol="1" anchor="ctr">
              <a:spAutoFit/>
            </a:bodyPr>
            <a:lstStyle>
              <a:lvl1pPr algn="ctr" defTabSz="889000" rtl="1">
                <a:lnSpc>
                  <a:spcPct val="90000"/>
                </a:lnSpc>
                <a:spcBef>
                  <a:spcPts val="800"/>
                </a:spcBef>
                <a:defRPr sz="2000" b="1"/>
              </a:lvl1pPr>
            </a:lstStyle>
            <a:p>
              <a:pPr rtl="1"/>
              <a:r>
                <a:t>البيئة</a:t>
              </a:r>
            </a:p>
          </p:txBody>
        </p:sp>
      </p:grpSp>
      <p:grpSp>
        <p:nvGrpSpPr>
          <p:cNvPr id="751" name="Group 56"/>
          <p:cNvGrpSpPr/>
          <p:nvPr/>
        </p:nvGrpSpPr>
        <p:grpSpPr>
          <a:xfrm>
            <a:off x="3716415" y="3044997"/>
            <a:ext cx="2429520" cy="2429520"/>
            <a:chOff x="0" y="0"/>
            <a:chExt cx="2429518" cy="2429518"/>
          </a:xfrm>
        </p:grpSpPr>
        <p:sp>
          <p:nvSpPr>
            <p:cNvPr id="749" name="Oval 57"/>
            <p:cNvSpPr/>
            <p:nvPr/>
          </p:nvSpPr>
          <p:spPr>
            <a:xfrm>
              <a:off x="0" y="0"/>
              <a:ext cx="2429518" cy="2429518"/>
            </a:xfrm>
            <a:prstGeom prst="ellipse">
              <a:avLst/>
            </a:prstGeom>
            <a:solidFill>
              <a:srgbClr val="FE303D">
                <a:alpha val="50000"/>
              </a:srgbClr>
            </a:solidFill>
            <a:ln w="12700" cap="flat">
              <a:solidFill>
                <a:srgbClr val="FFFFFF"/>
              </a:solidFill>
              <a:prstDash val="solid"/>
              <a:miter lim="800000"/>
            </a:ln>
            <a:effectLst/>
          </p:spPr>
          <p:txBody>
            <a:bodyPr wrap="square" lIns="45719" tIns="45719" rIns="45719" bIns="45719" numCol="1" rtlCol="1" anchor="t">
              <a:noAutofit/>
            </a:bodyPr>
            <a:lstStyle/>
            <a:p>
              <a:pPr rtl="1"/>
              <a:endParaRPr>
                <a:latin typeface="Source Sans Pro Regular"/>
              </a:endParaRPr>
            </a:p>
          </p:txBody>
        </p:sp>
        <p:sp>
          <p:nvSpPr>
            <p:cNvPr id="750" name="Oval 4"/>
            <p:cNvSpPr txBox="1"/>
            <p:nvPr/>
          </p:nvSpPr>
          <p:spPr>
            <a:xfrm>
              <a:off x="228778" y="1157243"/>
              <a:ext cx="1457712" cy="276999"/>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numCol="1" rtlCol="1" anchor="ctr">
              <a:spAutoFit/>
            </a:bodyPr>
            <a:lstStyle>
              <a:lvl1pPr algn="ctr" defTabSz="889000" rtl="1">
                <a:lnSpc>
                  <a:spcPct val="90000"/>
                </a:lnSpc>
                <a:spcBef>
                  <a:spcPts val="800"/>
                </a:spcBef>
                <a:defRPr sz="2000" b="1"/>
              </a:lvl1pPr>
            </a:lstStyle>
            <a:p>
              <a:pPr rtl="1"/>
              <a:r>
                <a:t>الحيوان</a:t>
              </a:r>
            </a:p>
          </p:txBody>
        </p:sp>
      </p:grpSp>
      <p:sp>
        <p:nvSpPr>
          <p:cNvPr id="752" name="Freeform 5"/>
          <p:cNvSpPr/>
          <p:nvPr/>
        </p:nvSpPr>
        <p:spPr>
          <a:xfrm>
            <a:off x="5486400" y="3408679"/>
            <a:ext cx="586741" cy="520701"/>
          </a:xfrm>
          <a:custGeom>
            <a:avLst/>
            <a:gdLst/>
            <a:ahLst/>
            <a:cxnLst>
              <a:cxn ang="0">
                <a:pos x="wd2" y="hd2"/>
              </a:cxn>
              <a:cxn ang="5400000">
                <a:pos x="wd2" y="hd2"/>
              </a:cxn>
              <a:cxn ang="10800000">
                <a:pos x="wd2" y="hd2"/>
              </a:cxn>
              <a:cxn ang="16200000">
                <a:pos x="wd2" y="hd2"/>
              </a:cxn>
            </a:cxnLst>
            <a:rect l="0" t="0" r="r" b="b"/>
            <a:pathLst>
              <a:path w="21600" h="21600" extrusionOk="0">
                <a:moveTo>
                  <a:pt x="0" y="20230"/>
                </a:moveTo>
                <a:lnTo>
                  <a:pt x="1403" y="15910"/>
                </a:lnTo>
                <a:lnTo>
                  <a:pt x="2525" y="13065"/>
                </a:lnTo>
                <a:lnTo>
                  <a:pt x="3740" y="10220"/>
                </a:lnTo>
                <a:lnTo>
                  <a:pt x="4582" y="8745"/>
                </a:lnTo>
                <a:lnTo>
                  <a:pt x="5984" y="6322"/>
                </a:lnTo>
                <a:lnTo>
                  <a:pt x="8135" y="3266"/>
                </a:lnTo>
                <a:lnTo>
                  <a:pt x="10566" y="0"/>
                </a:lnTo>
                <a:lnTo>
                  <a:pt x="12343" y="2423"/>
                </a:lnTo>
                <a:lnTo>
                  <a:pt x="15335" y="6849"/>
                </a:lnTo>
                <a:lnTo>
                  <a:pt x="17299" y="10326"/>
                </a:lnTo>
                <a:lnTo>
                  <a:pt x="19636" y="14962"/>
                </a:lnTo>
                <a:lnTo>
                  <a:pt x="20478" y="17491"/>
                </a:lnTo>
                <a:lnTo>
                  <a:pt x="21600" y="20546"/>
                </a:lnTo>
                <a:lnTo>
                  <a:pt x="17486" y="21284"/>
                </a:lnTo>
                <a:lnTo>
                  <a:pt x="13558" y="21600"/>
                </a:lnTo>
                <a:lnTo>
                  <a:pt x="8603" y="21495"/>
                </a:lnTo>
                <a:lnTo>
                  <a:pt x="3273" y="20968"/>
                </a:lnTo>
                <a:lnTo>
                  <a:pt x="0" y="20230"/>
                </a:lnTo>
                <a:close/>
              </a:path>
            </a:pathLst>
          </a:custGeom>
          <a:solidFill>
            <a:schemeClr val="accent1"/>
          </a:solidFill>
          <a:ln w="12700">
            <a:solidFill>
              <a:srgbClr val="011749"/>
            </a:solidFill>
            <a:miter/>
          </a:ln>
        </p:spPr>
        <p:txBody>
          <a:bodyPr lIns="45719" rIns="45719" rtlCol="1" anchor="ctr"/>
          <a:lstStyle/>
          <a:p>
            <a:pPr algn="ctr" rtl="1">
              <a:defRPr>
                <a:solidFill>
                  <a:srgbClr val="FFFFFF"/>
                </a:solidFill>
              </a:defRPr>
            </a:pPr>
            <a:endParaRPr>
              <a:latin typeface="Source Sans Pro Regular"/>
            </a:endParaRPr>
          </a:p>
        </p:txBody>
      </p:sp>
      <p:sp>
        <p:nvSpPr>
          <p:cNvPr id="2" name="Title 16">
            <a:extLst>
              <a:ext uri="{FF2B5EF4-FFF2-40B4-BE49-F238E27FC236}">
                <a16:creationId xmlns:a16="http://schemas.microsoft.com/office/drawing/2014/main" xmlns="" id="{D6E60E28-1244-D54B-A3EC-A678BAFD9E8A}"/>
              </a:ext>
            </a:extLst>
          </p:cNvPr>
          <p:cNvSpPr txBox="1">
            <a:spLocks/>
          </p:cNvSpPr>
          <p:nvPr/>
        </p:nvSpPr>
        <p:spPr>
          <a:xfrm>
            <a:off x="-1068944" y="0"/>
            <a:ext cx="10516392" cy="65497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a:bodyPr>
          <a:lstStyle>
            <a:lvl1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ما المقصود بالتفاعل بين الإنسان والحيوان والبيئة؟</a:t>
            </a:r>
            <a:endParaRPr lang="hu-HU" b="1" dirty="0">
              <a:latin typeface="Sakkal Majalla" panose="02000000000000000000" pitchFamily="2" charset="-78"/>
              <a:cs typeface="Sakkal Majalla" panose="02000000000000000000" pitchFamily="2" charset="-78"/>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74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2" nodeType="clickEffect">
                                  <p:stCondLst>
                                    <p:cond delay="0"/>
                                  </p:stCondLst>
                                  <p:iterate>
                                    <p:tmAbs val="0"/>
                                  </p:iterate>
                                  <p:childTnLst>
                                    <p:set>
                                      <p:cBhvr>
                                        <p:cTn id="10" fill="hold"/>
                                        <p:tgtEl>
                                          <p:spTgt spid="75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3" nodeType="clickEffect">
                                  <p:stCondLst>
                                    <p:cond delay="0"/>
                                  </p:stCondLst>
                                  <p:iterate>
                                    <p:tmAbs val="0"/>
                                  </p:iterate>
                                  <p:childTnLst>
                                    <p:set>
                                      <p:cBhvr>
                                        <p:cTn id="14" fill="hold"/>
                                        <p:tgtEl>
                                          <p:spTgt spid="74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4" nodeType="clickEffect">
                                  <p:stCondLst>
                                    <p:cond delay="0"/>
                                  </p:stCondLst>
                                  <p:iterate>
                                    <p:tmAbs val="0"/>
                                  </p:iterate>
                                  <p:childTnLst>
                                    <p:set>
                                      <p:cBhvr>
                                        <p:cTn id="18" fill="hold"/>
                                        <p:tgtEl>
                                          <p:spTgt spid="7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5" grpId="1" animBg="1" advAuto="0"/>
      <p:bldP spid="748" grpId="3" animBg="1" advAuto="0"/>
      <p:bldP spid="751" grpId="2" animBg="1" advAuto="0"/>
      <p:bldP spid="752" grpId="4" animBg="1" advAuto="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 name="Google Shape;308;p8"/>
          <p:cNvSpPr txBox="1">
            <a:spLocks noGrp="1"/>
          </p:cNvSpPr>
          <p:nvPr>
            <p:ph type="body" idx="1"/>
          </p:nvPr>
        </p:nvSpPr>
        <p:spPr>
          <a:xfrm>
            <a:off x="1669874" y="1658840"/>
            <a:ext cx="8852252" cy="4654072"/>
          </a:xfrm>
          <a:prstGeom prst="rect">
            <a:avLst/>
          </a:prstGeom>
        </p:spPr>
        <p:txBody>
          <a:bodyPr lIns="0" tIns="0" rIns="0" bIns="0" rtlCol="1" anchor="t">
            <a:normAutofit/>
          </a:bodyPr>
          <a:lstStyle/>
          <a:p>
            <a:pPr marL="0" indent="0" rtl="1">
              <a:buSzTx/>
              <a:buNone/>
              <a:defRPr sz="2400"/>
            </a:pPr>
            <a:r>
              <a:rPr lang="ar-EG" dirty="0">
                <a:latin typeface="Sakkal Majalla" panose="02000000000000000000" pitchFamily="2" charset="-78"/>
                <a:cs typeface="Sakkal Majalla" panose="02000000000000000000" pitchFamily="2" charset="-78"/>
              </a:rPr>
              <a:t>هذا المورد التعليمي جزءٌ من حزمة التدريب المتقدم لفِرَق الاستجابة السريعة المُوجَّه خصيصًا لأعضاء فريق الاستجابة السريعة.</a:t>
            </a:r>
          </a:p>
          <a:p>
            <a:pPr marL="0" indent="0" rtl="1">
              <a:buSzTx/>
              <a:buNone/>
              <a:defRPr sz="2400"/>
            </a:pPr>
            <a:endParaRPr dirty="0">
              <a:latin typeface="Sakkal Majalla" panose="02000000000000000000" pitchFamily="2" charset="-78"/>
              <a:cs typeface="Sakkal Majalla" panose="02000000000000000000" pitchFamily="2" charset="-78"/>
            </a:endParaRPr>
          </a:p>
          <a:p>
            <a:pPr marL="0" indent="0" rtl="1">
              <a:buSzTx/>
              <a:buNone/>
              <a:defRPr sz="2400"/>
            </a:pPr>
            <a:r>
              <a:rPr dirty="0" err="1">
                <a:latin typeface="Sakkal Majalla" panose="02000000000000000000" pitchFamily="2" charset="-78"/>
                <a:cs typeface="Sakkal Majalla" panose="02000000000000000000" pitchFamily="2" charset="-78"/>
              </a:rPr>
              <a:t>استناد</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ا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نهج</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التصدي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لجميع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الأخطار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يهدف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البرنامج</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تزويد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أعضاء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بالمعارف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والمهارات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والمواقف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والأدوات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المتقدمة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اللازمة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للكشف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المبكر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حدث</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أحداث</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العامة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بفعالية</a:t>
            </a:r>
            <a:r>
              <a:rPr dirty="0">
                <a:latin typeface="Sakkal Majalla" panose="02000000000000000000" pitchFamily="2" charset="-78"/>
                <a:cs typeface="Sakkal Majalla" panose="02000000000000000000" pitchFamily="2" charset="-78"/>
              </a:rPr>
              <a:t>. </a:t>
            </a:r>
          </a:p>
          <a:p>
            <a:pPr marL="0" indent="0" rtl="1">
              <a:buSzTx/>
              <a:buNone/>
              <a:defRPr sz="2400"/>
            </a:pPr>
            <a:endParaRPr dirty="0">
              <a:latin typeface="Sakkal Majalla" panose="02000000000000000000" pitchFamily="2" charset="-78"/>
              <a:cs typeface="Sakkal Majalla" panose="02000000000000000000" pitchFamily="2" charset="-78"/>
            </a:endParaRPr>
          </a:p>
          <a:p>
            <a:pPr marL="0" indent="0" rtl="1">
              <a:buSzTx/>
              <a:buNone/>
              <a:defRPr sz="2400"/>
            </a:pPr>
            <a:r>
              <a:rPr lang="ar-EG" dirty="0">
                <a:latin typeface="Sakkal Majalla" panose="02000000000000000000" pitchFamily="2" charset="-78"/>
                <a:cs typeface="Sakkal Majalla" panose="02000000000000000000" pitchFamily="2" charset="-78"/>
              </a:rPr>
              <a:t>تُعدُّ حزمة التدريب المُتقدم لفِرَق الاستجابة السريعة أحد مكونات برنامج تدريب فِرَق الاستجابة السريعة.</a:t>
            </a:r>
            <a:endParaRPr dirty="0">
              <a:latin typeface="Sakkal Majalla" panose="02000000000000000000" pitchFamily="2" charset="-78"/>
              <a:cs typeface="Sakkal Majalla" panose="02000000000000000000" pitchFamily="2" charset="-78"/>
            </a:endParaRPr>
          </a:p>
        </p:txBody>
      </p:sp>
      <p:sp>
        <p:nvSpPr>
          <p:cNvPr id="272" name="Slide Number Placeholder 5"/>
          <p:cNvSpPr txBox="1">
            <a:spLocks noGrp="1"/>
          </p:cNvSpPr>
          <p:nvPr>
            <p:ph type="sldNum" sz="quarter" idx="2"/>
          </p:nvPr>
        </p:nvSpPr>
        <p:spPr>
          <a:xfrm>
            <a:off x="11480800" y="6330334"/>
            <a:ext cx="148324" cy="2057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rtlCol="1"/>
          <a:lstStyle/>
          <a:p>
            <a:pPr rtl="1"/>
            <a:fld id="{86CB4B4D-7CA3-9044-876B-883B54F8677D}" type="slidenum">
              <a:t>3</a:t>
            </a:fld>
            <a:endParaRPr/>
          </a:p>
        </p:txBody>
      </p:sp>
      <p:sp>
        <p:nvSpPr>
          <p:cNvPr id="2" name="Title 1">
            <a:extLst>
              <a:ext uri="{FF2B5EF4-FFF2-40B4-BE49-F238E27FC236}">
                <a16:creationId xmlns:a16="http://schemas.microsoft.com/office/drawing/2014/main" xmlns="" id="{1E22097E-90DD-A0C2-1022-36270E52CF94}"/>
              </a:ext>
            </a:extLst>
          </p:cNvPr>
          <p:cNvSpPr txBox="1">
            <a:spLocks/>
          </p:cNvSpPr>
          <p:nvPr/>
        </p:nvSpPr>
        <p:spPr>
          <a:xfrm>
            <a:off x="288036" y="0"/>
            <a:ext cx="4358410" cy="64611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a:bodyPr>
          <a:lstStyle>
            <a:lvl1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a:latin typeface="Sakkal Majalla" panose="02000000000000000000" pitchFamily="2" charset="-78"/>
                <a:cs typeface="Sakkal Majalla" panose="02000000000000000000" pitchFamily="2" charset="-78"/>
              </a:rPr>
              <a:t>مقدمة</a:t>
            </a:r>
            <a:endParaRPr lang="hu-HU" b="1"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5" name="Subtitle 3"/>
          <p:cNvSpPr txBox="1">
            <a:spLocks noGrp="1"/>
          </p:cNvSpPr>
          <p:nvPr>
            <p:ph type="body" idx="1"/>
          </p:nvPr>
        </p:nvSpPr>
        <p:spPr>
          <a:prstGeom prst="rect">
            <a:avLst/>
          </a:prstGeom>
        </p:spPr>
        <p:txBody>
          <a:bodyPr rtlCol="1"/>
          <a:lstStyle>
            <a:lvl1pPr marL="0" indent="0" algn="r" rtl="1">
              <a:buSzTx/>
              <a:buNone/>
              <a:defRPr sz="3200">
                <a:solidFill>
                  <a:srgbClr val="FFFFFF"/>
                </a:solidFill>
                <a:latin typeface="Source Sans Pro Bold"/>
                <a:ea typeface="Source Sans Pro Bold"/>
                <a:cs typeface="Source Sans Pro Bold"/>
                <a:sym typeface="Source Sans Pro Bold"/>
              </a:defRPr>
            </a:lvl1pPr>
          </a:lstStyle>
          <a:p>
            <a:pPr rtl="1"/>
            <a:r>
              <a:rPr>
                <a:latin typeface="Sakkal Majalla" panose="02000000000000000000" pitchFamily="2" charset="-78"/>
                <a:cs typeface="Sakkal Majalla" panose="02000000000000000000" pitchFamily="2" charset="-78"/>
              </a:rPr>
              <a:t>ما التحديات الصحية المهمة في هذا التفاعل؟</a:t>
            </a:r>
          </a:p>
        </p:txBody>
      </p:sp>
      <p:grpSp>
        <p:nvGrpSpPr>
          <p:cNvPr id="765" name="Diagramme 13"/>
          <p:cNvGrpSpPr/>
          <p:nvPr/>
        </p:nvGrpSpPr>
        <p:grpSpPr>
          <a:xfrm>
            <a:off x="3680417" y="1461858"/>
            <a:ext cx="4182823" cy="3947970"/>
            <a:chOff x="0" y="0"/>
            <a:chExt cx="4182822" cy="3947970"/>
          </a:xfrm>
        </p:grpSpPr>
        <p:grpSp>
          <p:nvGrpSpPr>
            <p:cNvPr id="758" name="Group"/>
            <p:cNvGrpSpPr/>
            <p:nvPr/>
          </p:nvGrpSpPr>
          <p:grpSpPr>
            <a:xfrm>
              <a:off x="876650" y="0"/>
              <a:ext cx="2429520" cy="2429519"/>
              <a:chOff x="0" y="0"/>
              <a:chExt cx="2429518" cy="2429518"/>
            </a:xfrm>
          </p:grpSpPr>
          <p:sp>
            <p:nvSpPr>
              <p:cNvPr id="756" name="Circle"/>
              <p:cNvSpPr/>
              <p:nvPr/>
            </p:nvSpPr>
            <p:spPr>
              <a:xfrm>
                <a:off x="0" y="0"/>
                <a:ext cx="2429518" cy="2429518"/>
              </a:xfrm>
              <a:prstGeom prst="ellipse">
                <a:avLst/>
              </a:prstGeom>
              <a:solidFill>
                <a:srgbClr val="5F8DFC"/>
              </a:solidFill>
              <a:ln w="12700" cap="flat">
                <a:solidFill>
                  <a:srgbClr val="FFFFFF"/>
                </a:solidFill>
                <a:prstDash val="solid"/>
                <a:miter lim="800000"/>
              </a:ln>
              <a:effectLst/>
            </p:spPr>
            <p:txBody>
              <a:bodyPr wrap="square" lIns="45719" tIns="45719" rIns="45719" bIns="45719" numCol="1" rtlCol="1" anchor="ctr">
                <a:noAutofit/>
              </a:bodyPr>
              <a:lstStyle/>
              <a:p>
                <a:pPr algn="ctr" defTabSz="889000" rtl="1">
                  <a:lnSpc>
                    <a:spcPct val="90000"/>
                  </a:lnSpc>
                  <a:spcBef>
                    <a:spcPts val="700"/>
                  </a:spcBef>
                  <a:defRPr sz="2000" b="1"/>
                </a:pPr>
                <a:endParaRPr>
                  <a:latin typeface="Sakkal Majalla" panose="02000000000000000000" pitchFamily="2" charset="-78"/>
                  <a:cs typeface="Sakkal Majalla" panose="02000000000000000000" pitchFamily="2" charset="-78"/>
                </a:endParaRPr>
              </a:p>
            </p:txBody>
          </p:sp>
          <p:sp>
            <p:nvSpPr>
              <p:cNvPr id="757" name="Human"/>
              <p:cNvSpPr txBox="1"/>
              <p:nvPr/>
            </p:nvSpPr>
            <p:spPr>
              <a:xfrm>
                <a:off x="323935" y="829461"/>
                <a:ext cx="1781649" cy="284693"/>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numCol="1" rtlCol="1" anchor="ctr">
                <a:spAutoFit/>
              </a:bodyPr>
              <a:lstStyle>
                <a:lvl1pPr algn="ctr" defTabSz="889000" rtl="1">
                  <a:lnSpc>
                    <a:spcPct val="90000"/>
                  </a:lnSpc>
                  <a:spcBef>
                    <a:spcPts val="800"/>
                  </a:spcBef>
                  <a:defRPr sz="2000" b="1"/>
                </a:lvl1pPr>
              </a:lstStyle>
              <a:p>
                <a:pPr rtl="1"/>
                <a:r>
                  <a:rPr>
                    <a:latin typeface="Sakkal Majalla" panose="02000000000000000000" pitchFamily="2" charset="-78"/>
                    <a:cs typeface="Sakkal Majalla" panose="02000000000000000000" pitchFamily="2" charset="-78"/>
                  </a:rPr>
                  <a:t>الإنسان</a:t>
                </a:r>
              </a:p>
            </p:txBody>
          </p:sp>
        </p:grpSp>
        <p:grpSp>
          <p:nvGrpSpPr>
            <p:cNvPr id="761" name="Group"/>
            <p:cNvGrpSpPr/>
            <p:nvPr/>
          </p:nvGrpSpPr>
          <p:grpSpPr>
            <a:xfrm>
              <a:off x="1753302" y="1518450"/>
              <a:ext cx="2429520" cy="2429520"/>
              <a:chOff x="0" y="0"/>
              <a:chExt cx="2429518" cy="2429518"/>
            </a:xfrm>
          </p:grpSpPr>
          <p:sp>
            <p:nvSpPr>
              <p:cNvPr id="759" name="Circle"/>
              <p:cNvSpPr/>
              <p:nvPr/>
            </p:nvSpPr>
            <p:spPr>
              <a:xfrm>
                <a:off x="0" y="0"/>
                <a:ext cx="2429518" cy="2429518"/>
              </a:xfrm>
              <a:prstGeom prst="ellipse">
                <a:avLst/>
              </a:prstGeom>
              <a:solidFill>
                <a:srgbClr val="A9D18E">
                  <a:alpha val="50000"/>
                </a:srgbClr>
              </a:solidFill>
              <a:ln w="12700" cap="flat">
                <a:solidFill>
                  <a:srgbClr val="FFFFFF"/>
                </a:solidFill>
                <a:prstDash val="solid"/>
                <a:miter lim="800000"/>
              </a:ln>
              <a:effectLst/>
            </p:spPr>
            <p:txBody>
              <a:bodyPr wrap="square" lIns="45719" tIns="45719" rIns="45719" bIns="45719" numCol="1" rtlCol="1" anchor="ctr">
                <a:noAutofit/>
              </a:bodyPr>
              <a:lstStyle/>
              <a:p>
                <a:pPr algn="ctr" defTabSz="889000" rtl="1">
                  <a:lnSpc>
                    <a:spcPct val="90000"/>
                  </a:lnSpc>
                  <a:spcBef>
                    <a:spcPts val="700"/>
                  </a:spcBef>
                  <a:defRPr sz="2000"/>
                </a:pPr>
                <a:endParaRPr>
                  <a:latin typeface="Sakkal Majalla" panose="02000000000000000000" pitchFamily="2" charset="-78"/>
                  <a:cs typeface="Sakkal Majalla" panose="02000000000000000000" pitchFamily="2" charset="-78"/>
                </a:endParaRPr>
              </a:p>
            </p:txBody>
          </p:sp>
          <p:sp>
            <p:nvSpPr>
              <p:cNvPr id="760" name="Environment"/>
              <p:cNvSpPr txBox="1"/>
              <p:nvPr/>
            </p:nvSpPr>
            <p:spPr>
              <a:xfrm>
                <a:off x="743027" y="1153396"/>
                <a:ext cx="1457712" cy="284693"/>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numCol="1" rtlCol="1" anchor="ctr">
                <a:spAutoFit/>
              </a:bodyPr>
              <a:lstStyle>
                <a:lvl1pPr algn="ctr" defTabSz="889000" rtl="1">
                  <a:lnSpc>
                    <a:spcPct val="90000"/>
                  </a:lnSpc>
                  <a:spcBef>
                    <a:spcPts val="800"/>
                  </a:spcBef>
                  <a:defRPr sz="2000" b="1"/>
                </a:lvl1pPr>
              </a:lstStyle>
              <a:p>
                <a:pPr rtl="1"/>
                <a:r>
                  <a:rPr>
                    <a:latin typeface="Sakkal Majalla" panose="02000000000000000000" pitchFamily="2" charset="-78"/>
                    <a:cs typeface="Sakkal Majalla" panose="02000000000000000000" pitchFamily="2" charset="-78"/>
                  </a:rPr>
                  <a:t>البيئة</a:t>
                </a:r>
              </a:p>
            </p:txBody>
          </p:sp>
        </p:grpSp>
        <p:grpSp>
          <p:nvGrpSpPr>
            <p:cNvPr id="764" name="Group"/>
            <p:cNvGrpSpPr/>
            <p:nvPr/>
          </p:nvGrpSpPr>
          <p:grpSpPr>
            <a:xfrm>
              <a:off x="0" y="1518450"/>
              <a:ext cx="2429519" cy="2429520"/>
              <a:chOff x="0" y="0"/>
              <a:chExt cx="2429518" cy="2429518"/>
            </a:xfrm>
          </p:grpSpPr>
          <p:sp>
            <p:nvSpPr>
              <p:cNvPr id="762" name="Circle"/>
              <p:cNvSpPr/>
              <p:nvPr/>
            </p:nvSpPr>
            <p:spPr>
              <a:xfrm>
                <a:off x="0" y="0"/>
                <a:ext cx="2429518" cy="2429518"/>
              </a:xfrm>
              <a:prstGeom prst="ellipse">
                <a:avLst/>
              </a:prstGeom>
              <a:solidFill>
                <a:srgbClr val="FE303D">
                  <a:alpha val="50000"/>
                </a:srgbClr>
              </a:solidFill>
              <a:ln w="12700" cap="flat">
                <a:solidFill>
                  <a:srgbClr val="FFFFFF"/>
                </a:solidFill>
                <a:prstDash val="solid"/>
                <a:miter lim="800000"/>
              </a:ln>
              <a:effectLst/>
            </p:spPr>
            <p:txBody>
              <a:bodyPr wrap="square" lIns="45719" tIns="45719" rIns="45719" bIns="45719" numCol="1" rtlCol="1" anchor="ctr">
                <a:noAutofit/>
              </a:bodyPr>
              <a:lstStyle/>
              <a:p>
                <a:pPr algn="ctr" defTabSz="889000" rtl="1">
                  <a:lnSpc>
                    <a:spcPct val="90000"/>
                  </a:lnSpc>
                  <a:spcBef>
                    <a:spcPts val="700"/>
                  </a:spcBef>
                </a:pPr>
                <a:endParaRPr>
                  <a:latin typeface="Sakkal Majalla" panose="02000000000000000000" pitchFamily="2" charset="-78"/>
                  <a:cs typeface="Sakkal Majalla" panose="02000000000000000000" pitchFamily="2" charset="-78"/>
                </a:endParaRPr>
              </a:p>
            </p:txBody>
          </p:sp>
          <p:sp>
            <p:nvSpPr>
              <p:cNvPr id="763" name="Animal"/>
              <p:cNvSpPr txBox="1"/>
              <p:nvPr/>
            </p:nvSpPr>
            <p:spPr>
              <a:xfrm>
                <a:off x="228779" y="1153396"/>
                <a:ext cx="1457712" cy="284693"/>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numCol="1" rtlCol="1" anchor="ctr">
                <a:spAutoFit/>
              </a:bodyPr>
              <a:lstStyle>
                <a:lvl1pPr algn="ctr" defTabSz="889000" rtl="1">
                  <a:lnSpc>
                    <a:spcPct val="90000"/>
                  </a:lnSpc>
                  <a:spcBef>
                    <a:spcPts val="800"/>
                  </a:spcBef>
                  <a:defRPr sz="2000" b="1"/>
                </a:lvl1pPr>
              </a:lstStyle>
              <a:p>
                <a:pPr rtl="1"/>
                <a:r>
                  <a:rPr>
                    <a:latin typeface="Sakkal Majalla" panose="02000000000000000000" pitchFamily="2" charset="-78"/>
                    <a:cs typeface="Sakkal Majalla" panose="02000000000000000000" pitchFamily="2" charset="-78"/>
                  </a:rPr>
                  <a:t>الحيوان</a:t>
                </a:r>
              </a:p>
            </p:txBody>
          </p:sp>
        </p:grpSp>
      </p:grpSp>
      <p:sp>
        <p:nvSpPr>
          <p:cNvPr id="766" name="Rectangle 11"/>
          <p:cNvSpPr txBox="1"/>
          <p:nvPr/>
        </p:nvSpPr>
        <p:spPr>
          <a:xfrm>
            <a:off x="6950483" y="1867579"/>
            <a:ext cx="2889572" cy="55399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rtlCol="1">
            <a:spAutoFit/>
          </a:bodyPr>
          <a:lstStyle>
            <a:lvl1pPr algn="ctr" rtl="1">
              <a:defRPr sz="3000">
                <a:solidFill>
                  <a:srgbClr val="C00000"/>
                </a:solidFill>
                <a:effectLst>
                  <a:outerShdw blurRad="38100" dist="25400" dir="5400000" rotWithShape="0">
                    <a:srgbClr val="6E747A">
                      <a:alpha val="43000"/>
                    </a:srgbClr>
                  </a:outerShdw>
                </a:effectLst>
                <a:latin typeface="Source Sans Pro Regular"/>
                <a:ea typeface="Source Sans Pro Regular"/>
                <a:cs typeface="Source Sans Pro Regular"/>
                <a:sym typeface="Source Sans Pro Regular"/>
              </a:defRPr>
            </a:lvl1pPr>
          </a:lstStyle>
          <a:p>
            <a:pPr rtl="1"/>
            <a:r>
              <a:rPr lang="ar" b="1" dirty="0">
                <a:effectLst/>
                <a:latin typeface="Sakkal Majalla" panose="02000000000000000000" pitchFamily="2" charset="-78"/>
                <a:cs typeface="Sakkal Majalla" panose="02000000000000000000" pitchFamily="2" charset="-78"/>
              </a:rPr>
              <a:t>‫الأمراض حَيَوانِيّ</a:t>
            </a:r>
            <a:r>
              <a:rPr lang="ar-EG" b="1" dirty="0">
                <a:effectLst/>
                <a:latin typeface="Sakkal Majalla" panose="02000000000000000000" pitchFamily="2" charset="-78"/>
                <a:cs typeface="Sakkal Majalla" panose="02000000000000000000" pitchFamily="2" charset="-78"/>
              </a:rPr>
              <a:t>َ</a:t>
            </a:r>
            <a:r>
              <a:rPr lang="ar" b="1" dirty="0">
                <a:effectLst/>
                <a:latin typeface="Sakkal Majalla" panose="02000000000000000000" pitchFamily="2" charset="-78"/>
                <a:cs typeface="Sakkal Majalla" panose="02000000000000000000" pitchFamily="2" charset="-78"/>
              </a:rPr>
              <a:t>ة المَصْدَر</a:t>
            </a:r>
          </a:p>
        </p:txBody>
      </p:sp>
      <p:sp>
        <p:nvSpPr>
          <p:cNvPr id="767" name="Rectangle 12"/>
          <p:cNvSpPr txBox="1"/>
          <p:nvPr/>
        </p:nvSpPr>
        <p:spPr>
          <a:xfrm>
            <a:off x="8111110" y="3609633"/>
            <a:ext cx="1674494" cy="55399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rtlCol="1">
            <a:spAutoFit/>
          </a:bodyPr>
          <a:lstStyle>
            <a:lvl1pPr algn="ctr" rtl="1">
              <a:defRPr sz="3000">
                <a:solidFill>
                  <a:srgbClr val="C00000"/>
                </a:solidFill>
                <a:effectLst>
                  <a:outerShdw blurRad="38100" dist="25400" dir="5400000" rotWithShape="0">
                    <a:srgbClr val="6E747A">
                      <a:alpha val="43000"/>
                    </a:srgbClr>
                  </a:outerShdw>
                </a:effectLst>
                <a:latin typeface="Source Sans Pro Regular"/>
                <a:ea typeface="Source Sans Pro Regular"/>
                <a:cs typeface="Source Sans Pro Regular"/>
                <a:sym typeface="Source Sans Pro Regular"/>
              </a:defRPr>
            </a:lvl1pPr>
          </a:lstStyle>
          <a:p>
            <a:pPr rtl="1"/>
            <a:r>
              <a:rPr lang="ar" b="1">
                <a:effectLst/>
                <a:latin typeface="Sakkal Majalla" panose="02000000000000000000" pitchFamily="2" charset="-78"/>
                <a:cs typeface="Sakkal Majalla" panose="02000000000000000000" pitchFamily="2" charset="-78"/>
              </a:rPr>
              <a:t>سلامة الأغذية</a:t>
            </a:r>
          </a:p>
        </p:txBody>
      </p:sp>
      <p:sp>
        <p:nvSpPr>
          <p:cNvPr id="768" name="Rectangle 13"/>
          <p:cNvSpPr txBox="1"/>
          <p:nvPr/>
        </p:nvSpPr>
        <p:spPr>
          <a:xfrm>
            <a:off x="1355171" y="2377939"/>
            <a:ext cx="2913187" cy="101566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ctr" rtl="1">
              <a:defRPr sz="3000">
                <a:solidFill>
                  <a:srgbClr val="C00000"/>
                </a:solidFill>
                <a:effectLst>
                  <a:outerShdw blurRad="38100" dist="25400" dir="5400000" rotWithShape="0">
                    <a:srgbClr val="6E747A">
                      <a:alpha val="43000"/>
                    </a:srgbClr>
                  </a:outerShdw>
                </a:effectLst>
              </a:defRPr>
            </a:lvl1pPr>
          </a:lstStyle>
          <a:p>
            <a:pPr rtl="1"/>
            <a:r>
              <a:rPr lang="ar" b="1">
                <a:effectLst/>
                <a:latin typeface="Sakkal Majalla" panose="02000000000000000000" pitchFamily="2" charset="-78"/>
                <a:cs typeface="Sakkal Majalla" panose="02000000000000000000" pitchFamily="2" charset="-78"/>
              </a:rPr>
              <a:t>مقاومة مضادات الميكروبات</a:t>
            </a:r>
          </a:p>
        </p:txBody>
      </p:sp>
      <p:grpSp>
        <p:nvGrpSpPr>
          <p:cNvPr id="772" name="Flèche courbée vers le bas 2"/>
          <p:cNvGrpSpPr/>
          <p:nvPr/>
        </p:nvGrpSpPr>
        <p:grpSpPr>
          <a:xfrm>
            <a:off x="5590410" y="3817974"/>
            <a:ext cx="2714889" cy="1183376"/>
            <a:chOff x="0" y="0"/>
            <a:chExt cx="2714887" cy="1183375"/>
          </a:xfrm>
        </p:grpSpPr>
        <p:sp>
          <p:nvSpPr>
            <p:cNvPr id="769" name="Shape"/>
            <p:cNvSpPr/>
            <p:nvPr/>
          </p:nvSpPr>
          <p:spPr>
            <a:xfrm rot="11515499">
              <a:off x="38967" y="265396"/>
              <a:ext cx="2636953" cy="652584"/>
            </a:xfrm>
            <a:custGeom>
              <a:avLst/>
              <a:gdLst/>
              <a:ahLst/>
              <a:cxnLst>
                <a:cxn ang="0">
                  <a:pos x="wd2" y="hd2"/>
                </a:cxn>
                <a:cxn ang="5400000">
                  <a:pos x="wd2" y="hd2"/>
                </a:cxn>
                <a:cxn ang="10800000">
                  <a:pos x="wd2" y="hd2"/>
                </a:cxn>
                <a:cxn ang="16200000">
                  <a:pos x="wd2" y="hd2"/>
                </a:cxn>
              </a:cxnLst>
              <a:rect l="0" t="0" r="r" b="b"/>
              <a:pathLst>
                <a:path w="21600" h="21600" extrusionOk="0">
                  <a:moveTo>
                    <a:pt x="20580" y="21600"/>
                  </a:moveTo>
                  <a:lnTo>
                    <a:pt x="18927" y="16200"/>
                  </a:lnTo>
                  <a:lnTo>
                    <a:pt x="19595" y="16200"/>
                  </a:lnTo>
                  <a:lnTo>
                    <a:pt x="19595" y="16200"/>
                  </a:lnTo>
                  <a:cubicBezTo>
                    <a:pt x="18460" y="6663"/>
                    <a:pt x="14496" y="0"/>
                    <a:pt x="9956" y="0"/>
                  </a:cubicBezTo>
                  <a:lnTo>
                    <a:pt x="11292" y="0"/>
                  </a:lnTo>
                  <a:cubicBezTo>
                    <a:pt x="15832" y="0"/>
                    <a:pt x="19797" y="6663"/>
                    <a:pt x="20932" y="16200"/>
                  </a:cubicBezTo>
                  <a:lnTo>
                    <a:pt x="21600" y="16200"/>
                  </a:lnTo>
                  <a:close/>
                  <a:moveTo>
                    <a:pt x="10624" y="49"/>
                  </a:moveTo>
                  <a:lnTo>
                    <a:pt x="10624" y="49"/>
                  </a:lnTo>
                  <a:cubicBezTo>
                    <a:pt x="5397" y="812"/>
                    <a:pt x="1336" y="10233"/>
                    <a:pt x="1336" y="21600"/>
                  </a:cubicBezTo>
                  <a:lnTo>
                    <a:pt x="0" y="21600"/>
                  </a:lnTo>
                  <a:cubicBezTo>
                    <a:pt x="0" y="9671"/>
                    <a:pt x="4457" y="0"/>
                    <a:pt x="9956" y="0"/>
                  </a:cubicBezTo>
                  <a:cubicBezTo>
                    <a:pt x="10179" y="0"/>
                    <a:pt x="10402" y="16"/>
                    <a:pt x="10624" y="49"/>
                  </a:cubicBezTo>
                  <a:close/>
                </a:path>
              </a:pathLst>
            </a:custGeom>
            <a:solidFill>
              <a:schemeClr val="accent2"/>
            </a:solidFill>
            <a:ln w="12700" cap="flat">
              <a:noFill/>
              <a:miter lim="400000"/>
            </a:ln>
            <a:effectLst/>
          </p:spPr>
          <p:txBody>
            <a:bodyPr wrap="square" lIns="45719" tIns="45719" rIns="45719" bIns="45719" numCol="1" rtlCol="1" anchor="ctr">
              <a:noAutofit/>
            </a:bodyPr>
            <a:lstStyle/>
            <a:p>
              <a:pPr algn="ctr" rtl="1">
                <a:defRPr>
                  <a:latin typeface="Source Sans Pro Regular"/>
                  <a:ea typeface="Source Sans Pro Regular"/>
                  <a:cs typeface="Source Sans Pro Regular"/>
                  <a:sym typeface="Source Sans Pro Regular"/>
                </a:defRPr>
              </a:pPr>
              <a:endParaRPr>
                <a:latin typeface="Sakkal Majalla" panose="02000000000000000000" pitchFamily="2" charset="-78"/>
                <a:cs typeface="Sakkal Majalla" panose="02000000000000000000" pitchFamily="2" charset="-78"/>
              </a:endParaRPr>
            </a:p>
          </p:txBody>
        </p:sp>
        <p:sp>
          <p:nvSpPr>
            <p:cNvPr id="770" name="Shape"/>
            <p:cNvSpPr/>
            <p:nvPr/>
          </p:nvSpPr>
          <p:spPr>
            <a:xfrm rot="11515499">
              <a:off x="1364473" y="403835"/>
              <a:ext cx="1296988" cy="652584"/>
            </a:xfrm>
            <a:custGeom>
              <a:avLst/>
              <a:gdLst/>
              <a:ahLst/>
              <a:cxnLst>
                <a:cxn ang="0">
                  <a:pos x="wd2" y="hd2"/>
                </a:cxn>
                <a:cxn ang="5400000">
                  <a:pos x="wd2" y="hd2"/>
                </a:cxn>
                <a:cxn ang="10800000">
                  <a:pos x="wd2" y="hd2"/>
                </a:cxn>
                <a:cxn ang="16200000">
                  <a:pos x="wd2" y="hd2"/>
                </a:cxn>
              </a:cxnLst>
              <a:rect l="0" t="0" r="r" b="b"/>
              <a:pathLst>
                <a:path w="21600" h="21600" extrusionOk="0">
                  <a:moveTo>
                    <a:pt x="21600" y="49"/>
                  </a:moveTo>
                  <a:lnTo>
                    <a:pt x="21600" y="49"/>
                  </a:lnTo>
                  <a:cubicBezTo>
                    <a:pt x="10972" y="812"/>
                    <a:pt x="2717" y="10233"/>
                    <a:pt x="2717" y="21600"/>
                  </a:cubicBezTo>
                  <a:lnTo>
                    <a:pt x="0" y="21600"/>
                  </a:lnTo>
                  <a:cubicBezTo>
                    <a:pt x="0" y="9671"/>
                    <a:pt x="9062" y="0"/>
                    <a:pt x="20241" y="0"/>
                  </a:cubicBezTo>
                  <a:cubicBezTo>
                    <a:pt x="20695" y="0"/>
                    <a:pt x="21148" y="16"/>
                    <a:pt x="21600" y="49"/>
                  </a:cubicBezTo>
                  <a:close/>
                </a:path>
              </a:pathLst>
            </a:custGeom>
            <a:solidFill>
              <a:srgbClr val="000000">
                <a:alpha val="20000"/>
              </a:srgbClr>
            </a:solidFill>
            <a:ln w="12700" cap="flat">
              <a:noFill/>
              <a:miter lim="400000"/>
            </a:ln>
            <a:effectLst/>
          </p:spPr>
          <p:txBody>
            <a:bodyPr wrap="square" lIns="45719" tIns="45719" rIns="45719" bIns="45719" numCol="1" rtlCol="1" anchor="ctr">
              <a:noAutofit/>
            </a:bodyPr>
            <a:lstStyle/>
            <a:p>
              <a:pPr algn="ctr" rtl="1">
                <a:defRPr>
                  <a:latin typeface="Source Sans Pro Regular"/>
                  <a:ea typeface="Source Sans Pro Regular"/>
                  <a:cs typeface="Source Sans Pro Regular"/>
                  <a:sym typeface="Source Sans Pro Regular"/>
                </a:defRPr>
              </a:pPr>
              <a:endParaRPr>
                <a:latin typeface="Sakkal Majalla" panose="02000000000000000000" pitchFamily="2" charset="-78"/>
                <a:cs typeface="Sakkal Majalla" panose="02000000000000000000" pitchFamily="2" charset="-78"/>
              </a:endParaRPr>
            </a:p>
          </p:txBody>
        </p:sp>
        <p:sp>
          <p:nvSpPr>
            <p:cNvPr id="771" name="Line"/>
            <p:cNvSpPr/>
            <p:nvPr/>
          </p:nvSpPr>
          <p:spPr>
            <a:xfrm rot="11515499">
              <a:off x="38967" y="265396"/>
              <a:ext cx="2636953" cy="652584"/>
            </a:xfrm>
            <a:custGeom>
              <a:avLst/>
              <a:gdLst/>
              <a:ahLst/>
              <a:cxnLst>
                <a:cxn ang="0">
                  <a:pos x="wd2" y="hd2"/>
                </a:cxn>
                <a:cxn ang="5400000">
                  <a:pos x="wd2" y="hd2"/>
                </a:cxn>
                <a:cxn ang="10800000">
                  <a:pos x="wd2" y="hd2"/>
                </a:cxn>
                <a:cxn ang="16200000">
                  <a:pos x="wd2" y="hd2"/>
                </a:cxn>
              </a:cxnLst>
              <a:rect l="0" t="0" r="r" b="b"/>
              <a:pathLst>
                <a:path w="21600" h="21600" extrusionOk="0">
                  <a:moveTo>
                    <a:pt x="10624" y="49"/>
                  </a:moveTo>
                  <a:lnTo>
                    <a:pt x="10624" y="49"/>
                  </a:lnTo>
                  <a:cubicBezTo>
                    <a:pt x="5397" y="812"/>
                    <a:pt x="1336" y="10233"/>
                    <a:pt x="1336" y="21600"/>
                  </a:cubicBezTo>
                  <a:lnTo>
                    <a:pt x="0" y="21600"/>
                  </a:lnTo>
                  <a:cubicBezTo>
                    <a:pt x="0" y="9671"/>
                    <a:pt x="4457" y="0"/>
                    <a:pt x="9956" y="0"/>
                  </a:cubicBezTo>
                  <a:lnTo>
                    <a:pt x="11292" y="0"/>
                  </a:lnTo>
                  <a:cubicBezTo>
                    <a:pt x="15832" y="0"/>
                    <a:pt x="19797" y="6663"/>
                    <a:pt x="20932" y="16200"/>
                  </a:cubicBezTo>
                  <a:lnTo>
                    <a:pt x="21600" y="16200"/>
                  </a:lnTo>
                  <a:lnTo>
                    <a:pt x="20580" y="21600"/>
                  </a:lnTo>
                  <a:lnTo>
                    <a:pt x="18927" y="16200"/>
                  </a:lnTo>
                  <a:lnTo>
                    <a:pt x="19595" y="16200"/>
                  </a:lnTo>
                  <a:lnTo>
                    <a:pt x="19595" y="16200"/>
                  </a:lnTo>
                  <a:cubicBezTo>
                    <a:pt x="18460" y="6663"/>
                    <a:pt x="14496" y="0"/>
                    <a:pt x="9956" y="0"/>
                  </a:cubicBezTo>
                </a:path>
              </a:pathLst>
            </a:custGeom>
            <a:noFill/>
            <a:ln w="6350" cap="flat">
              <a:solidFill>
                <a:srgbClr val="FF0000"/>
              </a:solidFill>
              <a:prstDash val="solid"/>
              <a:miter lim="800000"/>
            </a:ln>
            <a:effectLst/>
          </p:spPr>
          <p:txBody>
            <a:bodyPr wrap="square" lIns="45719" tIns="45719" rIns="45719" bIns="45719" numCol="1" rtlCol="1" anchor="ctr">
              <a:noAutofit/>
            </a:bodyPr>
            <a:lstStyle/>
            <a:p>
              <a:pPr algn="ctr" rtl="1">
                <a:defRPr>
                  <a:latin typeface="Source Sans Pro Regular"/>
                  <a:ea typeface="Source Sans Pro Regular"/>
                  <a:cs typeface="Source Sans Pro Regular"/>
                  <a:sym typeface="Source Sans Pro Regular"/>
                </a:defRPr>
              </a:pPr>
              <a:endParaRPr>
                <a:latin typeface="Sakkal Majalla" panose="02000000000000000000" pitchFamily="2" charset="-78"/>
                <a:cs typeface="Sakkal Majalla" panose="02000000000000000000" pitchFamily="2" charset="-78"/>
              </a:endParaRPr>
            </a:p>
          </p:txBody>
        </p:sp>
      </p:grpSp>
      <p:grpSp>
        <p:nvGrpSpPr>
          <p:cNvPr id="776" name="Flèche courbée vers le bas 11"/>
          <p:cNvGrpSpPr/>
          <p:nvPr/>
        </p:nvGrpSpPr>
        <p:grpSpPr>
          <a:xfrm>
            <a:off x="4131942" y="2555744"/>
            <a:ext cx="1813188" cy="1127820"/>
            <a:chOff x="0" y="0"/>
            <a:chExt cx="1813187" cy="1127818"/>
          </a:xfrm>
        </p:grpSpPr>
        <p:sp>
          <p:nvSpPr>
            <p:cNvPr id="773" name="Shape"/>
            <p:cNvSpPr/>
            <p:nvPr/>
          </p:nvSpPr>
          <p:spPr>
            <a:xfrm rot="1318358">
              <a:off x="31949" y="308724"/>
              <a:ext cx="1749290" cy="510371"/>
            </a:xfrm>
            <a:custGeom>
              <a:avLst/>
              <a:gdLst/>
              <a:ahLst/>
              <a:cxnLst>
                <a:cxn ang="0">
                  <a:pos x="wd2" y="hd2"/>
                </a:cxn>
                <a:cxn ang="5400000">
                  <a:pos x="wd2" y="hd2"/>
                </a:cxn>
                <a:cxn ang="10800000">
                  <a:pos x="wd2" y="hd2"/>
                </a:cxn>
                <a:cxn ang="16200000">
                  <a:pos x="wd2" y="hd2"/>
                </a:cxn>
              </a:cxnLst>
              <a:rect l="0" t="0" r="r" b="b"/>
              <a:pathLst>
                <a:path w="21600" h="21600" extrusionOk="0">
                  <a:moveTo>
                    <a:pt x="20335" y="21600"/>
                  </a:moveTo>
                  <a:lnTo>
                    <a:pt x="18449" y="16200"/>
                  </a:lnTo>
                  <a:lnTo>
                    <a:pt x="19237" y="16200"/>
                  </a:lnTo>
                  <a:lnTo>
                    <a:pt x="19237" y="16200"/>
                  </a:lnTo>
                  <a:cubicBezTo>
                    <a:pt x="18123" y="6663"/>
                    <a:pt x="14230" y="0"/>
                    <a:pt x="9774" y="0"/>
                  </a:cubicBezTo>
                  <a:lnTo>
                    <a:pt x="11349" y="0"/>
                  </a:lnTo>
                  <a:cubicBezTo>
                    <a:pt x="15806" y="0"/>
                    <a:pt x="19698" y="6663"/>
                    <a:pt x="20812" y="16200"/>
                  </a:cubicBezTo>
                  <a:lnTo>
                    <a:pt x="21600" y="16200"/>
                  </a:lnTo>
                  <a:close/>
                  <a:moveTo>
                    <a:pt x="10561" y="70"/>
                  </a:moveTo>
                  <a:lnTo>
                    <a:pt x="10561" y="70"/>
                  </a:lnTo>
                  <a:cubicBezTo>
                    <a:pt x="5486" y="977"/>
                    <a:pt x="1575" y="10346"/>
                    <a:pt x="1575" y="21600"/>
                  </a:cubicBezTo>
                  <a:lnTo>
                    <a:pt x="0" y="21600"/>
                  </a:lnTo>
                  <a:cubicBezTo>
                    <a:pt x="0" y="9671"/>
                    <a:pt x="4376" y="0"/>
                    <a:pt x="9774" y="0"/>
                  </a:cubicBezTo>
                  <a:cubicBezTo>
                    <a:pt x="10036" y="0"/>
                    <a:pt x="10299" y="23"/>
                    <a:pt x="10561" y="70"/>
                  </a:cubicBezTo>
                  <a:close/>
                </a:path>
              </a:pathLst>
            </a:custGeom>
            <a:solidFill>
              <a:schemeClr val="accent2"/>
            </a:solidFill>
            <a:ln w="12700" cap="flat">
              <a:noFill/>
              <a:miter lim="400000"/>
            </a:ln>
            <a:effectLst/>
          </p:spPr>
          <p:txBody>
            <a:bodyPr wrap="square" lIns="45719" tIns="45719" rIns="45719" bIns="45719" numCol="1" rtlCol="1" anchor="ctr">
              <a:noAutofit/>
            </a:bodyPr>
            <a:lstStyle/>
            <a:p>
              <a:pPr algn="ctr" rtl="1">
                <a:defRPr>
                  <a:latin typeface="Source Sans Pro Regular"/>
                  <a:ea typeface="Source Sans Pro Regular"/>
                  <a:cs typeface="Source Sans Pro Regular"/>
                  <a:sym typeface="Source Sans Pro Regular"/>
                </a:defRPr>
              </a:pPr>
              <a:endParaRPr>
                <a:latin typeface="Sakkal Majalla" panose="02000000000000000000" pitchFamily="2" charset="-78"/>
                <a:cs typeface="Sakkal Majalla" panose="02000000000000000000" pitchFamily="2" charset="-78"/>
              </a:endParaRPr>
            </a:p>
          </p:txBody>
        </p:sp>
        <p:sp>
          <p:nvSpPr>
            <p:cNvPr id="774" name="Shape"/>
            <p:cNvSpPr/>
            <p:nvPr/>
          </p:nvSpPr>
          <p:spPr>
            <a:xfrm rot="1318358">
              <a:off x="64417" y="141477"/>
              <a:ext cx="855314" cy="510371"/>
            </a:xfrm>
            <a:custGeom>
              <a:avLst/>
              <a:gdLst/>
              <a:ahLst/>
              <a:cxnLst>
                <a:cxn ang="0">
                  <a:pos x="wd2" y="hd2"/>
                </a:cxn>
                <a:cxn ang="5400000">
                  <a:pos x="wd2" y="hd2"/>
                </a:cxn>
                <a:cxn ang="10800000">
                  <a:pos x="wd2" y="hd2"/>
                </a:cxn>
                <a:cxn ang="16200000">
                  <a:pos x="wd2" y="hd2"/>
                </a:cxn>
              </a:cxnLst>
              <a:rect l="0" t="0" r="r" b="b"/>
              <a:pathLst>
                <a:path w="21600" h="21600" extrusionOk="0">
                  <a:moveTo>
                    <a:pt x="21600" y="70"/>
                  </a:moveTo>
                  <a:lnTo>
                    <a:pt x="21600" y="70"/>
                  </a:lnTo>
                  <a:cubicBezTo>
                    <a:pt x="11219" y="977"/>
                    <a:pt x="3222" y="10346"/>
                    <a:pt x="3222" y="21600"/>
                  </a:cubicBezTo>
                  <a:lnTo>
                    <a:pt x="0" y="21600"/>
                  </a:lnTo>
                  <a:cubicBezTo>
                    <a:pt x="0" y="9671"/>
                    <a:pt x="8949" y="0"/>
                    <a:pt x="19989" y="0"/>
                  </a:cubicBezTo>
                  <a:cubicBezTo>
                    <a:pt x="20527" y="0"/>
                    <a:pt x="21064" y="23"/>
                    <a:pt x="21600" y="70"/>
                  </a:cubicBezTo>
                  <a:close/>
                </a:path>
              </a:pathLst>
            </a:custGeom>
            <a:solidFill>
              <a:srgbClr val="000000">
                <a:alpha val="20000"/>
              </a:srgbClr>
            </a:solidFill>
            <a:ln w="12700" cap="flat">
              <a:noFill/>
              <a:miter lim="400000"/>
            </a:ln>
            <a:effectLst/>
          </p:spPr>
          <p:txBody>
            <a:bodyPr wrap="square" lIns="45719" tIns="45719" rIns="45719" bIns="45719" numCol="1" rtlCol="1" anchor="ctr">
              <a:noAutofit/>
            </a:bodyPr>
            <a:lstStyle/>
            <a:p>
              <a:pPr algn="ctr" rtl="1">
                <a:defRPr>
                  <a:latin typeface="Source Sans Pro Regular"/>
                  <a:ea typeface="Source Sans Pro Regular"/>
                  <a:cs typeface="Source Sans Pro Regular"/>
                  <a:sym typeface="Source Sans Pro Regular"/>
                </a:defRPr>
              </a:pPr>
              <a:endParaRPr>
                <a:latin typeface="Sakkal Majalla" panose="02000000000000000000" pitchFamily="2" charset="-78"/>
                <a:cs typeface="Sakkal Majalla" panose="02000000000000000000" pitchFamily="2" charset="-78"/>
              </a:endParaRPr>
            </a:p>
          </p:txBody>
        </p:sp>
        <p:sp>
          <p:nvSpPr>
            <p:cNvPr id="775" name="Line"/>
            <p:cNvSpPr/>
            <p:nvPr/>
          </p:nvSpPr>
          <p:spPr>
            <a:xfrm rot="1318358">
              <a:off x="31949" y="308724"/>
              <a:ext cx="1749290" cy="510371"/>
            </a:xfrm>
            <a:custGeom>
              <a:avLst/>
              <a:gdLst/>
              <a:ahLst/>
              <a:cxnLst>
                <a:cxn ang="0">
                  <a:pos x="wd2" y="hd2"/>
                </a:cxn>
                <a:cxn ang="5400000">
                  <a:pos x="wd2" y="hd2"/>
                </a:cxn>
                <a:cxn ang="10800000">
                  <a:pos x="wd2" y="hd2"/>
                </a:cxn>
                <a:cxn ang="16200000">
                  <a:pos x="wd2" y="hd2"/>
                </a:cxn>
              </a:cxnLst>
              <a:rect l="0" t="0" r="r" b="b"/>
              <a:pathLst>
                <a:path w="21600" h="21600" extrusionOk="0">
                  <a:moveTo>
                    <a:pt x="10561" y="70"/>
                  </a:moveTo>
                  <a:lnTo>
                    <a:pt x="10561" y="70"/>
                  </a:lnTo>
                  <a:cubicBezTo>
                    <a:pt x="5486" y="977"/>
                    <a:pt x="1575" y="10346"/>
                    <a:pt x="1575" y="21600"/>
                  </a:cubicBezTo>
                  <a:lnTo>
                    <a:pt x="0" y="21600"/>
                  </a:lnTo>
                  <a:cubicBezTo>
                    <a:pt x="0" y="9671"/>
                    <a:pt x="4376" y="0"/>
                    <a:pt x="9774" y="0"/>
                  </a:cubicBezTo>
                  <a:lnTo>
                    <a:pt x="11349" y="0"/>
                  </a:lnTo>
                  <a:cubicBezTo>
                    <a:pt x="15806" y="0"/>
                    <a:pt x="19698" y="6663"/>
                    <a:pt x="20812" y="16200"/>
                  </a:cubicBezTo>
                  <a:lnTo>
                    <a:pt x="21600" y="16200"/>
                  </a:lnTo>
                  <a:lnTo>
                    <a:pt x="20335" y="21600"/>
                  </a:lnTo>
                  <a:lnTo>
                    <a:pt x="18449" y="16200"/>
                  </a:lnTo>
                  <a:lnTo>
                    <a:pt x="19237" y="16200"/>
                  </a:lnTo>
                  <a:lnTo>
                    <a:pt x="19237" y="16200"/>
                  </a:lnTo>
                  <a:cubicBezTo>
                    <a:pt x="18123" y="6663"/>
                    <a:pt x="14230" y="0"/>
                    <a:pt x="9774" y="0"/>
                  </a:cubicBezTo>
                </a:path>
              </a:pathLst>
            </a:custGeom>
            <a:noFill/>
            <a:ln w="6350" cap="flat">
              <a:solidFill>
                <a:srgbClr val="FF0000"/>
              </a:solidFill>
              <a:prstDash val="solid"/>
              <a:miter lim="800000"/>
            </a:ln>
            <a:effectLst/>
          </p:spPr>
          <p:txBody>
            <a:bodyPr wrap="square" lIns="45719" tIns="45719" rIns="45719" bIns="45719" numCol="1" rtlCol="1" anchor="ctr">
              <a:noAutofit/>
            </a:bodyPr>
            <a:lstStyle/>
            <a:p>
              <a:pPr algn="ctr" rtl="1">
                <a:defRPr>
                  <a:latin typeface="Source Sans Pro Regular"/>
                  <a:ea typeface="Source Sans Pro Regular"/>
                  <a:cs typeface="Source Sans Pro Regular"/>
                  <a:sym typeface="Source Sans Pro Regular"/>
                </a:defRPr>
              </a:pPr>
              <a:endParaRPr>
                <a:latin typeface="Sakkal Majalla" panose="02000000000000000000" pitchFamily="2" charset="-78"/>
                <a:cs typeface="Sakkal Majalla" panose="02000000000000000000" pitchFamily="2" charset="-78"/>
              </a:endParaRPr>
            </a:p>
          </p:txBody>
        </p:sp>
      </p:grpSp>
      <p:grpSp>
        <p:nvGrpSpPr>
          <p:cNvPr id="780" name="Flèche courbée vers le bas 12"/>
          <p:cNvGrpSpPr/>
          <p:nvPr/>
        </p:nvGrpSpPr>
        <p:grpSpPr>
          <a:xfrm>
            <a:off x="5738635" y="2579654"/>
            <a:ext cx="2411576" cy="1582180"/>
            <a:chOff x="0" y="0"/>
            <a:chExt cx="2411575" cy="1582179"/>
          </a:xfrm>
        </p:grpSpPr>
        <p:sp>
          <p:nvSpPr>
            <p:cNvPr id="777" name="Shape"/>
            <p:cNvSpPr/>
            <p:nvPr/>
          </p:nvSpPr>
          <p:spPr>
            <a:xfrm rot="9309131">
              <a:off x="28167" y="464625"/>
              <a:ext cx="2355241" cy="652930"/>
            </a:xfrm>
            <a:custGeom>
              <a:avLst/>
              <a:gdLst/>
              <a:ahLst/>
              <a:cxnLst>
                <a:cxn ang="0">
                  <a:pos x="wd2" y="hd2"/>
                </a:cxn>
                <a:cxn ang="5400000">
                  <a:pos x="wd2" y="hd2"/>
                </a:cxn>
                <a:cxn ang="10800000">
                  <a:pos x="wd2" y="hd2"/>
                </a:cxn>
                <a:cxn ang="16200000">
                  <a:pos x="wd2" y="hd2"/>
                </a:cxn>
              </a:cxnLst>
              <a:rect l="0" t="0" r="r" b="b"/>
              <a:pathLst>
                <a:path w="21600" h="21600" extrusionOk="0">
                  <a:moveTo>
                    <a:pt x="20415" y="21600"/>
                  </a:moveTo>
                  <a:lnTo>
                    <a:pt x="18606" y="16200"/>
                  </a:lnTo>
                  <a:lnTo>
                    <a:pt x="19354" y="16200"/>
                  </a:lnTo>
                  <a:lnTo>
                    <a:pt x="19354" y="16200"/>
                  </a:lnTo>
                  <a:cubicBezTo>
                    <a:pt x="18233" y="6663"/>
                    <a:pt x="14317" y="0"/>
                    <a:pt x="9833" y="0"/>
                  </a:cubicBezTo>
                  <a:lnTo>
                    <a:pt x="11330" y="0"/>
                  </a:lnTo>
                  <a:cubicBezTo>
                    <a:pt x="15814" y="0"/>
                    <a:pt x="19730" y="6663"/>
                    <a:pt x="20851" y="16200"/>
                  </a:cubicBezTo>
                  <a:lnTo>
                    <a:pt x="21600" y="16200"/>
                  </a:lnTo>
                  <a:close/>
                  <a:moveTo>
                    <a:pt x="10582" y="63"/>
                  </a:moveTo>
                  <a:lnTo>
                    <a:pt x="10582" y="63"/>
                  </a:lnTo>
                  <a:cubicBezTo>
                    <a:pt x="5456" y="922"/>
                    <a:pt x="1497" y="10308"/>
                    <a:pt x="1497" y="21600"/>
                  </a:cubicBezTo>
                  <a:lnTo>
                    <a:pt x="0" y="21600"/>
                  </a:lnTo>
                  <a:cubicBezTo>
                    <a:pt x="0" y="9671"/>
                    <a:pt x="4403" y="0"/>
                    <a:pt x="9833" y="0"/>
                  </a:cubicBezTo>
                  <a:cubicBezTo>
                    <a:pt x="10083" y="0"/>
                    <a:pt x="10333" y="21"/>
                    <a:pt x="10582" y="63"/>
                  </a:cubicBezTo>
                  <a:close/>
                </a:path>
              </a:pathLst>
            </a:custGeom>
            <a:solidFill>
              <a:schemeClr val="accent2"/>
            </a:solidFill>
            <a:ln w="12700" cap="flat">
              <a:noFill/>
              <a:miter lim="400000"/>
            </a:ln>
            <a:effectLst/>
          </p:spPr>
          <p:txBody>
            <a:bodyPr wrap="square" lIns="45719" tIns="45719" rIns="45719" bIns="45719" numCol="1" rtlCol="1" anchor="ctr">
              <a:noAutofit/>
            </a:bodyPr>
            <a:lstStyle/>
            <a:p>
              <a:pPr algn="ctr" rtl="1">
                <a:defRPr>
                  <a:latin typeface="Source Sans Pro Regular"/>
                  <a:ea typeface="Source Sans Pro Regular"/>
                  <a:cs typeface="Source Sans Pro Regular"/>
                  <a:sym typeface="Source Sans Pro Regular"/>
                </a:defRPr>
              </a:pPr>
              <a:endParaRPr>
                <a:latin typeface="Sakkal Majalla" panose="02000000000000000000" pitchFamily="2" charset="-78"/>
                <a:cs typeface="Sakkal Majalla" panose="02000000000000000000" pitchFamily="2" charset="-78"/>
              </a:endParaRPr>
            </a:p>
          </p:txBody>
        </p:sp>
        <p:sp>
          <p:nvSpPr>
            <p:cNvPr id="778" name="Shape"/>
            <p:cNvSpPr/>
            <p:nvPr/>
          </p:nvSpPr>
          <p:spPr>
            <a:xfrm rot="9309131">
              <a:off x="1173963" y="212204"/>
              <a:ext cx="1153836" cy="652930"/>
            </a:xfrm>
            <a:custGeom>
              <a:avLst/>
              <a:gdLst/>
              <a:ahLst/>
              <a:cxnLst>
                <a:cxn ang="0">
                  <a:pos x="wd2" y="hd2"/>
                </a:cxn>
                <a:cxn ang="5400000">
                  <a:pos x="wd2" y="hd2"/>
                </a:cxn>
                <a:cxn ang="10800000">
                  <a:pos x="wd2" y="hd2"/>
                </a:cxn>
                <a:cxn ang="16200000">
                  <a:pos x="wd2" y="hd2"/>
                </a:cxn>
              </a:cxnLst>
              <a:rect l="0" t="0" r="r" b="b"/>
              <a:pathLst>
                <a:path w="21600" h="21600" extrusionOk="0">
                  <a:moveTo>
                    <a:pt x="21600" y="63"/>
                  </a:moveTo>
                  <a:lnTo>
                    <a:pt x="21600" y="63"/>
                  </a:lnTo>
                  <a:cubicBezTo>
                    <a:pt x="11138" y="922"/>
                    <a:pt x="3056" y="10308"/>
                    <a:pt x="3056" y="21600"/>
                  </a:cubicBezTo>
                  <a:lnTo>
                    <a:pt x="0" y="21600"/>
                  </a:lnTo>
                  <a:cubicBezTo>
                    <a:pt x="0" y="9671"/>
                    <a:pt x="8987" y="0"/>
                    <a:pt x="20072" y="0"/>
                  </a:cubicBezTo>
                  <a:cubicBezTo>
                    <a:pt x="20582" y="0"/>
                    <a:pt x="21092" y="21"/>
                    <a:pt x="21600" y="63"/>
                  </a:cubicBezTo>
                  <a:close/>
                </a:path>
              </a:pathLst>
            </a:custGeom>
            <a:solidFill>
              <a:srgbClr val="000000">
                <a:alpha val="20000"/>
              </a:srgbClr>
            </a:solidFill>
            <a:ln w="12700" cap="flat">
              <a:noFill/>
              <a:miter lim="400000"/>
            </a:ln>
            <a:effectLst/>
          </p:spPr>
          <p:txBody>
            <a:bodyPr wrap="square" lIns="45719" tIns="45719" rIns="45719" bIns="45719" numCol="1" rtlCol="1" anchor="ctr">
              <a:noAutofit/>
            </a:bodyPr>
            <a:lstStyle/>
            <a:p>
              <a:pPr algn="ctr" rtl="1">
                <a:defRPr>
                  <a:latin typeface="Source Sans Pro Regular"/>
                  <a:ea typeface="Source Sans Pro Regular"/>
                  <a:cs typeface="Source Sans Pro Regular"/>
                  <a:sym typeface="Source Sans Pro Regular"/>
                </a:defRPr>
              </a:pPr>
              <a:endParaRPr>
                <a:latin typeface="Sakkal Majalla" panose="02000000000000000000" pitchFamily="2" charset="-78"/>
                <a:cs typeface="Sakkal Majalla" panose="02000000000000000000" pitchFamily="2" charset="-78"/>
              </a:endParaRPr>
            </a:p>
          </p:txBody>
        </p:sp>
        <p:sp>
          <p:nvSpPr>
            <p:cNvPr id="779" name="Line"/>
            <p:cNvSpPr/>
            <p:nvPr/>
          </p:nvSpPr>
          <p:spPr>
            <a:xfrm rot="9309131">
              <a:off x="28167" y="464625"/>
              <a:ext cx="2355241" cy="652930"/>
            </a:xfrm>
            <a:custGeom>
              <a:avLst/>
              <a:gdLst/>
              <a:ahLst/>
              <a:cxnLst>
                <a:cxn ang="0">
                  <a:pos x="wd2" y="hd2"/>
                </a:cxn>
                <a:cxn ang="5400000">
                  <a:pos x="wd2" y="hd2"/>
                </a:cxn>
                <a:cxn ang="10800000">
                  <a:pos x="wd2" y="hd2"/>
                </a:cxn>
                <a:cxn ang="16200000">
                  <a:pos x="wd2" y="hd2"/>
                </a:cxn>
              </a:cxnLst>
              <a:rect l="0" t="0" r="r" b="b"/>
              <a:pathLst>
                <a:path w="21600" h="21600" extrusionOk="0">
                  <a:moveTo>
                    <a:pt x="10582" y="63"/>
                  </a:moveTo>
                  <a:lnTo>
                    <a:pt x="10582" y="63"/>
                  </a:lnTo>
                  <a:cubicBezTo>
                    <a:pt x="5456" y="922"/>
                    <a:pt x="1497" y="10308"/>
                    <a:pt x="1497" y="21600"/>
                  </a:cubicBezTo>
                  <a:lnTo>
                    <a:pt x="0" y="21600"/>
                  </a:lnTo>
                  <a:cubicBezTo>
                    <a:pt x="0" y="9671"/>
                    <a:pt x="4403" y="0"/>
                    <a:pt x="9833" y="0"/>
                  </a:cubicBezTo>
                  <a:lnTo>
                    <a:pt x="11330" y="0"/>
                  </a:lnTo>
                  <a:cubicBezTo>
                    <a:pt x="15814" y="0"/>
                    <a:pt x="19730" y="6663"/>
                    <a:pt x="20851" y="16200"/>
                  </a:cubicBezTo>
                  <a:lnTo>
                    <a:pt x="21600" y="16200"/>
                  </a:lnTo>
                  <a:lnTo>
                    <a:pt x="20415" y="21600"/>
                  </a:lnTo>
                  <a:lnTo>
                    <a:pt x="18606" y="16200"/>
                  </a:lnTo>
                  <a:lnTo>
                    <a:pt x="19354" y="16200"/>
                  </a:lnTo>
                  <a:lnTo>
                    <a:pt x="19354" y="16200"/>
                  </a:lnTo>
                  <a:cubicBezTo>
                    <a:pt x="18233" y="6663"/>
                    <a:pt x="14317" y="0"/>
                    <a:pt x="9833" y="0"/>
                  </a:cubicBezTo>
                </a:path>
              </a:pathLst>
            </a:custGeom>
            <a:noFill/>
            <a:ln w="6350" cap="flat">
              <a:solidFill>
                <a:srgbClr val="FF0000"/>
              </a:solidFill>
              <a:prstDash val="solid"/>
              <a:miter lim="800000"/>
            </a:ln>
            <a:effectLst/>
          </p:spPr>
          <p:txBody>
            <a:bodyPr wrap="square" lIns="45719" tIns="45719" rIns="45719" bIns="45719" numCol="1" rtlCol="1" anchor="ctr">
              <a:noAutofit/>
            </a:bodyPr>
            <a:lstStyle/>
            <a:p>
              <a:pPr algn="ctr" rtl="1">
                <a:defRPr>
                  <a:latin typeface="Source Sans Pro Regular"/>
                  <a:ea typeface="Source Sans Pro Regular"/>
                  <a:cs typeface="Source Sans Pro Regular"/>
                  <a:sym typeface="Source Sans Pro Regular"/>
                </a:defRPr>
              </a:pPr>
              <a:endParaRPr>
                <a:latin typeface="Sakkal Majalla" panose="02000000000000000000" pitchFamily="2" charset="-78"/>
                <a:cs typeface="Sakkal Majalla" panose="02000000000000000000" pitchFamily="2" charset="-78"/>
              </a:endParaRPr>
            </a:p>
          </p:txBody>
        </p:sp>
      </p:grpSp>
      <p:grpSp>
        <p:nvGrpSpPr>
          <p:cNvPr id="784" name="Flèche courbée vers le bas 11"/>
          <p:cNvGrpSpPr/>
          <p:nvPr/>
        </p:nvGrpSpPr>
        <p:grpSpPr>
          <a:xfrm>
            <a:off x="3484807" y="3713158"/>
            <a:ext cx="2333388" cy="1161585"/>
            <a:chOff x="0" y="0"/>
            <a:chExt cx="2333386" cy="1161583"/>
          </a:xfrm>
        </p:grpSpPr>
        <p:sp>
          <p:nvSpPr>
            <p:cNvPr id="781" name="Shape"/>
            <p:cNvSpPr/>
            <p:nvPr/>
          </p:nvSpPr>
          <p:spPr>
            <a:xfrm rot="9763881" flipH="1">
              <a:off x="23524" y="327955"/>
              <a:ext cx="2286338" cy="505674"/>
            </a:xfrm>
            <a:custGeom>
              <a:avLst/>
              <a:gdLst/>
              <a:ahLst/>
              <a:cxnLst>
                <a:cxn ang="0">
                  <a:pos x="wd2" y="hd2"/>
                </a:cxn>
                <a:cxn ang="5400000">
                  <a:pos x="wd2" y="hd2"/>
                </a:cxn>
                <a:cxn ang="10800000">
                  <a:pos x="wd2" y="hd2"/>
                </a:cxn>
                <a:cxn ang="16200000">
                  <a:pos x="wd2" y="hd2"/>
                </a:cxn>
              </a:cxnLst>
              <a:rect l="0" t="0" r="r" b="b"/>
              <a:pathLst>
                <a:path w="21600" h="21600" extrusionOk="0">
                  <a:moveTo>
                    <a:pt x="21048" y="21600"/>
                  </a:moveTo>
                  <a:lnTo>
                    <a:pt x="19211" y="14064"/>
                  </a:lnTo>
                  <a:lnTo>
                    <a:pt x="19809" y="14064"/>
                  </a:lnTo>
                  <a:lnTo>
                    <a:pt x="19809" y="14064"/>
                  </a:lnTo>
                  <a:cubicBezTo>
                    <a:pt x="18318" y="5608"/>
                    <a:pt x="14497" y="0"/>
                    <a:pt x="10226" y="0"/>
                  </a:cubicBezTo>
                  <a:lnTo>
                    <a:pt x="11420" y="0"/>
                  </a:lnTo>
                  <a:cubicBezTo>
                    <a:pt x="15691" y="0"/>
                    <a:pt x="19513" y="5608"/>
                    <a:pt x="21003" y="14064"/>
                  </a:cubicBezTo>
                  <a:lnTo>
                    <a:pt x="21600" y="14064"/>
                  </a:lnTo>
                  <a:close/>
                  <a:moveTo>
                    <a:pt x="10823" y="37"/>
                  </a:moveTo>
                  <a:lnTo>
                    <a:pt x="10823" y="37"/>
                  </a:lnTo>
                  <a:cubicBezTo>
                    <a:pt x="5416" y="705"/>
                    <a:pt x="1194" y="10161"/>
                    <a:pt x="1194" y="21600"/>
                  </a:cubicBezTo>
                  <a:lnTo>
                    <a:pt x="0" y="21600"/>
                  </a:lnTo>
                  <a:cubicBezTo>
                    <a:pt x="0" y="9671"/>
                    <a:pt x="4578" y="0"/>
                    <a:pt x="10226" y="0"/>
                  </a:cubicBezTo>
                  <a:cubicBezTo>
                    <a:pt x="10425" y="0"/>
                    <a:pt x="10624" y="12"/>
                    <a:pt x="10823" y="37"/>
                  </a:cubicBezTo>
                  <a:close/>
                </a:path>
              </a:pathLst>
            </a:custGeom>
            <a:solidFill>
              <a:schemeClr val="accent2"/>
            </a:solidFill>
            <a:ln w="12700" cap="flat">
              <a:noFill/>
              <a:miter lim="400000"/>
            </a:ln>
            <a:effectLst/>
          </p:spPr>
          <p:txBody>
            <a:bodyPr wrap="square" lIns="45719" tIns="45719" rIns="45719" bIns="45719" numCol="1" rtlCol="1" anchor="ctr">
              <a:noAutofit/>
            </a:bodyPr>
            <a:lstStyle/>
            <a:p>
              <a:pPr algn="ctr" rtl="1">
                <a:defRPr>
                  <a:latin typeface="Source Sans Pro Regular"/>
                  <a:ea typeface="Source Sans Pro Regular"/>
                  <a:cs typeface="Source Sans Pro Regular"/>
                  <a:sym typeface="Source Sans Pro Regular"/>
                </a:defRPr>
              </a:pPr>
              <a:endParaRPr>
                <a:latin typeface="Sakkal Majalla" panose="02000000000000000000" pitchFamily="2" charset="-78"/>
                <a:cs typeface="Sakkal Majalla" panose="02000000000000000000" pitchFamily="2" charset="-78"/>
              </a:endParaRPr>
            </a:p>
          </p:txBody>
        </p:sp>
        <p:sp>
          <p:nvSpPr>
            <p:cNvPr id="782" name="Shape"/>
            <p:cNvSpPr/>
            <p:nvPr/>
          </p:nvSpPr>
          <p:spPr>
            <a:xfrm rot="9763881" flipH="1">
              <a:off x="49235" y="497274"/>
              <a:ext cx="1145575" cy="505674"/>
            </a:xfrm>
            <a:custGeom>
              <a:avLst/>
              <a:gdLst/>
              <a:ahLst/>
              <a:cxnLst>
                <a:cxn ang="0">
                  <a:pos x="wd2" y="hd2"/>
                </a:cxn>
                <a:cxn ang="5400000">
                  <a:pos x="wd2" y="hd2"/>
                </a:cxn>
                <a:cxn ang="10800000">
                  <a:pos x="wd2" y="hd2"/>
                </a:cxn>
                <a:cxn ang="16200000">
                  <a:pos x="wd2" y="hd2"/>
                </a:cxn>
              </a:cxnLst>
              <a:rect l="0" t="0" r="r" b="b"/>
              <a:pathLst>
                <a:path w="21600" h="21600" extrusionOk="0">
                  <a:moveTo>
                    <a:pt x="21600" y="37"/>
                  </a:moveTo>
                  <a:lnTo>
                    <a:pt x="21600" y="37"/>
                  </a:lnTo>
                  <a:cubicBezTo>
                    <a:pt x="10810" y="705"/>
                    <a:pt x="2384" y="10161"/>
                    <a:pt x="2384" y="21600"/>
                  </a:cubicBezTo>
                  <a:lnTo>
                    <a:pt x="0" y="21600"/>
                  </a:lnTo>
                  <a:cubicBezTo>
                    <a:pt x="0" y="9671"/>
                    <a:pt x="9137" y="0"/>
                    <a:pt x="20408" y="0"/>
                  </a:cubicBezTo>
                  <a:cubicBezTo>
                    <a:pt x="20806" y="0"/>
                    <a:pt x="21203" y="12"/>
                    <a:pt x="21600" y="37"/>
                  </a:cubicBezTo>
                  <a:close/>
                </a:path>
              </a:pathLst>
            </a:custGeom>
            <a:solidFill>
              <a:srgbClr val="000000">
                <a:alpha val="20000"/>
              </a:srgbClr>
            </a:solidFill>
            <a:ln w="12700" cap="flat">
              <a:noFill/>
              <a:miter lim="400000"/>
            </a:ln>
            <a:effectLst/>
          </p:spPr>
          <p:txBody>
            <a:bodyPr wrap="square" lIns="45719" tIns="45719" rIns="45719" bIns="45719" numCol="1" rtlCol="1" anchor="ctr">
              <a:noAutofit/>
            </a:bodyPr>
            <a:lstStyle/>
            <a:p>
              <a:pPr algn="ctr" rtl="1">
                <a:defRPr>
                  <a:latin typeface="Source Sans Pro Regular"/>
                  <a:ea typeface="Source Sans Pro Regular"/>
                  <a:cs typeface="Source Sans Pro Regular"/>
                  <a:sym typeface="Source Sans Pro Regular"/>
                </a:defRPr>
              </a:pPr>
              <a:endParaRPr>
                <a:latin typeface="Sakkal Majalla" panose="02000000000000000000" pitchFamily="2" charset="-78"/>
                <a:cs typeface="Sakkal Majalla" panose="02000000000000000000" pitchFamily="2" charset="-78"/>
              </a:endParaRPr>
            </a:p>
          </p:txBody>
        </p:sp>
        <p:sp>
          <p:nvSpPr>
            <p:cNvPr id="783" name="Line"/>
            <p:cNvSpPr/>
            <p:nvPr/>
          </p:nvSpPr>
          <p:spPr>
            <a:xfrm rot="9763881" flipH="1">
              <a:off x="23524" y="327955"/>
              <a:ext cx="2286338" cy="505674"/>
            </a:xfrm>
            <a:custGeom>
              <a:avLst/>
              <a:gdLst/>
              <a:ahLst/>
              <a:cxnLst>
                <a:cxn ang="0">
                  <a:pos x="wd2" y="hd2"/>
                </a:cxn>
                <a:cxn ang="5400000">
                  <a:pos x="wd2" y="hd2"/>
                </a:cxn>
                <a:cxn ang="10800000">
                  <a:pos x="wd2" y="hd2"/>
                </a:cxn>
                <a:cxn ang="16200000">
                  <a:pos x="wd2" y="hd2"/>
                </a:cxn>
              </a:cxnLst>
              <a:rect l="0" t="0" r="r" b="b"/>
              <a:pathLst>
                <a:path w="21600" h="21600" extrusionOk="0">
                  <a:moveTo>
                    <a:pt x="10823" y="37"/>
                  </a:moveTo>
                  <a:lnTo>
                    <a:pt x="10823" y="37"/>
                  </a:lnTo>
                  <a:cubicBezTo>
                    <a:pt x="5416" y="705"/>
                    <a:pt x="1194" y="10161"/>
                    <a:pt x="1194" y="21600"/>
                  </a:cubicBezTo>
                  <a:lnTo>
                    <a:pt x="0" y="21600"/>
                  </a:lnTo>
                  <a:cubicBezTo>
                    <a:pt x="0" y="9671"/>
                    <a:pt x="4578" y="0"/>
                    <a:pt x="10226" y="0"/>
                  </a:cubicBezTo>
                  <a:lnTo>
                    <a:pt x="11420" y="0"/>
                  </a:lnTo>
                  <a:cubicBezTo>
                    <a:pt x="15691" y="0"/>
                    <a:pt x="19513" y="5608"/>
                    <a:pt x="21003" y="14064"/>
                  </a:cubicBezTo>
                  <a:lnTo>
                    <a:pt x="21600" y="14064"/>
                  </a:lnTo>
                  <a:lnTo>
                    <a:pt x="21048" y="21600"/>
                  </a:lnTo>
                  <a:lnTo>
                    <a:pt x="19211" y="14064"/>
                  </a:lnTo>
                  <a:lnTo>
                    <a:pt x="19809" y="14064"/>
                  </a:lnTo>
                  <a:lnTo>
                    <a:pt x="19809" y="14064"/>
                  </a:lnTo>
                  <a:cubicBezTo>
                    <a:pt x="18318" y="5608"/>
                    <a:pt x="14497" y="0"/>
                    <a:pt x="10226" y="0"/>
                  </a:cubicBezTo>
                </a:path>
              </a:pathLst>
            </a:custGeom>
            <a:noFill/>
            <a:ln w="6350" cap="flat">
              <a:solidFill>
                <a:srgbClr val="FF0000"/>
              </a:solidFill>
              <a:prstDash val="solid"/>
              <a:miter lim="800000"/>
            </a:ln>
            <a:effectLst/>
          </p:spPr>
          <p:txBody>
            <a:bodyPr wrap="square" lIns="45719" tIns="45719" rIns="45719" bIns="45719" numCol="1" rtlCol="1" anchor="ctr">
              <a:noAutofit/>
            </a:bodyPr>
            <a:lstStyle/>
            <a:p>
              <a:pPr algn="ctr" rtl="1">
                <a:defRPr>
                  <a:latin typeface="Source Sans Pro Regular"/>
                  <a:ea typeface="Source Sans Pro Regular"/>
                  <a:cs typeface="Source Sans Pro Regular"/>
                  <a:sym typeface="Source Sans Pro Regular"/>
                </a:defRPr>
              </a:pPr>
              <a:endParaRPr>
                <a:latin typeface="Sakkal Majalla" panose="02000000000000000000" pitchFamily="2" charset="-78"/>
                <a:cs typeface="Sakkal Majalla" panose="02000000000000000000" pitchFamily="2" charset="-78"/>
              </a:endParaRPr>
            </a:p>
          </p:txBody>
        </p:sp>
      </p:grpSp>
      <p:sp>
        <p:nvSpPr>
          <p:cNvPr id="785" name="Rectangle 21"/>
          <p:cNvSpPr txBox="1"/>
          <p:nvPr/>
        </p:nvSpPr>
        <p:spPr>
          <a:xfrm>
            <a:off x="1493519" y="4176140"/>
            <a:ext cx="2332166" cy="55399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ctr" rtl="1">
              <a:defRPr sz="3000">
                <a:effectLst>
                  <a:outerShdw blurRad="38100" dist="25400" dir="5400000" rotWithShape="0">
                    <a:srgbClr val="6E747A">
                      <a:alpha val="43000"/>
                    </a:srgbClr>
                  </a:outerShdw>
                </a:effectLst>
              </a:defRPr>
            </a:lvl1pPr>
          </a:lstStyle>
          <a:p>
            <a:pPr rtl="1"/>
            <a:r>
              <a:rPr lang="ar" b="1">
                <a:effectLst/>
                <a:latin typeface="Sakkal Majalla" panose="02000000000000000000" pitchFamily="2" charset="-78"/>
                <a:cs typeface="Sakkal Majalla" panose="02000000000000000000" pitchFamily="2" charset="-78"/>
              </a:rPr>
              <a:t>أخرى؟</a:t>
            </a:r>
          </a:p>
        </p:txBody>
      </p:sp>
      <p:sp>
        <p:nvSpPr>
          <p:cNvPr id="2" name="Title 16">
            <a:extLst>
              <a:ext uri="{FF2B5EF4-FFF2-40B4-BE49-F238E27FC236}">
                <a16:creationId xmlns:a16="http://schemas.microsoft.com/office/drawing/2014/main" xmlns="" id="{690DBEEC-7096-987C-A237-64BD3FCB1BEA}"/>
              </a:ext>
            </a:extLst>
          </p:cNvPr>
          <p:cNvSpPr txBox="1">
            <a:spLocks/>
          </p:cNvSpPr>
          <p:nvPr/>
        </p:nvSpPr>
        <p:spPr>
          <a:xfrm>
            <a:off x="288036" y="5421"/>
            <a:ext cx="9351264" cy="67389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rtlCol="1" anchor="ctr">
            <a:normAutofit/>
          </a:bodyPr>
          <a:lstStyle>
            <a:lvl1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sz="2800" b="1" dirty="0">
                <a:latin typeface="Sakkal Majalla" panose="02000000000000000000" pitchFamily="2" charset="-78"/>
                <a:cs typeface="Sakkal Majalla" panose="02000000000000000000" pitchFamily="2" charset="-78"/>
              </a:rPr>
              <a:t>ما التحديات الصحية المهمة في هذا التفاعل؟</a:t>
            </a:r>
            <a:endParaRPr lang="hu-HU" sz="2800" b="1" dirty="0">
              <a:latin typeface="Sakkal Majalla" panose="02000000000000000000" pitchFamily="2" charset="-78"/>
              <a:cs typeface="Sakkal Majalla" panose="02000000000000000000" pitchFamily="2" charset="-78"/>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766"/>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2" nodeType="afterEffect">
                                  <p:stCondLst>
                                    <p:cond delay="0"/>
                                  </p:stCondLst>
                                  <p:iterate>
                                    <p:tmAbs val="0"/>
                                  </p:iterate>
                                  <p:childTnLst>
                                    <p:set>
                                      <p:cBhvr>
                                        <p:cTn id="9" fill="hold"/>
                                        <p:tgtEl>
                                          <p:spTgt spid="780"/>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3" nodeType="clickEffect">
                                  <p:stCondLst>
                                    <p:cond delay="0"/>
                                  </p:stCondLst>
                                  <p:iterate>
                                    <p:tmAbs val="0"/>
                                  </p:iterate>
                                  <p:childTnLst>
                                    <p:set>
                                      <p:cBhvr>
                                        <p:cTn id="13" fill="hold"/>
                                        <p:tgtEl>
                                          <p:spTgt spid="767"/>
                                        </p:tgtEl>
                                        <p:attrNameLst>
                                          <p:attrName>style.visibility</p:attrName>
                                        </p:attrNameLst>
                                      </p:cBhvr>
                                      <p:to>
                                        <p:strVal val="visible"/>
                                      </p:to>
                                    </p:set>
                                  </p:childTnLst>
                                </p:cTn>
                              </p:par>
                            </p:childTnLst>
                          </p:cTn>
                        </p:par>
                        <p:par>
                          <p:cTn id="14" fill="hold">
                            <p:stCondLst>
                              <p:cond delay="0"/>
                            </p:stCondLst>
                            <p:childTnLst>
                              <p:par>
                                <p:cTn id="15" presetID="1" presetClass="entr" presetSubtype="0" fill="hold" grpId="4" nodeType="afterEffect">
                                  <p:stCondLst>
                                    <p:cond delay="0"/>
                                  </p:stCondLst>
                                  <p:iterate>
                                    <p:tmAbs val="0"/>
                                  </p:iterate>
                                  <p:childTnLst>
                                    <p:set>
                                      <p:cBhvr>
                                        <p:cTn id="16" fill="hold"/>
                                        <p:tgtEl>
                                          <p:spTgt spid="77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5" nodeType="clickEffect">
                                  <p:stCondLst>
                                    <p:cond delay="0"/>
                                  </p:stCondLst>
                                  <p:iterate>
                                    <p:tmAbs val="0"/>
                                  </p:iterate>
                                  <p:childTnLst>
                                    <p:set>
                                      <p:cBhvr>
                                        <p:cTn id="20" fill="hold"/>
                                        <p:tgtEl>
                                          <p:spTgt spid="776"/>
                                        </p:tgtEl>
                                        <p:attrNameLst>
                                          <p:attrName>style.visibility</p:attrName>
                                        </p:attrNameLst>
                                      </p:cBhvr>
                                      <p:to>
                                        <p:strVal val="visible"/>
                                      </p:to>
                                    </p:set>
                                  </p:childTnLst>
                                </p:cTn>
                              </p:par>
                            </p:childTnLst>
                          </p:cTn>
                        </p:par>
                        <p:par>
                          <p:cTn id="21" fill="hold">
                            <p:stCondLst>
                              <p:cond delay="0"/>
                            </p:stCondLst>
                            <p:childTnLst>
                              <p:par>
                                <p:cTn id="22" presetID="1" presetClass="entr" presetSubtype="0" fill="hold" grpId="6" nodeType="afterEffect">
                                  <p:stCondLst>
                                    <p:cond delay="0"/>
                                  </p:stCondLst>
                                  <p:iterate>
                                    <p:tmAbs val="0"/>
                                  </p:iterate>
                                  <p:childTnLst>
                                    <p:set>
                                      <p:cBhvr>
                                        <p:cTn id="23" fill="hold"/>
                                        <p:tgtEl>
                                          <p:spTgt spid="768"/>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7" nodeType="clickEffect">
                                  <p:stCondLst>
                                    <p:cond delay="0"/>
                                  </p:stCondLst>
                                  <p:iterate>
                                    <p:tmAbs val="0"/>
                                  </p:iterate>
                                  <p:childTnLst>
                                    <p:set>
                                      <p:cBhvr>
                                        <p:cTn id="27" fill="hold"/>
                                        <p:tgtEl>
                                          <p:spTgt spid="784"/>
                                        </p:tgtEl>
                                        <p:attrNameLst>
                                          <p:attrName>style.visibility</p:attrName>
                                        </p:attrNameLst>
                                      </p:cBhvr>
                                      <p:to>
                                        <p:strVal val="visible"/>
                                      </p:to>
                                    </p:set>
                                  </p:childTnLst>
                                </p:cTn>
                              </p:par>
                            </p:childTnLst>
                          </p:cTn>
                        </p:par>
                        <p:par>
                          <p:cTn id="28" fill="hold">
                            <p:stCondLst>
                              <p:cond delay="0"/>
                            </p:stCondLst>
                            <p:childTnLst>
                              <p:par>
                                <p:cTn id="29" presetID="1" presetClass="entr" presetSubtype="0" fill="hold" grpId="8" nodeType="afterEffect">
                                  <p:stCondLst>
                                    <p:cond delay="0"/>
                                  </p:stCondLst>
                                  <p:iterate>
                                    <p:tmAbs val="0"/>
                                  </p:iterate>
                                  <p:childTnLst>
                                    <p:set>
                                      <p:cBhvr>
                                        <p:cTn id="30" fill="hold"/>
                                        <p:tgtEl>
                                          <p:spTgt spid="7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6" grpId="1" animBg="1" advAuto="0"/>
      <p:bldP spid="767" grpId="3" animBg="1" advAuto="0"/>
      <p:bldP spid="768" grpId="6" animBg="1" advAuto="0"/>
      <p:bldP spid="772" grpId="4" animBg="1" advAuto="0"/>
      <p:bldP spid="776" grpId="5" animBg="1" advAuto="0"/>
      <p:bldP spid="780" grpId="2" animBg="1" advAuto="0"/>
      <p:bldP spid="784" grpId="7" animBg="1" advAuto="0"/>
      <p:bldP spid="785" grpId="8" animBg="1" advAuto="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0" name="Picture 2" descr="Picture 2"/>
          <p:cNvPicPr>
            <a:picLocks noChangeAspect="1"/>
          </p:cNvPicPr>
          <p:nvPr/>
        </p:nvPicPr>
        <p:blipFill>
          <a:blip r:embed="rId3"/>
          <a:stretch>
            <a:fillRect/>
          </a:stretch>
        </p:blipFill>
        <p:spPr>
          <a:xfrm>
            <a:off x="4094777" y="1462698"/>
            <a:ext cx="3699775" cy="2924497"/>
          </a:xfrm>
          <a:prstGeom prst="rect">
            <a:avLst/>
          </a:prstGeom>
          <a:ln w="12700">
            <a:miter lim="400000"/>
          </a:ln>
        </p:spPr>
      </p:pic>
      <p:sp>
        <p:nvSpPr>
          <p:cNvPr id="791" name="Rectangle 22"/>
          <p:cNvSpPr txBox="1"/>
          <p:nvPr/>
        </p:nvSpPr>
        <p:spPr>
          <a:xfrm>
            <a:off x="8312190" y="3779876"/>
            <a:ext cx="1615184" cy="52322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rtlCol="1">
            <a:spAutoFit/>
          </a:bodyPr>
          <a:lstStyle>
            <a:lvl1pPr algn="ctr" rtl="1">
              <a:defRPr sz="2800" b="1">
                <a:solidFill>
                  <a:srgbClr val="548235"/>
                </a:solidFill>
                <a:effectLst>
                  <a:outerShdw blurRad="38100" dist="25400" dir="5400000" rotWithShape="0">
                    <a:srgbClr val="6E747A">
                      <a:alpha val="43000"/>
                    </a:srgbClr>
                  </a:outerShdw>
                </a:effectLst>
              </a:defRPr>
            </a:lvl1pPr>
          </a:lstStyle>
          <a:p>
            <a:pPr rtl="1"/>
            <a:r>
              <a:rPr>
                <a:latin typeface="Sakkal Majalla" panose="02000000000000000000" pitchFamily="2" charset="-78"/>
                <a:cs typeface="Sakkal Majalla" panose="02000000000000000000" pitchFamily="2" charset="-78"/>
              </a:rPr>
              <a:t>الصحة البيئية‬</a:t>
            </a:r>
          </a:p>
        </p:txBody>
      </p:sp>
      <p:sp>
        <p:nvSpPr>
          <p:cNvPr id="792" name="Rectangle 23"/>
          <p:cNvSpPr txBox="1"/>
          <p:nvPr/>
        </p:nvSpPr>
        <p:spPr>
          <a:xfrm>
            <a:off x="1422673" y="3779876"/>
            <a:ext cx="2535307" cy="52322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rtlCol="1">
            <a:spAutoFit/>
          </a:bodyPr>
          <a:lstStyle>
            <a:lvl1pPr algn="ctr" rtl="1">
              <a:defRPr sz="2800" b="1">
                <a:solidFill>
                  <a:schemeClr val="accent2"/>
                </a:solidFill>
                <a:effectLst>
                  <a:outerShdw blurRad="38100" dist="25400" dir="5400000" rotWithShape="0">
                    <a:srgbClr val="6E747A">
                      <a:alpha val="43000"/>
                    </a:srgbClr>
                  </a:outerShdw>
                </a:effectLst>
              </a:defRPr>
            </a:lvl1pPr>
          </a:lstStyle>
          <a:p>
            <a:pPr rtl="1"/>
            <a:r>
              <a:rPr>
                <a:latin typeface="Sakkal Majalla" panose="02000000000000000000" pitchFamily="2" charset="-78"/>
                <a:cs typeface="Sakkal Majalla" panose="02000000000000000000" pitchFamily="2" charset="-78"/>
              </a:rPr>
              <a:t>الصحة العامة البيطرية</a:t>
            </a:r>
          </a:p>
        </p:txBody>
      </p:sp>
      <p:sp>
        <p:nvSpPr>
          <p:cNvPr id="793" name="Rectangle 21"/>
          <p:cNvSpPr txBox="1"/>
          <p:nvPr/>
        </p:nvSpPr>
        <p:spPr>
          <a:xfrm>
            <a:off x="6844864" y="1379565"/>
            <a:ext cx="1591139" cy="52322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rtlCol="1">
            <a:spAutoFit/>
          </a:bodyPr>
          <a:lstStyle>
            <a:lvl1pPr algn="ctr" rtl="1">
              <a:defRPr sz="2800" b="1">
                <a:solidFill>
                  <a:schemeClr val="accent1"/>
                </a:solidFill>
                <a:effectLst>
                  <a:outerShdw blurRad="38100" dist="25400" dir="5400000" rotWithShape="0">
                    <a:srgbClr val="6E747A">
                      <a:alpha val="43000"/>
                    </a:srgbClr>
                  </a:outerShdw>
                </a:effectLst>
              </a:defRPr>
            </a:lvl1pPr>
          </a:lstStyle>
          <a:p>
            <a:pPr rtl="1"/>
            <a:r>
              <a:rPr>
                <a:latin typeface="Sakkal Majalla" panose="02000000000000000000" pitchFamily="2" charset="-78"/>
                <a:cs typeface="Sakkal Majalla" panose="02000000000000000000" pitchFamily="2" charset="-78"/>
              </a:rPr>
              <a:t>الصحة العامة</a:t>
            </a:r>
          </a:p>
        </p:txBody>
      </p:sp>
      <p:sp>
        <p:nvSpPr>
          <p:cNvPr id="794" name="Rectangle 1"/>
          <p:cNvSpPr/>
          <p:nvPr/>
        </p:nvSpPr>
        <p:spPr>
          <a:xfrm>
            <a:off x="1783080" y="5105400"/>
            <a:ext cx="8686801" cy="850588"/>
          </a:xfrm>
          <a:prstGeom prst="rect">
            <a:avLst/>
          </a:prstGeom>
          <a:solidFill>
            <a:srgbClr val="FFFFFF"/>
          </a:solidFill>
          <a:ln w="12700">
            <a:solidFill>
              <a:srgbClr val="222A35"/>
            </a:solidFill>
            <a:miter/>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oAutofit/>
          </a:bodyPr>
          <a:lstStyle/>
          <a:p>
            <a:pPr algn="just" rtl="1">
              <a:defRPr sz="1600"/>
            </a:pPr>
            <a:r>
              <a:rPr dirty="0" err="1">
                <a:latin typeface="Sakkal Majalla" panose="02000000000000000000" pitchFamily="2" charset="-78"/>
                <a:cs typeface="Sakkal Majalla" panose="02000000000000000000" pitchFamily="2" charset="-78"/>
              </a:rPr>
              <a:t>قد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تشمل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القطاعات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والتخصصات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الأخرى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ذات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الآتي</a:t>
            </a:r>
            <a:r>
              <a:rPr lang="ar-EG" dirty="0">
                <a:latin typeface="Sakkal Majalla" panose="02000000000000000000" pitchFamily="2" charset="-78"/>
                <a:cs typeface="Sakkal Majalla" panose="02000000000000000000" pitchFamily="2" charset="-78"/>
              </a:rPr>
              <a:t>: </a:t>
            </a:r>
            <a:r>
              <a:rPr lang="ar" b="1" dirty="0">
                <a:latin typeface="Sakkal Majalla" panose="02000000000000000000" pitchFamily="2" charset="-78"/>
                <a:cs typeface="Sakkal Majalla" panose="02000000000000000000" pitchFamily="2" charset="-78"/>
              </a:rPr>
              <a:t>سلامة الأغذية، والتمويل، والتجارة/ موانئ الدخول، والسلامة الكيميائية، والسلامة الإشعاعية، والأمن، والدفاع، والقطاع الخاص، والهيئات التنظيمية، ووسائل الإعلام،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وغيرها</a:t>
            </a:r>
            <a:r>
              <a:rPr dirty="0">
                <a:latin typeface="Sakkal Majalla" panose="02000000000000000000" pitchFamily="2" charset="-78"/>
                <a:cs typeface="Sakkal Majalla" panose="02000000000000000000" pitchFamily="2" charset="-78"/>
              </a:rPr>
              <a:t>.</a:t>
            </a:r>
          </a:p>
        </p:txBody>
      </p:sp>
      <p:sp>
        <p:nvSpPr>
          <p:cNvPr id="3" name="Title 16">
            <a:extLst>
              <a:ext uri="{FF2B5EF4-FFF2-40B4-BE49-F238E27FC236}">
                <a16:creationId xmlns:a16="http://schemas.microsoft.com/office/drawing/2014/main" xmlns="" id="{CA88D3A0-D5DC-008C-2752-8C05255F64FE}"/>
              </a:ext>
            </a:extLst>
          </p:cNvPr>
          <p:cNvSpPr txBox="1">
            <a:spLocks/>
          </p:cNvSpPr>
          <p:nvPr/>
        </p:nvSpPr>
        <p:spPr>
          <a:xfrm>
            <a:off x="288036" y="14281"/>
            <a:ext cx="9399974" cy="64611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a:bodyPr>
          <a:lstStyle>
            <a:lvl1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من المسؤول عن المشاكل في هذا التفاعل؟</a:t>
            </a:r>
            <a:endParaRPr lang="hu-HU" b="1" dirty="0">
              <a:latin typeface="Sakkal Majalla" panose="02000000000000000000" pitchFamily="2" charset="-78"/>
              <a:cs typeface="Sakkal Majalla" panose="02000000000000000000" pitchFamily="2" charset="-78"/>
            </a:endParaRPr>
          </a:p>
        </p:txBody>
      </p:sp>
      <p:sp>
        <p:nvSpPr>
          <p:cNvPr id="2" name="TextBox 1">
            <a:extLst>
              <a:ext uri="{FF2B5EF4-FFF2-40B4-BE49-F238E27FC236}">
                <a16:creationId xmlns:a16="http://schemas.microsoft.com/office/drawing/2014/main" xmlns="" id="{B65A2B41-9131-64EC-F43E-456888E6EF90}"/>
              </a:ext>
            </a:extLst>
          </p:cNvPr>
          <p:cNvSpPr txBox="1"/>
          <p:nvPr/>
        </p:nvSpPr>
        <p:spPr>
          <a:xfrm>
            <a:off x="5476876" y="2001586"/>
            <a:ext cx="935774" cy="369330"/>
          </a:xfrm>
          <a:prstGeom prst="rect">
            <a:avLst/>
          </a:prstGeom>
          <a:solidFill>
            <a:srgbClr val="A3C7E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ar-EG" sz="1800" b="0" i="0" u="none" strike="noStrike" cap="none" spc="0" normalizeH="0" baseline="0" dirty="0">
                <a:ln>
                  <a:noFill/>
                </a:ln>
                <a:solidFill>
                  <a:srgbClr val="000000"/>
                </a:solidFill>
                <a:effectLst/>
                <a:uFillTx/>
                <a:latin typeface="+mj-lt"/>
                <a:ea typeface="+mj-ea"/>
                <a:cs typeface="+mj-cs"/>
                <a:sym typeface="Calibri"/>
              </a:rPr>
              <a:t>الإنسان</a:t>
            </a:r>
            <a:endParaRPr kumimoji="0" lang="en-US" sz="1800" b="0" i="0" u="none" strike="noStrike" cap="none" spc="0" normalizeH="0" baseline="0" dirty="0">
              <a:ln>
                <a:noFill/>
              </a:ln>
              <a:solidFill>
                <a:srgbClr val="000000"/>
              </a:solidFill>
              <a:effectLst/>
              <a:uFillTx/>
              <a:latin typeface="+mj-lt"/>
              <a:ea typeface="+mj-ea"/>
              <a:cs typeface="+mj-cs"/>
              <a:sym typeface="Calibri"/>
            </a:endParaRPr>
          </a:p>
        </p:txBody>
      </p:sp>
      <p:sp>
        <p:nvSpPr>
          <p:cNvPr id="4" name="TextBox 3">
            <a:extLst>
              <a:ext uri="{FF2B5EF4-FFF2-40B4-BE49-F238E27FC236}">
                <a16:creationId xmlns:a16="http://schemas.microsoft.com/office/drawing/2014/main" xmlns="" id="{960CCDDA-AB1C-A4D0-05A6-9F1635CB8312}"/>
              </a:ext>
            </a:extLst>
          </p:cNvPr>
          <p:cNvSpPr txBox="1"/>
          <p:nvPr/>
        </p:nvSpPr>
        <p:spPr>
          <a:xfrm>
            <a:off x="6296026" y="3354136"/>
            <a:ext cx="935774" cy="369330"/>
          </a:xfrm>
          <a:prstGeom prst="rect">
            <a:avLst/>
          </a:prstGeom>
          <a:solidFill>
            <a:srgbClr val="F4D3B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ar-EG" sz="1800" b="0" i="0" u="none" strike="noStrike" cap="none" spc="0" normalizeH="0" baseline="0" dirty="0">
                <a:ln>
                  <a:noFill/>
                </a:ln>
                <a:solidFill>
                  <a:srgbClr val="000000"/>
                </a:solidFill>
                <a:effectLst/>
                <a:uFillTx/>
                <a:latin typeface="+mj-lt"/>
                <a:ea typeface="+mj-ea"/>
                <a:cs typeface="+mj-cs"/>
                <a:sym typeface="Calibri"/>
              </a:rPr>
              <a:t>البيئة</a:t>
            </a:r>
            <a:endParaRPr kumimoji="0" lang="en-US" sz="1800" b="0" i="0" u="none" strike="noStrike" cap="none" spc="0" normalizeH="0" baseline="0" dirty="0">
              <a:ln>
                <a:noFill/>
              </a:ln>
              <a:solidFill>
                <a:srgbClr val="000000"/>
              </a:solidFill>
              <a:effectLst/>
              <a:uFillTx/>
              <a:latin typeface="+mj-lt"/>
              <a:ea typeface="+mj-ea"/>
              <a:cs typeface="+mj-cs"/>
              <a:sym typeface="Calibri"/>
            </a:endParaRPr>
          </a:p>
        </p:txBody>
      </p:sp>
      <p:sp>
        <p:nvSpPr>
          <p:cNvPr id="5" name="TextBox 4">
            <a:extLst>
              <a:ext uri="{FF2B5EF4-FFF2-40B4-BE49-F238E27FC236}">
                <a16:creationId xmlns:a16="http://schemas.microsoft.com/office/drawing/2014/main" xmlns="" id="{29E5E198-F420-5535-B695-3877091EF781}"/>
              </a:ext>
            </a:extLst>
          </p:cNvPr>
          <p:cNvSpPr txBox="1"/>
          <p:nvPr/>
        </p:nvSpPr>
        <p:spPr>
          <a:xfrm>
            <a:off x="4629151" y="3319428"/>
            <a:ext cx="935774" cy="369330"/>
          </a:xfrm>
          <a:prstGeom prst="rect">
            <a:avLst/>
          </a:prstGeom>
          <a:solidFill>
            <a:srgbClr val="FFE7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ar-EG" sz="1800" b="0" i="0" u="none" strike="noStrike" cap="none" spc="0" normalizeH="0" baseline="0" dirty="0">
                <a:ln>
                  <a:noFill/>
                </a:ln>
                <a:solidFill>
                  <a:srgbClr val="000000"/>
                </a:solidFill>
                <a:effectLst/>
                <a:uFillTx/>
                <a:latin typeface="+mj-lt"/>
                <a:ea typeface="+mj-ea"/>
                <a:cs typeface="+mj-cs"/>
                <a:sym typeface="Calibri"/>
              </a:rPr>
              <a:t>الحيوان</a:t>
            </a:r>
            <a:endParaRPr kumimoji="0" lang="en-US" sz="1800" b="0" i="0" u="none" strike="noStrike" cap="none" spc="0" normalizeH="0" baseline="0" dirty="0">
              <a:ln>
                <a:noFill/>
              </a:ln>
              <a:solidFill>
                <a:srgbClr val="000000"/>
              </a:solidFill>
              <a:effectLst/>
              <a:uFillTx/>
              <a:latin typeface="+mj-lt"/>
              <a:ea typeface="+mj-ea"/>
              <a:cs typeface="+mj-cs"/>
              <a:sym typeface="Calibri"/>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79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2" nodeType="clickEffect">
                                  <p:stCondLst>
                                    <p:cond delay="0"/>
                                  </p:stCondLst>
                                  <p:iterate>
                                    <p:tmAbs val="0"/>
                                  </p:iterate>
                                  <p:childTnLst>
                                    <p:set>
                                      <p:cBhvr>
                                        <p:cTn id="10" fill="hold"/>
                                        <p:tgtEl>
                                          <p:spTgt spid="79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3" nodeType="clickEffect">
                                  <p:stCondLst>
                                    <p:cond delay="0"/>
                                  </p:stCondLst>
                                  <p:iterate>
                                    <p:tmAbs val="0"/>
                                  </p:iterate>
                                  <p:childTnLst>
                                    <p:set>
                                      <p:cBhvr>
                                        <p:cTn id="14" fill="hold"/>
                                        <p:tgtEl>
                                          <p:spTgt spid="79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4" nodeType="clickEffect">
                                  <p:stCondLst>
                                    <p:cond delay="0"/>
                                  </p:stCondLst>
                                  <p:iterate>
                                    <p:tmAbs val="0"/>
                                  </p:iterate>
                                  <p:childTnLst>
                                    <p:set>
                                      <p:cBhvr>
                                        <p:cTn id="18" fill="hold"/>
                                        <p:tgtEl>
                                          <p:spTgt spid="7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1" grpId="3" animBg="1" advAuto="0"/>
      <p:bldP spid="792" grpId="2" animBg="1" advAuto="0"/>
      <p:bldP spid="793" grpId="1" animBg="1" advAuto="0"/>
      <p:bldP spid="794" grpId="4" animBg="1" advAuto="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 name="Slide Number Placeholder 5"/>
          <p:cNvSpPr txBox="1">
            <a:spLocks noGrp="1"/>
          </p:cNvSpPr>
          <p:nvPr>
            <p:ph type="sldNum" sz="quarter" idx="2"/>
          </p:nvPr>
        </p:nvSpPr>
        <p:spPr>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rtlCol="1"/>
          <a:lstStyle/>
          <a:p>
            <a:pPr rtl="1"/>
            <a:fld id="{86CB4B4D-7CA3-9044-876B-883B54F8677D}" type="slidenum">
              <a:t>32</a:t>
            </a:fld>
            <a:endParaRPr/>
          </a:p>
        </p:txBody>
      </p:sp>
      <p:sp>
        <p:nvSpPr>
          <p:cNvPr id="799" name="Rectangle 10"/>
          <p:cNvSpPr txBox="1"/>
          <p:nvPr/>
        </p:nvSpPr>
        <p:spPr>
          <a:xfrm>
            <a:off x="4321157" y="1905754"/>
            <a:ext cx="7248475" cy="193899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just" rtl="1">
              <a:defRPr sz="2400">
                <a:latin typeface="Source Sans Pro Regular"/>
                <a:ea typeface="Source Sans Pro Regular"/>
                <a:cs typeface="Source Sans Pro Regular"/>
                <a:sym typeface="Source Sans Pro Regular"/>
              </a:defRPr>
            </a:lvl1pPr>
          </a:lstStyle>
          <a:p>
            <a:pPr rtl="1"/>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دليل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الجهات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الثلاث</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للأمراض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حَيَوانِيّ</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ة </a:t>
            </a:r>
            <a:r>
              <a:rPr dirty="0" err="1">
                <a:latin typeface="Sakkal Majalla" panose="02000000000000000000" pitchFamily="2" charset="-78"/>
                <a:cs typeface="Sakkal Majalla" panose="02000000000000000000" pitchFamily="2" charset="-78"/>
              </a:rPr>
              <a:t>المَصْدَر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يعني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اتباع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نهج</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متعدد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كافة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القطاعات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والتخصصات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ذات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البيئة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يتفاعل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الإنسان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الحيوان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تشارك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التعامل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بطريقة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أكثر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فعالية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وكفاءة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واستدامة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مما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يمكن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القيام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إذا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تشارك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كافة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القطاعات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ذات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الصلة</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ويتضمن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اتباع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نهج</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متعدد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القطاعات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لتوحيد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الأداء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مجال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ضمان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التوازن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والمساواة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الشركاء</a:t>
            </a:r>
            <a:r>
              <a:rPr lang="ar-EG" dirty="0">
                <a:latin typeface="Sakkal Majalla" panose="02000000000000000000" pitchFamily="2" charset="-78"/>
                <a:cs typeface="Sakkal Majalla" panose="02000000000000000000" pitchFamily="2" charset="-78"/>
              </a:rPr>
              <a:t> كافة</a:t>
            </a:r>
            <a:r>
              <a:rPr dirty="0">
                <a:latin typeface="Sakkal Majalla" panose="02000000000000000000" pitchFamily="2" charset="-78"/>
                <a:cs typeface="Sakkal Majalla" panose="02000000000000000000" pitchFamily="2" charset="-78"/>
              </a:rPr>
              <a:t>.</a:t>
            </a:r>
          </a:p>
        </p:txBody>
      </p:sp>
      <p:sp>
        <p:nvSpPr>
          <p:cNvPr id="800" name="ZoneTexte 11"/>
          <p:cNvSpPr txBox="1"/>
          <p:nvPr/>
        </p:nvSpPr>
        <p:spPr>
          <a:xfrm>
            <a:off x="3111481" y="5720184"/>
            <a:ext cx="8785484" cy="2819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1200">
                <a:latin typeface="Source Sans Pro Regular"/>
                <a:ea typeface="Source Sans Pro Regular"/>
                <a:cs typeface="Source Sans Pro Regular"/>
                <a:sym typeface="Source Sans Pro Regular"/>
              </a:defRPr>
            </a:lvl1pPr>
          </a:lstStyle>
          <a:p>
            <a:pPr rtl="1"/>
            <a:r>
              <a:rPr dirty="0" err="1"/>
              <a:t>المصدر</a:t>
            </a:r>
            <a:r>
              <a:rPr dirty="0"/>
              <a:t>:
https://www.fao.org/3/ca2942ar/CA2942AR.pdf</a:t>
            </a:r>
          </a:p>
        </p:txBody>
      </p:sp>
      <p:sp>
        <p:nvSpPr>
          <p:cNvPr id="801" name="Title 1"/>
          <p:cNvSpPr txBox="1">
            <a:spLocks noGrp="1"/>
          </p:cNvSpPr>
          <p:nvPr>
            <p:ph type="title"/>
          </p:nvPr>
        </p:nvSpPr>
        <p:spPr>
          <a:xfrm>
            <a:off x="209041" y="59982"/>
            <a:ext cx="3485469" cy="2262999"/>
          </a:xfrm>
          <a:prstGeom prst="rect">
            <a:avLst/>
          </a:prstGeom>
        </p:spPr>
        <p:txBody>
          <a:bodyPr rtlCol="1"/>
          <a:lstStyle/>
          <a:p>
            <a:pPr defTabSz="151351" rtl="1">
              <a:defRPr sz="2976"/>
            </a:pPr>
            <a:r>
              <a:rPr lang="ar" b="1" dirty="0">
                <a:latin typeface="Sakkal Majalla" panose="02000000000000000000" pitchFamily="2" charset="-78"/>
                <a:cs typeface="Sakkal Majalla" panose="02000000000000000000" pitchFamily="2" charset="-78"/>
              </a:rPr>
              <a:t>مبدأ أساسي لتوحيد الأداء في مجال الصحة في دليل الجهات الثلاث للأمراض حَيَوانِيّ</a:t>
            </a:r>
            <a:r>
              <a:rPr lang="ar-EG" b="1" dirty="0">
                <a:latin typeface="Sakkal Majalla" panose="02000000000000000000" pitchFamily="2" charset="-78"/>
                <a:cs typeface="Sakkal Majalla" panose="02000000000000000000" pitchFamily="2" charset="-78"/>
              </a:rPr>
              <a:t>َ</a:t>
            </a:r>
            <a:r>
              <a:rPr lang="ar" b="1" dirty="0">
                <a:latin typeface="Sakkal Majalla" panose="02000000000000000000" pitchFamily="2" charset="-78"/>
                <a:cs typeface="Sakkal Majalla" panose="02000000000000000000" pitchFamily="2" charset="-78"/>
              </a:rPr>
              <a:t>ة المَصْدَر  </a:t>
            </a:r>
            <a:r>
              <a:rPr b="1" dirty="0">
                <a:latin typeface="Sakkal Majalla" panose="02000000000000000000" pitchFamily="2" charset="-78"/>
                <a:cs typeface="Sakkal Majalla" panose="02000000000000000000" pitchFamily="2" charset="-78"/>
              </a:rPr>
              <a:t/>
            </a:r>
            <a:br>
              <a:rPr b="1" dirty="0">
                <a:latin typeface="Sakkal Majalla" panose="02000000000000000000" pitchFamily="2" charset="-78"/>
                <a:cs typeface="Sakkal Majalla" panose="02000000000000000000" pitchFamily="2" charset="-78"/>
              </a:rPr>
            </a:br>
            <a:endParaRPr b="1" dirty="0">
              <a:latin typeface="Sakkal Majalla" panose="02000000000000000000" pitchFamily="2" charset="-78"/>
              <a:cs typeface="Sakkal Majalla" panose="02000000000000000000" pitchFamily="2" charset="-78"/>
            </a:endParaRPr>
          </a:p>
        </p:txBody>
      </p:sp>
      <p:sp>
        <p:nvSpPr>
          <p:cNvPr id="802" name="Rounded Rectangle 4"/>
          <p:cNvSpPr/>
          <p:nvPr/>
        </p:nvSpPr>
        <p:spPr>
          <a:xfrm rot="10800000" flipH="1">
            <a:off x="281362" y="1940685"/>
            <a:ext cx="2515176" cy="111824"/>
          </a:xfrm>
          <a:prstGeom prst="roundRect">
            <a:avLst>
              <a:gd name="adj" fmla="val 50000"/>
            </a:avLst>
          </a:prstGeom>
          <a:solidFill>
            <a:schemeClr val="accent3"/>
          </a:solidFill>
          <a:ln w="12700">
            <a:miter lim="400000"/>
          </a:ln>
        </p:spPr>
        <p:txBody>
          <a:bodyPr lIns="45719" rIns="45719" rtlCol="1" anchor="ctr"/>
          <a:lstStyle/>
          <a:p>
            <a:pPr algn="ctr" rtl="1">
              <a:defRPr sz="700">
                <a:solidFill>
                  <a:srgbClr val="FFFFFF"/>
                </a:solidFill>
                <a:latin typeface="Source Sans Pro Regular"/>
                <a:ea typeface="Source Sans Pro Regular"/>
                <a:cs typeface="Source Sans Pro Regular"/>
                <a:sym typeface="Source Sans Pro Regular"/>
              </a:defRPr>
            </a:pPr>
            <a:endParaRPr/>
          </a:p>
        </p:txBody>
      </p:sp>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7" name="Subtitle 3"/>
          <p:cNvSpPr txBox="1">
            <a:spLocks noGrp="1"/>
          </p:cNvSpPr>
          <p:nvPr>
            <p:ph type="body" idx="1"/>
          </p:nvPr>
        </p:nvSpPr>
        <p:spPr>
          <a:prstGeom prst="rect">
            <a:avLst/>
          </a:prstGeom>
        </p:spPr>
        <p:txBody>
          <a:bodyPr rtlCol="1"/>
          <a:lstStyle>
            <a:lvl1pPr marL="0" indent="0" algn="r" rtl="1">
              <a:buSzTx/>
              <a:buNone/>
              <a:defRPr sz="3200">
                <a:solidFill>
                  <a:srgbClr val="FFFFFF"/>
                </a:solidFill>
                <a:latin typeface="Source Sans Pro Bold"/>
                <a:ea typeface="Source Sans Pro Bold"/>
                <a:cs typeface="Source Sans Pro Bold"/>
                <a:sym typeface="Source Sans Pro Bold"/>
              </a:defRPr>
            </a:lvl1pPr>
          </a:lstStyle>
          <a:p>
            <a:pPr rtl="1"/>
            <a:r>
              <a:rPr dirty="0" err="1">
                <a:solidFill>
                  <a:schemeClr val="tx1"/>
                </a:solidFill>
                <a:latin typeface="Sakkal Majalla" panose="02000000000000000000" pitchFamily="2" charset="-78"/>
                <a:cs typeface="Sakkal Majalla" panose="02000000000000000000" pitchFamily="2" charset="-78"/>
              </a:rPr>
              <a:t>كيف</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يمكن</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التنسيق</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بين</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هذه</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القطاعات</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والتخصصات</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المختلفة</a:t>
            </a:r>
            <a:r>
              <a:rPr dirty="0">
                <a:solidFill>
                  <a:schemeClr val="tx1"/>
                </a:solidFill>
                <a:latin typeface="Sakkal Majalla" panose="02000000000000000000" pitchFamily="2" charset="-78"/>
                <a:cs typeface="Sakkal Majalla" panose="02000000000000000000" pitchFamily="2" charset="-78"/>
              </a:rPr>
              <a:t>؟ </a:t>
            </a:r>
          </a:p>
        </p:txBody>
      </p:sp>
      <p:pic>
        <p:nvPicPr>
          <p:cNvPr id="808" name="Picture 2" descr="Picture 2"/>
          <p:cNvPicPr>
            <a:picLocks noChangeAspect="1"/>
          </p:cNvPicPr>
          <p:nvPr/>
        </p:nvPicPr>
        <p:blipFill>
          <a:blip r:embed="rId3"/>
          <a:stretch>
            <a:fillRect/>
          </a:stretch>
        </p:blipFill>
        <p:spPr>
          <a:xfrm>
            <a:off x="2133600" y="2636521"/>
            <a:ext cx="1452994" cy="1452994"/>
          </a:xfrm>
          <a:prstGeom prst="rect">
            <a:avLst/>
          </a:prstGeom>
          <a:ln w="12700">
            <a:miter lim="400000"/>
          </a:ln>
        </p:spPr>
      </p:pic>
      <p:sp>
        <p:nvSpPr>
          <p:cNvPr id="809" name="Rectangle 10"/>
          <p:cNvSpPr txBox="1"/>
          <p:nvPr/>
        </p:nvSpPr>
        <p:spPr>
          <a:xfrm>
            <a:off x="4012912" y="2064191"/>
            <a:ext cx="5813417" cy="193899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p>
            <a:pPr marL="254000" indent="-254000" rtl="1">
              <a:buClr>
                <a:schemeClr val="accent3"/>
              </a:buClr>
              <a:buSzPct val="100000"/>
              <a:buFont typeface="Arial"/>
              <a:buChar char="•"/>
              <a:defRPr sz="24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يلزم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إنشاء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آلية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للتنسيق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والتواصل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والتعاون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جميع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القطاعات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والتخصصات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ذات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الصلة</a:t>
            </a:r>
            <a:r>
              <a:rPr dirty="0">
                <a:latin typeface="Sakkal Majalla" panose="02000000000000000000" pitchFamily="2" charset="-78"/>
                <a:cs typeface="Sakkal Majalla" panose="02000000000000000000" pitchFamily="2" charset="-78"/>
              </a:rPr>
              <a:t>.</a:t>
            </a:r>
          </a:p>
          <a:p>
            <a:pPr marL="254000" indent="-254000" rtl="1">
              <a:buClr>
                <a:schemeClr val="accent3"/>
              </a:buClr>
              <a:buSzPct val="100000"/>
              <a:buFont typeface="Arial"/>
              <a:buChar char="•"/>
              <a:defRPr sz="24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قد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تتخذ</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هذه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الآلية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أشكالًا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متعددةً</a:t>
            </a:r>
            <a:r>
              <a:rPr dirty="0">
                <a:latin typeface="Sakkal Majalla" panose="02000000000000000000" pitchFamily="2" charset="-78"/>
                <a:cs typeface="Sakkal Majalla" panose="02000000000000000000" pitchFamily="2" charset="-78"/>
              </a:rPr>
              <a:t>.</a:t>
            </a:r>
          </a:p>
          <a:p>
            <a:pPr marL="254000" indent="-254000" rtl="1">
              <a:buClr>
                <a:schemeClr val="accent3"/>
              </a:buClr>
              <a:buSzPct val="100000"/>
              <a:buFont typeface="Arial"/>
              <a:buChar char="•"/>
              <a:defRPr sz="24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يمكن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ت</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شكل</a:t>
            </a:r>
            <a:r>
              <a:rPr dirty="0">
                <a:latin typeface="Sakkal Majalla" panose="02000000000000000000" pitchFamily="2" charset="-78"/>
                <a:cs typeface="Sakkal Majalla" panose="02000000000000000000" pitchFamily="2" charset="-78"/>
              </a:rPr>
              <a:t> </a:t>
            </a:r>
            <a:r>
              <a:rPr dirty="0" err="1">
                <a:solidFill>
                  <a:srgbClr val="FF0000"/>
                </a:solidFill>
                <a:latin typeface="Sakkal Majalla" panose="02000000000000000000" pitchFamily="2" charset="-78"/>
                <a:cs typeface="Sakkal Majalla" panose="02000000000000000000" pitchFamily="2" charset="-78"/>
              </a:rPr>
              <a:t>لجن</a:t>
            </a:r>
            <a:r>
              <a:rPr lang="ar-EG" dirty="0">
                <a:solidFill>
                  <a:srgbClr val="FF0000"/>
                </a:solidFill>
                <a:latin typeface="Sakkal Majalla" panose="02000000000000000000" pitchFamily="2" charset="-78"/>
                <a:cs typeface="Sakkal Majalla" panose="02000000000000000000" pitchFamily="2" charset="-78"/>
              </a:rPr>
              <a:t>ة</a:t>
            </a:r>
            <a:r>
              <a:rPr dirty="0">
                <a:solidFill>
                  <a:srgbClr val="FF0000"/>
                </a:solidFill>
                <a:latin typeface="Sakkal Majalla" panose="02000000000000000000" pitchFamily="2" charset="-78"/>
                <a:cs typeface="Sakkal Majalla" panose="02000000000000000000" pitchFamily="2" charset="-78"/>
              </a:rPr>
              <a:t> </a:t>
            </a:r>
            <a:r>
              <a:rPr dirty="0" err="1">
                <a:solidFill>
                  <a:srgbClr val="FF0000"/>
                </a:solidFill>
                <a:latin typeface="Sakkal Majalla" panose="02000000000000000000" pitchFamily="2" charset="-78"/>
                <a:cs typeface="Sakkal Majalla" panose="02000000000000000000" pitchFamily="2" charset="-78"/>
              </a:rPr>
              <a:t>أو</a:t>
            </a:r>
            <a:r>
              <a:rPr dirty="0">
                <a:solidFill>
                  <a:srgbClr val="FF0000"/>
                </a:solidFill>
                <a:latin typeface="Sakkal Majalla" panose="02000000000000000000" pitchFamily="2" charset="-78"/>
                <a:cs typeface="Sakkal Majalla" panose="02000000000000000000" pitchFamily="2" charset="-78"/>
              </a:rPr>
              <a:t> </a:t>
            </a:r>
            <a:r>
              <a:rPr dirty="0" err="1">
                <a:solidFill>
                  <a:srgbClr val="FF0000"/>
                </a:solidFill>
                <a:latin typeface="Sakkal Majalla" panose="02000000000000000000" pitchFamily="2" charset="-78"/>
                <a:cs typeface="Sakkal Majalla" panose="02000000000000000000" pitchFamily="2" charset="-78"/>
              </a:rPr>
              <a:t>فرقة</a:t>
            </a:r>
            <a:r>
              <a:rPr dirty="0">
                <a:solidFill>
                  <a:srgbClr val="FF0000"/>
                </a:solidFill>
                <a:latin typeface="Sakkal Majalla" panose="02000000000000000000" pitchFamily="2" charset="-78"/>
                <a:cs typeface="Sakkal Majalla" panose="02000000000000000000" pitchFamily="2" charset="-78"/>
              </a:rPr>
              <a:t> </a:t>
            </a:r>
            <a:r>
              <a:rPr dirty="0" err="1">
                <a:solidFill>
                  <a:srgbClr val="FF0000"/>
                </a:solidFill>
                <a:latin typeface="Sakkal Majalla" panose="02000000000000000000" pitchFamily="2" charset="-78"/>
                <a:cs typeface="Sakkal Majalla" panose="02000000000000000000" pitchFamily="2" charset="-78"/>
              </a:rPr>
              <a:t>عمل</a:t>
            </a:r>
            <a:r>
              <a:rPr dirty="0">
                <a:solidFill>
                  <a:srgbClr val="FF0000"/>
                </a:solidFill>
                <a:latin typeface="Sakkal Majalla" panose="02000000000000000000" pitchFamily="2" charset="-78"/>
                <a:cs typeface="Sakkal Majalla" panose="02000000000000000000" pitchFamily="2" charset="-78"/>
              </a:rPr>
              <a:t> </a:t>
            </a:r>
            <a:r>
              <a:rPr dirty="0" err="1">
                <a:solidFill>
                  <a:srgbClr val="FF0000"/>
                </a:solidFill>
                <a:latin typeface="Sakkal Majalla" panose="02000000000000000000" pitchFamily="2" charset="-78"/>
                <a:cs typeface="Sakkal Majalla" panose="02000000000000000000" pitchFamily="2" charset="-78"/>
              </a:rPr>
              <a:t>متعددة</a:t>
            </a:r>
            <a:r>
              <a:rPr dirty="0">
                <a:solidFill>
                  <a:srgbClr val="FF0000"/>
                </a:solidFill>
                <a:latin typeface="Sakkal Majalla" panose="02000000000000000000" pitchFamily="2" charset="-78"/>
                <a:cs typeface="Sakkal Majalla" panose="02000000000000000000" pitchFamily="2" charset="-78"/>
              </a:rPr>
              <a:t> </a:t>
            </a:r>
            <a:r>
              <a:rPr dirty="0" err="1">
                <a:solidFill>
                  <a:srgbClr val="FF0000"/>
                </a:solidFill>
                <a:latin typeface="Sakkal Majalla" panose="02000000000000000000" pitchFamily="2" charset="-78"/>
                <a:cs typeface="Sakkal Majalla" panose="02000000000000000000" pitchFamily="2" charset="-78"/>
              </a:rPr>
              <a:t>القطاعات</a:t>
            </a:r>
            <a:r>
              <a:rPr dirty="0">
                <a:solidFill>
                  <a:srgbClr val="FF0000"/>
                </a:solidFill>
                <a:latin typeface="Sakkal Majalla" panose="02000000000000000000" pitchFamily="2" charset="-78"/>
                <a:cs typeface="Sakkal Majalla" panose="02000000000000000000" pitchFamily="2" charset="-78"/>
              </a:rPr>
              <a:t> </a:t>
            </a:r>
            <a:r>
              <a:rPr dirty="0" err="1">
                <a:solidFill>
                  <a:srgbClr val="FF0000"/>
                </a:solidFill>
                <a:latin typeface="Sakkal Majalla" panose="02000000000000000000" pitchFamily="2" charset="-78"/>
                <a:cs typeface="Sakkal Majalla" panose="02000000000000000000" pitchFamily="2" charset="-78"/>
              </a:rPr>
              <a:t>لتنسيق</a:t>
            </a:r>
            <a:r>
              <a:rPr dirty="0">
                <a:solidFill>
                  <a:srgbClr val="FF0000"/>
                </a:solidFill>
                <a:latin typeface="Sakkal Majalla" panose="02000000000000000000" pitchFamily="2" charset="-78"/>
                <a:cs typeface="Sakkal Majalla" panose="02000000000000000000" pitchFamily="2" charset="-78"/>
              </a:rPr>
              <a:t> </a:t>
            </a:r>
            <a:r>
              <a:rPr dirty="0" err="1">
                <a:solidFill>
                  <a:srgbClr val="FF0000"/>
                </a:solidFill>
                <a:latin typeface="Sakkal Majalla" panose="02000000000000000000" pitchFamily="2" charset="-78"/>
                <a:cs typeface="Sakkal Majalla" panose="02000000000000000000" pitchFamily="2" charset="-78"/>
              </a:rPr>
              <a:t>نهج</a:t>
            </a:r>
            <a:r>
              <a:rPr dirty="0">
                <a:solidFill>
                  <a:srgbClr val="FF0000"/>
                </a:solidFill>
                <a:latin typeface="Sakkal Majalla" panose="02000000000000000000" pitchFamily="2" charset="-78"/>
                <a:cs typeface="Sakkal Majalla" panose="02000000000000000000" pitchFamily="2" charset="-78"/>
              </a:rPr>
              <a:t> </a:t>
            </a:r>
            <a:r>
              <a:rPr dirty="0" err="1">
                <a:solidFill>
                  <a:srgbClr val="FF0000"/>
                </a:solidFill>
                <a:latin typeface="Sakkal Majalla" panose="02000000000000000000" pitchFamily="2" charset="-78"/>
                <a:cs typeface="Sakkal Majalla" panose="02000000000000000000" pitchFamily="2" charset="-78"/>
              </a:rPr>
              <a:t>الصحة</a:t>
            </a:r>
            <a:r>
              <a:rPr dirty="0">
                <a:solidFill>
                  <a:srgbClr val="FF0000"/>
                </a:solidFill>
                <a:latin typeface="Sakkal Majalla" panose="02000000000000000000" pitchFamily="2" charset="-78"/>
                <a:cs typeface="Sakkal Majalla" panose="02000000000000000000" pitchFamily="2" charset="-78"/>
              </a:rPr>
              <a:t> </a:t>
            </a:r>
            <a:r>
              <a:rPr dirty="0" err="1">
                <a:solidFill>
                  <a:srgbClr val="FF0000"/>
                </a:solidFill>
                <a:latin typeface="Sakkal Majalla" panose="02000000000000000000" pitchFamily="2" charset="-78"/>
                <a:cs typeface="Sakkal Majalla" panose="02000000000000000000" pitchFamily="2" charset="-78"/>
              </a:rPr>
              <a:t>الواحدة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إطارًا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مؤسسيً</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ا </a:t>
            </a:r>
            <a:r>
              <a:rPr dirty="0" err="1">
                <a:latin typeface="Sakkal Majalla" panose="02000000000000000000" pitchFamily="2" charset="-78"/>
                <a:cs typeface="Sakkal Majalla" panose="02000000000000000000" pitchFamily="2" charset="-78"/>
              </a:rPr>
              <a:t>قويً</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ا.</a:t>
            </a:r>
          </a:p>
        </p:txBody>
      </p:sp>
      <p:sp>
        <p:nvSpPr>
          <p:cNvPr id="2" name="Title 16">
            <a:extLst>
              <a:ext uri="{FF2B5EF4-FFF2-40B4-BE49-F238E27FC236}">
                <a16:creationId xmlns:a16="http://schemas.microsoft.com/office/drawing/2014/main" xmlns="" id="{9B55D734-95A3-1E43-0358-50BD5506447E}"/>
              </a:ext>
            </a:extLst>
          </p:cNvPr>
          <p:cNvSpPr txBox="1">
            <a:spLocks/>
          </p:cNvSpPr>
          <p:nvPr/>
        </p:nvSpPr>
        <p:spPr>
          <a:xfrm>
            <a:off x="48803" y="-3440"/>
            <a:ext cx="9647648" cy="64611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a:bodyPr>
          <a:lstStyle>
            <a:lvl1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sz="3000" b="1" dirty="0">
                <a:latin typeface="Sakkal Majalla" panose="02000000000000000000" pitchFamily="2" charset="-78"/>
                <a:cs typeface="Sakkal Majalla" panose="02000000000000000000" pitchFamily="2" charset="-78"/>
              </a:rPr>
              <a:t>كيف يمكن التنسيق بين هذه القطاعات والتخصصات المختلفة؟ </a:t>
            </a:r>
            <a:endParaRPr lang="hu-HU" sz="3000" b="1"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4" name="Double-click to edit"/>
          <p:cNvSpPr txBox="1">
            <a:spLocks noGrp="1"/>
          </p:cNvSpPr>
          <p:nvPr>
            <p:ph type="body" idx="1"/>
          </p:nvPr>
        </p:nvSpPr>
        <p:spPr>
          <a:xfrm>
            <a:off x="1941659" y="1241580"/>
            <a:ext cx="8308681" cy="4654071"/>
          </a:xfrm>
          <a:prstGeom prst="rect">
            <a:avLst/>
          </a:prstGeom>
        </p:spPr>
        <p:txBody>
          <a:bodyPr rtlCol="1"/>
          <a:lstStyle/>
          <a:p>
            <a:pPr rtl="1"/>
            <a:endParaRPr>
              <a:latin typeface="Sakkal Majalla" panose="02000000000000000000" pitchFamily="2" charset="-78"/>
              <a:cs typeface="Sakkal Majalla" panose="02000000000000000000" pitchFamily="2" charset="-78"/>
            </a:endParaRPr>
          </a:p>
        </p:txBody>
      </p:sp>
      <p:pic>
        <p:nvPicPr>
          <p:cNvPr id="815" name="Picture 4" descr="Picture 4"/>
          <p:cNvPicPr>
            <a:picLocks noChangeAspect="1"/>
          </p:cNvPicPr>
          <p:nvPr/>
        </p:nvPicPr>
        <p:blipFill>
          <a:blip r:embed="rId3"/>
          <a:stretch>
            <a:fillRect/>
          </a:stretch>
        </p:blipFill>
        <p:spPr>
          <a:xfrm>
            <a:off x="1524000" y="1213779"/>
            <a:ext cx="9144000" cy="4876800"/>
          </a:xfrm>
          <a:prstGeom prst="rect">
            <a:avLst/>
          </a:prstGeom>
          <a:ln w="12700">
            <a:miter lim="400000"/>
          </a:ln>
        </p:spPr>
      </p:pic>
      <p:sp>
        <p:nvSpPr>
          <p:cNvPr id="816" name="Rectangle 5"/>
          <p:cNvSpPr/>
          <p:nvPr/>
        </p:nvSpPr>
        <p:spPr>
          <a:xfrm>
            <a:off x="1524000" y="1213779"/>
            <a:ext cx="9144000" cy="4876800"/>
          </a:xfrm>
          <a:prstGeom prst="rect">
            <a:avLst/>
          </a:prstGeom>
          <a:solidFill>
            <a:srgbClr val="FFFFFF">
              <a:alpha val="66000"/>
            </a:srgbClr>
          </a:solidFill>
          <a:ln w="12700">
            <a:miter lim="400000"/>
          </a:ln>
        </p:spPr>
        <p:txBody>
          <a:bodyPr lIns="45719" rIns="45719" rtlCol="1" anchor="ctr"/>
          <a:lstStyle/>
          <a:p>
            <a:pPr rtl="1"/>
            <a:endParaRPr>
              <a:latin typeface="Sakkal Majalla" panose="02000000000000000000" pitchFamily="2" charset="-78"/>
              <a:cs typeface="Sakkal Majalla" panose="02000000000000000000" pitchFamily="2" charset="-78"/>
            </a:endParaRPr>
          </a:p>
        </p:txBody>
      </p:sp>
      <p:grpSp>
        <p:nvGrpSpPr>
          <p:cNvPr id="839" name="Group 4"/>
          <p:cNvGrpSpPr/>
          <p:nvPr/>
        </p:nvGrpSpPr>
        <p:grpSpPr>
          <a:xfrm>
            <a:off x="2133598" y="1520559"/>
            <a:ext cx="8229603" cy="4309570"/>
            <a:chOff x="-1" y="0"/>
            <a:chExt cx="8229601" cy="4309569"/>
          </a:xfrm>
        </p:grpSpPr>
        <p:sp>
          <p:nvSpPr>
            <p:cNvPr id="817" name="Text Box 6"/>
            <p:cNvSpPr txBox="1"/>
            <p:nvPr/>
          </p:nvSpPr>
          <p:spPr>
            <a:xfrm>
              <a:off x="748145" y="0"/>
              <a:ext cx="6234546" cy="461663"/>
            </a:xfrm>
            <a:prstGeom prst="rect">
              <a:avLst/>
            </a:prstGeom>
            <a:solidFill>
              <a:srgbClr val="8497B0">
                <a:alpha val="52000"/>
              </a:srgbClr>
            </a:solidFill>
            <a:ln w="19050" cap="flat">
              <a:solidFill>
                <a:srgbClr val="333F50"/>
              </a:solidFill>
              <a:prstDash val="solid"/>
              <a:miter lim="8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19" rIns="45719" bIns="45719" numCol="1" rtlCol="1" anchor="t">
              <a:spAutoFit/>
            </a:bodyPr>
            <a:lstStyle>
              <a:lvl1pPr algn="ctr" rtl="1">
                <a:spcBef>
                  <a:spcPts val="1400"/>
                </a:spcBef>
                <a:defRPr sz="2400" b="1"/>
              </a:lvl1pPr>
            </a:lstStyle>
            <a:p>
              <a:pPr rtl="1"/>
              <a:r>
                <a:rPr>
                  <a:latin typeface="Sakkal Majalla" panose="02000000000000000000" pitchFamily="2" charset="-78"/>
                  <a:cs typeface="Sakkal Majalla" panose="02000000000000000000" pitchFamily="2" charset="-78"/>
                </a:rPr>
                <a:t>لجنة أو فرقة عمل متعددة القطاعات </a:t>
              </a:r>
            </a:p>
          </p:txBody>
        </p:sp>
        <p:sp>
          <p:nvSpPr>
            <p:cNvPr id="818" name="Line 7"/>
            <p:cNvSpPr/>
            <p:nvPr/>
          </p:nvSpPr>
          <p:spPr>
            <a:xfrm>
              <a:off x="1579418" y="461664"/>
              <a:ext cx="1" cy="259328"/>
            </a:xfrm>
            <a:prstGeom prst="line">
              <a:avLst/>
            </a:prstGeom>
            <a:noFill/>
            <a:ln w="9525" cap="flat">
              <a:solidFill>
                <a:srgbClr val="000000"/>
              </a:solidFill>
              <a:prstDash val="solid"/>
              <a:round/>
            </a:ln>
            <a:effectLst/>
          </p:spPr>
          <p:txBody>
            <a:bodyPr wrap="square" lIns="45719" tIns="45719" rIns="45719" bIns="45719" numCol="1" rtlCol="1" anchor="t">
              <a:noAutofit/>
            </a:bodyPr>
            <a:lstStyle/>
            <a:p>
              <a:pPr rtl="1"/>
              <a:endParaRPr>
                <a:latin typeface="Sakkal Majalla" panose="02000000000000000000" pitchFamily="2" charset="-78"/>
                <a:cs typeface="Sakkal Majalla" panose="02000000000000000000" pitchFamily="2" charset="-78"/>
              </a:endParaRPr>
            </a:p>
          </p:txBody>
        </p:sp>
        <p:sp>
          <p:nvSpPr>
            <p:cNvPr id="819" name="Line 12"/>
            <p:cNvSpPr/>
            <p:nvPr/>
          </p:nvSpPr>
          <p:spPr>
            <a:xfrm>
              <a:off x="6234545" y="461664"/>
              <a:ext cx="1" cy="259328"/>
            </a:xfrm>
            <a:prstGeom prst="line">
              <a:avLst/>
            </a:prstGeom>
            <a:noFill/>
            <a:ln w="9525" cap="flat">
              <a:solidFill>
                <a:srgbClr val="000000"/>
              </a:solidFill>
              <a:prstDash val="solid"/>
              <a:round/>
            </a:ln>
            <a:effectLst/>
          </p:spPr>
          <p:txBody>
            <a:bodyPr wrap="square" lIns="45719" tIns="45719" rIns="45719" bIns="45719" numCol="1" rtlCol="1" anchor="t">
              <a:noAutofit/>
            </a:bodyPr>
            <a:lstStyle/>
            <a:p>
              <a:pPr rtl="1"/>
              <a:endParaRPr>
                <a:latin typeface="Sakkal Majalla" panose="02000000000000000000" pitchFamily="2" charset="-78"/>
                <a:cs typeface="Sakkal Majalla" panose="02000000000000000000" pitchFamily="2" charset="-78"/>
              </a:endParaRPr>
            </a:p>
          </p:txBody>
        </p:sp>
        <p:grpSp>
          <p:nvGrpSpPr>
            <p:cNvPr id="823" name="AutoShape 3"/>
            <p:cNvGrpSpPr/>
            <p:nvPr/>
          </p:nvGrpSpPr>
          <p:grpSpPr>
            <a:xfrm>
              <a:off x="1246909" y="1638619"/>
              <a:ext cx="1745673" cy="2621792"/>
              <a:chOff x="0" y="0"/>
              <a:chExt cx="1745671" cy="2621791"/>
            </a:xfrm>
          </p:grpSpPr>
          <p:sp>
            <p:nvSpPr>
              <p:cNvPr id="820" name="Shape"/>
              <p:cNvSpPr/>
              <p:nvPr/>
            </p:nvSpPr>
            <p:spPr>
              <a:xfrm>
                <a:off x="0" y="-1"/>
                <a:ext cx="1745672" cy="2621793"/>
              </a:xfrm>
              <a:custGeom>
                <a:avLst/>
                <a:gdLst/>
                <a:ahLst/>
                <a:cxnLst>
                  <a:cxn ang="0">
                    <a:pos x="wd2" y="hd2"/>
                  </a:cxn>
                  <a:cxn ang="5400000">
                    <a:pos x="wd2" y="hd2"/>
                  </a:cxn>
                  <a:cxn ang="10800000">
                    <a:pos x="wd2" y="hd2"/>
                  </a:cxn>
                  <a:cxn ang="16200000">
                    <a:pos x="wd2" y="hd2"/>
                  </a:cxn>
                </a:cxnLst>
                <a:rect l="0" t="0" r="r" b="b"/>
                <a:pathLst>
                  <a:path w="21600" h="21600" extrusionOk="0">
                    <a:moveTo>
                      <a:pt x="0" y="2668"/>
                    </a:moveTo>
                    <a:cubicBezTo>
                      <a:pt x="0" y="1195"/>
                      <a:pt x="4835" y="0"/>
                      <a:pt x="10800" y="0"/>
                    </a:cubicBezTo>
                    <a:cubicBezTo>
                      <a:pt x="16765" y="0"/>
                      <a:pt x="21600" y="1195"/>
                      <a:pt x="21600" y="2668"/>
                    </a:cubicBezTo>
                    <a:lnTo>
                      <a:pt x="21600" y="18932"/>
                    </a:lnTo>
                    <a:cubicBezTo>
                      <a:pt x="21600" y="20405"/>
                      <a:pt x="16765" y="21600"/>
                      <a:pt x="10800" y="21600"/>
                    </a:cubicBezTo>
                    <a:cubicBezTo>
                      <a:pt x="4835" y="21600"/>
                      <a:pt x="0" y="20405"/>
                      <a:pt x="0" y="18932"/>
                    </a:cubicBezTo>
                    <a:close/>
                  </a:path>
                </a:pathLst>
              </a:custGeom>
              <a:solidFill>
                <a:srgbClr val="960000"/>
              </a:solidFill>
              <a:ln w="12700" cap="flat">
                <a:noFill/>
                <a:miter lim="400000"/>
              </a:ln>
              <a:effectLst/>
            </p:spPr>
            <p:txBody>
              <a:bodyPr wrap="square" lIns="45719" tIns="45719" rIns="45719" bIns="45719" numCol="1" rtlCol="1" anchor="ctr">
                <a:noAutofit/>
              </a:bodyPr>
              <a:lstStyle/>
              <a:p>
                <a:pPr rtl="1">
                  <a:defRPr>
                    <a:solidFill>
                      <a:srgbClr val="960000"/>
                    </a:solidFill>
                  </a:defRPr>
                </a:pPr>
                <a:endParaRPr>
                  <a:latin typeface="Sakkal Majalla" panose="02000000000000000000" pitchFamily="2" charset="-78"/>
                  <a:cs typeface="Sakkal Majalla" panose="02000000000000000000" pitchFamily="2" charset="-78"/>
                </a:endParaRPr>
              </a:p>
            </p:txBody>
          </p:sp>
          <p:sp>
            <p:nvSpPr>
              <p:cNvPr id="821" name="Oval"/>
              <p:cNvSpPr/>
              <p:nvPr/>
            </p:nvSpPr>
            <p:spPr>
              <a:xfrm>
                <a:off x="0" y="-1"/>
                <a:ext cx="1745672" cy="647785"/>
              </a:xfrm>
              <a:prstGeom prst="ellipse">
                <a:avLst/>
              </a:prstGeom>
              <a:solidFill>
                <a:srgbClr val="FFFFFF">
                  <a:alpha val="40000"/>
                </a:srgbClr>
              </a:solidFill>
              <a:ln w="12700" cap="flat">
                <a:noFill/>
                <a:miter lim="400000"/>
              </a:ln>
              <a:effectLst/>
            </p:spPr>
            <p:txBody>
              <a:bodyPr wrap="square" lIns="45719" tIns="45719" rIns="45719" bIns="45719" numCol="1" rtlCol="1" anchor="ctr">
                <a:noAutofit/>
              </a:bodyPr>
              <a:lstStyle/>
              <a:p>
                <a:pPr rtl="1">
                  <a:defRPr>
                    <a:solidFill>
                      <a:srgbClr val="960000"/>
                    </a:solidFill>
                  </a:defRPr>
                </a:pPr>
                <a:endParaRPr>
                  <a:latin typeface="Sakkal Majalla" panose="02000000000000000000" pitchFamily="2" charset="-78"/>
                  <a:cs typeface="Sakkal Majalla" panose="02000000000000000000" pitchFamily="2" charset="-78"/>
                </a:endParaRPr>
              </a:p>
            </p:txBody>
          </p:sp>
          <p:sp>
            <p:nvSpPr>
              <p:cNvPr id="822" name="Line"/>
              <p:cNvSpPr/>
              <p:nvPr/>
            </p:nvSpPr>
            <p:spPr>
              <a:xfrm>
                <a:off x="0" y="-1"/>
                <a:ext cx="1745672" cy="2621793"/>
              </a:xfrm>
              <a:custGeom>
                <a:avLst/>
                <a:gdLst/>
                <a:ahLst/>
                <a:cxnLst>
                  <a:cxn ang="0">
                    <a:pos x="wd2" y="hd2"/>
                  </a:cxn>
                  <a:cxn ang="5400000">
                    <a:pos x="wd2" y="hd2"/>
                  </a:cxn>
                  <a:cxn ang="10800000">
                    <a:pos x="wd2" y="hd2"/>
                  </a:cxn>
                  <a:cxn ang="16200000">
                    <a:pos x="wd2" y="hd2"/>
                  </a:cxn>
                </a:cxnLst>
                <a:rect l="0" t="0" r="r" b="b"/>
                <a:pathLst>
                  <a:path w="21600" h="21600" extrusionOk="0">
                    <a:moveTo>
                      <a:pt x="21600" y="2668"/>
                    </a:moveTo>
                    <a:cubicBezTo>
                      <a:pt x="21600" y="4142"/>
                      <a:pt x="16765" y="5337"/>
                      <a:pt x="10800" y="5337"/>
                    </a:cubicBezTo>
                    <a:cubicBezTo>
                      <a:pt x="4835" y="5337"/>
                      <a:pt x="0" y="4142"/>
                      <a:pt x="0" y="2668"/>
                    </a:cubicBezTo>
                    <a:cubicBezTo>
                      <a:pt x="0" y="1195"/>
                      <a:pt x="4835" y="0"/>
                      <a:pt x="10800" y="0"/>
                    </a:cubicBezTo>
                    <a:cubicBezTo>
                      <a:pt x="16765" y="0"/>
                      <a:pt x="21600" y="1195"/>
                      <a:pt x="21600" y="2668"/>
                    </a:cubicBezTo>
                    <a:lnTo>
                      <a:pt x="21600" y="18932"/>
                    </a:lnTo>
                    <a:cubicBezTo>
                      <a:pt x="21600" y="20405"/>
                      <a:pt x="16765" y="21600"/>
                      <a:pt x="10800" y="21600"/>
                    </a:cubicBezTo>
                    <a:cubicBezTo>
                      <a:pt x="4835" y="21600"/>
                      <a:pt x="0" y="20405"/>
                      <a:pt x="0" y="18932"/>
                    </a:cubicBezTo>
                    <a:lnTo>
                      <a:pt x="0" y="2668"/>
                    </a:lnTo>
                  </a:path>
                </a:pathLst>
              </a:custGeom>
              <a:noFill/>
              <a:ln w="9525" cap="flat">
                <a:solidFill>
                  <a:srgbClr val="000000"/>
                </a:solidFill>
                <a:prstDash val="solid"/>
                <a:round/>
              </a:ln>
              <a:effectLst/>
            </p:spPr>
            <p:txBody>
              <a:bodyPr wrap="square" lIns="45719" tIns="45719" rIns="45719" bIns="45719" numCol="1" rtlCol="1" anchor="ctr">
                <a:noAutofit/>
              </a:bodyPr>
              <a:lstStyle/>
              <a:p>
                <a:pPr rtl="1">
                  <a:defRPr>
                    <a:solidFill>
                      <a:srgbClr val="960000"/>
                    </a:solidFill>
                  </a:defRPr>
                </a:pPr>
                <a:endParaRPr>
                  <a:latin typeface="Sakkal Majalla" panose="02000000000000000000" pitchFamily="2" charset="-78"/>
                  <a:cs typeface="Sakkal Majalla" panose="02000000000000000000" pitchFamily="2" charset="-78"/>
                </a:endParaRPr>
              </a:p>
            </p:txBody>
          </p:sp>
        </p:grpSp>
        <p:grpSp>
          <p:nvGrpSpPr>
            <p:cNvPr id="827" name="AutoShape 2"/>
            <p:cNvGrpSpPr/>
            <p:nvPr/>
          </p:nvGrpSpPr>
          <p:grpSpPr>
            <a:xfrm>
              <a:off x="4987636" y="1556688"/>
              <a:ext cx="1745673" cy="2752881"/>
              <a:chOff x="0" y="0"/>
              <a:chExt cx="1745671" cy="2752880"/>
            </a:xfrm>
          </p:grpSpPr>
          <p:sp>
            <p:nvSpPr>
              <p:cNvPr id="824" name="Shape"/>
              <p:cNvSpPr/>
              <p:nvPr/>
            </p:nvSpPr>
            <p:spPr>
              <a:xfrm>
                <a:off x="0" y="-1"/>
                <a:ext cx="1745672" cy="2752882"/>
              </a:xfrm>
              <a:custGeom>
                <a:avLst/>
                <a:gdLst/>
                <a:ahLst/>
                <a:cxnLst>
                  <a:cxn ang="0">
                    <a:pos x="wd2" y="hd2"/>
                  </a:cxn>
                  <a:cxn ang="5400000">
                    <a:pos x="wd2" y="hd2"/>
                  </a:cxn>
                  <a:cxn ang="10800000">
                    <a:pos x="wd2" y="hd2"/>
                  </a:cxn>
                  <a:cxn ang="16200000">
                    <a:pos x="wd2" y="hd2"/>
                  </a:cxn>
                </a:cxnLst>
                <a:rect l="0" t="0" r="r" b="b"/>
                <a:pathLst>
                  <a:path w="21600" h="21600" extrusionOk="0">
                    <a:moveTo>
                      <a:pt x="0" y="2541"/>
                    </a:moveTo>
                    <a:cubicBezTo>
                      <a:pt x="0" y="1138"/>
                      <a:pt x="4835" y="0"/>
                      <a:pt x="10800" y="0"/>
                    </a:cubicBezTo>
                    <a:cubicBezTo>
                      <a:pt x="16765" y="0"/>
                      <a:pt x="21600" y="1138"/>
                      <a:pt x="21600" y="2541"/>
                    </a:cubicBezTo>
                    <a:lnTo>
                      <a:pt x="21600" y="19059"/>
                    </a:lnTo>
                    <a:cubicBezTo>
                      <a:pt x="21600" y="20462"/>
                      <a:pt x="16765" y="21600"/>
                      <a:pt x="10800" y="21600"/>
                    </a:cubicBezTo>
                    <a:cubicBezTo>
                      <a:pt x="4835" y="21600"/>
                      <a:pt x="0" y="20462"/>
                      <a:pt x="0" y="19059"/>
                    </a:cubicBezTo>
                    <a:close/>
                  </a:path>
                </a:pathLst>
              </a:custGeom>
              <a:solidFill>
                <a:srgbClr val="002060"/>
              </a:solidFill>
              <a:ln w="12700" cap="flat">
                <a:noFill/>
                <a:miter lim="400000"/>
              </a:ln>
              <a:effectLst/>
            </p:spPr>
            <p:txBody>
              <a:bodyPr wrap="square" lIns="45719" tIns="45719" rIns="45719" bIns="45719" numCol="1" rtlCol="1" anchor="ctr">
                <a:noAutofit/>
              </a:bodyPr>
              <a:lstStyle/>
              <a:p>
                <a:pPr rtl="1"/>
                <a:endParaRPr>
                  <a:latin typeface="Sakkal Majalla" panose="02000000000000000000" pitchFamily="2" charset="-78"/>
                  <a:cs typeface="Sakkal Majalla" panose="02000000000000000000" pitchFamily="2" charset="-78"/>
                </a:endParaRPr>
              </a:p>
            </p:txBody>
          </p:sp>
          <p:sp>
            <p:nvSpPr>
              <p:cNvPr id="825" name="Oval"/>
              <p:cNvSpPr/>
              <p:nvPr/>
            </p:nvSpPr>
            <p:spPr>
              <a:xfrm>
                <a:off x="0" y="-1"/>
                <a:ext cx="1745672" cy="647681"/>
              </a:xfrm>
              <a:prstGeom prst="ellipse">
                <a:avLst/>
              </a:prstGeom>
              <a:solidFill>
                <a:srgbClr val="FFFFFF">
                  <a:alpha val="40000"/>
                </a:srgbClr>
              </a:solidFill>
              <a:ln w="12700" cap="flat">
                <a:noFill/>
                <a:miter lim="400000"/>
              </a:ln>
              <a:effectLst/>
            </p:spPr>
            <p:txBody>
              <a:bodyPr wrap="square" lIns="45719" tIns="45719" rIns="45719" bIns="45719" numCol="1" rtlCol="1" anchor="ctr">
                <a:noAutofit/>
              </a:bodyPr>
              <a:lstStyle/>
              <a:p>
                <a:pPr rtl="1"/>
                <a:endParaRPr>
                  <a:latin typeface="Sakkal Majalla" panose="02000000000000000000" pitchFamily="2" charset="-78"/>
                  <a:cs typeface="Sakkal Majalla" panose="02000000000000000000" pitchFamily="2" charset="-78"/>
                </a:endParaRPr>
              </a:p>
            </p:txBody>
          </p:sp>
          <p:sp>
            <p:nvSpPr>
              <p:cNvPr id="826" name="Line"/>
              <p:cNvSpPr/>
              <p:nvPr/>
            </p:nvSpPr>
            <p:spPr>
              <a:xfrm>
                <a:off x="0" y="-1"/>
                <a:ext cx="1745672" cy="2752882"/>
              </a:xfrm>
              <a:custGeom>
                <a:avLst/>
                <a:gdLst/>
                <a:ahLst/>
                <a:cxnLst>
                  <a:cxn ang="0">
                    <a:pos x="wd2" y="hd2"/>
                  </a:cxn>
                  <a:cxn ang="5400000">
                    <a:pos x="wd2" y="hd2"/>
                  </a:cxn>
                  <a:cxn ang="10800000">
                    <a:pos x="wd2" y="hd2"/>
                  </a:cxn>
                  <a:cxn ang="16200000">
                    <a:pos x="wd2" y="hd2"/>
                  </a:cxn>
                </a:cxnLst>
                <a:rect l="0" t="0" r="r" b="b"/>
                <a:pathLst>
                  <a:path w="21600" h="21600" extrusionOk="0">
                    <a:moveTo>
                      <a:pt x="21600" y="2541"/>
                    </a:moveTo>
                    <a:cubicBezTo>
                      <a:pt x="21600" y="3944"/>
                      <a:pt x="16765" y="5082"/>
                      <a:pt x="10800" y="5082"/>
                    </a:cubicBezTo>
                    <a:cubicBezTo>
                      <a:pt x="4835" y="5082"/>
                      <a:pt x="0" y="3944"/>
                      <a:pt x="0" y="2541"/>
                    </a:cubicBezTo>
                    <a:cubicBezTo>
                      <a:pt x="0" y="1138"/>
                      <a:pt x="4835" y="0"/>
                      <a:pt x="10800" y="0"/>
                    </a:cubicBezTo>
                    <a:cubicBezTo>
                      <a:pt x="16765" y="0"/>
                      <a:pt x="21600" y="1138"/>
                      <a:pt x="21600" y="2541"/>
                    </a:cubicBezTo>
                    <a:lnTo>
                      <a:pt x="21600" y="19059"/>
                    </a:lnTo>
                    <a:cubicBezTo>
                      <a:pt x="21600" y="20462"/>
                      <a:pt x="16765" y="21600"/>
                      <a:pt x="10800" y="21600"/>
                    </a:cubicBezTo>
                    <a:cubicBezTo>
                      <a:pt x="4835" y="21600"/>
                      <a:pt x="0" y="20462"/>
                      <a:pt x="0" y="19059"/>
                    </a:cubicBezTo>
                    <a:lnTo>
                      <a:pt x="0" y="2541"/>
                    </a:lnTo>
                  </a:path>
                </a:pathLst>
              </a:custGeom>
              <a:noFill/>
              <a:ln w="9525" cap="flat">
                <a:solidFill>
                  <a:srgbClr val="000000"/>
                </a:solidFill>
                <a:prstDash val="solid"/>
                <a:round/>
              </a:ln>
              <a:effectLst/>
            </p:spPr>
            <p:txBody>
              <a:bodyPr wrap="square" lIns="45719" tIns="45719" rIns="45719" bIns="45719" numCol="1" rtlCol="1" anchor="ctr">
                <a:noAutofit/>
              </a:bodyPr>
              <a:lstStyle/>
              <a:p>
                <a:pPr rtl="1"/>
                <a:endParaRPr>
                  <a:latin typeface="Sakkal Majalla" panose="02000000000000000000" pitchFamily="2" charset="-78"/>
                  <a:cs typeface="Sakkal Majalla" panose="02000000000000000000" pitchFamily="2" charset="-78"/>
                </a:endParaRPr>
              </a:p>
            </p:txBody>
          </p:sp>
        </p:grpSp>
        <p:grpSp>
          <p:nvGrpSpPr>
            <p:cNvPr id="830" name="Group 35"/>
            <p:cNvGrpSpPr/>
            <p:nvPr/>
          </p:nvGrpSpPr>
          <p:grpSpPr>
            <a:xfrm>
              <a:off x="1246909" y="1573074"/>
              <a:ext cx="1745674" cy="655450"/>
              <a:chOff x="0" y="0"/>
              <a:chExt cx="1745672" cy="655449"/>
            </a:xfrm>
          </p:grpSpPr>
          <p:sp>
            <p:nvSpPr>
              <p:cNvPr id="828" name="Oval 15"/>
              <p:cNvSpPr/>
              <p:nvPr/>
            </p:nvSpPr>
            <p:spPr>
              <a:xfrm>
                <a:off x="0" y="0"/>
                <a:ext cx="1745672" cy="655449"/>
              </a:xfrm>
              <a:prstGeom prst="ellipse">
                <a:avLst/>
              </a:prstGeom>
              <a:solidFill>
                <a:srgbClr val="960000"/>
              </a:solidFill>
              <a:ln w="9525" cap="flat">
                <a:solidFill>
                  <a:srgbClr val="000000"/>
                </a:solidFill>
                <a:prstDash val="solid"/>
                <a:round/>
              </a:ln>
              <a:effectLst/>
            </p:spPr>
            <p:txBody>
              <a:bodyPr wrap="square" lIns="45719" tIns="45719" rIns="45719" bIns="45719" numCol="1" rtlCol="1" anchor="ctr">
                <a:noAutofit/>
              </a:bodyPr>
              <a:lstStyle/>
              <a:p>
                <a:pPr rtl="1"/>
                <a:endParaRPr>
                  <a:latin typeface="Sakkal Majalla" panose="02000000000000000000" pitchFamily="2" charset="-78"/>
                  <a:cs typeface="Sakkal Majalla" panose="02000000000000000000" pitchFamily="2" charset="-78"/>
                </a:endParaRPr>
              </a:p>
            </p:txBody>
          </p:sp>
          <p:sp>
            <p:nvSpPr>
              <p:cNvPr id="829" name="Text Box 17"/>
              <p:cNvSpPr txBox="1"/>
              <p:nvPr/>
            </p:nvSpPr>
            <p:spPr>
              <a:xfrm>
                <a:off x="211974" y="126310"/>
                <a:ext cx="1321724" cy="400107"/>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19" rIns="45719" bIns="45719" numCol="1" rtlCol="1" anchor="t">
                <a:spAutoFit/>
              </a:bodyPr>
              <a:lstStyle>
                <a:lvl1pPr algn="ctr" rtl="1">
                  <a:spcBef>
                    <a:spcPts val="1200"/>
                  </a:spcBef>
                  <a:defRPr sz="2000">
                    <a:solidFill>
                      <a:srgbClr val="FFFFFF"/>
                    </a:solidFill>
                  </a:defRPr>
                </a:lvl1pPr>
              </a:lstStyle>
              <a:p>
                <a:pPr rtl="1"/>
                <a:r>
                  <a:rPr>
                    <a:latin typeface="Sakkal Majalla" panose="02000000000000000000" pitchFamily="2" charset="-78"/>
                    <a:cs typeface="Sakkal Majalla" panose="02000000000000000000" pitchFamily="2" charset="-78"/>
                  </a:rPr>
                  <a:t>فرقة عمل</a:t>
                </a:r>
              </a:p>
            </p:txBody>
          </p:sp>
        </p:grpSp>
        <p:grpSp>
          <p:nvGrpSpPr>
            <p:cNvPr id="833" name="Group 36"/>
            <p:cNvGrpSpPr/>
            <p:nvPr/>
          </p:nvGrpSpPr>
          <p:grpSpPr>
            <a:xfrm>
              <a:off x="4987636" y="1507528"/>
              <a:ext cx="1745674" cy="651355"/>
              <a:chOff x="0" y="-1"/>
              <a:chExt cx="1745672" cy="651354"/>
            </a:xfrm>
          </p:grpSpPr>
          <p:sp>
            <p:nvSpPr>
              <p:cNvPr id="831" name="Oval 16"/>
              <p:cNvSpPr/>
              <p:nvPr/>
            </p:nvSpPr>
            <p:spPr>
              <a:xfrm>
                <a:off x="0" y="-1"/>
                <a:ext cx="1745672" cy="651354"/>
              </a:xfrm>
              <a:prstGeom prst="ellipse">
                <a:avLst/>
              </a:prstGeom>
              <a:solidFill>
                <a:srgbClr val="002060"/>
              </a:solidFill>
              <a:ln w="9525" cap="flat">
                <a:solidFill>
                  <a:srgbClr val="000000"/>
                </a:solidFill>
                <a:prstDash val="solid"/>
                <a:round/>
              </a:ln>
              <a:effectLst/>
            </p:spPr>
            <p:txBody>
              <a:bodyPr wrap="square" lIns="45719" tIns="45719" rIns="45719" bIns="45719" numCol="1" rtlCol="1" anchor="ctr">
                <a:noAutofit/>
              </a:bodyPr>
              <a:lstStyle/>
              <a:p>
                <a:pPr rtl="1"/>
                <a:endParaRPr>
                  <a:latin typeface="Sakkal Majalla" panose="02000000000000000000" pitchFamily="2" charset="-78"/>
                  <a:cs typeface="Sakkal Majalla" panose="02000000000000000000" pitchFamily="2" charset="-78"/>
                </a:endParaRPr>
              </a:p>
            </p:txBody>
          </p:sp>
          <p:sp>
            <p:nvSpPr>
              <p:cNvPr id="832" name="Text Box 18"/>
              <p:cNvSpPr txBox="1"/>
              <p:nvPr/>
            </p:nvSpPr>
            <p:spPr>
              <a:xfrm>
                <a:off x="211974" y="145875"/>
                <a:ext cx="1321724" cy="400107"/>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19" rIns="45719" bIns="45719" numCol="1" rtlCol="1" anchor="t">
                <a:spAutoFit/>
              </a:bodyPr>
              <a:lstStyle>
                <a:lvl1pPr algn="ctr" rtl="1">
                  <a:spcBef>
                    <a:spcPts val="1200"/>
                  </a:spcBef>
                  <a:defRPr sz="2000">
                    <a:solidFill>
                      <a:srgbClr val="FFFFFF"/>
                    </a:solidFill>
                  </a:defRPr>
                </a:lvl1pPr>
              </a:lstStyle>
              <a:p>
                <a:pPr rtl="1"/>
                <a:r>
                  <a:rPr>
                    <a:latin typeface="Sakkal Majalla" panose="02000000000000000000" pitchFamily="2" charset="-78"/>
                    <a:cs typeface="Sakkal Majalla" panose="02000000000000000000" pitchFamily="2" charset="-78"/>
                  </a:rPr>
                  <a:t>فرقة عمل</a:t>
                </a:r>
              </a:p>
            </p:txBody>
          </p:sp>
        </p:grpSp>
        <p:sp>
          <p:nvSpPr>
            <p:cNvPr id="834" name="Text Box 11"/>
            <p:cNvSpPr txBox="1"/>
            <p:nvPr/>
          </p:nvSpPr>
          <p:spPr>
            <a:xfrm>
              <a:off x="-1" y="725316"/>
              <a:ext cx="3325092" cy="400108"/>
            </a:xfrm>
            <a:prstGeom prst="rect">
              <a:avLst/>
            </a:prstGeom>
            <a:solidFill>
              <a:srgbClr val="960000"/>
            </a:solidFill>
            <a:ln w="12700" cap="flat">
              <a:solidFill>
                <a:srgbClr val="000000"/>
              </a:solidFill>
              <a:prstDash val="solid"/>
              <a:miter lim="8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19" rIns="45719" bIns="45719" numCol="1" rtlCol="1" anchor="t">
              <a:spAutoFit/>
            </a:bodyPr>
            <a:lstStyle>
              <a:lvl1pPr algn="ctr" rtl="1">
                <a:spcBef>
                  <a:spcPts val="1200"/>
                </a:spcBef>
                <a:defRPr sz="2000">
                  <a:solidFill>
                    <a:srgbClr val="FFFFFF"/>
                  </a:solidFill>
                </a:defRPr>
              </a:lvl1pPr>
            </a:lstStyle>
            <a:p>
              <a:pPr rtl="1"/>
              <a:r>
                <a:rPr>
                  <a:latin typeface="Sakkal Majalla" panose="02000000000000000000" pitchFamily="2" charset="-78"/>
                  <a:cs typeface="Sakkal Majalla" panose="02000000000000000000" pitchFamily="2" charset="-78"/>
                </a:rPr>
                <a:t>وزارة الزراعة</a:t>
              </a:r>
            </a:p>
          </p:txBody>
        </p:sp>
        <p:sp>
          <p:nvSpPr>
            <p:cNvPr id="835" name="Rectangle 12"/>
            <p:cNvSpPr/>
            <p:nvPr/>
          </p:nvSpPr>
          <p:spPr>
            <a:xfrm>
              <a:off x="4904509" y="734647"/>
              <a:ext cx="3325091" cy="327724"/>
            </a:xfrm>
            <a:prstGeom prst="rect">
              <a:avLst/>
            </a:prstGeom>
            <a:solidFill>
              <a:srgbClr val="002060"/>
            </a:solidFill>
            <a:ln w="9525" cap="flat">
              <a:solidFill>
                <a:srgbClr val="000000"/>
              </a:solidFill>
              <a:prstDash val="solid"/>
              <a:miter lim="800000"/>
            </a:ln>
            <a:effectLst/>
          </p:spPr>
          <p:txBody>
            <a:bodyPr wrap="square" lIns="45719" tIns="45719" rIns="45719" bIns="45719" numCol="1" rtlCol="1" anchor="ctr">
              <a:noAutofit/>
            </a:bodyPr>
            <a:lstStyle/>
            <a:p>
              <a:pPr rtl="1"/>
              <a:endParaRPr>
                <a:latin typeface="Sakkal Majalla" panose="02000000000000000000" pitchFamily="2" charset="-78"/>
                <a:cs typeface="Sakkal Majalla" panose="02000000000000000000" pitchFamily="2" charset="-78"/>
              </a:endParaRPr>
            </a:p>
          </p:txBody>
        </p:sp>
        <p:sp>
          <p:nvSpPr>
            <p:cNvPr id="836" name="Line 15"/>
            <p:cNvSpPr/>
            <p:nvPr/>
          </p:nvSpPr>
          <p:spPr>
            <a:xfrm>
              <a:off x="1579418" y="1048716"/>
              <a:ext cx="498764" cy="524359"/>
            </a:xfrm>
            <a:prstGeom prst="line">
              <a:avLst/>
            </a:prstGeom>
            <a:noFill/>
            <a:ln w="9525" cap="flat">
              <a:solidFill>
                <a:srgbClr val="000000"/>
              </a:solidFill>
              <a:prstDash val="solid"/>
              <a:round/>
            </a:ln>
            <a:effectLst/>
          </p:spPr>
          <p:txBody>
            <a:bodyPr wrap="square" lIns="45719" tIns="45719" rIns="45719" bIns="45719" numCol="1" rtlCol="1" anchor="t">
              <a:noAutofit/>
            </a:bodyPr>
            <a:lstStyle/>
            <a:p>
              <a:pPr rtl="1"/>
              <a:endParaRPr>
                <a:latin typeface="Sakkal Majalla" panose="02000000000000000000" pitchFamily="2" charset="-78"/>
                <a:cs typeface="Sakkal Majalla" panose="02000000000000000000" pitchFamily="2" charset="-78"/>
              </a:endParaRPr>
            </a:p>
          </p:txBody>
        </p:sp>
        <p:sp>
          <p:nvSpPr>
            <p:cNvPr id="837" name="Line 16"/>
            <p:cNvSpPr/>
            <p:nvPr/>
          </p:nvSpPr>
          <p:spPr>
            <a:xfrm flipH="1">
              <a:off x="5818909" y="1048716"/>
              <a:ext cx="332510" cy="458814"/>
            </a:xfrm>
            <a:prstGeom prst="line">
              <a:avLst/>
            </a:prstGeom>
            <a:noFill/>
            <a:ln w="9525" cap="flat">
              <a:solidFill>
                <a:srgbClr val="000000"/>
              </a:solidFill>
              <a:prstDash val="solid"/>
              <a:round/>
            </a:ln>
            <a:effectLst/>
          </p:spPr>
          <p:txBody>
            <a:bodyPr wrap="square" lIns="45719" tIns="45719" rIns="45719" bIns="45719" numCol="1" rtlCol="1" anchor="t">
              <a:noAutofit/>
            </a:bodyPr>
            <a:lstStyle/>
            <a:p>
              <a:pPr rtl="1"/>
              <a:endParaRPr>
                <a:latin typeface="Sakkal Majalla" panose="02000000000000000000" pitchFamily="2" charset="-78"/>
                <a:cs typeface="Sakkal Majalla" panose="02000000000000000000" pitchFamily="2" charset="-78"/>
              </a:endParaRPr>
            </a:p>
          </p:txBody>
        </p:sp>
        <p:sp>
          <p:nvSpPr>
            <p:cNvPr id="838" name="Text Box 11"/>
            <p:cNvSpPr txBox="1"/>
            <p:nvPr/>
          </p:nvSpPr>
          <p:spPr>
            <a:xfrm>
              <a:off x="5282738" y="711584"/>
              <a:ext cx="2651761" cy="400108"/>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19" rIns="45719" bIns="45719" numCol="1" rtlCol="1" anchor="t">
              <a:spAutoFit/>
            </a:bodyPr>
            <a:lstStyle>
              <a:lvl1pPr algn="ctr" rtl="1">
                <a:spcBef>
                  <a:spcPts val="1200"/>
                </a:spcBef>
                <a:defRPr sz="2000">
                  <a:solidFill>
                    <a:srgbClr val="FFFFFF"/>
                  </a:solidFill>
                </a:defRPr>
              </a:lvl1pPr>
            </a:lstStyle>
            <a:p>
              <a:pPr rtl="1"/>
              <a:r>
                <a:rPr>
                  <a:latin typeface="Sakkal Majalla" panose="02000000000000000000" pitchFamily="2" charset="-78"/>
                  <a:cs typeface="Sakkal Majalla" panose="02000000000000000000" pitchFamily="2" charset="-78"/>
                </a:rPr>
                <a:t>وزارة الصحة العامة</a:t>
              </a:r>
            </a:p>
          </p:txBody>
        </p:sp>
      </p:grpSp>
      <p:grpSp>
        <p:nvGrpSpPr>
          <p:cNvPr id="842" name="Group 50"/>
          <p:cNvGrpSpPr/>
          <p:nvPr/>
        </p:nvGrpSpPr>
        <p:grpSpPr>
          <a:xfrm>
            <a:off x="4128869" y="4577135"/>
            <a:ext cx="4029077" cy="386432"/>
            <a:chOff x="0" y="11869"/>
            <a:chExt cx="4029076" cy="386430"/>
          </a:xfrm>
        </p:grpSpPr>
        <p:sp>
          <p:nvSpPr>
            <p:cNvPr id="840" name="Rounded Rectangle 49"/>
            <p:cNvSpPr/>
            <p:nvPr/>
          </p:nvSpPr>
          <p:spPr>
            <a:xfrm>
              <a:off x="1" y="29998"/>
              <a:ext cx="4029075" cy="368301"/>
            </a:xfrm>
            <a:prstGeom prst="roundRect">
              <a:avLst>
                <a:gd name="adj" fmla="val 16667"/>
              </a:avLst>
            </a:prstGeom>
            <a:solidFill>
              <a:srgbClr val="0078A7"/>
            </a:solidFill>
            <a:ln w="25400" cap="flat">
              <a:solidFill>
                <a:srgbClr val="0070C0"/>
              </a:solidFill>
              <a:prstDash val="solid"/>
              <a:miter lim="800000"/>
            </a:ln>
            <a:effectLst/>
          </p:spPr>
          <p:txBody>
            <a:bodyPr wrap="square" lIns="45719" tIns="45719" rIns="45719" bIns="45719" numCol="1" rtlCol="1" anchor="ctr">
              <a:noAutofit/>
            </a:bodyPr>
            <a:lstStyle/>
            <a:p>
              <a:pPr algn="ctr" rtl="1">
                <a:defRPr>
                  <a:solidFill>
                    <a:srgbClr val="222A35"/>
                  </a:solidFill>
                </a:defRPr>
              </a:pPr>
              <a:endParaRPr>
                <a:solidFill>
                  <a:schemeClr val="bg1"/>
                </a:solidFill>
                <a:latin typeface="Sakkal Majalla" panose="02000000000000000000" pitchFamily="2" charset="-78"/>
                <a:cs typeface="Sakkal Majalla" panose="02000000000000000000" pitchFamily="2" charset="-78"/>
              </a:endParaRPr>
            </a:p>
          </p:txBody>
        </p:sp>
        <p:sp>
          <p:nvSpPr>
            <p:cNvPr id="841" name="TextBox 50"/>
            <p:cNvSpPr txBox="1"/>
            <p:nvPr/>
          </p:nvSpPr>
          <p:spPr>
            <a:xfrm>
              <a:off x="0" y="11869"/>
              <a:ext cx="4029075" cy="369328"/>
            </a:xfrm>
            <a:prstGeom prst="rect">
              <a:avLst/>
            </a:prstGeom>
            <a:solidFill>
              <a:srgbClr val="0F55FA"/>
            </a:solidFill>
            <a:ln w="9525" cap="flat">
              <a:solidFill>
                <a:srgbClr val="0070C0"/>
              </a:solidFill>
              <a:prstDash val="solid"/>
              <a:round/>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19" rIns="45719" bIns="45719" numCol="1" rtlCol="1" anchor="ctr">
              <a:spAutoFit/>
            </a:bodyPr>
            <a:lstStyle>
              <a:lvl1pPr algn="ctr" rtl="1">
                <a:defRPr>
                  <a:solidFill>
                    <a:srgbClr val="222A35"/>
                  </a:solidFill>
                  <a:latin typeface="Source Sans Pro Regular"/>
                  <a:ea typeface="Source Sans Pro Regular"/>
                  <a:cs typeface="Source Sans Pro Regular"/>
                  <a:sym typeface="Source Sans Pro Regular"/>
                </a:defRPr>
              </a:lvl1pPr>
            </a:lstStyle>
            <a:p>
              <a:pPr rtl="1"/>
              <a:r>
                <a:rPr>
                  <a:solidFill>
                    <a:schemeClr val="bg1"/>
                  </a:solidFill>
                  <a:latin typeface="Sakkal Majalla" panose="02000000000000000000" pitchFamily="2" charset="-78"/>
                  <a:cs typeface="Sakkal Majalla" panose="02000000000000000000" pitchFamily="2" charset="-78"/>
                </a:rPr>
                <a:t>لجنة فرعية معنية باللوجستيات والأمن</a:t>
              </a:r>
              <a:endParaRPr lang="en-US" dirty="0">
                <a:solidFill>
                  <a:schemeClr val="bg1"/>
                </a:solidFill>
                <a:latin typeface="Sakkal Majalla" panose="02000000000000000000" pitchFamily="2" charset="-78"/>
                <a:cs typeface="Sakkal Majalla" panose="02000000000000000000" pitchFamily="2" charset="-78"/>
              </a:endParaRPr>
            </a:p>
          </p:txBody>
        </p:sp>
      </p:grpSp>
      <p:grpSp>
        <p:nvGrpSpPr>
          <p:cNvPr id="845" name="Group 24"/>
          <p:cNvGrpSpPr/>
          <p:nvPr/>
        </p:nvGrpSpPr>
        <p:grpSpPr>
          <a:xfrm>
            <a:off x="4083151" y="5185141"/>
            <a:ext cx="4029074" cy="408261"/>
            <a:chOff x="0" y="0"/>
            <a:chExt cx="4029073" cy="408260"/>
          </a:xfrm>
        </p:grpSpPr>
        <p:sp>
          <p:nvSpPr>
            <p:cNvPr id="843" name="Rounded Rectangle 52"/>
            <p:cNvSpPr/>
            <p:nvPr/>
          </p:nvSpPr>
          <p:spPr>
            <a:xfrm>
              <a:off x="0" y="39960"/>
              <a:ext cx="4029074" cy="368301"/>
            </a:xfrm>
            <a:prstGeom prst="roundRect">
              <a:avLst>
                <a:gd name="adj" fmla="val 16667"/>
              </a:avLst>
            </a:prstGeom>
            <a:solidFill>
              <a:srgbClr val="FFC000"/>
            </a:solidFill>
            <a:ln w="25400" cap="flat">
              <a:solidFill>
                <a:srgbClr val="510006"/>
              </a:solidFill>
              <a:prstDash val="solid"/>
              <a:miter lim="800000"/>
            </a:ln>
            <a:effectLst/>
          </p:spPr>
          <p:txBody>
            <a:bodyPr wrap="square" lIns="45719" tIns="45719" rIns="45719" bIns="45719" numCol="1" rtlCol="1" anchor="ctr">
              <a:noAutofit/>
            </a:bodyPr>
            <a:lstStyle/>
            <a:p>
              <a:pPr algn="ctr" rtl="1">
                <a:defRPr>
                  <a:solidFill>
                    <a:srgbClr val="222A35"/>
                  </a:solidFill>
                </a:defRPr>
              </a:pPr>
              <a:endParaRPr>
                <a:latin typeface="Sakkal Majalla" panose="02000000000000000000" pitchFamily="2" charset="-78"/>
                <a:cs typeface="Sakkal Majalla" panose="02000000000000000000" pitchFamily="2" charset="-78"/>
              </a:endParaRPr>
            </a:p>
          </p:txBody>
        </p:sp>
        <p:sp>
          <p:nvSpPr>
            <p:cNvPr id="844" name="TextBox 53"/>
            <p:cNvSpPr txBox="1"/>
            <p:nvPr/>
          </p:nvSpPr>
          <p:spPr>
            <a:xfrm>
              <a:off x="45718" y="0"/>
              <a:ext cx="3937636" cy="383540"/>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19" rIns="45719" bIns="45719" numCol="1" rtlCol="1" anchor="ctr">
              <a:spAutoFit/>
            </a:bodyPr>
            <a:lstStyle>
              <a:lvl1pPr algn="ctr" rtl="1">
                <a:defRPr>
                  <a:solidFill>
                    <a:srgbClr val="222A35"/>
                  </a:solidFill>
                  <a:latin typeface="Source Sans Pro Regular"/>
                  <a:ea typeface="Source Sans Pro Regular"/>
                  <a:cs typeface="Source Sans Pro Regular"/>
                  <a:sym typeface="Source Sans Pro Regular"/>
                </a:defRPr>
              </a:lvl1pPr>
            </a:lstStyle>
            <a:p>
              <a:pPr rtl="1"/>
              <a:r>
                <a:rPr>
                  <a:latin typeface="Sakkal Majalla" panose="02000000000000000000" pitchFamily="2" charset="-78"/>
                  <a:cs typeface="Sakkal Majalla" panose="02000000000000000000" pitchFamily="2" charset="-78"/>
                </a:rPr>
                <a:t>لجنة فرعية معنية بالإعلام والاتصالات</a:t>
              </a:r>
            </a:p>
          </p:txBody>
        </p:sp>
      </p:grpSp>
      <p:grpSp>
        <p:nvGrpSpPr>
          <p:cNvPr id="848" name="Rounded Rectangle 2"/>
          <p:cNvGrpSpPr/>
          <p:nvPr/>
        </p:nvGrpSpPr>
        <p:grpSpPr>
          <a:xfrm>
            <a:off x="3375442" y="3848145"/>
            <a:ext cx="5486401" cy="646329"/>
            <a:chOff x="0" y="14655"/>
            <a:chExt cx="5486399" cy="646328"/>
          </a:xfrm>
        </p:grpSpPr>
        <p:sp>
          <p:nvSpPr>
            <p:cNvPr id="846" name="Rounded Rectangle"/>
            <p:cNvSpPr/>
            <p:nvPr/>
          </p:nvSpPr>
          <p:spPr>
            <a:xfrm>
              <a:off x="0" y="50261"/>
              <a:ext cx="5486399" cy="575118"/>
            </a:xfrm>
            <a:prstGeom prst="roundRect">
              <a:avLst>
                <a:gd name="adj" fmla="val 16667"/>
              </a:avLst>
            </a:prstGeom>
            <a:solidFill>
              <a:schemeClr val="accent1"/>
            </a:solidFill>
            <a:ln w="12700" cap="flat">
              <a:solidFill>
                <a:srgbClr val="011749"/>
              </a:solidFill>
              <a:prstDash val="solid"/>
              <a:miter lim="800000"/>
            </a:ln>
            <a:effectLst/>
          </p:spPr>
          <p:txBody>
            <a:bodyPr wrap="square" lIns="45719" tIns="45719" rIns="45719" bIns="45719" numCol="1" rtlCol="1" anchor="ctr">
              <a:noAutofit/>
            </a:bodyPr>
            <a:lstStyle/>
            <a:p>
              <a:pPr algn="ctr" rtl="1">
                <a:defRPr>
                  <a:solidFill>
                    <a:srgbClr val="FFFFFF"/>
                  </a:solidFill>
                </a:defRPr>
              </a:pPr>
              <a:endParaRPr>
                <a:solidFill>
                  <a:schemeClr val="bg1"/>
                </a:solidFill>
                <a:latin typeface="Sakkal Majalla" panose="02000000000000000000" pitchFamily="2" charset="-78"/>
                <a:cs typeface="Sakkal Majalla" panose="02000000000000000000" pitchFamily="2" charset="-78"/>
              </a:endParaRPr>
            </a:p>
          </p:txBody>
        </p:sp>
        <p:sp>
          <p:nvSpPr>
            <p:cNvPr id="847" name="Sub-committees on …Epidemiology &amp; Surveillance…"/>
            <p:cNvSpPr txBox="1"/>
            <p:nvPr/>
          </p:nvSpPr>
          <p:spPr>
            <a:xfrm>
              <a:off x="80144" y="14655"/>
              <a:ext cx="5326110" cy="646328"/>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19" rIns="45719" bIns="45719" numCol="1" rtlCol="1" anchor="ctr">
              <a:spAutoFit/>
            </a:bodyPr>
            <a:lstStyle/>
            <a:p>
              <a:pPr algn="ctr" rtl="1">
                <a:defRPr>
                  <a:latin typeface="Source Sans Pro Regular"/>
                  <a:ea typeface="Source Sans Pro Regular"/>
                  <a:cs typeface="Source Sans Pro Regular"/>
                  <a:sym typeface="Source Sans Pro Regular"/>
                </a:defRPr>
              </a:pPr>
              <a:r>
                <a:rPr dirty="0" err="1">
                  <a:solidFill>
                    <a:schemeClr val="bg1"/>
                  </a:solidFill>
                  <a:latin typeface="Sakkal Majalla" panose="02000000000000000000" pitchFamily="2" charset="-78"/>
                  <a:cs typeface="Sakkal Majalla" panose="02000000000000000000" pitchFamily="2" charset="-78"/>
                </a:rPr>
                <a:t>لجان</a:t>
              </a:r>
              <a:r>
                <a:rPr dirty="0">
                  <a:solidFill>
                    <a:schemeClr val="bg1"/>
                  </a:solidFill>
                  <a:latin typeface="Sakkal Majalla" panose="02000000000000000000" pitchFamily="2" charset="-78"/>
                  <a:cs typeface="Sakkal Majalla" panose="02000000000000000000" pitchFamily="2" charset="-78"/>
                </a:rPr>
                <a:t> </a:t>
              </a:r>
              <a:r>
                <a:rPr dirty="0" err="1">
                  <a:solidFill>
                    <a:schemeClr val="bg1"/>
                  </a:solidFill>
                  <a:latin typeface="Sakkal Majalla" panose="02000000000000000000" pitchFamily="2" charset="-78"/>
                  <a:cs typeface="Sakkal Majalla" panose="02000000000000000000" pitchFamily="2" charset="-78"/>
                </a:rPr>
                <a:t>فرعية</a:t>
              </a:r>
              <a:r>
                <a:rPr dirty="0">
                  <a:solidFill>
                    <a:schemeClr val="bg1"/>
                  </a:solidFill>
                  <a:latin typeface="Sakkal Majalla" panose="02000000000000000000" pitchFamily="2" charset="-78"/>
                  <a:cs typeface="Sakkal Majalla" panose="02000000000000000000" pitchFamily="2" charset="-78"/>
                </a:rPr>
                <a:t> </a:t>
              </a:r>
              <a:r>
                <a:rPr dirty="0" err="1">
                  <a:solidFill>
                    <a:schemeClr val="bg1"/>
                  </a:solidFill>
                  <a:latin typeface="Sakkal Majalla" panose="02000000000000000000" pitchFamily="2" charset="-78"/>
                  <a:cs typeface="Sakkal Majalla" panose="02000000000000000000" pitchFamily="2" charset="-78"/>
                </a:rPr>
                <a:t>معنية</a:t>
              </a:r>
              <a:r>
                <a:rPr dirty="0">
                  <a:solidFill>
                    <a:schemeClr val="bg1"/>
                  </a:solidFill>
                  <a:latin typeface="Sakkal Majalla" panose="02000000000000000000" pitchFamily="2" charset="-78"/>
                  <a:cs typeface="Sakkal Majalla" panose="02000000000000000000" pitchFamily="2" charset="-78"/>
                </a:rPr>
                <a:t> بـ</a:t>
              </a:r>
              <a:r>
                <a:rPr lang="ar-EG" dirty="0">
                  <a:solidFill>
                    <a:schemeClr val="bg1"/>
                  </a:solidFill>
                  <a:latin typeface="Sakkal Majalla" panose="02000000000000000000" pitchFamily="2" charset="-78"/>
                  <a:cs typeface="Sakkal Majalla" panose="02000000000000000000" pitchFamily="2" charset="-78"/>
                </a:rPr>
                <a:t>ـ...</a:t>
              </a:r>
              <a:r>
                <a:rPr dirty="0" err="1">
                  <a:solidFill>
                    <a:schemeClr val="bg1"/>
                  </a:solidFill>
                  <a:latin typeface="Sakkal Majalla" panose="02000000000000000000" pitchFamily="2" charset="-78"/>
                  <a:cs typeface="Sakkal Majalla" panose="02000000000000000000" pitchFamily="2" charset="-78"/>
                </a:rPr>
                <a:t>الخصائص</a:t>
              </a:r>
              <a:r>
                <a:rPr dirty="0">
                  <a:solidFill>
                    <a:schemeClr val="bg1"/>
                  </a:solidFill>
                  <a:latin typeface="Sakkal Majalla" panose="02000000000000000000" pitchFamily="2" charset="-78"/>
                  <a:cs typeface="Sakkal Majalla" panose="02000000000000000000" pitchFamily="2" charset="-78"/>
                </a:rPr>
                <a:t> </a:t>
              </a:r>
              <a:r>
                <a:rPr dirty="0" err="1">
                  <a:solidFill>
                    <a:schemeClr val="bg1"/>
                  </a:solidFill>
                  <a:latin typeface="Sakkal Majalla" panose="02000000000000000000" pitchFamily="2" charset="-78"/>
                  <a:cs typeface="Sakkal Majalla" panose="02000000000000000000" pitchFamily="2" charset="-78"/>
                </a:rPr>
                <a:t>الوبائية</a:t>
              </a:r>
              <a:r>
                <a:rPr dirty="0">
                  <a:solidFill>
                    <a:schemeClr val="bg1"/>
                  </a:solidFill>
                  <a:latin typeface="Sakkal Majalla" panose="02000000000000000000" pitchFamily="2" charset="-78"/>
                  <a:cs typeface="Sakkal Majalla" panose="02000000000000000000" pitchFamily="2" charset="-78"/>
                </a:rPr>
                <a:t> </a:t>
              </a:r>
              <a:r>
                <a:rPr dirty="0" err="1">
                  <a:solidFill>
                    <a:schemeClr val="bg1"/>
                  </a:solidFill>
                  <a:latin typeface="Sakkal Majalla" panose="02000000000000000000" pitchFamily="2" charset="-78"/>
                  <a:cs typeface="Sakkal Majalla" panose="02000000000000000000" pitchFamily="2" charset="-78"/>
                </a:rPr>
                <a:t>والترصُّد</a:t>
              </a:r>
              <a:endParaRPr dirty="0">
                <a:solidFill>
                  <a:schemeClr val="bg1"/>
                </a:solidFill>
                <a:latin typeface="Sakkal Majalla" panose="02000000000000000000" pitchFamily="2" charset="-78"/>
                <a:cs typeface="Sakkal Majalla" panose="02000000000000000000" pitchFamily="2" charset="-78"/>
              </a:endParaRPr>
            </a:p>
            <a:p>
              <a:pPr algn="ctr" rtl="1">
                <a:defRPr>
                  <a:latin typeface="Source Sans Pro Regular"/>
                  <a:ea typeface="Source Sans Pro Regular"/>
                  <a:cs typeface="Source Sans Pro Regular"/>
                  <a:sym typeface="Source Sans Pro Regular"/>
                </a:defRPr>
              </a:pPr>
              <a:r>
                <a:rPr dirty="0">
                  <a:solidFill>
                    <a:schemeClr val="bg1"/>
                  </a:solidFill>
                  <a:latin typeface="Sakkal Majalla" panose="02000000000000000000" pitchFamily="2" charset="-78"/>
                  <a:cs typeface="Sakkal Majalla" panose="02000000000000000000" pitchFamily="2" charset="-78"/>
                </a:rPr>
                <a:t>... </a:t>
              </a:r>
              <a:r>
                <a:rPr dirty="0" err="1">
                  <a:solidFill>
                    <a:schemeClr val="bg1"/>
                  </a:solidFill>
                  <a:latin typeface="Sakkal Majalla" panose="02000000000000000000" pitchFamily="2" charset="-78"/>
                  <a:cs typeface="Sakkal Majalla" panose="02000000000000000000" pitchFamily="2" charset="-78"/>
                </a:rPr>
                <a:t>الأغذية</a:t>
              </a:r>
              <a:r>
                <a:rPr dirty="0">
                  <a:solidFill>
                    <a:schemeClr val="bg1"/>
                  </a:solidFill>
                  <a:latin typeface="Sakkal Majalla" panose="02000000000000000000" pitchFamily="2" charset="-78"/>
                  <a:cs typeface="Sakkal Majalla" panose="02000000000000000000" pitchFamily="2" charset="-78"/>
                </a:rPr>
                <a:t> </a:t>
              </a:r>
              <a:r>
                <a:rPr dirty="0" err="1">
                  <a:solidFill>
                    <a:schemeClr val="bg1"/>
                  </a:solidFill>
                  <a:latin typeface="Sakkal Majalla" panose="02000000000000000000" pitchFamily="2" charset="-78"/>
                  <a:cs typeface="Sakkal Majalla" panose="02000000000000000000" pitchFamily="2" charset="-78"/>
                </a:rPr>
                <a:t>والزراعة</a:t>
              </a:r>
              <a:endParaRPr dirty="0">
                <a:solidFill>
                  <a:schemeClr val="bg1"/>
                </a:solidFill>
                <a:latin typeface="Sakkal Majalla" panose="02000000000000000000" pitchFamily="2" charset="-78"/>
                <a:cs typeface="Sakkal Majalla" panose="02000000000000000000" pitchFamily="2" charset="-78"/>
              </a:endParaRPr>
            </a:p>
          </p:txBody>
        </p:sp>
      </p:grpSp>
      <p:sp>
        <p:nvSpPr>
          <p:cNvPr id="2" name="Title 16">
            <a:extLst>
              <a:ext uri="{FF2B5EF4-FFF2-40B4-BE49-F238E27FC236}">
                <a16:creationId xmlns:a16="http://schemas.microsoft.com/office/drawing/2014/main" xmlns="" id="{7434A2D6-A04C-92F8-338E-CC0EE8C253F0}"/>
              </a:ext>
            </a:extLst>
          </p:cNvPr>
          <p:cNvSpPr txBox="1">
            <a:spLocks/>
          </p:cNvSpPr>
          <p:nvPr/>
        </p:nvSpPr>
        <p:spPr>
          <a:xfrm>
            <a:off x="288036" y="0"/>
            <a:ext cx="9217914" cy="65497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a:bodyPr>
          <a:lstStyle>
            <a:lvl1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مثال على آلية التنسيق المتعدد القطاعات </a:t>
            </a:r>
            <a:endParaRPr lang="hu-HU" b="1" dirty="0">
              <a:latin typeface="Sakkal Majalla" panose="02000000000000000000" pitchFamily="2" charset="-78"/>
              <a:cs typeface="Sakkal Majalla" panose="02000000000000000000" pitchFamily="2" charset="-78"/>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8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2" nodeType="clickEffect">
                                  <p:stCondLst>
                                    <p:cond delay="0"/>
                                  </p:stCondLst>
                                  <p:iterate>
                                    <p:tmAbs val="0"/>
                                  </p:iterate>
                                  <p:childTnLst>
                                    <p:set>
                                      <p:cBhvr>
                                        <p:cTn id="10" fill="hold"/>
                                        <p:tgtEl>
                                          <p:spTgt spid="84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3" nodeType="clickEffect">
                                  <p:stCondLst>
                                    <p:cond delay="0"/>
                                  </p:stCondLst>
                                  <p:iterate>
                                    <p:tmAbs val="0"/>
                                  </p:iterate>
                                  <p:childTnLst>
                                    <p:set>
                                      <p:cBhvr>
                                        <p:cTn id="14" fill="hold"/>
                                        <p:tgtEl>
                                          <p:spTgt spid="8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 grpId="1" animBg="1" advAuto="0"/>
      <p:bldP spid="842" grpId="2" animBg="1" advAuto="0"/>
      <p:bldP spid="845" grpId="3" animBg="1" advAuto="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54" name="Picture 6" descr="Picture 6"/>
          <p:cNvPicPr>
            <a:picLocks noChangeAspect="1"/>
          </p:cNvPicPr>
          <p:nvPr/>
        </p:nvPicPr>
        <p:blipFill>
          <a:blip r:embed="rId3"/>
          <a:stretch>
            <a:fillRect/>
          </a:stretch>
        </p:blipFill>
        <p:spPr>
          <a:xfrm>
            <a:off x="7142223" y="2819400"/>
            <a:ext cx="2267730" cy="3606113"/>
          </a:xfrm>
          <a:prstGeom prst="rect">
            <a:avLst/>
          </a:prstGeom>
          <a:ln w="12700">
            <a:miter lim="400000"/>
          </a:ln>
        </p:spPr>
      </p:pic>
      <p:pic>
        <p:nvPicPr>
          <p:cNvPr id="855" name="Image 1" descr="Image 1"/>
          <p:cNvPicPr>
            <a:picLocks noChangeAspect="1"/>
          </p:cNvPicPr>
          <p:nvPr/>
        </p:nvPicPr>
        <p:blipFill>
          <a:blip r:embed="rId4"/>
          <a:stretch>
            <a:fillRect/>
          </a:stretch>
        </p:blipFill>
        <p:spPr>
          <a:xfrm>
            <a:off x="1905000" y="1295400"/>
            <a:ext cx="2225894" cy="3048000"/>
          </a:xfrm>
          <a:prstGeom prst="rect">
            <a:avLst/>
          </a:prstGeom>
          <a:ln w="12700">
            <a:miter lim="400000"/>
          </a:ln>
        </p:spPr>
      </p:pic>
      <p:pic>
        <p:nvPicPr>
          <p:cNvPr id="856" name="Content Placeholder 6" descr="Content Placeholder 6"/>
          <p:cNvPicPr>
            <a:picLocks noChangeAspect="1"/>
          </p:cNvPicPr>
          <p:nvPr/>
        </p:nvPicPr>
        <p:blipFill>
          <a:blip r:embed="rId5"/>
          <a:stretch>
            <a:fillRect/>
          </a:stretch>
        </p:blipFill>
        <p:spPr>
          <a:xfrm>
            <a:off x="2819400" y="3276600"/>
            <a:ext cx="2271002" cy="2743200"/>
          </a:xfrm>
          <a:prstGeom prst="rect">
            <a:avLst/>
          </a:prstGeom>
          <a:ln w="12700">
            <a:miter lim="400000"/>
          </a:ln>
        </p:spPr>
      </p:pic>
      <p:pic>
        <p:nvPicPr>
          <p:cNvPr id="857" name="Picture 10" descr="Picture 10"/>
          <p:cNvPicPr>
            <a:picLocks noChangeAspect="1"/>
          </p:cNvPicPr>
          <p:nvPr/>
        </p:nvPicPr>
        <p:blipFill>
          <a:blip r:embed="rId6"/>
          <a:stretch>
            <a:fillRect/>
          </a:stretch>
        </p:blipFill>
        <p:spPr>
          <a:xfrm>
            <a:off x="4876800" y="1554368"/>
            <a:ext cx="2167333" cy="3169700"/>
          </a:xfrm>
          <a:prstGeom prst="rect">
            <a:avLst/>
          </a:prstGeom>
          <a:ln w="12700">
            <a:miter lim="400000"/>
          </a:ln>
        </p:spPr>
      </p:pic>
      <p:pic>
        <p:nvPicPr>
          <p:cNvPr id="858" name="Content Placeholder 7" descr="Content Placeholder 7"/>
          <p:cNvPicPr>
            <a:picLocks noChangeAspect="1"/>
          </p:cNvPicPr>
          <p:nvPr/>
        </p:nvPicPr>
        <p:blipFill>
          <a:blip r:embed="rId7"/>
          <a:stretch>
            <a:fillRect/>
          </a:stretch>
        </p:blipFill>
        <p:spPr>
          <a:xfrm>
            <a:off x="7879464" y="1295400"/>
            <a:ext cx="2331336" cy="3062091"/>
          </a:xfrm>
          <a:prstGeom prst="rect">
            <a:avLst/>
          </a:prstGeom>
          <a:ln w="12700">
            <a:miter lim="400000"/>
          </a:ln>
        </p:spPr>
      </p:pic>
      <p:sp>
        <p:nvSpPr>
          <p:cNvPr id="3" name="Title 16">
            <a:extLst>
              <a:ext uri="{FF2B5EF4-FFF2-40B4-BE49-F238E27FC236}">
                <a16:creationId xmlns:a16="http://schemas.microsoft.com/office/drawing/2014/main" xmlns="" id="{3C9C90DA-FBB7-98BC-B987-0D5BFF48389C}"/>
              </a:ext>
            </a:extLst>
          </p:cNvPr>
          <p:cNvSpPr txBox="1">
            <a:spLocks/>
          </p:cNvSpPr>
          <p:nvPr/>
        </p:nvSpPr>
        <p:spPr>
          <a:xfrm>
            <a:off x="288037" y="5421"/>
            <a:ext cx="8875014" cy="65497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a:bodyPr>
          <a:lstStyle>
            <a:lvl1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توجد نُهُج عديدة حسب سياق البلد</a:t>
            </a:r>
            <a:endParaRPr lang="hu-HU" b="1" dirty="0">
              <a:latin typeface="Sakkal Majalla" panose="02000000000000000000" pitchFamily="2" charset="-78"/>
              <a:cs typeface="Sakkal Majalla" panose="02000000000000000000" pitchFamily="2" charset="-78"/>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85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2" nodeType="clickEffect">
                                  <p:stCondLst>
                                    <p:cond delay="0"/>
                                  </p:stCondLst>
                                  <p:iterate>
                                    <p:tmAbs val="0"/>
                                  </p:iterate>
                                  <p:childTnLst>
                                    <p:set>
                                      <p:cBhvr>
                                        <p:cTn id="10" fill="hold"/>
                                        <p:tgtEl>
                                          <p:spTgt spid="85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3" nodeType="clickEffect">
                                  <p:stCondLst>
                                    <p:cond delay="0"/>
                                  </p:stCondLst>
                                  <p:iterate>
                                    <p:tmAbs val="0"/>
                                  </p:iterate>
                                  <p:childTnLst>
                                    <p:set>
                                      <p:cBhvr>
                                        <p:cTn id="14" fill="hold"/>
                                        <p:tgtEl>
                                          <p:spTgt spid="85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4" nodeType="clickEffect">
                                  <p:stCondLst>
                                    <p:cond delay="0"/>
                                  </p:stCondLst>
                                  <p:iterate>
                                    <p:tmAbs val="0"/>
                                  </p:iterate>
                                  <p:childTnLst>
                                    <p:set>
                                      <p:cBhvr>
                                        <p:cTn id="18" fill="hold"/>
                                        <p:tgtEl>
                                          <p:spTgt spid="85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5" nodeType="clickEffect">
                                  <p:stCondLst>
                                    <p:cond delay="0"/>
                                  </p:stCondLst>
                                  <p:iterate>
                                    <p:tmAbs val="0"/>
                                  </p:iterate>
                                  <p:childTnLst>
                                    <p:set>
                                      <p:cBhvr>
                                        <p:cTn id="22" fill="hold"/>
                                        <p:tgtEl>
                                          <p:spTgt spid="8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4" grpId="4" animBg="1" advAuto="0"/>
      <p:bldP spid="855" grpId="2" animBg="1" advAuto="0"/>
      <p:bldP spid="856" grpId="1" animBg="1" advAuto="0"/>
      <p:bldP spid="857" grpId="3" animBg="1" advAuto="0"/>
      <p:bldP spid="858" grpId="5" animBg="1" advAuto="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2" name="Slide Number Placeholder 5"/>
          <p:cNvSpPr txBox="1">
            <a:spLocks noGrp="1"/>
          </p:cNvSpPr>
          <p:nvPr>
            <p:ph type="sldNum" sz="quarter" idx="2"/>
          </p:nvPr>
        </p:nvSpPr>
        <p:spPr>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rtlCol="1"/>
          <a:lstStyle/>
          <a:p>
            <a:pPr rtl="1"/>
            <a:fld id="{86CB4B4D-7CA3-9044-876B-883B54F8677D}" type="slidenum">
              <a:t>36</a:t>
            </a:fld>
            <a:endParaRPr/>
          </a:p>
        </p:txBody>
      </p:sp>
      <p:sp>
        <p:nvSpPr>
          <p:cNvPr id="863" name="Content Placeholder 3"/>
          <p:cNvSpPr txBox="1">
            <a:spLocks noGrp="1"/>
          </p:cNvSpPr>
          <p:nvPr>
            <p:ph type="body" idx="1"/>
          </p:nvPr>
        </p:nvSpPr>
        <p:spPr>
          <a:xfrm>
            <a:off x="4273553" y="1451364"/>
            <a:ext cx="7529514" cy="4938324"/>
          </a:xfrm>
          <a:prstGeom prst="rect">
            <a:avLst/>
          </a:prstGeom>
        </p:spPr>
        <p:txBody>
          <a:bodyPr rtlCol="1"/>
          <a:lstStyle/>
          <a:p>
            <a:pPr marL="0" indent="0" algn="just" rtl="1">
              <a:buSzTx/>
              <a:buNone/>
              <a:defRPr sz="2400"/>
            </a:pPr>
            <a:r>
              <a:rPr dirty="0" err="1">
                <a:latin typeface="Sakkal Majalla" panose="02000000000000000000" pitchFamily="2" charset="-78"/>
                <a:cs typeface="Sakkal Majalla" panose="02000000000000000000" pitchFamily="2" charset="-78"/>
              </a:rPr>
              <a:t>ما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عدد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الأمراض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المُعدية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تصيب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البشر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ويُعتقد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أمراض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حَيَوانِيّ</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ة </a:t>
            </a:r>
            <a:r>
              <a:rPr dirty="0" err="1">
                <a:latin typeface="Sakkal Majalla" panose="02000000000000000000" pitchFamily="2" charset="-78"/>
                <a:cs typeface="Sakkal Majalla" panose="02000000000000000000" pitchFamily="2" charset="-78"/>
              </a:rPr>
              <a:t>المَصْدَر</a:t>
            </a:r>
            <a:r>
              <a:rPr dirty="0">
                <a:latin typeface="Sakkal Majalla" panose="02000000000000000000" pitchFamily="2" charset="-78"/>
                <a:cs typeface="Sakkal Majalla" panose="02000000000000000000" pitchFamily="2" charset="-78"/>
              </a:rPr>
              <a:t>؟</a:t>
            </a:r>
          </a:p>
          <a:p>
            <a:pPr marL="0" indent="0" algn="just" rtl="1">
              <a:buSzTx/>
              <a:buNone/>
              <a:defRPr sz="2400"/>
            </a:pPr>
            <a:endParaRPr dirty="0">
              <a:latin typeface="Sakkal Majalla" panose="02000000000000000000" pitchFamily="2" charset="-78"/>
              <a:cs typeface="Sakkal Majalla" panose="02000000000000000000" pitchFamily="2" charset="-78"/>
            </a:endParaRPr>
          </a:p>
          <a:p>
            <a:pPr marL="457200" lvl="1" indent="0" algn="just" rtl="1">
              <a:spcBef>
                <a:spcPts val="0"/>
              </a:spcBef>
              <a:buNone/>
              <a:defRPr sz="2400"/>
            </a:pPr>
            <a:r>
              <a:rPr lang="ar-EG" dirty="0">
                <a:latin typeface="Sakkal Majalla" panose="02000000000000000000" pitchFamily="2" charset="-78"/>
                <a:cs typeface="Sakkal Majalla" panose="02000000000000000000" pitchFamily="2" charset="-78"/>
              </a:rPr>
              <a:t> </a:t>
            </a:r>
            <a:r>
              <a:rPr lang="ar-EG" b="1" dirty="0">
                <a:solidFill>
                  <a:srgbClr val="65A000"/>
                </a:solidFill>
                <a:latin typeface="Sakkal Majalla" panose="02000000000000000000" pitchFamily="2" charset="-78"/>
                <a:cs typeface="Sakkal Majalla" panose="02000000000000000000" pitchFamily="2" charset="-78"/>
              </a:rPr>
              <a:t> أ)</a:t>
            </a:r>
            <a:r>
              <a:rPr lang="ar-EG" dirty="0">
                <a:latin typeface="Sakkal Majalla" panose="02000000000000000000" pitchFamily="2" charset="-78"/>
                <a:cs typeface="Sakkal Majalla" panose="02000000000000000000" pitchFamily="2" charset="-78"/>
              </a:rPr>
              <a:t> ل</a:t>
            </a:r>
            <a:r>
              <a:rPr dirty="0">
                <a:latin typeface="Sakkal Majalla" panose="02000000000000000000" pitchFamily="2" charset="-78"/>
                <a:cs typeface="Sakkal Majalla" panose="02000000000000000000" pitchFamily="2" charset="-78"/>
              </a:rPr>
              <a:t>ا </a:t>
            </a:r>
            <a:r>
              <a:rPr dirty="0" err="1">
                <a:latin typeface="Sakkal Majalla" panose="02000000000000000000" pitchFamily="2" charset="-78"/>
                <a:cs typeface="Sakkal Majalla" panose="02000000000000000000" pitchFamily="2" charset="-78"/>
              </a:rPr>
              <a:t>يوجد</a:t>
            </a:r>
            <a:endParaRPr sz="1500" dirty="0">
              <a:latin typeface="Sakkal Majalla" panose="02000000000000000000" pitchFamily="2" charset="-78"/>
              <a:cs typeface="Sakkal Majalla" panose="02000000000000000000" pitchFamily="2" charset="-78"/>
            </a:endParaRPr>
          </a:p>
          <a:p>
            <a:pPr marL="457200" lvl="1" indent="0" algn="just" rtl="1">
              <a:spcBef>
                <a:spcPts val="0"/>
              </a:spcBef>
              <a:buNone/>
              <a:defRPr sz="2400"/>
            </a:pPr>
            <a:r>
              <a:rPr lang="ar-EG" sz="2400" b="1" dirty="0">
                <a:solidFill>
                  <a:srgbClr val="65A000"/>
                </a:solidFill>
                <a:latin typeface="Sakkal Majalla" panose="02000000000000000000" pitchFamily="2" charset="-78"/>
                <a:cs typeface="Sakkal Majalla" panose="02000000000000000000" pitchFamily="2" charset="-78"/>
              </a:rPr>
              <a:t>ب) </a:t>
            </a:r>
            <a:r>
              <a:rPr dirty="0" err="1">
                <a:latin typeface="Sakkal Majalla" panose="02000000000000000000" pitchFamily="2" charset="-78"/>
                <a:cs typeface="Sakkal Majalla" panose="02000000000000000000" pitchFamily="2" charset="-78"/>
              </a:rPr>
              <a:t>أقل</a:t>
            </a:r>
            <a:r>
              <a:rPr dirty="0">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من</a:t>
            </a:r>
            <a:r>
              <a:rPr>
                <a:latin typeface="Sakkal Majalla" panose="02000000000000000000" pitchFamily="2" charset="-78"/>
                <a:cs typeface="Sakkal Majalla" panose="02000000000000000000" pitchFamily="2" charset="-78"/>
              </a:rPr>
              <a:t> </a:t>
            </a:r>
            <a:r>
              <a:rPr lang="ar-EG">
                <a:latin typeface="Sakkal Majalla" panose="02000000000000000000" pitchFamily="2" charset="-78"/>
                <a:cs typeface="Sakkal Majalla" panose="02000000000000000000" pitchFamily="2" charset="-78"/>
              </a:rPr>
              <a:t>10%</a:t>
            </a:r>
            <a:endParaRPr lang="ar-EG" sz="1500" dirty="0">
              <a:latin typeface="Sakkal Majalla" panose="02000000000000000000" pitchFamily="2" charset="-78"/>
              <a:cs typeface="Sakkal Majalla" panose="02000000000000000000" pitchFamily="2" charset="-78"/>
            </a:endParaRPr>
          </a:p>
          <a:p>
            <a:pPr marL="457200" lvl="1" indent="0" algn="just" rtl="1">
              <a:spcBef>
                <a:spcPts val="0"/>
              </a:spcBef>
              <a:buNone/>
              <a:defRPr sz="2400"/>
            </a:pPr>
            <a:r>
              <a:rPr lang="ar-EG" sz="2400" b="1" dirty="0">
                <a:solidFill>
                  <a:srgbClr val="65A000"/>
                </a:solidFill>
                <a:latin typeface="Sakkal Majalla" panose="02000000000000000000" pitchFamily="2" charset="-78"/>
                <a:cs typeface="Sakkal Majalla" panose="02000000000000000000" pitchFamily="2" charset="-78"/>
              </a:rPr>
              <a:t>ج) </a:t>
            </a:r>
            <a:r>
              <a:rPr lang="ar-EG" dirty="0">
                <a:latin typeface="Sakkal Majalla" panose="02000000000000000000" pitchFamily="2" charset="-78"/>
                <a:cs typeface="Sakkal Majalla" panose="02000000000000000000" pitchFamily="2" charset="-78"/>
              </a:rPr>
              <a:t>أكثر من النصف</a:t>
            </a:r>
            <a:endParaRPr lang="ar-EG" sz="1500" dirty="0">
              <a:latin typeface="Sakkal Majalla" panose="02000000000000000000" pitchFamily="2" charset="-78"/>
              <a:cs typeface="Sakkal Majalla" panose="02000000000000000000" pitchFamily="2" charset="-78"/>
            </a:endParaRPr>
          </a:p>
          <a:p>
            <a:pPr marL="457200" lvl="1" indent="0" algn="just" rtl="1">
              <a:spcBef>
                <a:spcPts val="0"/>
              </a:spcBef>
              <a:buNone/>
              <a:defRPr sz="2400"/>
            </a:pPr>
            <a:r>
              <a:rPr lang="ar-EG" sz="2400" b="1" dirty="0">
                <a:solidFill>
                  <a:srgbClr val="65A000"/>
                </a:solidFill>
                <a:latin typeface="Sakkal Majalla" panose="02000000000000000000" pitchFamily="2" charset="-78"/>
                <a:cs typeface="Sakkal Majalla" panose="02000000000000000000" pitchFamily="2" charset="-78"/>
              </a:rPr>
              <a:t> د) </a:t>
            </a:r>
            <a:r>
              <a:rPr dirty="0" err="1">
                <a:latin typeface="Sakkal Majalla" panose="02000000000000000000" pitchFamily="2" charset="-78"/>
                <a:cs typeface="Sakkal Majalla" panose="02000000000000000000" pitchFamily="2" charset="-78"/>
              </a:rPr>
              <a:t>جميعها</a:t>
            </a:r>
            <a:endParaRPr dirty="0">
              <a:latin typeface="Sakkal Majalla" panose="02000000000000000000" pitchFamily="2" charset="-78"/>
              <a:cs typeface="Sakkal Majalla" panose="02000000000000000000" pitchFamily="2" charset="-78"/>
            </a:endParaRPr>
          </a:p>
        </p:txBody>
      </p:sp>
      <p:sp>
        <p:nvSpPr>
          <p:cNvPr id="864" name="Oval 7"/>
          <p:cNvSpPr/>
          <p:nvPr/>
        </p:nvSpPr>
        <p:spPr>
          <a:xfrm>
            <a:off x="1224479" y="1624897"/>
            <a:ext cx="533401" cy="508001"/>
          </a:xfrm>
          <a:prstGeom prst="ellipse">
            <a:avLst/>
          </a:prstGeom>
          <a:solidFill>
            <a:srgbClr val="7DF52B"/>
          </a:solidFill>
          <a:ln w="12700">
            <a:solidFill>
              <a:srgbClr val="0070C0"/>
            </a:solidFill>
            <a:miter/>
          </a:ln>
        </p:spPr>
        <p:txBody>
          <a:bodyPr lIns="45719" rIns="45719" rtlCol="1" anchor="ctr"/>
          <a:lstStyle/>
          <a:p>
            <a:pPr algn="ctr" rtl="1">
              <a:defRPr>
                <a:solidFill>
                  <a:srgbClr val="FFFFFF"/>
                </a:solidFill>
              </a:defRPr>
            </a:pPr>
            <a:endParaRPr/>
          </a:p>
        </p:txBody>
      </p:sp>
      <p:sp>
        <p:nvSpPr>
          <p:cNvPr id="865" name="Title 16"/>
          <p:cNvSpPr txBox="1">
            <a:spLocks noGrp="1"/>
          </p:cNvSpPr>
          <p:nvPr>
            <p:ph type="title"/>
          </p:nvPr>
        </p:nvSpPr>
        <p:spPr>
          <a:xfrm>
            <a:off x="461246" y="335953"/>
            <a:ext cx="2801130" cy="1077313"/>
          </a:xfrm>
          <a:prstGeom prst="rect">
            <a:avLst/>
          </a:prstGeom>
        </p:spPr>
        <p:txBody>
          <a:bodyPr rtlCol="1" anchor="t"/>
          <a:lstStyle/>
          <a:p>
            <a:pPr rtl="1"/>
            <a:r>
              <a:rPr lang="ar" b="1" dirty="0">
                <a:latin typeface="Sakkal Majalla" panose="02000000000000000000" pitchFamily="2" charset="-78"/>
                <a:cs typeface="Sakkal Majalla" panose="02000000000000000000" pitchFamily="2" charset="-78"/>
              </a:rPr>
              <a:t>التحقُّق من المعرفة</a:t>
            </a:r>
          </a:p>
        </p:txBody>
      </p:sp>
      <p:pic>
        <p:nvPicPr>
          <p:cNvPr id="866" name="Picture 2" descr="Picture 2"/>
          <p:cNvPicPr>
            <a:picLocks noChangeAspect="1"/>
          </p:cNvPicPr>
          <p:nvPr/>
        </p:nvPicPr>
        <p:blipFill>
          <a:blip r:embed="rId3"/>
          <a:stretch>
            <a:fillRect/>
          </a:stretch>
        </p:blipFill>
        <p:spPr>
          <a:xfrm>
            <a:off x="1328605" y="1714507"/>
            <a:ext cx="325149" cy="325149"/>
          </a:xfrm>
          <a:prstGeom prst="rect">
            <a:avLst/>
          </a:prstGeom>
          <a:ln w="12700">
            <a:miter lim="400000"/>
          </a:ln>
        </p:spPr>
      </p:pic>
      <p:sp>
        <p:nvSpPr>
          <p:cNvPr id="867" name="Rounded Rectangle 11"/>
          <p:cNvSpPr/>
          <p:nvPr/>
        </p:nvSpPr>
        <p:spPr>
          <a:xfrm flipV="1">
            <a:off x="461246" y="1340242"/>
            <a:ext cx="1976512" cy="111124"/>
          </a:xfrm>
          <a:prstGeom prst="roundRect">
            <a:avLst>
              <a:gd name="adj" fmla="val 50000"/>
            </a:avLst>
          </a:prstGeom>
          <a:solidFill>
            <a:schemeClr val="accent3"/>
          </a:solidFill>
          <a:ln w="12700">
            <a:miter lim="400000"/>
          </a:ln>
        </p:spPr>
        <p:txBody>
          <a:bodyPr lIns="45719" rIns="45719" rtlCol="1" anchor="ctr"/>
          <a:lstStyle/>
          <a:p>
            <a:pPr algn="ctr" rtl="1">
              <a:defRPr sz="700">
                <a:solidFill>
                  <a:srgbClr val="FFFFFF"/>
                </a:solidFill>
                <a:latin typeface="Source Sans Pro Regular"/>
                <a:ea typeface="Source Sans Pro Regular"/>
                <a:cs typeface="Source Sans Pro Regular"/>
                <a:sym typeface="Source Sans Pro Regular"/>
              </a:defRPr>
            </a:pPr>
            <a:endParaRPr/>
          </a:p>
        </p:txBody>
      </p:sp>
    </p:spTree>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1" name="Slide Number Placeholder 5"/>
          <p:cNvSpPr txBox="1">
            <a:spLocks noGrp="1"/>
          </p:cNvSpPr>
          <p:nvPr>
            <p:ph type="sldNum" sz="quarter" idx="2"/>
          </p:nvPr>
        </p:nvSpPr>
        <p:spPr>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rtlCol="1"/>
          <a:lstStyle/>
          <a:p>
            <a:pPr rtl="1"/>
            <a:fld id="{86CB4B4D-7CA3-9044-876B-883B54F8677D}" type="slidenum">
              <a:t>37</a:t>
            </a:fld>
            <a:endParaRPr/>
          </a:p>
        </p:txBody>
      </p:sp>
      <p:sp>
        <p:nvSpPr>
          <p:cNvPr id="872" name="Google Shape;300;p7"/>
          <p:cNvSpPr txBox="1">
            <a:spLocks noGrp="1"/>
          </p:cNvSpPr>
          <p:nvPr>
            <p:ph type="body" sz="half" idx="1"/>
          </p:nvPr>
        </p:nvSpPr>
        <p:spPr>
          <a:xfrm>
            <a:off x="610356" y="1858578"/>
            <a:ext cx="11347453" cy="1870076"/>
          </a:xfrm>
          <a:prstGeom prst="rect">
            <a:avLst/>
          </a:prstGeom>
        </p:spPr>
        <p:txBody>
          <a:bodyPr lIns="134999" tIns="134999" rIns="134999" bIns="134999" rtlCol="1"/>
          <a:lstStyle/>
          <a:p>
            <a:pPr rtl="1"/>
            <a:r>
              <a:rPr lang="ar" b="1">
                <a:latin typeface="Sakkal Majalla" panose="02000000000000000000" pitchFamily="2" charset="-78"/>
                <a:cs typeface="Sakkal Majalla" panose="02000000000000000000" pitchFamily="2" charset="-78"/>
              </a:rPr>
              <a:t>4</a:t>
            </a:r>
            <a:r>
              <a:rPr lang="ar-EG" b="1">
                <a:latin typeface="Sakkal Majalla" panose="02000000000000000000" pitchFamily="2" charset="-78"/>
                <a:cs typeface="Sakkal Majalla" panose="02000000000000000000" pitchFamily="2" charset="-78"/>
              </a:rPr>
              <a:t>.</a:t>
            </a:r>
            <a:r>
              <a:rPr lang="ar" b="1">
                <a:latin typeface="Sakkal Majalla" panose="02000000000000000000" pitchFamily="2" charset="-78"/>
                <a:cs typeface="Sakkal Majalla" panose="02000000000000000000" pitchFamily="2" charset="-78"/>
              </a:rPr>
              <a:t> أمثلة من بلدان مختلفة</a:t>
            </a:r>
          </a:p>
        </p:txBody>
      </p:sp>
    </p:spTree>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4" name="Rectangle 6"/>
          <p:cNvSpPr/>
          <p:nvPr/>
        </p:nvSpPr>
        <p:spPr>
          <a:xfrm>
            <a:off x="1748745" y="914400"/>
            <a:ext cx="2704209" cy="3276600"/>
          </a:xfrm>
          <a:prstGeom prst="rect">
            <a:avLst/>
          </a:prstGeom>
          <a:solidFill>
            <a:srgbClr val="FFFFFF"/>
          </a:solidFill>
          <a:ln w="12700">
            <a:solidFill>
              <a:schemeClr val="accent6"/>
            </a:solidFill>
            <a:miter/>
          </a:ln>
        </p:spPr>
        <p:txBody>
          <a:bodyPr lIns="45719" rIns="45719" rtlCol="1" anchor="ctr"/>
          <a:lstStyle/>
          <a:p>
            <a:pPr algn="ctr" rtl="1"/>
            <a:endParaRPr/>
          </a:p>
        </p:txBody>
      </p:sp>
      <p:pic>
        <p:nvPicPr>
          <p:cNvPr id="875" name="Picture 5" descr="Picture 5"/>
          <p:cNvPicPr>
            <a:picLocks noChangeAspect="1"/>
          </p:cNvPicPr>
          <p:nvPr/>
        </p:nvPicPr>
        <p:blipFill>
          <a:blip r:embed="rId3"/>
          <a:stretch>
            <a:fillRect/>
          </a:stretch>
        </p:blipFill>
        <p:spPr>
          <a:xfrm>
            <a:off x="1763215" y="1221128"/>
            <a:ext cx="2638618" cy="2895601"/>
          </a:xfrm>
          <a:prstGeom prst="rect">
            <a:avLst/>
          </a:prstGeom>
          <a:ln w="12700">
            <a:miter lim="400000"/>
          </a:ln>
        </p:spPr>
      </p:pic>
      <p:sp>
        <p:nvSpPr>
          <p:cNvPr id="876" name="Rectangle 14"/>
          <p:cNvSpPr/>
          <p:nvPr/>
        </p:nvSpPr>
        <p:spPr>
          <a:xfrm>
            <a:off x="4626574" y="914400"/>
            <a:ext cx="2704209" cy="3276600"/>
          </a:xfrm>
          <a:prstGeom prst="rect">
            <a:avLst/>
          </a:prstGeom>
          <a:solidFill>
            <a:srgbClr val="FFFFFF"/>
          </a:solidFill>
          <a:ln w="12700">
            <a:solidFill>
              <a:schemeClr val="accent6"/>
            </a:solidFill>
            <a:miter/>
          </a:ln>
        </p:spPr>
        <p:txBody>
          <a:bodyPr lIns="45719" rIns="45719" rtlCol="1" anchor="ctr"/>
          <a:lstStyle/>
          <a:p>
            <a:pPr algn="ctr" rtl="1"/>
            <a:endParaRPr/>
          </a:p>
        </p:txBody>
      </p:sp>
      <p:sp>
        <p:nvSpPr>
          <p:cNvPr id="877" name="Content Placeholder 2"/>
          <p:cNvSpPr txBox="1"/>
          <p:nvPr/>
        </p:nvSpPr>
        <p:spPr>
          <a:xfrm>
            <a:off x="4682175" y="833515"/>
            <a:ext cx="2739706" cy="52322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rtlCol="1">
            <a:spAutoFit/>
          </a:bodyPr>
          <a:lstStyle>
            <a:lvl1pPr algn="r" rtl="1">
              <a:spcBef>
                <a:spcPts val="300"/>
              </a:spcBef>
              <a:defRPr sz="1600"/>
            </a:lvl1pPr>
          </a:lstStyle>
          <a:p>
            <a:pPr algn="ctr" rtl="1"/>
            <a:r>
              <a:rPr sz="1400" err="1">
                <a:latin typeface="Sakkal Majalla" panose="02000000000000000000" pitchFamily="2" charset="-78"/>
                <a:cs typeface="Sakkal Majalla" panose="02000000000000000000" pitchFamily="2" charset="-78"/>
              </a:rPr>
              <a:t>فيروس</a:t>
            </a:r>
            <a:r>
              <a:rPr sz="1400">
                <a:latin typeface="Sakkal Majalla" panose="02000000000000000000" pitchFamily="2" charset="-78"/>
                <a:cs typeface="Sakkal Majalla" panose="02000000000000000000" pitchFamily="2" charset="-78"/>
              </a:rPr>
              <a:t> </a:t>
            </a:r>
            <a:r>
              <a:rPr lang="ar-EG" sz="1400">
                <a:latin typeface="Sakkal Majalla" panose="02000000000000000000" pitchFamily="2" charset="-78"/>
                <a:cs typeface="Sakkal Majalla" panose="02000000000000000000" pitchFamily="2" charset="-78"/>
              </a:rPr>
              <a:t>إ</a:t>
            </a:r>
            <a:r>
              <a:rPr sz="1400">
                <a:latin typeface="Sakkal Majalla" panose="02000000000000000000" pitchFamily="2" charset="-78"/>
                <a:cs typeface="Sakkal Majalla" panose="02000000000000000000" pitchFamily="2" charset="-78"/>
              </a:rPr>
              <a:t>نفلونزا </a:t>
            </a:r>
            <a:r>
              <a:rPr sz="1400" dirty="0" err="1">
                <a:latin typeface="Sakkal Majalla" panose="02000000000000000000" pitchFamily="2" charset="-78"/>
                <a:cs typeface="Sakkal Majalla" panose="02000000000000000000" pitchFamily="2" charset="-78"/>
              </a:rPr>
              <a:t>الطيور</a:t>
            </a:r>
            <a:r>
              <a:rPr sz="1400" dirty="0">
                <a:latin typeface="Sakkal Majalla" panose="02000000000000000000" pitchFamily="2" charset="-78"/>
                <a:cs typeface="Sakkal Majalla" panose="02000000000000000000" pitchFamily="2" charset="-78"/>
              </a:rPr>
              <a:t> </a:t>
            </a:r>
            <a:r>
              <a:rPr sz="1400" dirty="0" err="1">
                <a:latin typeface="Sakkal Majalla" panose="02000000000000000000" pitchFamily="2" charset="-78"/>
                <a:cs typeface="Sakkal Majalla" panose="02000000000000000000" pitchFamily="2" charset="-78"/>
              </a:rPr>
              <a:t>الشديد</a:t>
            </a:r>
            <a:r>
              <a:rPr sz="1400" dirty="0">
                <a:latin typeface="Sakkal Majalla" panose="02000000000000000000" pitchFamily="2" charset="-78"/>
                <a:cs typeface="Sakkal Majalla" panose="02000000000000000000" pitchFamily="2" charset="-78"/>
              </a:rPr>
              <a:t> </a:t>
            </a:r>
            <a:r>
              <a:rPr sz="1400" dirty="0" err="1">
                <a:latin typeface="Sakkal Majalla" panose="02000000000000000000" pitchFamily="2" charset="-78"/>
                <a:cs typeface="Sakkal Majalla" panose="02000000000000000000" pitchFamily="2" charset="-78"/>
              </a:rPr>
              <a:t>الإمراض</a:t>
            </a:r>
            <a:r>
              <a:rPr sz="1400" dirty="0">
                <a:latin typeface="Sakkal Majalla" panose="02000000000000000000" pitchFamily="2" charset="-78"/>
                <a:cs typeface="Sakkal Majalla" panose="02000000000000000000" pitchFamily="2" charset="-78"/>
              </a:rPr>
              <a:t> </a:t>
            </a:r>
            <a:r>
              <a:rPr sz="1400" dirty="0" err="1">
                <a:latin typeface="Sakkal Majalla" panose="02000000000000000000" pitchFamily="2" charset="-78"/>
                <a:cs typeface="Sakkal Majalla" panose="02000000000000000000" pitchFamily="2" charset="-78"/>
              </a:rPr>
              <a:t>في</a:t>
            </a:r>
            <a:r>
              <a:rPr sz="1400" dirty="0">
                <a:latin typeface="Sakkal Majalla" panose="02000000000000000000" pitchFamily="2" charset="-78"/>
                <a:cs typeface="Sakkal Majalla" panose="02000000000000000000" pitchFamily="2" charset="-78"/>
              </a:rPr>
              <a:t> </a:t>
            </a:r>
            <a:r>
              <a:rPr sz="1400" dirty="0" err="1">
                <a:latin typeface="Sakkal Majalla" panose="02000000000000000000" pitchFamily="2" charset="-78"/>
                <a:cs typeface="Sakkal Majalla" panose="02000000000000000000" pitchFamily="2" charset="-78"/>
              </a:rPr>
              <a:t>فيتنام</a:t>
            </a:r>
            <a:r>
              <a:rPr sz="1400" dirty="0">
                <a:latin typeface="Sakkal Majalla" panose="02000000000000000000" pitchFamily="2" charset="-78"/>
                <a:cs typeface="Sakkal Majalla" panose="02000000000000000000" pitchFamily="2" charset="-78"/>
              </a:rPr>
              <a:t>، 2003</a:t>
            </a:r>
            <a:endParaRPr sz="2800" dirty="0">
              <a:latin typeface="Sakkal Majalla" panose="02000000000000000000" pitchFamily="2" charset="-78"/>
              <a:cs typeface="Sakkal Majalla" panose="02000000000000000000" pitchFamily="2" charset="-78"/>
            </a:endParaRPr>
          </a:p>
        </p:txBody>
      </p:sp>
      <p:sp>
        <p:nvSpPr>
          <p:cNvPr id="878" name="Rectangle 17"/>
          <p:cNvSpPr/>
          <p:nvPr/>
        </p:nvSpPr>
        <p:spPr>
          <a:xfrm>
            <a:off x="7536640" y="912471"/>
            <a:ext cx="2704209" cy="3276601"/>
          </a:xfrm>
          <a:prstGeom prst="rect">
            <a:avLst/>
          </a:prstGeom>
          <a:solidFill>
            <a:srgbClr val="FFFFFF"/>
          </a:solidFill>
          <a:ln w="12700">
            <a:solidFill>
              <a:schemeClr val="accent6"/>
            </a:solidFill>
            <a:miter/>
          </a:ln>
        </p:spPr>
        <p:txBody>
          <a:bodyPr lIns="45719" rIns="45719" rtlCol="1" anchor="ctr"/>
          <a:lstStyle/>
          <a:p>
            <a:pPr algn="ctr" rtl="1"/>
            <a:endParaRPr/>
          </a:p>
        </p:txBody>
      </p:sp>
      <p:sp>
        <p:nvSpPr>
          <p:cNvPr id="879" name="Content Placeholder 2"/>
          <p:cNvSpPr txBox="1"/>
          <p:nvPr/>
        </p:nvSpPr>
        <p:spPr>
          <a:xfrm>
            <a:off x="7533636" y="922631"/>
            <a:ext cx="2884218" cy="92076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p>
            <a:pPr algn="ctr" rtl="1">
              <a:spcBef>
                <a:spcPts val="300"/>
              </a:spcBef>
              <a:defRPr sz="1600"/>
            </a:pPr>
            <a:r>
              <a:rPr>
                <a:latin typeface="Sakkal Majalla" panose="02000000000000000000" pitchFamily="2" charset="-78"/>
                <a:cs typeface="Sakkal Majalla" panose="02000000000000000000" pitchFamily="2" charset="-78"/>
              </a:rPr>
              <a:t>التطعيم المشترك في تشاد، 2000</a:t>
            </a:r>
            <a:endParaRPr sz="3200" dirty="0">
              <a:latin typeface="Sakkal Majalla" panose="02000000000000000000" pitchFamily="2" charset="-78"/>
              <a:cs typeface="Sakkal Majalla" panose="02000000000000000000" pitchFamily="2" charset="-78"/>
            </a:endParaRPr>
          </a:p>
          <a:p>
            <a:pPr algn="ctr" rtl="1">
              <a:spcBef>
                <a:spcPts val="700"/>
              </a:spcBef>
              <a:defRPr sz="1600"/>
            </a:pPr>
            <a:endParaRPr sz="3200" dirty="0">
              <a:latin typeface="Sakkal Majalla" panose="02000000000000000000" pitchFamily="2" charset="-78"/>
              <a:cs typeface="Sakkal Majalla" panose="02000000000000000000" pitchFamily="2" charset="-78"/>
            </a:endParaRPr>
          </a:p>
        </p:txBody>
      </p:sp>
      <p:pic>
        <p:nvPicPr>
          <p:cNvPr id="880" name="Picture 2" descr="Picture 2"/>
          <p:cNvPicPr>
            <a:picLocks noChangeAspect="1"/>
          </p:cNvPicPr>
          <p:nvPr/>
        </p:nvPicPr>
        <p:blipFill>
          <a:blip r:embed="rId4"/>
          <a:stretch>
            <a:fillRect/>
          </a:stretch>
        </p:blipFill>
        <p:spPr>
          <a:xfrm>
            <a:off x="4673975" y="3823878"/>
            <a:ext cx="2703181" cy="300355"/>
          </a:xfrm>
          <a:prstGeom prst="rect">
            <a:avLst/>
          </a:prstGeom>
          <a:ln w="12700">
            <a:miter lim="400000"/>
          </a:ln>
        </p:spPr>
      </p:pic>
      <p:pic>
        <p:nvPicPr>
          <p:cNvPr id="881" name="Picture 2" descr="Picture 2"/>
          <p:cNvPicPr>
            <a:picLocks noChangeAspect="1"/>
          </p:cNvPicPr>
          <p:nvPr/>
        </p:nvPicPr>
        <p:blipFill>
          <a:blip r:embed="rId5"/>
          <a:stretch>
            <a:fillRect/>
          </a:stretch>
        </p:blipFill>
        <p:spPr>
          <a:xfrm>
            <a:off x="4759731" y="1240420"/>
            <a:ext cx="2531672" cy="2493380"/>
          </a:xfrm>
          <a:prstGeom prst="rect">
            <a:avLst/>
          </a:prstGeom>
          <a:ln w="12700">
            <a:miter lim="400000"/>
          </a:ln>
        </p:spPr>
      </p:pic>
      <p:sp>
        <p:nvSpPr>
          <p:cNvPr id="882" name="TextBox 21"/>
          <p:cNvSpPr/>
          <p:nvPr/>
        </p:nvSpPr>
        <p:spPr>
          <a:xfrm>
            <a:off x="2971800" y="4724400"/>
            <a:ext cx="7391400" cy="369333"/>
          </a:xfrm>
          <a:prstGeom prst="rect">
            <a:avLst/>
          </a:prstGeom>
          <a:solidFill>
            <a:srgbClr val="FFFFFF"/>
          </a:solidFill>
          <a:ln w="12700">
            <a:miter lim="400000"/>
          </a:ln>
        </p:spPr>
        <p:txBody>
          <a:bodyPr lIns="45719" rIns="45719" rtlCol="1"/>
          <a:lstStyle/>
          <a:p>
            <a:pPr algn="just" rtl="1">
              <a:defRPr i="1"/>
            </a:pPr>
            <a:endParaRPr/>
          </a:p>
        </p:txBody>
      </p:sp>
      <p:pic>
        <p:nvPicPr>
          <p:cNvPr id="883" name="Picture 5" descr="Picture 5"/>
          <p:cNvPicPr>
            <a:picLocks noChangeAspect="1"/>
          </p:cNvPicPr>
          <p:nvPr/>
        </p:nvPicPr>
        <p:blipFill>
          <a:blip r:embed="rId6"/>
          <a:stretch>
            <a:fillRect/>
          </a:stretch>
        </p:blipFill>
        <p:spPr>
          <a:xfrm>
            <a:off x="7631445" y="1240420"/>
            <a:ext cx="2514601" cy="2781301"/>
          </a:xfrm>
          <a:prstGeom prst="rect">
            <a:avLst/>
          </a:prstGeom>
          <a:ln w="12700">
            <a:miter lim="400000"/>
          </a:ln>
        </p:spPr>
      </p:pic>
      <p:sp>
        <p:nvSpPr>
          <p:cNvPr id="884" name="Content Placeholder 2"/>
          <p:cNvSpPr txBox="1"/>
          <p:nvPr/>
        </p:nvSpPr>
        <p:spPr>
          <a:xfrm>
            <a:off x="1774146" y="912471"/>
            <a:ext cx="2813224" cy="338554"/>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rtlCol="1">
            <a:spAutoFit/>
          </a:bodyPr>
          <a:lstStyle>
            <a:lvl1pPr algn="r" rtl="1">
              <a:spcBef>
                <a:spcPts val="300"/>
              </a:spcBef>
              <a:defRPr sz="1600"/>
            </a:lvl1pPr>
          </a:lstStyle>
          <a:p>
            <a:pPr algn="ctr" rtl="1"/>
            <a:r>
              <a:rPr>
                <a:latin typeface="Sakkal Majalla" panose="02000000000000000000" pitchFamily="2" charset="-78"/>
                <a:cs typeface="Sakkal Majalla" panose="02000000000000000000" pitchFamily="2" charset="-78"/>
              </a:rPr>
              <a:t>حُمَّى الوادي المُتَصَدَّع في كينيا، 1997</a:t>
            </a:r>
            <a:endParaRPr sz="3200" dirty="0">
              <a:latin typeface="Sakkal Majalla" panose="02000000000000000000" pitchFamily="2" charset="-78"/>
              <a:cs typeface="Sakkal Majalla" panose="02000000000000000000" pitchFamily="2" charset="-78"/>
            </a:endParaRPr>
          </a:p>
        </p:txBody>
      </p:sp>
      <p:pic>
        <p:nvPicPr>
          <p:cNvPr id="885" name="Picture 2" descr="Picture 2"/>
          <p:cNvPicPr>
            <a:picLocks noChangeAspect="1"/>
          </p:cNvPicPr>
          <p:nvPr/>
        </p:nvPicPr>
        <p:blipFill>
          <a:blip r:embed="rId7"/>
          <a:stretch>
            <a:fillRect/>
          </a:stretch>
        </p:blipFill>
        <p:spPr>
          <a:xfrm>
            <a:off x="1806363" y="4755643"/>
            <a:ext cx="874432" cy="874432"/>
          </a:xfrm>
          <a:prstGeom prst="rect">
            <a:avLst/>
          </a:prstGeom>
          <a:ln w="12700">
            <a:miter lim="400000"/>
          </a:ln>
        </p:spPr>
      </p:pic>
      <p:sp>
        <p:nvSpPr>
          <p:cNvPr id="887" name="Slide Number Placeholder 5"/>
          <p:cNvSpPr txBox="1">
            <a:spLocks noGrp="1"/>
          </p:cNvSpPr>
          <p:nvPr>
            <p:ph type="sldNum" sz="quarter" idx="2"/>
          </p:nvPr>
        </p:nvSpPr>
        <p:spPr>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rtlCol="1"/>
          <a:lstStyle/>
          <a:p>
            <a:pPr rtl="1"/>
            <a:fld id="{86CB4B4D-7CA3-9044-876B-883B54F8677D}" type="slidenum">
              <a:rPr/>
              <a:t>38</a:t>
            </a:fld>
            <a:endParaRPr/>
          </a:p>
        </p:txBody>
      </p:sp>
      <p:sp>
        <p:nvSpPr>
          <p:cNvPr id="888" name="Rectangle 16"/>
          <p:cNvSpPr/>
          <p:nvPr/>
        </p:nvSpPr>
        <p:spPr>
          <a:xfrm>
            <a:off x="3134508" y="4531138"/>
            <a:ext cx="7083299" cy="1323439"/>
          </a:xfrm>
          <a:prstGeom prst="rect">
            <a:avLst/>
          </a:prstGeom>
          <a:solidFill>
            <a:srgbClr val="FFFFFF"/>
          </a:solidFill>
          <a:ln w="12700">
            <a:miter lim="400000"/>
          </a:ln>
          <a:effectLst>
            <a:outerShdw blurRad="63500" dist="33020" dir="3180000" rotWithShape="0">
              <a:srgbClr val="000000">
                <a:alpha val="30000"/>
              </a:srgbClr>
            </a:outerShdw>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just" rtl="1">
              <a:defRPr sz="2000" i="1"/>
            </a:lvl1pPr>
          </a:lstStyle>
          <a:p>
            <a:pPr algn="ctr" rtl="1"/>
            <a:r>
              <a:rPr dirty="0" err="1">
                <a:latin typeface="Sakkal Majalla" panose="02000000000000000000" pitchFamily="2" charset="-78"/>
                <a:cs typeface="Sakkal Majalla" panose="02000000000000000000" pitchFamily="2" charset="-78"/>
              </a:rPr>
              <a:t>هذه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الأمثلة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وغيرها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الأمثلة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البلدان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المختلفة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متاحة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بالتفصيل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الوحدة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التدريبية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حول</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تنفيذ</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اللوائح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الدولية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مستوى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التفاعل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الإنسان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والحيوان</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وهي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متاحة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الإنترنت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منصة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منظمة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العالمية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للتعلُّم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مجال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ضمن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مجموعة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أدوات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التدريب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اللوائح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الدولية</a:t>
            </a:r>
            <a:r>
              <a:rPr dirty="0">
                <a:latin typeface="Sakkal Majalla" panose="02000000000000000000" pitchFamily="2" charset="-78"/>
                <a:cs typeface="Sakkal Majalla" panose="02000000000000000000" pitchFamily="2" charset="-78"/>
              </a:rPr>
              <a:t>. </a:t>
            </a:r>
          </a:p>
        </p:txBody>
      </p:sp>
      <p:sp>
        <p:nvSpPr>
          <p:cNvPr id="2" name="Title 16">
            <a:extLst>
              <a:ext uri="{FF2B5EF4-FFF2-40B4-BE49-F238E27FC236}">
                <a16:creationId xmlns:a16="http://schemas.microsoft.com/office/drawing/2014/main" xmlns="" id="{CD6221C7-4044-4E5B-3681-5BEDD38EE663}"/>
              </a:ext>
            </a:extLst>
          </p:cNvPr>
          <p:cNvSpPr txBox="1">
            <a:spLocks/>
          </p:cNvSpPr>
          <p:nvPr/>
        </p:nvSpPr>
        <p:spPr>
          <a:xfrm>
            <a:off x="288036" y="14282"/>
            <a:ext cx="4598289" cy="59954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a:bodyPr>
          <a:lstStyle>
            <a:lvl1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أمثلة من بلدان مختلفة</a:t>
            </a:r>
            <a:endParaRPr lang="hu-HU" b="1"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4" name="Picture 4" descr="Picture 4"/>
          <p:cNvPicPr>
            <a:picLocks noChangeAspect="1"/>
          </p:cNvPicPr>
          <p:nvPr/>
        </p:nvPicPr>
        <p:blipFill>
          <a:blip r:embed="rId2"/>
          <a:srcRect l="1039" t="4002" r="18609" b="4727"/>
          <a:stretch>
            <a:fillRect/>
          </a:stretch>
        </p:blipFill>
        <p:spPr>
          <a:xfrm>
            <a:off x="1816100" y="1502108"/>
            <a:ext cx="4660901" cy="4381499"/>
          </a:xfrm>
          <a:prstGeom prst="rect">
            <a:avLst/>
          </a:prstGeom>
          <a:ln w="12700">
            <a:miter lim="400000"/>
          </a:ln>
        </p:spPr>
      </p:pic>
      <p:sp>
        <p:nvSpPr>
          <p:cNvPr id="895" name="Rectangle 3"/>
          <p:cNvSpPr txBox="1"/>
          <p:nvPr/>
        </p:nvSpPr>
        <p:spPr>
          <a:xfrm>
            <a:off x="6712589" y="1485227"/>
            <a:ext cx="4351651" cy="304698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rtlCol="1">
            <a:spAutoFit/>
          </a:bodyPr>
          <a:lstStyle/>
          <a:p>
            <a:pPr rtl="1">
              <a:defRPr sz="2000">
                <a:latin typeface="Source Sans Pro Regular"/>
                <a:ea typeface="Source Sans Pro Regular"/>
                <a:cs typeface="Source Sans Pro Regular"/>
                <a:sym typeface="Source Sans Pro Regular"/>
              </a:defRPr>
            </a:pPr>
            <a:r>
              <a:rPr lang="ar" sz="2400" dirty="0">
                <a:solidFill>
                  <a:srgbClr val="C00000"/>
                </a:solidFill>
                <a:latin typeface="Sakkal Majalla" panose="02000000000000000000" pitchFamily="2" charset="-78"/>
                <a:cs typeface="Sakkal Majalla" panose="02000000000000000000" pitchFamily="2" charset="-78"/>
              </a:rPr>
              <a:t>كانون الأول/ديسمبر 1997، كينيا</a:t>
            </a:r>
          </a:p>
          <a:p>
            <a:pPr rtl="1">
              <a:defRPr sz="2000">
                <a:latin typeface="Source Sans Pro Regular"/>
                <a:ea typeface="Source Sans Pro Regular"/>
                <a:cs typeface="Source Sans Pro Regular"/>
                <a:sym typeface="Source Sans Pro Regular"/>
              </a:defRPr>
            </a:pPr>
            <a:endParaRPr sz="2400" dirty="0">
              <a:latin typeface="Sakkal Majalla" panose="02000000000000000000" pitchFamily="2" charset="-78"/>
              <a:cs typeface="Sakkal Majalla" panose="02000000000000000000" pitchFamily="2" charset="-78"/>
            </a:endParaRPr>
          </a:p>
          <a:p>
            <a:pPr marL="342900" indent="-342900" rtl="1">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r>
              <a:rPr lang="ar" sz="2400" dirty="0">
                <a:latin typeface="Sakkal Majalla" panose="02000000000000000000" pitchFamily="2" charset="-78"/>
                <a:cs typeface="Sakkal Majalla" panose="02000000000000000000" pitchFamily="2" charset="-78"/>
              </a:rPr>
              <a:t>أُبلغت منظمة الصحة العالمية ووزارة الصحة الكينية </a:t>
            </a:r>
            <a:r>
              <a:rPr lang="ar-EG" sz="2400" dirty="0">
                <a:latin typeface="Sakkal Majalla" panose="02000000000000000000" pitchFamily="2" charset="-78"/>
                <a:cs typeface="Sakkal Majalla" panose="02000000000000000000" pitchFamily="2" charset="-78"/>
              </a:rPr>
              <a:t>بحدوث</a:t>
            </a:r>
            <a:r>
              <a:rPr lang="ar" sz="2400" dirty="0">
                <a:latin typeface="Sakkal Majalla" panose="02000000000000000000" pitchFamily="2" charset="-78"/>
                <a:cs typeface="Sakkal Majalla" panose="02000000000000000000" pitchFamily="2" charset="-78"/>
              </a:rPr>
              <a:t> 478 وفاة غير مبررة </a:t>
            </a:r>
            <a:r>
              <a:rPr lang="hu-HU" sz="2400" dirty="0">
                <a:latin typeface="Sakkal Majalla" panose="02000000000000000000" pitchFamily="2" charset="-78"/>
                <a:cs typeface="Sakkal Majalla" panose="02000000000000000000" pitchFamily="2" charset="-78"/>
              </a:rPr>
              <a:t/>
            </a:r>
            <a:br>
              <a:rPr lang="hu-HU" sz="2400" dirty="0">
                <a:latin typeface="Sakkal Majalla" panose="02000000000000000000" pitchFamily="2" charset="-78"/>
                <a:cs typeface="Sakkal Majalla" panose="02000000000000000000" pitchFamily="2" charset="-78"/>
              </a:rPr>
            </a:br>
            <a:endParaRPr sz="2400" dirty="0">
              <a:latin typeface="Sakkal Majalla" panose="02000000000000000000" pitchFamily="2" charset="-78"/>
              <a:cs typeface="Sakkal Majalla" panose="02000000000000000000" pitchFamily="2" charset="-78"/>
            </a:endParaRPr>
          </a:p>
          <a:p>
            <a:pPr marL="342900" indent="-342900" rtl="1">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r>
              <a:rPr lang="ar" sz="2400" dirty="0">
                <a:latin typeface="Sakkal Majalla" panose="02000000000000000000" pitchFamily="2" charset="-78"/>
                <a:cs typeface="Sakkal Majalla" panose="02000000000000000000" pitchFamily="2" charset="-78"/>
              </a:rPr>
              <a:t>شُخصت بأنها حُمّ</a:t>
            </a:r>
            <a:r>
              <a:rPr lang="ar-EG" sz="2400" dirty="0">
                <a:latin typeface="Sakkal Majalla" panose="02000000000000000000" pitchFamily="2" charset="-78"/>
                <a:cs typeface="Sakkal Majalla" panose="02000000000000000000" pitchFamily="2" charset="-78"/>
              </a:rPr>
              <a:t>َ</a:t>
            </a:r>
            <a:r>
              <a:rPr lang="ar" sz="2400" dirty="0">
                <a:latin typeface="Sakkal Majalla" panose="02000000000000000000" pitchFamily="2" charset="-78"/>
                <a:cs typeface="Sakkal Majalla" panose="02000000000000000000" pitchFamily="2" charset="-78"/>
              </a:rPr>
              <a:t>ى الوادي المتصدع </a:t>
            </a:r>
            <a:r>
              <a:rPr lang="hu-HU" sz="2400" dirty="0">
                <a:latin typeface="Sakkal Majalla" panose="02000000000000000000" pitchFamily="2" charset="-78"/>
                <a:cs typeface="Sakkal Majalla" panose="02000000000000000000" pitchFamily="2" charset="-78"/>
              </a:rPr>
              <a:t/>
            </a:r>
            <a:br>
              <a:rPr lang="hu-HU" sz="2400" dirty="0">
                <a:latin typeface="Sakkal Majalla" panose="02000000000000000000" pitchFamily="2" charset="-78"/>
                <a:cs typeface="Sakkal Majalla" panose="02000000000000000000" pitchFamily="2" charset="-78"/>
              </a:rPr>
            </a:br>
            <a:endParaRPr sz="2400" dirty="0">
              <a:latin typeface="Sakkal Majalla" panose="02000000000000000000" pitchFamily="2" charset="-78"/>
              <a:cs typeface="Sakkal Majalla" panose="02000000000000000000" pitchFamily="2" charset="-78"/>
            </a:endParaRPr>
          </a:p>
          <a:p>
            <a:pPr marL="342900" indent="-342900" rtl="1">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r>
              <a:rPr lang="ar" sz="2400" dirty="0">
                <a:latin typeface="Sakkal Majalla" panose="02000000000000000000" pitchFamily="2" charset="-78"/>
                <a:cs typeface="Sakkal Majalla" panose="02000000000000000000" pitchFamily="2" charset="-78"/>
              </a:rPr>
              <a:t>واحدة من أسوأ الفاشيات في المنطقة</a:t>
            </a:r>
          </a:p>
        </p:txBody>
      </p:sp>
      <p:sp>
        <p:nvSpPr>
          <p:cNvPr id="896" name="ZoneTexte 2"/>
          <p:cNvSpPr txBox="1"/>
          <p:nvPr/>
        </p:nvSpPr>
        <p:spPr>
          <a:xfrm>
            <a:off x="1861819" y="5885389"/>
            <a:ext cx="2848278" cy="27699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1200" i="1"/>
            </a:lvl1pPr>
          </a:lstStyle>
          <a:p>
            <a:pPr rtl="1"/>
            <a:r>
              <a:rPr i="0" dirty="0" err="1"/>
              <a:t>المصدر</a:t>
            </a:r>
            <a:r>
              <a:rPr lang="ar-EG" i="0" dirty="0"/>
              <a:t>: </a:t>
            </a:r>
            <a:r>
              <a:rPr i="0" dirty="0" err="1"/>
              <a:t>الموسوعة</a:t>
            </a:r>
            <a:r>
              <a:rPr i="0" dirty="0"/>
              <a:t> </a:t>
            </a:r>
            <a:r>
              <a:rPr i="0" dirty="0" err="1"/>
              <a:t>البريطانية</a:t>
            </a:r>
            <a:endParaRPr i="0" dirty="0"/>
          </a:p>
        </p:txBody>
      </p:sp>
      <p:sp>
        <p:nvSpPr>
          <p:cNvPr id="2" name="Title 16">
            <a:extLst>
              <a:ext uri="{FF2B5EF4-FFF2-40B4-BE49-F238E27FC236}">
                <a16:creationId xmlns:a16="http://schemas.microsoft.com/office/drawing/2014/main" xmlns="" id="{31970AD7-EF7A-4FB9-3303-5E259B51F7BF}"/>
              </a:ext>
            </a:extLst>
          </p:cNvPr>
          <p:cNvSpPr txBox="1">
            <a:spLocks/>
          </p:cNvSpPr>
          <p:nvPr/>
        </p:nvSpPr>
        <p:spPr>
          <a:xfrm>
            <a:off x="288036" y="14281"/>
            <a:ext cx="9399974" cy="64611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a:bodyPr>
          <a:lstStyle>
            <a:lvl1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حُمَّى </a:t>
            </a:r>
            <a:r>
              <a:rPr lang="ar" b="1">
                <a:latin typeface="Sakkal Majalla" panose="02000000000000000000" pitchFamily="2" charset="-78"/>
                <a:cs typeface="Sakkal Majalla" panose="02000000000000000000" pitchFamily="2" charset="-78"/>
              </a:rPr>
              <a:t>الوادي المُتَصَد</a:t>
            </a:r>
            <a:r>
              <a:rPr lang="ar-EG" b="1">
                <a:latin typeface="Sakkal Majalla" panose="02000000000000000000" pitchFamily="2" charset="-78"/>
                <a:cs typeface="Sakkal Majalla" panose="02000000000000000000" pitchFamily="2" charset="-78"/>
              </a:rPr>
              <a:t>ِّ</a:t>
            </a:r>
            <a:r>
              <a:rPr lang="ar" b="1">
                <a:latin typeface="Sakkal Majalla" panose="02000000000000000000" pitchFamily="2" charset="-78"/>
                <a:cs typeface="Sakkal Majalla" panose="02000000000000000000" pitchFamily="2" charset="-78"/>
              </a:rPr>
              <a:t>ع </a:t>
            </a:r>
            <a:r>
              <a:rPr lang="ar" b="1" dirty="0">
                <a:latin typeface="Sakkal Majalla" panose="02000000000000000000" pitchFamily="2" charset="-78"/>
                <a:cs typeface="Sakkal Majalla" panose="02000000000000000000" pitchFamily="2" charset="-78"/>
              </a:rPr>
              <a:t>في كينيا، 1997</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 name="Slide Number Placeholder 5"/>
          <p:cNvSpPr txBox="1">
            <a:spLocks noGrp="1"/>
          </p:cNvSpPr>
          <p:nvPr>
            <p:ph type="sldNum" sz="quarter" idx="2"/>
          </p:nvPr>
        </p:nvSpPr>
        <p:spPr>
          <a:xfrm>
            <a:off x="11480800" y="6401454"/>
            <a:ext cx="148324" cy="2057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rtlCol="1"/>
          <a:lstStyle/>
          <a:p>
            <a:pPr rtl="1"/>
            <a:fld id="{86CB4B4D-7CA3-9044-876B-883B54F8677D}" type="slidenum">
              <a:t>4</a:t>
            </a:fld>
            <a:endParaRPr/>
          </a:p>
        </p:txBody>
      </p:sp>
      <p:sp>
        <p:nvSpPr>
          <p:cNvPr id="277" name="Content Placeholder 2"/>
          <p:cNvSpPr txBox="1">
            <a:spLocks noGrp="1"/>
          </p:cNvSpPr>
          <p:nvPr>
            <p:ph type="body" idx="1"/>
          </p:nvPr>
        </p:nvSpPr>
        <p:spPr>
          <a:xfrm>
            <a:off x="1985183" y="914085"/>
            <a:ext cx="8550852" cy="5175067"/>
          </a:xfrm>
          <a:prstGeom prst="rect">
            <a:avLst/>
          </a:prstGeom>
        </p:spPr>
        <p:txBody>
          <a:bodyPr lIns="45719" tIns="45720" rIns="45719" bIns="45720" rtlCol="1" anchor="t">
            <a:normAutofit/>
          </a:bodyPr>
          <a:lstStyle/>
          <a:p>
            <a:pPr marL="0" indent="0" rtl="1">
              <a:buSzTx/>
              <a:buNone/>
              <a:defRPr sz="2400"/>
            </a:pPr>
            <a:endParaRPr dirty="0">
              <a:latin typeface="Sakkal Majalla" panose="02000000000000000000" pitchFamily="2" charset="-78"/>
              <a:cs typeface="Sakkal Majalla" panose="02000000000000000000" pitchFamily="2" charset="-78"/>
            </a:endParaRPr>
          </a:p>
          <a:p>
            <a:pPr marL="0" indent="0" rtl="1">
              <a:buSzTx/>
              <a:buNone/>
              <a:defRPr sz="2400">
                <a:solidFill>
                  <a:schemeClr val="accent6"/>
                </a:solidFill>
              </a:defRPr>
            </a:pPr>
            <a:r>
              <a:rPr lang="ar" b="1" dirty="0">
                <a:solidFill>
                  <a:schemeClr val="tx1"/>
                </a:solidFill>
                <a:latin typeface="Sakkal Majalla" panose="02000000000000000000" pitchFamily="2" charset="-78"/>
                <a:cs typeface="Sakkal Majalla" panose="02000000000000000000" pitchFamily="2" charset="-78"/>
              </a:rPr>
              <a:t>بنهاية هذه الجلسة، سيكون بمقدوركم:</a:t>
            </a:r>
          </a:p>
          <a:p>
            <a:pPr marL="0" indent="0" rtl="1">
              <a:buSzTx/>
              <a:buNone/>
              <a:defRPr sz="2400"/>
            </a:pPr>
            <a:endParaRPr dirty="0">
              <a:latin typeface="Sakkal Majalla" panose="02000000000000000000" pitchFamily="2" charset="-78"/>
              <a:cs typeface="Sakkal Majalla" panose="02000000000000000000" pitchFamily="2" charset="-78"/>
            </a:endParaRPr>
          </a:p>
          <a:p>
            <a:pPr marL="254000" indent="-254000" rtl="1">
              <a:buClr>
                <a:srgbClr val="C00000"/>
              </a:buClr>
              <a:defRPr sz="2400"/>
            </a:pPr>
            <a:r>
              <a:rPr dirty="0" err="1">
                <a:latin typeface="Sakkal Majalla" panose="02000000000000000000" pitchFamily="2" charset="-78"/>
                <a:cs typeface="Sakkal Majalla" panose="02000000000000000000" pitchFamily="2" charset="-78"/>
              </a:rPr>
              <a:t>تحديد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الأطراف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الفاعلة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والمبادئ</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فيما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يتعلق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بنهج</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الواحدة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254000" indent="-254000" rtl="1">
              <a:buClr>
                <a:srgbClr val="C00000"/>
              </a:buClr>
              <a:defRPr sz="2400"/>
            </a:pPr>
            <a:endParaRPr dirty="0">
              <a:latin typeface="Sakkal Majalla" panose="02000000000000000000" pitchFamily="2" charset="-78"/>
              <a:cs typeface="Sakkal Majalla" panose="02000000000000000000" pitchFamily="2" charset="-78"/>
            </a:endParaRPr>
          </a:p>
          <a:p>
            <a:pPr marL="254000" indent="-254000" rtl="1">
              <a:buClr>
                <a:srgbClr val="C00000"/>
              </a:buClr>
              <a:defRPr sz="2400"/>
            </a:pPr>
            <a:r>
              <a:rPr dirty="0" err="1">
                <a:latin typeface="Sakkal Majalla" panose="02000000000000000000" pitchFamily="2" charset="-78"/>
                <a:cs typeface="Sakkal Majalla" panose="02000000000000000000" pitchFamily="2" charset="-78"/>
              </a:rPr>
              <a:t>فهم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المقصود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بالأمراض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المعدية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المستجدة</a:t>
            </a:r>
            <a:r>
              <a:rPr dirty="0">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والمتجددة</a:t>
            </a:r>
            <a:r>
              <a:rPr>
                <a:latin typeface="Sakkal Majalla" panose="02000000000000000000" pitchFamily="2" charset="-78"/>
                <a:cs typeface="Sakkal Majalla" panose="02000000000000000000" pitchFamily="2" charset="-78"/>
              </a:rPr>
              <a:t>.</a:t>
            </a:r>
            <a:endParaRPr lang="ar-EG">
              <a:latin typeface="Sakkal Majalla" panose="02000000000000000000" pitchFamily="2" charset="-78"/>
              <a:cs typeface="Sakkal Majalla" panose="02000000000000000000" pitchFamily="2" charset="-78"/>
            </a:endParaRPr>
          </a:p>
          <a:p>
            <a:pPr marL="254000" indent="-254000" rtl="1">
              <a:buClr>
                <a:srgbClr val="C00000"/>
              </a:buClr>
              <a:defRPr sz="2400"/>
            </a:pPr>
            <a:endParaRPr dirty="0">
              <a:latin typeface="Sakkal Majalla" panose="02000000000000000000" pitchFamily="2" charset="-78"/>
              <a:cs typeface="Sakkal Majalla" panose="02000000000000000000" pitchFamily="2" charset="-78"/>
            </a:endParaRPr>
          </a:p>
          <a:p>
            <a:pPr marL="254000" indent="-254000" rtl="1">
              <a:buClr>
                <a:srgbClr val="C00000"/>
              </a:buClr>
              <a:defRPr sz="2400"/>
            </a:pPr>
            <a:r>
              <a:rPr lang="ar-EG" dirty="0">
                <a:latin typeface="Sakkal Majalla" panose="02000000000000000000" pitchFamily="2" charset="-78"/>
                <a:cs typeface="Sakkal Majalla" panose="02000000000000000000" pitchFamily="2" charset="-78"/>
              </a:rPr>
              <a:t>ذِكر أمثلة لأحداث صحية وثيقة الصلة بالتعاون المتعدد القطاعات في إطار نهج الصحة الواحدة.</a:t>
            </a:r>
          </a:p>
          <a:p>
            <a:pPr marL="254000" indent="-254000" rtl="1">
              <a:buClr>
                <a:srgbClr val="C00000"/>
              </a:buClr>
              <a:defRPr sz="2400"/>
            </a:pPr>
            <a:endParaRPr dirty="0">
              <a:latin typeface="Sakkal Majalla" panose="02000000000000000000" pitchFamily="2" charset="-78"/>
              <a:cs typeface="Sakkal Majalla" panose="02000000000000000000" pitchFamily="2" charset="-78"/>
            </a:endParaRPr>
          </a:p>
          <a:p>
            <a:pPr marL="254000" indent="-254000" rtl="1">
              <a:buClr>
                <a:srgbClr val="C00000"/>
              </a:buClr>
              <a:defRPr sz="2400"/>
            </a:pPr>
            <a:r>
              <a:rPr dirty="0" err="1">
                <a:latin typeface="Sakkal Majalla" panose="02000000000000000000" pitchFamily="2" charset="-78"/>
                <a:cs typeface="Sakkal Majalla" panose="02000000000000000000" pitchFamily="2" charset="-78"/>
              </a:rPr>
              <a:t>وصف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كيفية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مساهمة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نهج</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الواحدة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الوقاية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الأحداث</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واكتشافها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لها</a:t>
            </a:r>
            <a:r>
              <a:rPr dirty="0">
                <a:latin typeface="Sakkal Majalla" panose="02000000000000000000" pitchFamily="2" charset="-78"/>
                <a:cs typeface="Sakkal Majalla" panose="02000000000000000000" pitchFamily="2" charset="-78"/>
              </a:rPr>
              <a:t>.</a:t>
            </a:r>
          </a:p>
        </p:txBody>
      </p:sp>
      <p:sp>
        <p:nvSpPr>
          <p:cNvPr id="2" name="TextBox 1">
            <a:extLst>
              <a:ext uri="{FF2B5EF4-FFF2-40B4-BE49-F238E27FC236}">
                <a16:creationId xmlns:a16="http://schemas.microsoft.com/office/drawing/2014/main" xmlns="" id="{0FB30C34-6E0D-E209-DB9D-B27B2967A029}"/>
              </a:ext>
            </a:extLst>
          </p:cNvPr>
          <p:cNvSpPr txBox="1"/>
          <p:nvPr/>
        </p:nvSpPr>
        <p:spPr>
          <a:xfrm>
            <a:off x="385216" y="36961"/>
            <a:ext cx="4490720" cy="523218"/>
          </a:xfrm>
          <a:prstGeom prst="rect">
            <a:avLst/>
          </a:prstGeom>
          <a:solidFill>
            <a:schemeClr val="accent1">
              <a:lumMod val="7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r" defTabSz="914400" fontAlgn="auto" latinLnBrk="0" hangingPunct="0">
              <a:lnSpc>
                <a:spcPct val="100000"/>
              </a:lnSpc>
              <a:spcBef>
                <a:spcPts val="0"/>
              </a:spcBef>
              <a:spcAft>
                <a:spcPts val="0"/>
              </a:spcAft>
              <a:buClrTx/>
              <a:buSzTx/>
              <a:buFontTx/>
              <a:buNone/>
              <a:tabLst/>
            </a:pPr>
            <a:r>
              <a:rPr kumimoji="0" lang="ar-EG" sz="2800" b="1" i="0" u="none" strike="noStrike" cap="none" spc="0" normalizeH="0" baseline="0" dirty="0">
                <a:ln>
                  <a:noFill/>
                </a:ln>
                <a:solidFill>
                  <a:schemeClr val="bg1"/>
                </a:solidFill>
                <a:effectLst/>
                <a:uFillTx/>
                <a:latin typeface="+mj-lt"/>
                <a:ea typeface="+mj-ea"/>
                <a:cs typeface="+mj-cs"/>
                <a:sym typeface="Calibri"/>
              </a:rPr>
              <a:t>أهداف التعلُّم</a:t>
            </a:r>
            <a:endParaRPr kumimoji="0" lang="en-US" sz="2800" b="1" i="0" u="none" strike="noStrike" cap="none" spc="0" normalizeH="0" baseline="0" dirty="0">
              <a:ln>
                <a:noFill/>
              </a:ln>
              <a:solidFill>
                <a:schemeClr val="bg1"/>
              </a:solidFill>
              <a:effectLst/>
              <a:uFillTx/>
              <a:latin typeface="+mj-lt"/>
              <a:ea typeface="+mj-ea"/>
              <a:cs typeface="+mj-cs"/>
              <a:sym typeface="Calibri"/>
            </a:endParaRPr>
          </a:p>
        </p:txBody>
      </p:sp>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8" name="ZoneTexte 8"/>
          <p:cNvSpPr txBox="1"/>
          <p:nvPr/>
        </p:nvSpPr>
        <p:spPr>
          <a:xfrm>
            <a:off x="7402362" y="1536174"/>
            <a:ext cx="2869667" cy="341632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p>
            <a:pPr rtl="1">
              <a:defRPr sz="2000">
                <a:latin typeface="Source Sans Pro Regular"/>
                <a:ea typeface="Source Sans Pro Regular"/>
                <a:cs typeface="Source Sans Pro Regular"/>
                <a:sym typeface="Source Sans Pro Regular"/>
              </a:defRPr>
            </a:pPr>
            <a:r>
              <a:rPr lang="ar" sz="2400" b="1">
                <a:solidFill>
                  <a:srgbClr val="C00000"/>
                </a:solidFill>
                <a:latin typeface="Sakkal Majalla" panose="02000000000000000000" pitchFamily="2" charset="-78"/>
                <a:cs typeface="Sakkal Majalla" panose="02000000000000000000" pitchFamily="2" charset="-78"/>
              </a:rPr>
              <a:t>دورة حمى الوادي المتصدع </a:t>
            </a:r>
          </a:p>
          <a:p>
            <a:pPr marL="285750" indent="-285750" rtl="1">
              <a:buSzPct val="100000"/>
              <a:buFont typeface="Arial"/>
              <a:buChar char="•"/>
              <a:defRPr sz="2000">
                <a:latin typeface="Source Sans Pro Regular"/>
                <a:ea typeface="Source Sans Pro Regular"/>
                <a:cs typeface="Source Sans Pro Regular"/>
                <a:sym typeface="Source Sans Pro Regular"/>
              </a:defRPr>
            </a:pPr>
            <a:endParaRPr sz="2400" dirty="0">
              <a:latin typeface="Sakkal Majalla" panose="02000000000000000000" pitchFamily="2" charset="-78"/>
              <a:cs typeface="Sakkal Majalla" panose="02000000000000000000" pitchFamily="2" charset="-78"/>
            </a:endParaRPr>
          </a:p>
          <a:p>
            <a:pPr marL="285750" indent="-285750" rtl="1">
              <a:buClr>
                <a:srgbClr val="C00000"/>
              </a:buClr>
              <a:buSzPct val="100000"/>
              <a:buFont typeface="Arial"/>
              <a:buChar char="•"/>
              <a:defRPr sz="2000">
                <a:latin typeface="Source Sans Pro Regular"/>
                <a:ea typeface="Source Sans Pro Regular"/>
                <a:cs typeface="Source Sans Pro Regular"/>
                <a:sym typeface="Source Sans Pro Regular"/>
              </a:defRPr>
            </a:pPr>
            <a:r>
              <a:rPr lang="ar" sz="2400">
                <a:latin typeface="Sakkal Majalla" panose="02000000000000000000" pitchFamily="2" charset="-78"/>
                <a:cs typeface="Sakkal Majalla" panose="02000000000000000000" pitchFamily="2" charset="-78"/>
              </a:rPr>
              <a:t>كان معدل الوفيات محدودًا عادةً في صفوف البشر</a:t>
            </a:r>
          </a:p>
          <a:p>
            <a:pPr marL="285750" indent="-285750" rtl="1">
              <a:buClr>
                <a:srgbClr val="C00000"/>
              </a:buClr>
              <a:buSzPct val="100000"/>
              <a:buFont typeface="Arial"/>
              <a:buChar char="•"/>
              <a:defRPr sz="2000">
                <a:latin typeface="Source Sans Pro Regular"/>
                <a:ea typeface="Source Sans Pro Regular"/>
                <a:cs typeface="Source Sans Pro Regular"/>
                <a:sym typeface="Source Sans Pro Regular"/>
              </a:defRPr>
            </a:pPr>
            <a:endParaRPr sz="2400" dirty="0">
              <a:latin typeface="Sakkal Majalla" panose="02000000000000000000" pitchFamily="2" charset="-78"/>
              <a:cs typeface="Sakkal Majalla" panose="02000000000000000000" pitchFamily="2" charset="-78"/>
            </a:endParaRPr>
          </a:p>
          <a:p>
            <a:pPr marL="285750" indent="-285750" rtl="1">
              <a:buClr>
                <a:srgbClr val="C00000"/>
              </a:buClr>
              <a:buSzPct val="100000"/>
              <a:buFont typeface="Arial"/>
              <a:buChar char="•"/>
              <a:defRPr sz="2000">
                <a:latin typeface="Source Sans Pro Regular"/>
                <a:ea typeface="Source Sans Pro Regular"/>
                <a:cs typeface="Source Sans Pro Regular"/>
                <a:sym typeface="Source Sans Pro Regular"/>
              </a:defRPr>
            </a:pPr>
            <a:r>
              <a:rPr lang="ar" sz="2400">
                <a:latin typeface="Sakkal Majalla" panose="02000000000000000000" pitchFamily="2" charset="-78"/>
                <a:cs typeface="Sakkal Majalla" panose="02000000000000000000" pitchFamily="2" charset="-78"/>
              </a:rPr>
              <a:t>70% خسائر في الأغنام والماعز</a:t>
            </a:r>
          </a:p>
          <a:p>
            <a:pPr marL="285750" indent="-285750" rtl="1">
              <a:buClr>
                <a:srgbClr val="C00000"/>
              </a:buClr>
              <a:buSzPct val="100000"/>
              <a:buFont typeface="Arial"/>
              <a:buChar char="•"/>
              <a:defRPr sz="2000">
                <a:latin typeface="Source Sans Pro Regular"/>
                <a:ea typeface="Source Sans Pro Regular"/>
                <a:cs typeface="Source Sans Pro Regular"/>
                <a:sym typeface="Source Sans Pro Regular"/>
              </a:defRPr>
            </a:pPr>
            <a:endParaRPr sz="2400" dirty="0">
              <a:latin typeface="Sakkal Majalla" panose="02000000000000000000" pitchFamily="2" charset="-78"/>
              <a:cs typeface="Sakkal Majalla" panose="02000000000000000000" pitchFamily="2" charset="-78"/>
            </a:endParaRPr>
          </a:p>
          <a:p>
            <a:pPr marL="285750" indent="-285750" rtl="1">
              <a:buClr>
                <a:srgbClr val="C00000"/>
              </a:buClr>
              <a:buSzPct val="100000"/>
              <a:buFont typeface="Arial"/>
              <a:buChar char="•"/>
              <a:defRPr sz="2000">
                <a:latin typeface="Source Sans Pro Regular"/>
                <a:ea typeface="Source Sans Pro Regular"/>
                <a:cs typeface="Source Sans Pro Regular"/>
                <a:sym typeface="Source Sans Pro Regular"/>
              </a:defRPr>
            </a:pPr>
            <a:r>
              <a:rPr lang="ar" sz="2400">
                <a:latin typeface="Sakkal Majalla" panose="02000000000000000000" pitchFamily="2" charset="-78"/>
                <a:cs typeface="Sakkal Majalla" panose="02000000000000000000" pitchFamily="2" charset="-78"/>
              </a:rPr>
              <a:t>30% خسائر في الماشية والإبل</a:t>
            </a:r>
          </a:p>
        </p:txBody>
      </p:sp>
      <p:pic>
        <p:nvPicPr>
          <p:cNvPr id="899" name="Image 2" descr="Image 2"/>
          <p:cNvPicPr>
            <a:picLocks noChangeAspect="1"/>
          </p:cNvPicPr>
          <p:nvPr/>
        </p:nvPicPr>
        <p:blipFill>
          <a:blip r:embed="rId3"/>
          <a:srcRect t="23913"/>
          <a:stretch>
            <a:fillRect/>
          </a:stretch>
        </p:blipFill>
        <p:spPr>
          <a:xfrm>
            <a:off x="1562100" y="1355724"/>
            <a:ext cx="5676900" cy="4745818"/>
          </a:xfrm>
          <a:prstGeom prst="rect">
            <a:avLst/>
          </a:prstGeom>
          <a:ln w="12700">
            <a:miter lim="400000"/>
          </a:ln>
        </p:spPr>
      </p:pic>
      <p:sp>
        <p:nvSpPr>
          <p:cNvPr id="2" name="Title 16">
            <a:extLst>
              <a:ext uri="{FF2B5EF4-FFF2-40B4-BE49-F238E27FC236}">
                <a16:creationId xmlns:a16="http://schemas.microsoft.com/office/drawing/2014/main" xmlns="" id="{18FC7313-C3BE-FBB0-EF8A-AA1897464088}"/>
              </a:ext>
            </a:extLst>
          </p:cNvPr>
          <p:cNvSpPr txBox="1">
            <a:spLocks/>
          </p:cNvSpPr>
          <p:nvPr/>
        </p:nvSpPr>
        <p:spPr>
          <a:xfrm>
            <a:off x="288036" y="14281"/>
            <a:ext cx="9399974" cy="64611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a:bodyPr>
          <a:lstStyle>
            <a:lvl1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حُمَّى الوادي المُتَصَدّ</a:t>
            </a:r>
            <a:r>
              <a:rPr lang="ar-EG" b="1" dirty="0">
                <a:latin typeface="Sakkal Majalla" panose="02000000000000000000" pitchFamily="2" charset="-78"/>
                <a:cs typeface="Sakkal Majalla" panose="02000000000000000000" pitchFamily="2" charset="-78"/>
              </a:rPr>
              <a:t>ِ</a:t>
            </a:r>
            <a:r>
              <a:rPr lang="ar" b="1" dirty="0">
                <a:latin typeface="Sakkal Majalla" panose="02000000000000000000" pitchFamily="2" charset="-78"/>
                <a:cs typeface="Sakkal Majalla" panose="02000000000000000000" pitchFamily="2" charset="-78"/>
              </a:rPr>
              <a:t>ع في كينيا، 1997</a:t>
            </a:r>
          </a:p>
        </p:txBody>
      </p:sp>
      <p:sp>
        <p:nvSpPr>
          <p:cNvPr id="3" name="TextBox 2">
            <a:extLst>
              <a:ext uri="{FF2B5EF4-FFF2-40B4-BE49-F238E27FC236}">
                <a16:creationId xmlns:a16="http://schemas.microsoft.com/office/drawing/2014/main" xmlns="" id="{48082937-BF85-DB3B-583B-A3DCBC8D0098}"/>
              </a:ext>
            </a:extLst>
          </p:cNvPr>
          <p:cNvSpPr txBox="1"/>
          <p:nvPr/>
        </p:nvSpPr>
        <p:spPr>
          <a:xfrm>
            <a:off x="2243138" y="1293616"/>
            <a:ext cx="581025" cy="261608"/>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kumimoji="0" lang="ar-EG" sz="1100" b="0" i="0" u="none" strike="noStrike" cap="none" spc="0" normalizeH="0" baseline="0" dirty="0">
                <a:ln>
                  <a:noFill/>
                </a:ln>
                <a:solidFill>
                  <a:srgbClr val="000000"/>
                </a:solidFill>
                <a:effectLst/>
                <a:uFillTx/>
                <a:latin typeface="+mj-lt"/>
                <a:ea typeface="+mj-ea"/>
                <a:cs typeface="+mj-cs"/>
                <a:sym typeface="Calibri"/>
              </a:rPr>
              <a:t>البادئ</a:t>
            </a:r>
            <a:endParaRPr kumimoji="0" lang="en-US" sz="1100" b="0" i="0" u="none" strike="noStrike" cap="none" spc="0" normalizeH="0" baseline="0" dirty="0">
              <a:ln>
                <a:noFill/>
              </a:ln>
              <a:solidFill>
                <a:srgbClr val="000000"/>
              </a:solidFill>
              <a:effectLst/>
              <a:uFillTx/>
              <a:latin typeface="+mj-lt"/>
              <a:ea typeface="+mj-ea"/>
              <a:cs typeface="+mj-cs"/>
              <a:sym typeface="Calibri"/>
            </a:endParaRPr>
          </a:p>
        </p:txBody>
      </p:sp>
      <p:sp>
        <p:nvSpPr>
          <p:cNvPr id="4" name="TextBox 3">
            <a:extLst>
              <a:ext uri="{FF2B5EF4-FFF2-40B4-BE49-F238E27FC236}">
                <a16:creationId xmlns:a16="http://schemas.microsoft.com/office/drawing/2014/main" xmlns="" id="{3DB8B0AD-861B-66A5-99A4-6C15632CB51B}"/>
              </a:ext>
            </a:extLst>
          </p:cNvPr>
          <p:cNvSpPr txBox="1"/>
          <p:nvPr/>
        </p:nvSpPr>
        <p:spPr>
          <a:xfrm>
            <a:off x="3034430" y="1231385"/>
            <a:ext cx="1741638" cy="430885"/>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kumimoji="0" lang="ar-EG" sz="1100" b="0" i="0" u="none" strike="noStrike" cap="none" spc="0" normalizeH="0" baseline="0" dirty="0">
                <a:ln>
                  <a:noFill/>
                </a:ln>
                <a:solidFill>
                  <a:srgbClr val="000000"/>
                </a:solidFill>
                <a:effectLst/>
                <a:uFillTx/>
                <a:latin typeface="+mj-lt"/>
                <a:ea typeface="+mj-ea"/>
                <a:cs typeface="+mj-cs"/>
                <a:sym typeface="Calibri"/>
              </a:rPr>
              <a:t>فقس بيض ال</a:t>
            </a:r>
            <a:r>
              <a:rPr lang="ar-EG" sz="1100" dirty="0">
                <a:effectLst/>
              </a:rPr>
              <a:t>بعوضة </a:t>
            </a:r>
            <a:r>
              <a:rPr lang="ar-EG" sz="1100" dirty="0" err="1">
                <a:effectLst/>
              </a:rPr>
              <a:t>الزاعجة</a:t>
            </a:r>
            <a:endParaRPr lang="ar-EG" sz="1100" dirty="0">
              <a:effectLst/>
            </a:endParaRPr>
          </a:p>
          <a:p>
            <a:pPr marL="0" marR="0" indent="0" algn="ctr" defTabSz="914400" fontAlgn="auto" latinLnBrk="0" hangingPunct="0">
              <a:lnSpc>
                <a:spcPct val="100000"/>
              </a:lnSpc>
              <a:spcBef>
                <a:spcPts val="0"/>
              </a:spcBef>
              <a:spcAft>
                <a:spcPts val="0"/>
              </a:spcAft>
              <a:buClrTx/>
              <a:buSzTx/>
              <a:buFontTx/>
              <a:buNone/>
              <a:tabLst/>
            </a:pPr>
            <a:r>
              <a:rPr lang="ar-EG" sz="1100" dirty="0">
                <a:effectLst/>
              </a:rPr>
              <a:t> المصابة</a:t>
            </a:r>
            <a:endParaRPr kumimoji="0" lang="en-US" sz="1100" b="0" i="0" u="none" strike="noStrike" cap="none" spc="0" normalizeH="0" baseline="0" dirty="0">
              <a:ln>
                <a:noFill/>
              </a:ln>
              <a:solidFill>
                <a:srgbClr val="000000"/>
              </a:solidFill>
              <a:effectLst/>
              <a:uFillTx/>
              <a:latin typeface="+mj-lt"/>
              <a:ea typeface="+mj-ea"/>
              <a:cs typeface="+mj-cs"/>
              <a:sym typeface="Calibri"/>
            </a:endParaRPr>
          </a:p>
        </p:txBody>
      </p:sp>
      <p:sp>
        <p:nvSpPr>
          <p:cNvPr id="6" name="TextBox 5">
            <a:extLst>
              <a:ext uri="{FF2B5EF4-FFF2-40B4-BE49-F238E27FC236}">
                <a16:creationId xmlns:a16="http://schemas.microsoft.com/office/drawing/2014/main" xmlns="" id="{CD5983DA-A55D-EEA4-4BA1-8570027AB16D}"/>
              </a:ext>
            </a:extLst>
          </p:cNvPr>
          <p:cNvSpPr txBox="1"/>
          <p:nvPr/>
        </p:nvSpPr>
        <p:spPr>
          <a:xfrm>
            <a:off x="4257676" y="2142158"/>
            <a:ext cx="1057274" cy="261608"/>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lang="ar-EG" sz="1100" dirty="0">
                <a:effectLst/>
              </a:rPr>
              <a:t>نوع البعوضة </a:t>
            </a:r>
            <a:r>
              <a:rPr lang="ar-EG" sz="1100" dirty="0" err="1">
                <a:effectLst/>
              </a:rPr>
              <a:t>الزاعجة</a:t>
            </a:r>
            <a:endParaRPr kumimoji="0" lang="en-US" sz="1100" b="0" i="0" u="none" strike="noStrike" cap="none" spc="0" normalizeH="0" baseline="0" dirty="0">
              <a:ln>
                <a:noFill/>
              </a:ln>
              <a:solidFill>
                <a:srgbClr val="000000"/>
              </a:solidFill>
              <a:effectLst/>
              <a:uFillTx/>
              <a:latin typeface="+mj-lt"/>
              <a:ea typeface="+mj-ea"/>
              <a:cs typeface="+mj-cs"/>
              <a:sym typeface="Calibri"/>
            </a:endParaRPr>
          </a:p>
        </p:txBody>
      </p:sp>
      <p:sp>
        <p:nvSpPr>
          <p:cNvPr id="9" name="TextBox 8">
            <a:extLst>
              <a:ext uri="{FF2B5EF4-FFF2-40B4-BE49-F238E27FC236}">
                <a16:creationId xmlns:a16="http://schemas.microsoft.com/office/drawing/2014/main" xmlns="" id="{4514A3B6-4912-5EAD-CC12-ECE7E2B87305}"/>
              </a:ext>
            </a:extLst>
          </p:cNvPr>
          <p:cNvSpPr txBox="1"/>
          <p:nvPr/>
        </p:nvSpPr>
        <p:spPr>
          <a:xfrm>
            <a:off x="4400550" y="3059395"/>
            <a:ext cx="1057274" cy="261608"/>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lang="ar-EG" sz="1100" dirty="0">
                <a:effectLst/>
              </a:rPr>
              <a:t>زيادة السريان</a:t>
            </a:r>
            <a:endParaRPr kumimoji="0" lang="en-US" sz="1100" b="0" i="0" u="none" strike="noStrike" cap="none" spc="0" normalizeH="0" baseline="0" dirty="0">
              <a:ln>
                <a:noFill/>
              </a:ln>
              <a:solidFill>
                <a:srgbClr val="000000"/>
              </a:solidFill>
              <a:effectLst/>
              <a:uFillTx/>
              <a:latin typeface="+mj-lt"/>
              <a:ea typeface="+mj-ea"/>
              <a:cs typeface="+mj-cs"/>
              <a:sym typeface="Calibri"/>
            </a:endParaRPr>
          </a:p>
        </p:txBody>
      </p:sp>
      <p:sp>
        <p:nvSpPr>
          <p:cNvPr id="10" name="TextBox 9">
            <a:extLst>
              <a:ext uri="{FF2B5EF4-FFF2-40B4-BE49-F238E27FC236}">
                <a16:creationId xmlns:a16="http://schemas.microsoft.com/office/drawing/2014/main" xmlns="" id="{2785EB1A-8A94-E963-DBE9-0A8FB7A1B3AA}"/>
              </a:ext>
            </a:extLst>
          </p:cNvPr>
          <p:cNvSpPr txBox="1"/>
          <p:nvPr/>
        </p:nvSpPr>
        <p:spPr>
          <a:xfrm>
            <a:off x="1804989" y="2681470"/>
            <a:ext cx="1057274" cy="261608"/>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lang="ar-EG" sz="1100" dirty="0">
                <a:effectLst/>
              </a:rPr>
              <a:t>وباء حيواني</a:t>
            </a:r>
            <a:endParaRPr kumimoji="0" lang="en-US" sz="1100" b="0" i="0" u="none" strike="noStrike" cap="none" spc="0" normalizeH="0" baseline="0" dirty="0">
              <a:ln>
                <a:noFill/>
              </a:ln>
              <a:solidFill>
                <a:srgbClr val="000000"/>
              </a:solidFill>
              <a:effectLst/>
              <a:uFillTx/>
              <a:latin typeface="+mj-lt"/>
              <a:ea typeface="+mj-ea"/>
              <a:cs typeface="+mj-cs"/>
              <a:sym typeface="Calibri"/>
            </a:endParaRPr>
          </a:p>
        </p:txBody>
      </p:sp>
      <p:sp>
        <p:nvSpPr>
          <p:cNvPr id="11" name="TextBox 10">
            <a:extLst>
              <a:ext uri="{FF2B5EF4-FFF2-40B4-BE49-F238E27FC236}">
                <a16:creationId xmlns:a16="http://schemas.microsoft.com/office/drawing/2014/main" xmlns="" id="{BDBE4942-7DBB-DD03-B536-09EE105E3640}"/>
              </a:ext>
            </a:extLst>
          </p:cNvPr>
          <p:cNvSpPr txBox="1"/>
          <p:nvPr/>
        </p:nvSpPr>
        <p:spPr>
          <a:xfrm>
            <a:off x="1820680" y="4429606"/>
            <a:ext cx="1057274" cy="261608"/>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lang="ar-EG" sz="1100" dirty="0">
                <a:effectLst/>
              </a:rPr>
              <a:t>توطن حيواني</a:t>
            </a:r>
            <a:endParaRPr kumimoji="0" lang="en-US" sz="1100" b="0" i="0" u="none" strike="noStrike" cap="none" spc="0" normalizeH="0" baseline="0" dirty="0">
              <a:ln>
                <a:noFill/>
              </a:ln>
              <a:solidFill>
                <a:srgbClr val="000000"/>
              </a:solidFill>
              <a:effectLst/>
              <a:uFillTx/>
              <a:latin typeface="+mj-lt"/>
              <a:ea typeface="+mj-ea"/>
              <a:cs typeface="+mj-cs"/>
              <a:sym typeface="Calibri"/>
            </a:endParaRPr>
          </a:p>
        </p:txBody>
      </p:sp>
      <p:sp>
        <p:nvSpPr>
          <p:cNvPr id="12" name="TextBox 11">
            <a:extLst>
              <a:ext uri="{FF2B5EF4-FFF2-40B4-BE49-F238E27FC236}">
                <a16:creationId xmlns:a16="http://schemas.microsoft.com/office/drawing/2014/main" xmlns="" id="{4FDDE7E4-1546-1FCD-49C7-AB2E694B5905}"/>
              </a:ext>
            </a:extLst>
          </p:cNvPr>
          <p:cNvSpPr txBox="1"/>
          <p:nvPr/>
        </p:nvSpPr>
        <p:spPr>
          <a:xfrm>
            <a:off x="2077172" y="5839934"/>
            <a:ext cx="1057274" cy="261608"/>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lang="ar-EG" sz="1100" dirty="0">
                <a:effectLst/>
              </a:rPr>
              <a:t>المصدر: الفاو</a:t>
            </a:r>
            <a:endParaRPr kumimoji="0" lang="en-US" sz="1100" b="0" i="0" u="none" strike="noStrike" cap="none" spc="0" normalizeH="0" baseline="0" dirty="0">
              <a:ln>
                <a:noFill/>
              </a:ln>
              <a:solidFill>
                <a:srgbClr val="000000"/>
              </a:solidFill>
              <a:effectLst/>
              <a:uFillTx/>
              <a:latin typeface="+mj-lt"/>
              <a:ea typeface="+mj-ea"/>
              <a:cs typeface="+mj-cs"/>
              <a:sym typeface="Calibri"/>
            </a:endParaRPr>
          </a:p>
        </p:txBody>
      </p:sp>
      <p:sp>
        <p:nvSpPr>
          <p:cNvPr id="13" name="TextBox 12">
            <a:extLst>
              <a:ext uri="{FF2B5EF4-FFF2-40B4-BE49-F238E27FC236}">
                <a16:creationId xmlns:a16="http://schemas.microsoft.com/office/drawing/2014/main" xmlns="" id="{21D9614D-6699-0F74-F9FE-A7A42FA9A00D}"/>
              </a:ext>
            </a:extLst>
          </p:cNvPr>
          <p:cNvSpPr txBox="1"/>
          <p:nvPr/>
        </p:nvSpPr>
        <p:spPr>
          <a:xfrm>
            <a:off x="4381500" y="4567389"/>
            <a:ext cx="781050" cy="600162"/>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lang="ar-EG" sz="1100" dirty="0">
                <a:effectLst/>
              </a:rPr>
              <a:t>الاستمرار في المناطق الرطبة أو المروية</a:t>
            </a:r>
            <a:endParaRPr kumimoji="0" lang="en-US" sz="1100" b="0" i="0" u="none" strike="noStrike" cap="none" spc="0" normalizeH="0" baseline="0" dirty="0">
              <a:ln>
                <a:noFill/>
              </a:ln>
              <a:solidFill>
                <a:srgbClr val="000000"/>
              </a:solidFill>
              <a:effectLst/>
              <a:uFillTx/>
              <a:latin typeface="+mj-lt"/>
              <a:ea typeface="+mj-ea"/>
              <a:cs typeface="+mj-cs"/>
              <a:sym typeface="Calibri"/>
            </a:endParaRPr>
          </a:p>
        </p:txBody>
      </p:sp>
      <p:sp>
        <p:nvSpPr>
          <p:cNvPr id="14" name="TextBox 13">
            <a:extLst>
              <a:ext uri="{FF2B5EF4-FFF2-40B4-BE49-F238E27FC236}">
                <a16:creationId xmlns:a16="http://schemas.microsoft.com/office/drawing/2014/main" xmlns="" id="{39426D03-A971-65B4-23A0-3E814ED04273}"/>
              </a:ext>
            </a:extLst>
          </p:cNvPr>
          <p:cNvSpPr txBox="1"/>
          <p:nvPr/>
        </p:nvSpPr>
        <p:spPr>
          <a:xfrm>
            <a:off x="2077172" y="5839935"/>
            <a:ext cx="1057274" cy="261608"/>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lang="ar-EG" sz="1100" dirty="0">
                <a:effectLst/>
              </a:rPr>
              <a:t>المصدر: الفاو</a:t>
            </a:r>
            <a:endParaRPr kumimoji="0" lang="en-US" sz="1100" b="0" i="0" u="none" strike="noStrike" cap="none" spc="0" normalizeH="0" baseline="0" dirty="0">
              <a:ln>
                <a:noFill/>
              </a:ln>
              <a:solidFill>
                <a:srgbClr val="000000"/>
              </a:solidFill>
              <a:effectLst/>
              <a:uFillTx/>
              <a:latin typeface="+mj-lt"/>
              <a:ea typeface="+mj-ea"/>
              <a:cs typeface="+mj-cs"/>
              <a:sym typeface="Calibri"/>
            </a:endParaRPr>
          </a:p>
        </p:txBody>
      </p:sp>
      <p:sp>
        <p:nvSpPr>
          <p:cNvPr id="15" name="TextBox 14">
            <a:extLst>
              <a:ext uri="{FF2B5EF4-FFF2-40B4-BE49-F238E27FC236}">
                <a16:creationId xmlns:a16="http://schemas.microsoft.com/office/drawing/2014/main" xmlns="" id="{90A1413C-E17D-5008-B1C3-2F047FF77F9A}"/>
              </a:ext>
            </a:extLst>
          </p:cNvPr>
          <p:cNvSpPr txBox="1"/>
          <p:nvPr/>
        </p:nvSpPr>
        <p:spPr>
          <a:xfrm>
            <a:off x="2334632" y="5197928"/>
            <a:ext cx="1206230" cy="415496"/>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fontAlgn="auto" latinLnBrk="0" hangingPunct="0">
              <a:lnSpc>
                <a:spcPct val="100000"/>
              </a:lnSpc>
              <a:spcBef>
                <a:spcPts val="0"/>
              </a:spcBef>
              <a:spcAft>
                <a:spcPts val="0"/>
              </a:spcAft>
              <a:buClrTx/>
              <a:buSzTx/>
              <a:buFontTx/>
              <a:buNone/>
              <a:tabLst/>
            </a:pPr>
            <a:r>
              <a:rPr kumimoji="0" lang="ar-EG" sz="700" b="0" i="0" u="none" strike="noStrike" cap="none" spc="0" normalizeH="0" baseline="0" dirty="0">
                <a:ln>
                  <a:noFill/>
                </a:ln>
                <a:solidFill>
                  <a:srgbClr val="000000"/>
                </a:solidFill>
                <a:effectLst/>
                <a:uFillTx/>
                <a:latin typeface="+mj-lt"/>
                <a:ea typeface="+mj-ea"/>
                <a:cs typeface="+mj-cs"/>
                <a:sym typeface="Calibri"/>
              </a:rPr>
              <a:t>سريان أفقي مباشر</a:t>
            </a:r>
          </a:p>
          <a:p>
            <a:pPr marL="0" marR="0" indent="0" algn="l" defTabSz="914400" fontAlgn="auto" latinLnBrk="0" hangingPunct="0">
              <a:lnSpc>
                <a:spcPct val="100000"/>
              </a:lnSpc>
              <a:spcBef>
                <a:spcPts val="0"/>
              </a:spcBef>
              <a:spcAft>
                <a:spcPts val="0"/>
              </a:spcAft>
              <a:buClrTx/>
              <a:buSzTx/>
              <a:buFontTx/>
              <a:buNone/>
              <a:tabLst/>
            </a:pPr>
            <a:r>
              <a:rPr lang="ar-EG" sz="700" dirty="0"/>
              <a:t>سريان غير مباشر</a:t>
            </a:r>
          </a:p>
          <a:p>
            <a:pPr marL="0" marR="0" indent="0" algn="l" defTabSz="914400" fontAlgn="auto" latinLnBrk="0" hangingPunct="0">
              <a:lnSpc>
                <a:spcPct val="100000"/>
              </a:lnSpc>
              <a:spcBef>
                <a:spcPts val="0"/>
              </a:spcBef>
              <a:spcAft>
                <a:spcPts val="0"/>
              </a:spcAft>
              <a:buClrTx/>
              <a:buSzTx/>
              <a:buFontTx/>
              <a:buNone/>
              <a:tabLst/>
            </a:pPr>
            <a:r>
              <a:rPr kumimoji="0" lang="ar-EG" sz="700" b="0" i="0" u="none" strike="noStrike" cap="none" spc="0" normalizeH="0" baseline="0" dirty="0">
                <a:ln>
                  <a:noFill/>
                </a:ln>
                <a:solidFill>
                  <a:srgbClr val="000000"/>
                </a:solidFill>
                <a:effectLst/>
                <a:uFillTx/>
                <a:latin typeface="+mj-lt"/>
                <a:ea typeface="+mj-ea"/>
                <a:cs typeface="+mj-cs"/>
                <a:sym typeface="Calibri"/>
              </a:rPr>
              <a:t>سريان رأسي</a:t>
            </a:r>
            <a:endParaRPr kumimoji="0" lang="en-US" sz="700" b="0" i="0" u="none" strike="noStrike" cap="none" spc="0" normalizeH="0" baseline="0" dirty="0">
              <a:ln>
                <a:noFill/>
              </a:ln>
              <a:solidFill>
                <a:srgbClr val="000000"/>
              </a:solidFill>
              <a:effectLst/>
              <a:uFillTx/>
              <a:latin typeface="+mj-lt"/>
              <a:ea typeface="+mj-ea"/>
              <a:cs typeface="+mj-cs"/>
              <a:sym typeface="Calibri"/>
            </a:endParaRPr>
          </a:p>
        </p:txBody>
      </p:sp>
    </p:spTree>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4" name="Picture 2" descr="Picture 2"/>
          <p:cNvPicPr>
            <a:picLocks noChangeAspect="1"/>
          </p:cNvPicPr>
          <p:nvPr/>
        </p:nvPicPr>
        <p:blipFill>
          <a:blip r:embed="rId3"/>
          <a:stretch>
            <a:fillRect/>
          </a:stretch>
        </p:blipFill>
        <p:spPr>
          <a:xfrm>
            <a:off x="2332807" y="1151960"/>
            <a:ext cx="3991794" cy="4380568"/>
          </a:xfrm>
          <a:prstGeom prst="rect">
            <a:avLst/>
          </a:prstGeom>
          <a:ln w="12700">
            <a:miter lim="400000"/>
          </a:ln>
        </p:spPr>
      </p:pic>
      <p:sp>
        <p:nvSpPr>
          <p:cNvPr id="905" name="ZoneTexte 10"/>
          <p:cNvSpPr txBox="1"/>
          <p:nvPr/>
        </p:nvSpPr>
        <p:spPr>
          <a:xfrm>
            <a:off x="7270548" y="1746876"/>
            <a:ext cx="3468571" cy="304698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rtlCol="1">
            <a:spAutoFit/>
          </a:bodyPr>
          <a:lstStyle/>
          <a:p>
            <a:pPr rtl="1">
              <a:defRPr sz="2000">
                <a:latin typeface="Source Sans Pro Regular"/>
                <a:ea typeface="Source Sans Pro Regular"/>
                <a:cs typeface="Source Sans Pro Regular"/>
                <a:sym typeface="Source Sans Pro Regular"/>
              </a:defRPr>
            </a:pPr>
            <a:r>
              <a:rPr lang="ar" sz="2400" b="1" dirty="0">
                <a:solidFill>
                  <a:srgbClr val="C00000"/>
                </a:solidFill>
                <a:latin typeface="Sakkal Majalla" panose="02000000000000000000" pitchFamily="2" charset="-78"/>
                <a:cs typeface="Sakkal Majalla" panose="02000000000000000000" pitchFamily="2" charset="-78"/>
              </a:rPr>
              <a:t>من تشرين الأول/ أكتوبر 1998 إلى كانون الثاني/يناير 1999</a:t>
            </a:r>
          </a:p>
          <a:p>
            <a:pPr rtl="1">
              <a:defRPr sz="2000">
                <a:latin typeface="Source Sans Pro Regular"/>
                <a:ea typeface="Source Sans Pro Regular"/>
                <a:cs typeface="Source Sans Pro Regular"/>
                <a:sym typeface="Source Sans Pro Regular"/>
              </a:defRPr>
            </a:pPr>
            <a:endParaRPr sz="2400" dirty="0">
              <a:latin typeface="Sakkal Majalla" panose="02000000000000000000" pitchFamily="2" charset="-78"/>
              <a:cs typeface="Sakkal Majalla" panose="02000000000000000000" pitchFamily="2" charset="-78"/>
            </a:endParaRPr>
          </a:p>
          <a:p>
            <a:pPr marL="342900" indent="-342900" rtl="1">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r>
              <a:rPr lang="ar" sz="2400" dirty="0">
                <a:latin typeface="Sakkal Majalla" panose="02000000000000000000" pitchFamily="2" charset="-78"/>
                <a:cs typeface="Sakkal Majalla" panose="02000000000000000000" pitchFamily="2" charset="-78"/>
              </a:rPr>
              <a:t>هطول الأمطار الغزيرة</a:t>
            </a:r>
          </a:p>
          <a:p>
            <a:pPr marL="342900" indent="-342900" rtl="1">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endParaRPr sz="2400" dirty="0">
              <a:latin typeface="Sakkal Majalla" panose="02000000000000000000" pitchFamily="2" charset="-78"/>
              <a:cs typeface="Sakkal Majalla" panose="02000000000000000000" pitchFamily="2" charset="-78"/>
            </a:endParaRPr>
          </a:p>
          <a:p>
            <a:pPr marL="342900" indent="-342900" rtl="1">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r>
              <a:rPr lang="ar" sz="2400" dirty="0">
                <a:latin typeface="Sakkal Majalla" panose="02000000000000000000" pitchFamily="2" charset="-78"/>
                <a:cs typeface="Sakkal Majalla" panose="02000000000000000000" pitchFamily="2" charset="-78"/>
              </a:rPr>
              <a:t>فيضانات مهمة</a:t>
            </a:r>
          </a:p>
          <a:p>
            <a:pPr marL="342900" indent="-342900" rtl="1">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endParaRPr sz="2400" dirty="0">
              <a:latin typeface="Sakkal Majalla" panose="02000000000000000000" pitchFamily="2" charset="-78"/>
              <a:cs typeface="Sakkal Majalla" panose="02000000000000000000" pitchFamily="2" charset="-78"/>
            </a:endParaRPr>
          </a:p>
          <a:p>
            <a:pPr marL="342900" indent="-342900" rtl="1">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r>
              <a:rPr lang="ar" sz="2400" dirty="0">
                <a:latin typeface="Sakkal Majalla" panose="02000000000000000000" pitchFamily="2" charset="-78"/>
                <a:cs typeface="Sakkal Majalla" panose="02000000000000000000" pitchFamily="2" charset="-78"/>
              </a:rPr>
              <a:t>زيادة أعداد النواقل</a:t>
            </a:r>
          </a:p>
        </p:txBody>
      </p:sp>
      <p:sp>
        <p:nvSpPr>
          <p:cNvPr id="906" name="ZoneTexte 7"/>
          <p:cNvSpPr txBox="1"/>
          <p:nvPr/>
        </p:nvSpPr>
        <p:spPr>
          <a:xfrm>
            <a:off x="2050983" y="5769933"/>
            <a:ext cx="2848278" cy="27699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1200" i="1"/>
            </a:lvl1pPr>
          </a:lstStyle>
          <a:p>
            <a:pPr rtl="1"/>
            <a:r>
              <a:rPr lang="ar-EG" i="0" dirty="0"/>
              <a:t>المصدر: </a:t>
            </a:r>
            <a:r>
              <a:rPr lang="en-US" i="0" dirty="0"/>
              <a:t>Sang et al, 2010</a:t>
            </a:r>
            <a:endParaRPr i="0" dirty="0"/>
          </a:p>
        </p:txBody>
      </p:sp>
      <p:sp>
        <p:nvSpPr>
          <p:cNvPr id="2" name="Title 16">
            <a:extLst>
              <a:ext uri="{FF2B5EF4-FFF2-40B4-BE49-F238E27FC236}">
                <a16:creationId xmlns:a16="http://schemas.microsoft.com/office/drawing/2014/main" xmlns="" id="{9550B029-CE86-160E-3A2D-B4AD6B8976ED}"/>
              </a:ext>
            </a:extLst>
          </p:cNvPr>
          <p:cNvSpPr txBox="1">
            <a:spLocks/>
          </p:cNvSpPr>
          <p:nvPr/>
        </p:nvSpPr>
        <p:spPr>
          <a:xfrm>
            <a:off x="288036" y="14281"/>
            <a:ext cx="9399974" cy="64611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a:bodyPr>
          <a:lstStyle>
            <a:lvl1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حُمَّى الوادي المُتَصَدّ</a:t>
            </a:r>
            <a:r>
              <a:rPr lang="ar-EG" b="1" dirty="0">
                <a:latin typeface="Sakkal Majalla" panose="02000000000000000000" pitchFamily="2" charset="-78"/>
                <a:cs typeface="Sakkal Majalla" panose="02000000000000000000" pitchFamily="2" charset="-78"/>
              </a:rPr>
              <a:t>ِ</a:t>
            </a:r>
            <a:r>
              <a:rPr lang="ar" b="1" dirty="0">
                <a:latin typeface="Sakkal Majalla" panose="02000000000000000000" pitchFamily="2" charset="-78"/>
                <a:cs typeface="Sakkal Majalla" panose="02000000000000000000" pitchFamily="2" charset="-78"/>
              </a:rPr>
              <a:t>ع في كينيا، 1997</a:t>
            </a:r>
          </a:p>
        </p:txBody>
      </p:sp>
      <p:sp>
        <p:nvSpPr>
          <p:cNvPr id="3" name="TextBox 2">
            <a:extLst>
              <a:ext uri="{FF2B5EF4-FFF2-40B4-BE49-F238E27FC236}">
                <a16:creationId xmlns:a16="http://schemas.microsoft.com/office/drawing/2014/main" xmlns="" id="{BB774F62-15D0-EB26-5F7A-6B3B220092C4}"/>
              </a:ext>
            </a:extLst>
          </p:cNvPr>
          <p:cNvSpPr txBox="1"/>
          <p:nvPr/>
        </p:nvSpPr>
        <p:spPr>
          <a:xfrm>
            <a:off x="6257925" y="2600325"/>
            <a:ext cx="1295399" cy="7078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r" defTabSz="914400" fontAlgn="auto" latinLnBrk="0" hangingPunct="0">
              <a:lnSpc>
                <a:spcPct val="100000"/>
              </a:lnSpc>
              <a:spcBef>
                <a:spcPts val="0"/>
              </a:spcBef>
              <a:spcAft>
                <a:spcPts val="0"/>
              </a:spcAft>
              <a:buClrTx/>
              <a:buSzTx/>
              <a:buFontTx/>
              <a:buNone/>
              <a:tabLst/>
            </a:pPr>
            <a:r>
              <a:rPr kumimoji="0" lang="ar-EG" sz="800" b="0" i="0" u="none" strike="noStrike" cap="none" spc="0" normalizeH="0" baseline="0" dirty="0">
                <a:ln>
                  <a:noFill/>
                </a:ln>
                <a:solidFill>
                  <a:srgbClr val="000000"/>
                </a:solidFill>
                <a:effectLst/>
                <a:uFillTx/>
                <a:latin typeface="+mj-lt"/>
                <a:ea typeface="+mj-ea"/>
                <a:cs typeface="+mj-cs"/>
                <a:sym typeface="Calibri"/>
              </a:rPr>
              <a:t>حالات حمى الوادي المتصدع_06</a:t>
            </a:r>
          </a:p>
          <a:p>
            <a:pPr marL="0" marR="0" indent="0" algn="r" defTabSz="914400" fontAlgn="auto" latinLnBrk="0" hangingPunct="0">
              <a:lnSpc>
                <a:spcPct val="100000"/>
              </a:lnSpc>
              <a:spcBef>
                <a:spcPts val="0"/>
              </a:spcBef>
              <a:spcAft>
                <a:spcPts val="0"/>
              </a:spcAft>
              <a:buClrTx/>
              <a:buSzTx/>
              <a:buFontTx/>
              <a:buNone/>
              <a:tabLst/>
            </a:pPr>
            <a:r>
              <a:rPr lang="ar-EG" sz="800" dirty="0">
                <a:effectLst/>
              </a:rPr>
              <a:t>البعوضة </a:t>
            </a:r>
            <a:r>
              <a:rPr lang="ar-EG" sz="800" dirty="0" err="1">
                <a:effectLst/>
              </a:rPr>
              <a:t>الزاعجة</a:t>
            </a:r>
            <a:endParaRPr lang="en-US" sz="800" dirty="0">
              <a:effectLst/>
            </a:endParaRPr>
          </a:p>
          <a:p>
            <a:pPr marL="0" marR="0" indent="0" algn="r" defTabSz="914400" fontAlgn="auto" latinLnBrk="0" hangingPunct="0">
              <a:lnSpc>
                <a:spcPct val="100000"/>
              </a:lnSpc>
              <a:spcBef>
                <a:spcPts val="0"/>
              </a:spcBef>
              <a:spcAft>
                <a:spcPts val="0"/>
              </a:spcAft>
              <a:buClrTx/>
              <a:buSzTx/>
              <a:buFontTx/>
              <a:buNone/>
              <a:tabLst/>
            </a:pPr>
            <a:r>
              <a:rPr lang="ar-EG" sz="800" dirty="0">
                <a:effectLst/>
              </a:rPr>
              <a:t>خطر بعوضة </a:t>
            </a:r>
            <a:r>
              <a:rPr lang="ar-EG" sz="800" dirty="0" err="1">
                <a:effectLst/>
              </a:rPr>
              <a:t>الباعضة</a:t>
            </a:r>
            <a:endParaRPr lang="ar-EG" sz="800" dirty="0"/>
          </a:p>
          <a:p>
            <a:pPr marL="0" marR="0" indent="0" algn="r" defTabSz="914400" fontAlgn="auto" latinLnBrk="0" hangingPunct="0">
              <a:lnSpc>
                <a:spcPct val="100000"/>
              </a:lnSpc>
              <a:spcBef>
                <a:spcPts val="0"/>
              </a:spcBef>
              <a:spcAft>
                <a:spcPts val="0"/>
              </a:spcAft>
              <a:buClrTx/>
              <a:buSzTx/>
              <a:buFontTx/>
              <a:buNone/>
              <a:tabLst/>
            </a:pPr>
            <a:r>
              <a:rPr kumimoji="0" lang="ar-EG" sz="800" b="0" i="0" u="none" strike="noStrike" cap="none" spc="0" normalizeH="0" baseline="0" dirty="0">
                <a:ln>
                  <a:noFill/>
                </a:ln>
                <a:solidFill>
                  <a:srgbClr val="000000"/>
                </a:solidFill>
                <a:effectLst/>
                <a:uFillTx/>
                <a:latin typeface="+mj-lt"/>
                <a:ea typeface="+mj-ea"/>
                <a:cs typeface="+mj-cs"/>
                <a:sym typeface="Calibri"/>
              </a:rPr>
              <a:t>مواقع_ الدراسة</a:t>
            </a:r>
          </a:p>
          <a:p>
            <a:pPr marL="0" marR="0" indent="0" algn="r" defTabSz="914400" fontAlgn="auto" latinLnBrk="0" hangingPunct="0">
              <a:lnSpc>
                <a:spcPct val="100000"/>
              </a:lnSpc>
              <a:spcBef>
                <a:spcPts val="0"/>
              </a:spcBef>
              <a:spcAft>
                <a:spcPts val="0"/>
              </a:spcAft>
              <a:buClrTx/>
              <a:buSzTx/>
              <a:buFontTx/>
              <a:buNone/>
              <a:tabLst/>
            </a:pPr>
            <a:r>
              <a:rPr lang="ar-EG" sz="800" dirty="0"/>
              <a:t>الأمطار (ملم)</a:t>
            </a:r>
            <a:endParaRPr kumimoji="0" lang="en-US" sz="800" b="0" i="0" u="none" strike="noStrike" cap="none" spc="0" normalizeH="0" baseline="0" dirty="0">
              <a:ln>
                <a:noFill/>
              </a:ln>
              <a:solidFill>
                <a:srgbClr val="000000"/>
              </a:solidFill>
              <a:effectLst/>
              <a:uFillTx/>
              <a:latin typeface="+mj-lt"/>
              <a:ea typeface="+mj-ea"/>
              <a:cs typeface="+mj-cs"/>
              <a:sym typeface="Calibri"/>
            </a:endParaRPr>
          </a:p>
        </p:txBody>
      </p:sp>
    </p:spTree>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 name="ZoneTexte 9"/>
          <p:cNvSpPr txBox="1"/>
          <p:nvPr/>
        </p:nvSpPr>
        <p:spPr>
          <a:xfrm>
            <a:off x="7083727" y="1714132"/>
            <a:ext cx="4125096" cy="304698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rtlCol="1">
            <a:spAutoFit/>
          </a:bodyPr>
          <a:lstStyle/>
          <a:p>
            <a:pPr marL="285750" indent="-285750" rtl="1">
              <a:buClr>
                <a:srgbClr val="C00000"/>
              </a:buClr>
              <a:buSzPct val="100000"/>
              <a:buFont typeface="Arial"/>
              <a:buChar char="•"/>
              <a:defRPr>
                <a:latin typeface="Source Sans Pro Regular"/>
                <a:ea typeface="Source Sans Pro Regular"/>
                <a:cs typeface="Source Sans Pro Regular"/>
                <a:sym typeface="Source Sans Pro Regular"/>
              </a:defRPr>
            </a:pPr>
            <a:r>
              <a:rPr lang="ar" sz="2400" dirty="0">
                <a:latin typeface="Sakkal Majalla" panose="02000000000000000000" pitchFamily="2" charset="-78"/>
                <a:cs typeface="Sakkal Majalla" panose="02000000000000000000" pitchFamily="2" charset="-78"/>
              </a:rPr>
              <a:t>أُدرجت الآن أنماط هطول الأمطار في دورة حمى الوادي المتصدع </a:t>
            </a:r>
          </a:p>
          <a:p>
            <a:pPr marL="285750" indent="-285750" rtl="1">
              <a:buClr>
                <a:srgbClr val="C00000"/>
              </a:buClr>
              <a:buSzPct val="100000"/>
              <a:buFont typeface="Arial"/>
              <a:buChar char="•"/>
              <a:defRPr>
                <a:latin typeface="Source Sans Pro Regular"/>
                <a:ea typeface="Source Sans Pro Regular"/>
                <a:cs typeface="Source Sans Pro Regular"/>
                <a:sym typeface="Source Sans Pro Regular"/>
              </a:defRPr>
            </a:pPr>
            <a:endParaRPr sz="2400" dirty="0">
              <a:latin typeface="Sakkal Majalla" panose="02000000000000000000" pitchFamily="2" charset="-78"/>
              <a:cs typeface="Sakkal Majalla" panose="02000000000000000000" pitchFamily="2" charset="-78"/>
            </a:endParaRPr>
          </a:p>
          <a:p>
            <a:pPr marL="285750" indent="-285750">
              <a:buClr>
                <a:srgbClr val="C00000"/>
              </a:buClr>
              <a:buSzPct val="100000"/>
              <a:buFont typeface="Arial"/>
              <a:buChar char="•"/>
              <a:defRPr>
                <a:latin typeface="Source Sans Pro Regular"/>
                <a:ea typeface="Source Sans Pro Regular"/>
                <a:cs typeface="Source Sans Pro Regular"/>
                <a:sym typeface="Source Sans Pro Regular"/>
              </a:defRPr>
            </a:pPr>
            <a:r>
              <a:rPr lang="ar-EG" sz="2400" dirty="0">
                <a:latin typeface="Sakkal Majalla" panose="02000000000000000000" pitchFamily="2" charset="-78"/>
                <a:cs typeface="Sakkal Majalla" panose="02000000000000000000" pitchFamily="2" charset="-78"/>
              </a:rPr>
              <a:t>تستند نُظم الإنذار المُبكر الآن إلى هطول الأمطار، وإن أمكن، إلى عوامل الرفع لزيادة هطول الأمطار (مثال:</a:t>
            </a:r>
            <a:r>
              <a:rPr lang="ar" sz="2400" dirty="0">
                <a:latin typeface="Sakkal Majalla" panose="02000000000000000000" pitchFamily="2" charset="-78"/>
                <a:cs typeface="Sakkal Majalla" panose="02000000000000000000" pitchFamily="2" charset="-78"/>
              </a:rPr>
              <a:t> التذبذب الجنوبي للنينو وشرق أفريقيا)</a:t>
            </a:r>
          </a:p>
          <a:p>
            <a:pPr marL="285750" indent="-285750" rtl="1">
              <a:buSzPct val="100000"/>
              <a:buFont typeface="Arial"/>
              <a:buChar char="•"/>
              <a:defRPr sz="2400">
                <a:latin typeface="Source Sans Pro Regular"/>
                <a:ea typeface="Source Sans Pro Regular"/>
                <a:cs typeface="Source Sans Pro Regular"/>
                <a:sym typeface="Source Sans Pro Regular"/>
              </a:defRPr>
            </a:pPr>
            <a:endParaRPr dirty="0">
              <a:latin typeface="Sakkal Majalla" panose="02000000000000000000" pitchFamily="2" charset="-78"/>
              <a:cs typeface="Sakkal Majalla" panose="02000000000000000000" pitchFamily="2" charset="-78"/>
            </a:endParaRPr>
          </a:p>
        </p:txBody>
      </p:sp>
      <p:pic>
        <p:nvPicPr>
          <p:cNvPr id="912" name="Picture 2" descr="Picture 2"/>
          <p:cNvPicPr>
            <a:picLocks noChangeAspect="1"/>
          </p:cNvPicPr>
          <p:nvPr/>
        </p:nvPicPr>
        <p:blipFill>
          <a:blip r:embed="rId3"/>
          <a:stretch>
            <a:fillRect/>
          </a:stretch>
        </p:blipFill>
        <p:spPr>
          <a:xfrm>
            <a:off x="1385752" y="1835510"/>
            <a:ext cx="5379795" cy="3495536"/>
          </a:xfrm>
          <a:prstGeom prst="rect">
            <a:avLst/>
          </a:prstGeom>
          <a:ln w="12700">
            <a:miter lim="400000"/>
          </a:ln>
        </p:spPr>
      </p:pic>
      <p:sp>
        <p:nvSpPr>
          <p:cNvPr id="2" name="Title 16">
            <a:extLst>
              <a:ext uri="{FF2B5EF4-FFF2-40B4-BE49-F238E27FC236}">
                <a16:creationId xmlns:a16="http://schemas.microsoft.com/office/drawing/2014/main" xmlns="" id="{0AF02FBC-D8FF-3AE3-22E4-74A375D1511A}"/>
              </a:ext>
            </a:extLst>
          </p:cNvPr>
          <p:cNvSpPr txBox="1">
            <a:spLocks/>
          </p:cNvSpPr>
          <p:nvPr/>
        </p:nvSpPr>
        <p:spPr>
          <a:xfrm>
            <a:off x="288036" y="14281"/>
            <a:ext cx="9399974" cy="64611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a:bodyPr>
          <a:lstStyle>
            <a:lvl1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حُمَّى الوادي المُتَصَدّ</a:t>
            </a:r>
            <a:r>
              <a:rPr lang="ar-EG" b="1" dirty="0">
                <a:latin typeface="Sakkal Majalla" panose="02000000000000000000" pitchFamily="2" charset="-78"/>
                <a:cs typeface="Sakkal Majalla" panose="02000000000000000000" pitchFamily="2" charset="-78"/>
              </a:rPr>
              <a:t>ِ</a:t>
            </a:r>
            <a:r>
              <a:rPr lang="ar" b="1" dirty="0">
                <a:latin typeface="Sakkal Majalla" panose="02000000000000000000" pitchFamily="2" charset="-78"/>
                <a:cs typeface="Sakkal Majalla" panose="02000000000000000000" pitchFamily="2" charset="-78"/>
              </a:rPr>
              <a:t>ع في كينيا، 1997</a:t>
            </a:r>
          </a:p>
        </p:txBody>
      </p:sp>
      <p:sp>
        <p:nvSpPr>
          <p:cNvPr id="3" name="TextBox 2">
            <a:extLst>
              <a:ext uri="{FF2B5EF4-FFF2-40B4-BE49-F238E27FC236}">
                <a16:creationId xmlns:a16="http://schemas.microsoft.com/office/drawing/2014/main" xmlns="" id="{A0DC054E-F727-F53A-7260-022599E1321C}"/>
              </a:ext>
            </a:extLst>
          </p:cNvPr>
          <p:cNvSpPr txBox="1"/>
          <p:nvPr/>
        </p:nvSpPr>
        <p:spPr>
          <a:xfrm>
            <a:off x="1247253" y="2413338"/>
            <a:ext cx="276997" cy="2031323"/>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vert270"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ar-EG" sz="1200" b="0" i="0" u="none" strike="noStrike" cap="none" spc="0" normalizeH="0" baseline="0" dirty="0">
                <a:ln>
                  <a:noFill/>
                </a:ln>
                <a:solidFill>
                  <a:srgbClr val="000000"/>
                </a:solidFill>
                <a:effectLst/>
                <a:uFillTx/>
                <a:latin typeface="+mj-lt"/>
                <a:ea typeface="+mj-ea"/>
                <a:cs typeface="+mj-cs"/>
                <a:sym typeface="Calibri"/>
              </a:rPr>
              <a:t>مؤشر التذبذب الجنوبي</a:t>
            </a:r>
            <a:endParaRPr kumimoji="0" lang="en-US" sz="1200" b="0" i="0" u="none" strike="noStrike" cap="none" spc="0" normalizeH="0" baseline="0" dirty="0">
              <a:ln>
                <a:noFill/>
              </a:ln>
              <a:solidFill>
                <a:srgbClr val="000000"/>
              </a:solidFill>
              <a:effectLst/>
              <a:uFillTx/>
              <a:latin typeface="+mj-lt"/>
              <a:ea typeface="+mj-ea"/>
              <a:cs typeface="+mj-cs"/>
              <a:sym typeface="Calibri"/>
            </a:endParaRPr>
          </a:p>
        </p:txBody>
      </p:sp>
      <p:sp>
        <p:nvSpPr>
          <p:cNvPr id="4" name="TextBox 3">
            <a:extLst>
              <a:ext uri="{FF2B5EF4-FFF2-40B4-BE49-F238E27FC236}">
                <a16:creationId xmlns:a16="http://schemas.microsoft.com/office/drawing/2014/main" xmlns="" id="{E84635E1-1FE5-68ED-0E1E-FAEE2EFACA69}"/>
              </a:ext>
            </a:extLst>
          </p:cNvPr>
          <p:cNvSpPr txBox="1"/>
          <p:nvPr/>
        </p:nvSpPr>
        <p:spPr>
          <a:xfrm>
            <a:off x="6067425" y="1981200"/>
            <a:ext cx="561976" cy="253914"/>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kumimoji="0" lang="ar-EG" sz="1050" b="0" i="0" u="none" strike="noStrike" cap="none" spc="0" normalizeH="0" baseline="0" dirty="0" err="1">
                <a:ln>
                  <a:noFill/>
                </a:ln>
                <a:solidFill>
                  <a:srgbClr val="000000"/>
                </a:solidFill>
                <a:effectLst/>
                <a:uFillTx/>
                <a:latin typeface="+mj-lt"/>
                <a:ea typeface="+mj-ea"/>
                <a:cs typeface="+mj-cs"/>
                <a:sym typeface="Calibri"/>
              </a:rPr>
              <a:t>النينا</a:t>
            </a:r>
            <a:endParaRPr kumimoji="0" lang="en-US" sz="1050" b="0" i="0" u="none" strike="noStrike" cap="none" spc="0" normalizeH="0" baseline="0" dirty="0">
              <a:ln>
                <a:noFill/>
              </a:ln>
              <a:solidFill>
                <a:srgbClr val="000000"/>
              </a:solidFill>
              <a:effectLst/>
              <a:uFillTx/>
              <a:latin typeface="+mj-lt"/>
              <a:ea typeface="+mj-ea"/>
              <a:cs typeface="+mj-cs"/>
              <a:sym typeface="Calibri"/>
            </a:endParaRPr>
          </a:p>
        </p:txBody>
      </p:sp>
      <p:sp>
        <p:nvSpPr>
          <p:cNvPr id="5" name="TextBox 4">
            <a:extLst>
              <a:ext uri="{FF2B5EF4-FFF2-40B4-BE49-F238E27FC236}">
                <a16:creationId xmlns:a16="http://schemas.microsoft.com/office/drawing/2014/main" xmlns="" id="{05842767-4224-D8FA-248A-5A5B47D993FD}"/>
              </a:ext>
            </a:extLst>
          </p:cNvPr>
          <p:cNvSpPr txBox="1"/>
          <p:nvPr/>
        </p:nvSpPr>
        <p:spPr>
          <a:xfrm>
            <a:off x="6213096" y="4761120"/>
            <a:ext cx="561976" cy="253914"/>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kumimoji="0" lang="ar-EG" sz="1050" b="0" i="0" u="none" strike="noStrike" cap="none" spc="0" normalizeH="0" baseline="0" dirty="0" err="1">
                <a:ln>
                  <a:noFill/>
                </a:ln>
                <a:solidFill>
                  <a:srgbClr val="000000"/>
                </a:solidFill>
                <a:effectLst/>
                <a:uFillTx/>
                <a:latin typeface="+mj-lt"/>
                <a:ea typeface="+mj-ea"/>
                <a:cs typeface="+mj-cs"/>
                <a:sym typeface="Calibri"/>
              </a:rPr>
              <a:t>النينو</a:t>
            </a:r>
            <a:endParaRPr kumimoji="0" lang="en-US" sz="1050" b="0" i="0" u="none" strike="noStrike" cap="none" spc="0" normalizeH="0" baseline="0" dirty="0">
              <a:ln>
                <a:noFill/>
              </a:ln>
              <a:solidFill>
                <a:srgbClr val="000000"/>
              </a:solidFill>
              <a:effectLst/>
              <a:uFillTx/>
              <a:latin typeface="+mj-lt"/>
              <a:ea typeface="+mj-ea"/>
              <a:cs typeface="+mj-cs"/>
              <a:sym typeface="Calibri"/>
            </a:endParaRPr>
          </a:p>
        </p:txBody>
      </p:sp>
      <p:sp>
        <p:nvSpPr>
          <p:cNvPr id="6" name="TextBox 5">
            <a:extLst>
              <a:ext uri="{FF2B5EF4-FFF2-40B4-BE49-F238E27FC236}">
                <a16:creationId xmlns:a16="http://schemas.microsoft.com/office/drawing/2014/main" xmlns="" id="{2008E666-40B4-086C-1B71-61208122391C}"/>
              </a:ext>
            </a:extLst>
          </p:cNvPr>
          <p:cNvSpPr txBox="1"/>
          <p:nvPr/>
        </p:nvSpPr>
        <p:spPr>
          <a:xfrm>
            <a:off x="4001919" y="5204089"/>
            <a:ext cx="561976" cy="253914"/>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kumimoji="0" lang="ar-EG" sz="1050" b="0" i="0" u="none" strike="noStrike" cap="none" spc="0" normalizeH="0" baseline="0" dirty="0">
                <a:ln>
                  <a:noFill/>
                </a:ln>
                <a:solidFill>
                  <a:srgbClr val="000000"/>
                </a:solidFill>
                <a:effectLst/>
                <a:uFillTx/>
                <a:latin typeface="+mj-lt"/>
                <a:ea typeface="+mj-ea"/>
                <a:cs typeface="+mj-cs"/>
                <a:sym typeface="Calibri"/>
              </a:rPr>
              <a:t>السنة</a:t>
            </a:r>
            <a:endParaRPr kumimoji="0" lang="en-US" sz="1050" b="0" i="0" u="none" strike="noStrike" cap="none" spc="0" normalizeH="0" baseline="0" dirty="0">
              <a:ln>
                <a:noFill/>
              </a:ln>
              <a:solidFill>
                <a:srgbClr val="000000"/>
              </a:solidFill>
              <a:effectLst/>
              <a:uFillTx/>
              <a:latin typeface="+mj-lt"/>
              <a:ea typeface="+mj-ea"/>
              <a:cs typeface="+mj-cs"/>
              <a:sym typeface="Calibri"/>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911"/>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2" nodeType="afterEffect">
                                  <p:stCondLst>
                                    <p:cond delay="0"/>
                                  </p:stCondLst>
                                  <p:iterate>
                                    <p:tmAbs val="0"/>
                                  </p:iterate>
                                  <p:childTnLst>
                                    <p:set>
                                      <p:cBhvr>
                                        <p:cTn id="9" fill="hold"/>
                                        <p:tgtEl>
                                          <p:spTgt spid="9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 grpId="1" animBg="1" advAuto="0"/>
      <p:bldP spid="912" grpId="2" animBg="1" advAuto="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7" name="Image 7" descr="Image 7"/>
          <p:cNvPicPr>
            <a:picLocks noChangeAspect="1"/>
          </p:cNvPicPr>
          <p:nvPr/>
        </p:nvPicPr>
        <p:blipFill>
          <a:blip r:embed="rId3"/>
          <a:stretch>
            <a:fillRect/>
          </a:stretch>
        </p:blipFill>
        <p:spPr>
          <a:xfrm>
            <a:off x="1562100" y="1173687"/>
            <a:ext cx="5157359" cy="4902204"/>
          </a:xfrm>
          <a:prstGeom prst="rect">
            <a:avLst/>
          </a:prstGeom>
          <a:ln w="12700">
            <a:miter lim="400000"/>
          </a:ln>
        </p:spPr>
      </p:pic>
      <p:sp>
        <p:nvSpPr>
          <p:cNvPr id="918" name="ZoneTexte 9"/>
          <p:cNvSpPr txBox="1"/>
          <p:nvPr/>
        </p:nvSpPr>
        <p:spPr>
          <a:xfrm>
            <a:off x="7696801" y="2881319"/>
            <a:ext cx="3077880" cy="144655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p>
            <a:pPr rtl="1">
              <a:defRPr sz="4400" b="1">
                <a:solidFill>
                  <a:schemeClr val="accent2"/>
                </a:solidFill>
              </a:defRPr>
            </a:pPr>
            <a:r>
              <a:rPr dirty="0" err="1">
                <a:latin typeface="Sakkal Majalla" panose="02000000000000000000" pitchFamily="2" charset="-78"/>
                <a:cs typeface="Sakkal Majalla" panose="02000000000000000000" pitchFamily="2" charset="-78"/>
              </a:rPr>
              <a:t>الدروس</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المستفادة</a:t>
            </a:r>
            <a:endParaRPr dirty="0">
              <a:latin typeface="Sakkal Majalla" panose="02000000000000000000" pitchFamily="2" charset="-78"/>
              <a:cs typeface="Sakkal Majalla" panose="02000000000000000000" pitchFamily="2" charset="-78"/>
            </a:endParaRPr>
          </a:p>
          <a:p>
            <a:pPr marL="285750" indent="-285750" rtl="1">
              <a:buSzPct val="100000"/>
              <a:buFont typeface="Arial"/>
              <a:buChar char="•"/>
              <a:defRPr sz="4400" b="1">
                <a:solidFill>
                  <a:schemeClr val="accent2"/>
                </a:solidFill>
              </a:defRPr>
            </a:pPr>
            <a:endParaRPr dirty="0">
              <a:latin typeface="Sakkal Majalla" panose="02000000000000000000" pitchFamily="2" charset="-78"/>
              <a:cs typeface="Sakkal Majalla" panose="02000000000000000000" pitchFamily="2" charset="-78"/>
            </a:endParaRPr>
          </a:p>
        </p:txBody>
      </p:sp>
      <p:sp>
        <p:nvSpPr>
          <p:cNvPr id="919" name="Rectangle 1"/>
          <p:cNvSpPr/>
          <p:nvPr/>
        </p:nvSpPr>
        <p:spPr>
          <a:xfrm>
            <a:off x="1752600" y="1219200"/>
            <a:ext cx="4966859" cy="1113857"/>
          </a:xfrm>
          <a:prstGeom prst="rect">
            <a:avLst/>
          </a:prstGeom>
          <a:ln w="38100">
            <a:solidFill>
              <a:srgbClr val="44546A"/>
            </a:solidFill>
            <a:prstDash val="dash"/>
            <a:miter/>
          </a:ln>
        </p:spPr>
        <p:txBody>
          <a:bodyPr lIns="45719" rIns="45719" rtlCol="1" anchor="ctr"/>
          <a:lstStyle/>
          <a:p>
            <a:pPr algn="ctr" rtl="1">
              <a:defRPr>
                <a:solidFill>
                  <a:srgbClr val="FFFFFF"/>
                </a:solidFill>
              </a:defRPr>
            </a:pPr>
            <a:endParaRPr/>
          </a:p>
        </p:txBody>
      </p:sp>
      <p:sp>
        <p:nvSpPr>
          <p:cNvPr id="2" name="Title 16">
            <a:extLst>
              <a:ext uri="{FF2B5EF4-FFF2-40B4-BE49-F238E27FC236}">
                <a16:creationId xmlns:a16="http://schemas.microsoft.com/office/drawing/2014/main" xmlns="" id="{E1DA1EDD-BD17-9A5A-3184-74EFE9B4DA1C}"/>
              </a:ext>
            </a:extLst>
          </p:cNvPr>
          <p:cNvSpPr txBox="1">
            <a:spLocks/>
          </p:cNvSpPr>
          <p:nvPr/>
        </p:nvSpPr>
        <p:spPr>
          <a:xfrm>
            <a:off x="288036" y="0"/>
            <a:ext cx="9399974" cy="64611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a:bodyPr>
          <a:lstStyle>
            <a:lvl1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حُمَّى الوادي المُتَصَدّ</a:t>
            </a:r>
            <a:r>
              <a:rPr lang="ar-EG" b="1" dirty="0">
                <a:latin typeface="Sakkal Majalla" panose="02000000000000000000" pitchFamily="2" charset="-78"/>
                <a:cs typeface="Sakkal Majalla" panose="02000000000000000000" pitchFamily="2" charset="-78"/>
              </a:rPr>
              <a:t>ِ</a:t>
            </a:r>
            <a:r>
              <a:rPr lang="ar" b="1" dirty="0">
                <a:latin typeface="Sakkal Majalla" panose="02000000000000000000" pitchFamily="2" charset="-78"/>
                <a:cs typeface="Sakkal Majalla" panose="02000000000000000000" pitchFamily="2" charset="-78"/>
              </a:rPr>
              <a:t>ع في كينيا، 1997</a:t>
            </a:r>
          </a:p>
        </p:txBody>
      </p:sp>
      <p:sp>
        <p:nvSpPr>
          <p:cNvPr id="3" name="TextBox 2">
            <a:extLst>
              <a:ext uri="{FF2B5EF4-FFF2-40B4-BE49-F238E27FC236}">
                <a16:creationId xmlns:a16="http://schemas.microsoft.com/office/drawing/2014/main" xmlns="" id="{B4709C0B-14DC-FEF0-B0EE-8F23CA983A13}"/>
              </a:ext>
            </a:extLst>
          </p:cNvPr>
          <p:cNvSpPr txBox="1"/>
          <p:nvPr/>
        </p:nvSpPr>
        <p:spPr>
          <a:xfrm>
            <a:off x="1980490" y="2363659"/>
            <a:ext cx="581025" cy="184664"/>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kumimoji="0" lang="ar-EG" sz="600" b="0" i="0" u="none" strike="noStrike" cap="none" spc="0" normalizeH="0" baseline="0" dirty="0">
                <a:ln>
                  <a:noFill/>
                </a:ln>
                <a:solidFill>
                  <a:srgbClr val="000000"/>
                </a:solidFill>
                <a:effectLst/>
                <a:uFillTx/>
                <a:latin typeface="+mj-lt"/>
                <a:ea typeface="+mj-ea"/>
                <a:cs typeface="+mj-cs"/>
                <a:sym typeface="Calibri"/>
              </a:rPr>
              <a:t>البادئ</a:t>
            </a:r>
            <a:endParaRPr kumimoji="0" lang="en-US" sz="600" b="0" i="0" u="none" strike="noStrike" cap="none" spc="0" normalizeH="0" baseline="0" dirty="0">
              <a:ln>
                <a:noFill/>
              </a:ln>
              <a:solidFill>
                <a:srgbClr val="000000"/>
              </a:solidFill>
              <a:effectLst/>
              <a:uFillTx/>
              <a:latin typeface="+mj-lt"/>
              <a:ea typeface="+mj-ea"/>
              <a:cs typeface="+mj-cs"/>
              <a:sym typeface="Calibri"/>
            </a:endParaRPr>
          </a:p>
        </p:txBody>
      </p:sp>
      <p:sp>
        <p:nvSpPr>
          <p:cNvPr id="4" name="TextBox 3">
            <a:extLst>
              <a:ext uri="{FF2B5EF4-FFF2-40B4-BE49-F238E27FC236}">
                <a16:creationId xmlns:a16="http://schemas.microsoft.com/office/drawing/2014/main" xmlns="" id="{ADD79160-7A6D-E099-CFD4-04644DD7BD0D}"/>
              </a:ext>
            </a:extLst>
          </p:cNvPr>
          <p:cNvSpPr txBox="1"/>
          <p:nvPr/>
        </p:nvSpPr>
        <p:spPr>
          <a:xfrm>
            <a:off x="2771782" y="2301428"/>
            <a:ext cx="1741638" cy="276997"/>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kumimoji="0" lang="ar-EG" sz="600" b="0" i="0" u="none" strike="noStrike" cap="none" spc="0" normalizeH="0" baseline="0" dirty="0">
                <a:ln>
                  <a:noFill/>
                </a:ln>
                <a:solidFill>
                  <a:srgbClr val="000000"/>
                </a:solidFill>
                <a:effectLst/>
                <a:uFillTx/>
                <a:latin typeface="+mj-lt"/>
                <a:ea typeface="+mj-ea"/>
                <a:cs typeface="+mj-cs"/>
                <a:sym typeface="Calibri"/>
              </a:rPr>
              <a:t>فقس بيض ال</a:t>
            </a:r>
            <a:r>
              <a:rPr lang="ar-EG" sz="600" dirty="0">
                <a:effectLst/>
              </a:rPr>
              <a:t>بعوضة </a:t>
            </a:r>
            <a:r>
              <a:rPr lang="ar-EG" sz="600" dirty="0" err="1">
                <a:effectLst/>
              </a:rPr>
              <a:t>الزاعجة</a:t>
            </a:r>
            <a:endParaRPr lang="ar-EG" sz="600" dirty="0">
              <a:effectLst/>
            </a:endParaRPr>
          </a:p>
          <a:p>
            <a:pPr marL="0" marR="0" indent="0" algn="ctr" defTabSz="914400" fontAlgn="auto" latinLnBrk="0" hangingPunct="0">
              <a:lnSpc>
                <a:spcPct val="100000"/>
              </a:lnSpc>
              <a:spcBef>
                <a:spcPts val="0"/>
              </a:spcBef>
              <a:spcAft>
                <a:spcPts val="0"/>
              </a:spcAft>
              <a:buClrTx/>
              <a:buSzTx/>
              <a:buFontTx/>
              <a:buNone/>
              <a:tabLst/>
            </a:pPr>
            <a:r>
              <a:rPr lang="ar-EG" sz="600" dirty="0">
                <a:effectLst/>
              </a:rPr>
              <a:t> المصابة</a:t>
            </a:r>
            <a:endParaRPr kumimoji="0" lang="en-US" sz="600" b="0" i="0" u="none" strike="noStrike" cap="none" spc="0" normalizeH="0" baseline="0" dirty="0">
              <a:ln>
                <a:noFill/>
              </a:ln>
              <a:solidFill>
                <a:srgbClr val="000000"/>
              </a:solidFill>
              <a:effectLst/>
              <a:uFillTx/>
              <a:latin typeface="+mj-lt"/>
              <a:ea typeface="+mj-ea"/>
              <a:cs typeface="+mj-cs"/>
              <a:sym typeface="Calibri"/>
            </a:endParaRPr>
          </a:p>
        </p:txBody>
      </p:sp>
      <p:sp>
        <p:nvSpPr>
          <p:cNvPr id="5" name="TextBox 4">
            <a:extLst>
              <a:ext uri="{FF2B5EF4-FFF2-40B4-BE49-F238E27FC236}">
                <a16:creationId xmlns:a16="http://schemas.microsoft.com/office/drawing/2014/main" xmlns="" id="{C583E199-24BD-CE82-6B16-D62C7959982A}"/>
              </a:ext>
            </a:extLst>
          </p:cNvPr>
          <p:cNvSpPr txBox="1"/>
          <p:nvPr/>
        </p:nvSpPr>
        <p:spPr>
          <a:xfrm>
            <a:off x="3995028" y="2988463"/>
            <a:ext cx="1057274" cy="184664"/>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lang="ar-EG" sz="600" dirty="0">
                <a:effectLst/>
              </a:rPr>
              <a:t>نوع البعوضة </a:t>
            </a:r>
            <a:r>
              <a:rPr lang="ar-EG" sz="600" dirty="0" err="1">
                <a:effectLst/>
              </a:rPr>
              <a:t>الزاعجة</a:t>
            </a:r>
            <a:endParaRPr kumimoji="0" lang="en-US" sz="600" b="0" i="0" u="none" strike="noStrike" cap="none" spc="0" normalizeH="0" baseline="0" dirty="0">
              <a:ln>
                <a:noFill/>
              </a:ln>
              <a:solidFill>
                <a:srgbClr val="000000"/>
              </a:solidFill>
              <a:effectLst/>
              <a:uFillTx/>
              <a:latin typeface="+mj-lt"/>
              <a:ea typeface="+mj-ea"/>
              <a:cs typeface="+mj-cs"/>
              <a:sym typeface="Calibri"/>
            </a:endParaRPr>
          </a:p>
        </p:txBody>
      </p:sp>
      <p:sp>
        <p:nvSpPr>
          <p:cNvPr id="6" name="TextBox 5">
            <a:extLst>
              <a:ext uri="{FF2B5EF4-FFF2-40B4-BE49-F238E27FC236}">
                <a16:creationId xmlns:a16="http://schemas.microsoft.com/office/drawing/2014/main" xmlns="" id="{26E1BF43-C2BA-C6FB-F2AC-2405E1397438}"/>
              </a:ext>
            </a:extLst>
          </p:cNvPr>
          <p:cNvSpPr txBox="1"/>
          <p:nvPr/>
        </p:nvSpPr>
        <p:spPr>
          <a:xfrm>
            <a:off x="4137902" y="3681965"/>
            <a:ext cx="1057274" cy="184664"/>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lang="ar-EG" sz="600" dirty="0">
                <a:effectLst/>
              </a:rPr>
              <a:t>زيادة السريان</a:t>
            </a:r>
            <a:endParaRPr kumimoji="0" lang="en-US" sz="600" b="0" i="0" u="none" strike="noStrike" cap="none" spc="0" normalizeH="0" baseline="0" dirty="0">
              <a:ln>
                <a:noFill/>
              </a:ln>
              <a:solidFill>
                <a:srgbClr val="000000"/>
              </a:solidFill>
              <a:effectLst/>
              <a:uFillTx/>
              <a:latin typeface="+mj-lt"/>
              <a:ea typeface="+mj-ea"/>
              <a:cs typeface="+mj-cs"/>
              <a:sym typeface="Calibri"/>
            </a:endParaRPr>
          </a:p>
        </p:txBody>
      </p:sp>
      <p:sp>
        <p:nvSpPr>
          <p:cNvPr id="7" name="TextBox 6">
            <a:extLst>
              <a:ext uri="{FF2B5EF4-FFF2-40B4-BE49-F238E27FC236}">
                <a16:creationId xmlns:a16="http://schemas.microsoft.com/office/drawing/2014/main" xmlns="" id="{4C645B85-E40E-C2EA-AC0F-D01CF760A13D}"/>
              </a:ext>
            </a:extLst>
          </p:cNvPr>
          <p:cNvSpPr txBox="1"/>
          <p:nvPr/>
        </p:nvSpPr>
        <p:spPr>
          <a:xfrm>
            <a:off x="1548239" y="3395339"/>
            <a:ext cx="1057274" cy="184664"/>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lang="ar-EG" sz="600" dirty="0">
                <a:effectLst/>
              </a:rPr>
              <a:t>وباء حيواني</a:t>
            </a:r>
            <a:endParaRPr kumimoji="0" lang="en-US" sz="600" b="0" i="0" u="none" strike="noStrike" cap="none" spc="0" normalizeH="0" baseline="0" dirty="0">
              <a:ln>
                <a:noFill/>
              </a:ln>
              <a:solidFill>
                <a:srgbClr val="000000"/>
              </a:solidFill>
              <a:effectLst/>
              <a:uFillTx/>
              <a:latin typeface="+mj-lt"/>
              <a:ea typeface="+mj-ea"/>
              <a:cs typeface="+mj-cs"/>
              <a:sym typeface="Calibri"/>
            </a:endParaRPr>
          </a:p>
        </p:txBody>
      </p:sp>
      <p:sp>
        <p:nvSpPr>
          <p:cNvPr id="8" name="TextBox 7">
            <a:extLst>
              <a:ext uri="{FF2B5EF4-FFF2-40B4-BE49-F238E27FC236}">
                <a16:creationId xmlns:a16="http://schemas.microsoft.com/office/drawing/2014/main" xmlns="" id="{91E618E0-370A-9DF2-33F1-6CF9BD7CBB32}"/>
              </a:ext>
            </a:extLst>
          </p:cNvPr>
          <p:cNvSpPr txBox="1"/>
          <p:nvPr/>
        </p:nvSpPr>
        <p:spPr>
          <a:xfrm>
            <a:off x="1562100" y="4750620"/>
            <a:ext cx="1057274" cy="184664"/>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lang="ar-EG" sz="600" dirty="0">
                <a:effectLst/>
              </a:rPr>
              <a:t>توطن حيواني</a:t>
            </a:r>
            <a:endParaRPr kumimoji="0" lang="en-US" sz="600" b="0" i="0" u="none" strike="noStrike" cap="none" spc="0" normalizeH="0" baseline="0" dirty="0">
              <a:ln>
                <a:noFill/>
              </a:ln>
              <a:solidFill>
                <a:srgbClr val="000000"/>
              </a:solidFill>
              <a:effectLst/>
              <a:uFillTx/>
              <a:latin typeface="+mj-lt"/>
              <a:ea typeface="+mj-ea"/>
              <a:cs typeface="+mj-cs"/>
              <a:sym typeface="Calibri"/>
            </a:endParaRPr>
          </a:p>
        </p:txBody>
      </p:sp>
      <p:sp>
        <p:nvSpPr>
          <p:cNvPr id="9" name="TextBox 8">
            <a:extLst>
              <a:ext uri="{FF2B5EF4-FFF2-40B4-BE49-F238E27FC236}">
                <a16:creationId xmlns:a16="http://schemas.microsoft.com/office/drawing/2014/main" xmlns="" id="{33970736-ABD8-44FC-A93C-B75CFDF1B80C}"/>
              </a:ext>
            </a:extLst>
          </p:cNvPr>
          <p:cNvSpPr txBox="1"/>
          <p:nvPr/>
        </p:nvSpPr>
        <p:spPr>
          <a:xfrm>
            <a:off x="4122895" y="4938405"/>
            <a:ext cx="781050" cy="276997"/>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lang="ar-EG" sz="600" dirty="0">
                <a:effectLst/>
              </a:rPr>
              <a:t>الاستمرار في المناطق الرطبة أو المروية</a:t>
            </a:r>
            <a:endParaRPr kumimoji="0" lang="en-US" sz="600" b="0" i="0" u="none" strike="noStrike" cap="none" spc="0" normalizeH="0" baseline="0" dirty="0">
              <a:ln>
                <a:noFill/>
              </a:ln>
              <a:solidFill>
                <a:srgbClr val="000000"/>
              </a:solidFill>
              <a:effectLst/>
              <a:uFillTx/>
              <a:latin typeface="+mj-lt"/>
              <a:ea typeface="+mj-ea"/>
              <a:cs typeface="+mj-cs"/>
              <a:sym typeface="Calibri"/>
            </a:endParaRPr>
          </a:p>
        </p:txBody>
      </p:sp>
      <p:sp>
        <p:nvSpPr>
          <p:cNvPr id="10" name="TextBox 9">
            <a:extLst>
              <a:ext uri="{FF2B5EF4-FFF2-40B4-BE49-F238E27FC236}">
                <a16:creationId xmlns:a16="http://schemas.microsoft.com/office/drawing/2014/main" xmlns="" id="{4C6FC718-1082-8AA7-F9F9-DF6EFE906E35}"/>
              </a:ext>
            </a:extLst>
          </p:cNvPr>
          <p:cNvSpPr txBox="1"/>
          <p:nvPr/>
        </p:nvSpPr>
        <p:spPr>
          <a:xfrm>
            <a:off x="2077172" y="5839935"/>
            <a:ext cx="1057274" cy="261608"/>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lang="ar-EG" sz="1100" dirty="0">
                <a:effectLst/>
              </a:rPr>
              <a:t>المصدر: الفاو</a:t>
            </a:r>
            <a:endParaRPr kumimoji="0" lang="en-US" sz="1100" b="0" i="0" u="none" strike="noStrike" cap="none" spc="0" normalizeH="0" baseline="0" dirty="0">
              <a:ln>
                <a:noFill/>
              </a:ln>
              <a:solidFill>
                <a:srgbClr val="000000"/>
              </a:solidFill>
              <a:effectLst/>
              <a:uFillTx/>
              <a:latin typeface="+mj-lt"/>
              <a:ea typeface="+mj-ea"/>
              <a:cs typeface="+mj-cs"/>
              <a:sym typeface="Calibri"/>
            </a:endParaRPr>
          </a:p>
        </p:txBody>
      </p:sp>
      <p:sp>
        <p:nvSpPr>
          <p:cNvPr id="12" name="TextBox 11">
            <a:extLst>
              <a:ext uri="{FF2B5EF4-FFF2-40B4-BE49-F238E27FC236}">
                <a16:creationId xmlns:a16="http://schemas.microsoft.com/office/drawing/2014/main" xmlns="" id="{3EB4E23A-CD5B-D8A6-75E2-305924D43E5A}"/>
              </a:ext>
            </a:extLst>
          </p:cNvPr>
          <p:cNvSpPr txBox="1"/>
          <p:nvPr/>
        </p:nvSpPr>
        <p:spPr>
          <a:xfrm>
            <a:off x="2285992" y="5324392"/>
            <a:ext cx="1206230" cy="415496"/>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fontAlgn="auto" latinLnBrk="0" hangingPunct="0">
              <a:lnSpc>
                <a:spcPct val="100000"/>
              </a:lnSpc>
              <a:spcBef>
                <a:spcPts val="0"/>
              </a:spcBef>
              <a:spcAft>
                <a:spcPts val="0"/>
              </a:spcAft>
              <a:buClrTx/>
              <a:buSzTx/>
              <a:buFontTx/>
              <a:buNone/>
              <a:tabLst/>
            </a:pPr>
            <a:r>
              <a:rPr kumimoji="0" lang="ar-EG" sz="700" b="0" i="0" u="none" strike="noStrike" cap="none" spc="0" normalizeH="0" baseline="0" dirty="0">
                <a:ln>
                  <a:noFill/>
                </a:ln>
                <a:solidFill>
                  <a:srgbClr val="000000"/>
                </a:solidFill>
                <a:effectLst/>
                <a:uFillTx/>
                <a:latin typeface="+mj-lt"/>
                <a:ea typeface="+mj-ea"/>
                <a:cs typeface="+mj-cs"/>
                <a:sym typeface="Calibri"/>
              </a:rPr>
              <a:t>سريان أفقي مباشر</a:t>
            </a:r>
          </a:p>
          <a:p>
            <a:pPr marL="0" marR="0" indent="0" algn="l" defTabSz="914400" fontAlgn="auto" latinLnBrk="0" hangingPunct="0">
              <a:lnSpc>
                <a:spcPct val="100000"/>
              </a:lnSpc>
              <a:spcBef>
                <a:spcPts val="0"/>
              </a:spcBef>
              <a:spcAft>
                <a:spcPts val="0"/>
              </a:spcAft>
              <a:buClrTx/>
              <a:buSzTx/>
              <a:buFontTx/>
              <a:buNone/>
              <a:tabLst/>
            </a:pPr>
            <a:r>
              <a:rPr lang="ar-EG" sz="700" dirty="0"/>
              <a:t>سريان غير مباشر</a:t>
            </a:r>
          </a:p>
          <a:p>
            <a:pPr marL="0" marR="0" indent="0" algn="l" defTabSz="914400" fontAlgn="auto" latinLnBrk="0" hangingPunct="0">
              <a:lnSpc>
                <a:spcPct val="100000"/>
              </a:lnSpc>
              <a:spcBef>
                <a:spcPts val="0"/>
              </a:spcBef>
              <a:spcAft>
                <a:spcPts val="0"/>
              </a:spcAft>
              <a:buClrTx/>
              <a:buSzTx/>
              <a:buFontTx/>
              <a:buNone/>
              <a:tabLst/>
            </a:pPr>
            <a:r>
              <a:rPr kumimoji="0" lang="ar-EG" sz="700" b="0" i="0" u="none" strike="noStrike" cap="none" spc="0" normalizeH="0" baseline="0" dirty="0">
                <a:ln>
                  <a:noFill/>
                </a:ln>
                <a:solidFill>
                  <a:srgbClr val="000000"/>
                </a:solidFill>
                <a:effectLst/>
                <a:uFillTx/>
                <a:latin typeface="+mj-lt"/>
                <a:ea typeface="+mj-ea"/>
                <a:cs typeface="+mj-cs"/>
                <a:sym typeface="Calibri"/>
              </a:rPr>
              <a:t>سريان رأسي</a:t>
            </a:r>
            <a:endParaRPr kumimoji="0" lang="en-US" sz="700" b="0" i="0" u="none" strike="noStrike" cap="none" spc="0" normalizeH="0" baseline="0" dirty="0">
              <a:ln>
                <a:noFill/>
              </a:ln>
              <a:solidFill>
                <a:srgbClr val="000000"/>
              </a:solidFill>
              <a:effectLst/>
              <a:uFillTx/>
              <a:latin typeface="+mj-lt"/>
              <a:ea typeface="+mj-ea"/>
              <a:cs typeface="+mj-cs"/>
              <a:sym typeface="Calibri"/>
            </a:endParaRPr>
          </a:p>
        </p:txBody>
      </p:sp>
      <p:sp>
        <p:nvSpPr>
          <p:cNvPr id="13" name="TextBox 12">
            <a:extLst>
              <a:ext uri="{FF2B5EF4-FFF2-40B4-BE49-F238E27FC236}">
                <a16:creationId xmlns:a16="http://schemas.microsoft.com/office/drawing/2014/main" xmlns="" id="{CFC9CE89-D715-E7E6-9AF3-76FBB8093E93}"/>
              </a:ext>
            </a:extLst>
          </p:cNvPr>
          <p:cNvSpPr txBox="1"/>
          <p:nvPr/>
        </p:nvSpPr>
        <p:spPr>
          <a:xfrm>
            <a:off x="1820696" y="1287985"/>
            <a:ext cx="2742599" cy="261608"/>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r" defTabSz="914400" fontAlgn="auto" latinLnBrk="0" hangingPunct="0">
              <a:lnSpc>
                <a:spcPct val="100000"/>
              </a:lnSpc>
              <a:spcBef>
                <a:spcPts val="0"/>
              </a:spcBef>
              <a:spcAft>
                <a:spcPts val="0"/>
              </a:spcAft>
              <a:buClrTx/>
              <a:buSzTx/>
              <a:buFontTx/>
              <a:buNone/>
              <a:tabLst/>
            </a:pPr>
            <a:r>
              <a:rPr kumimoji="0" lang="ar-EG" sz="1100" b="1" i="0" u="none" strike="noStrike" cap="none" spc="0" normalizeH="0" baseline="0" dirty="0">
                <a:ln>
                  <a:noFill/>
                </a:ln>
                <a:solidFill>
                  <a:srgbClr val="000000"/>
                </a:solidFill>
                <a:effectLst/>
                <a:uFillTx/>
                <a:latin typeface="+mj-lt"/>
                <a:ea typeface="+mj-ea"/>
                <a:cs typeface="+mj-cs"/>
                <a:sym typeface="Calibri"/>
              </a:rPr>
              <a:t>الشكل 3:</a:t>
            </a:r>
            <a:r>
              <a:rPr kumimoji="0" lang="ar-EG" sz="1100" b="0" i="0" u="none" strike="noStrike" cap="none" spc="0" normalizeH="0" baseline="0" dirty="0">
                <a:ln>
                  <a:noFill/>
                </a:ln>
                <a:solidFill>
                  <a:srgbClr val="000000"/>
                </a:solidFill>
                <a:effectLst/>
                <a:uFillTx/>
                <a:latin typeface="+mj-lt"/>
                <a:ea typeface="+mj-ea"/>
                <a:cs typeface="+mj-cs"/>
                <a:sym typeface="Calibri"/>
              </a:rPr>
              <a:t> دورة سريان حمى الوادي المتصدع</a:t>
            </a:r>
            <a:endParaRPr kumimoji="0" lang="en-US" sz="1100" b="0" i="0" u="none" strike="noStrike" cap="none" spc="0" normalizeH="0" baseline="0" dirty="0">
              <a:ln>
                <a:noFill/>
              </a:ln>
              <a:solidFill>
                <a:srgbClr val="000000"/>
              </a:solidFill>
              <a:effectLst/>
              <a:uFillTx/>
              <a:latin typeface="+mj-lt"/>
              <a:ea typeface="+mj-ea"/>
              <a:cs typeface="+mj-cs"/>
              <a:sym typeface="Calibri"/>
            </a:endParaRPr>
          </a:p>
        </p:txBody>
      </p:sp>
      <p:sp>
        <p:nvSpPr>
          <p:cNvPr id="14" name="TextBox 13">
            <a:extLst>
              <a:ext uri="{FF2B5EF4-FFF2-40B4-BE49-F238E27FC236}">
                <a16:creationId xmlns:a16="http://schemas.microsoft.com/office/drawing/2014/main" xmlns="" id="{621FDA7B-8E46-C69B-06C8-068375FDA66F}"/>
              </a:ext>
            </a:extLst>
          </p:cNvPr>
          <p:cNvSpPr txBox="1"/>
          <p:nvPr/>
        </p:nvSpPr>
        <p:spPr>
          <a:xfrm>
            <a:off x="3054485" y="1618378"/>
            <a:ext cx="380405" cy="338552"/>
          </a:xfrm>
          <a:prstGeom prst="rect">
            <a:avLst/>
          </a:prstGeom>
          <a:solidFill>
            <a:schemeClr val="bg1">
              <a:lumMod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ar-EG" sz="800" b="0" i="0" u="none" strike="noStrike" cap="none" spc="0" normalizeH="0" baseline="0" dirty="0">
                <a:ln>
                  <a:noFill/>
                </a:ln>
                <a:solidFill>
                  <a:srgbClr val="000000"/>
                </a:solidFill>
                <a:effectLst/>
                <a:uFillTx/>
                <a:latin typeface="+mj-lt"/>
                <a:ea typeface="+mj-ea"/>
                <a:cs typeface="+mj-cs"/>
                <a:sym typeface="Calibri"/>
              </a:rPr>
              <a:t>أمطار غزيرة</a:t>
            </a:r>
            <a:endParaRPr kumimoji="0" lang="en-US" sz="800" b="0" i="0" u="none" strike="noStrike" cap="none" spc="0" normalizeH="0" baseline="0" dirty="0">
              <a:ln>
                <a:noFill/>
              </a:ln>
              <a:solidFill>
                <a:srgbClr val="000000"/>
              </a:solidFill>
              <a:effectLst/>
              <a:uFillTx/>
              <a:latin typeface="+mj-lt"/>
              <a:ea typeface="+mj-ea"/>
              <a:cs typeface="+mj-cs"/>
              <a:sym typeface="Calibri"/>
            </a:endParaRPr>
          </a:p>
        </p:txBody>
      </p:sp>
      <p:sp>
        <p:nvSpPr>
          <p:cNvPr id="18" name="TextBox 17">
            <a:extLst>
              <a:ext uri="{FF2B5EF4-FFF2-40B4-BE49-F238E27FC236}">
                <a16:creationId xmlns:a16="http://schemas.microsoft.com/office/drawing/2014/main" xmlns="" id="{436DDD8B-DAD6-E9D9-2504-D4A8B226A8B5}"/>
              </a:ext>
            </a:extLst>
          </p:cNvPr>
          <p:cNvSpPr txBox="1"/>
          <p:nvPr/>
        </p:nvSpPr>
        <p:spPr>
          <a:xfrm>
            <a:off x="3715966" y="1994515"/>
            <a:ext cx="630081" cy="215442"/>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ar-EG" sz="800" b="0" i="0" u="none" strike="noStrike" cap="none" spc="0" normalizeH="0" baseline="0" dirty="0">
                <a:ln>
                  <a:noFill/>
                </a:ln>
                <a:solidFill>
                  <a:srgbClr val="000000"/>
                </a:solidFill>
                <a:effectLst/>
                <a:uFillTx/>
                <a:latin typeface="+mj-lt"/>
                <a:ea typeface="+mj-ea"/>
                <a:cs typeface="+mj-cs"/>
                <a:sym typeface="Calibri"/>
              </a:rPr>
              <a:t>فيضانات</a:t>
            </a:r>
            <a:endParaRPr kumimoji="0" lang="en-US" sz="800" b="0" i="0" u="none" strike="noStrike" cap="none" spc="0" normalizeH="0" baseline="0" dirty="0">
              <a:ln>
                <a:noFill/>
              </a:ln>
              <a:solidFill>
                <a:srgbClr val="000000"/>
              </a:solidFill>
              <a:effectLst/>
              <a:uFillTx/>
              <a:latin typeface="+mj-lt"/>
              <a:ea typeface="+mj-ea"/>
              <a:cs typeface="+mj-cs"/>
              <a:sym typeface="Calibri"/>
            </a:endParaRPr>
          </a:p>
        </p:txBody>
      </p:sp>
      <p:sp>
        <p:nvSpPr>
          <p:cNvPr id="19" name="TextBox 18">
            <a:extLst>
              <a:ext uri="{FF2B5EF4-FFF2-40B4-BE49-F238E27FC236}">
                <a16:creationId xmlns:a16="http://schemas.microsoft.com/office/drawing/2014/main" xmlns="" id="{1A3A3ADD-55A2-FC4D-F4E2-94AD47FA5CCC}"/>
              </a:ext>
            </a:extLst>
          </p:cNvPr>
          <p:cNvSpPr txBox="1"/>
          <p:nvPr/>
        </p:nvSpPr>
        <p:spPr>
          <a:xfrm>
            <a:off x="4717319" y="1881530"/>
            <a:ext cx="1572638" cy="215442"/>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ar-EG" sz="800" b="0" i="0" u="none" strike="noStrike" cap="none" spc="0" normalizeH="0" baseline="0" dirty="0">
                <a:ln>
                  <a:noFill/>
                </a:ln>
                <a:solidFill>
                  <a:srgbClr val="000000"/>
                </a:solidFill>
                <a:effectLst/>
                <a:uFillTx/>
                <a:latin typeface="+mj-lt"/>
                <a:ea typeface="+mj-ea"/>
                <a:cs typeface="+mj-cs"/>
                <a:sym typeface="Calibri"/>
              </a:rPr>
              <a:t>نقل الناقل/ المضيف المصاب</a:t>
            </a:r>
            <a:endParaRPr kumimoji="0" lang="en-US" sz="800" b="0" i="0" u="none" strike="noStrike" cap="none" spc="0" normalizeH="0" baseline="0" dirty="0">
              <a:ln>
                <a:noFill/>
              </a:ln>
              <a:solidFill>
                <a:srgbClr val="000000"/>
              </a:solidFill>
              <a:effectLst/>
              <a:uFillTx/>
              <a:latin typeface="+mj-lt"/>
              <a:ea typeface="+mj-ea"/>
              <a:cs typeface="+mj-cs"/>
              <a:sym typeface="Calibri"/>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9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8" grpId="1" animBg="1" advAuto="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4" name="Slide Number Placeholder 5"/>
          <p:cNvSpPr txBox="1">
            <a:spLocks noGrp="1"/>
          </p:cNvSpPr>
          <p:nvPr>
            <p:ph type="sldNum" sz="quarter" idx="2"/>
          </p:nvPr>
        </p:nvSpPr>
        <p:spPr>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rtlCol="1"/>
          <a:lstStyle/>
          <a:p>
            <a:pPr rtl="1"/>
            <a:fld id="{86CB4B4D-7CA3-9044-876B-883B54F8677D}" type="slidenum">
              <a:t>44</a:t>
            </a:fld>
            <a:endParaRPr/>
          </a:p>
        </p:txBody>
      </p:sp>
      <p:sp>
        <p:nvSpPr>
          <p:cNvPr id="925" name="ZoneTexte 3"/>
          <p:cNvSpPr txBox="1"/>
          <p:nvPr/>
        </p:nvSpPr>
        <p:spPr>
          <a:xfrm>
            <a:off x="1916255" y="1720840"/>
            <a:ext cx="4444876" cy="267765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rtlCol="1">
            <a:spAutoFit/>
          </a:bodyPr>
          <a:lstStyle/>
          <a:p>
            <a:pPr rtl="1">
              <a:defRPr sz="2000">
                <a:latin typeface="Source Sans Pro Regular"/>
                <a:ea typeface="Source Sans Pro Regular"/>
                <a:cs typeface="Source Sans Pro Regular"/>
                <a:sym typeface="Source Sans Pro Regular"/>
              </a:defRPr>
            </a:pPr>
            <a:r>
              <a:rPr lang="ar" sz="2400" b="1">
                <a:solidFill>
                  <a:srgbClr val="C00000"/>
                </a:solidFill>
                <a:latin typeface="Sakkal Majalla" panose="02000000000000000000" pitchFamily="2" charset="-78"/>
                <a:cs typeface="Sakkal Majalla" panose="02000000000000000000" pitchFamily="2" charset="-78"/>
              </a:rPr>
              <a:t>2003: فاشية فيروس </a:t>
            </a:r>
            <a:r>
              <a:rPr lang="ar-EG" sz="2400" b="1">
                <a:solidFill>
                  <a:srgbClr val="C00000"/>
                </a:solidFill>
                <a:latin typeface="Sakkal Majalla" panose="02000000000000000000" pitchFamily="2" charset="-78"/>
                <a:cs typeface="Sakkal Majalla" panose="02000000000000000000" pitchFamily="2" charset="-78"/>
              </a:rPr>
              <a:t>إ</a:t>
            </a:r>
            <a:r>
              <a:rPr lang="ar" sz="2400" b="1">
                <a:solidFill>
                  <a:srgbClr val="C00000"/>
                </a:solidFill>
                <a:latin typeface="Sakkal Majalla" panose="02000000000000000000" pitchFamily="2" charset="-78"/>
                <a:cs typeface="Sakkal Majalla" panose="02000000000000000000" pitchFamily="2" charset="-78"/>
              </a:rPr>
              <a:t>نفلونزا الطيور الشديد الإمراض</a:t>
            </a:r>
          </a:p>
          <a:p>
            <a:pPr marL="285750" indent="-285750" rtl="1">
              <a:buSzPct val="100000"/>
              <a:buFont typeface="Arial"/>
              <a:buChar char="•"/>
              <a:defRPr sz="2000">
                <a:latin typeface="Source Sans Pro Regular"/>
                <a:ea typeface="Source Sans Pro Regular"/>
                <a:cs typeface="Source Sans Pro Regular"/>
                <a:sym typeface="Source Sans Pro Regular"/>
              </a:defRPr>
            </a:pPr>
            <a:endParaRPr sz="2400" dirty="0">
              <a:latin typeface="Sakkal Majalla" panose="02000000000000000000" pitchFamily="2" charset="-78"/>
              <a:cs typeface="Sakkal Majalla" panose="02000000000000000000" pitchFamily="2" charset="-78"/>
            </a:endParaRPr>
          </a:p>
          <a:p>
            <a:pPr marL="285750" lvl="1" indent="-285750" rtl="1">
              <a:buClr>
                <a:srgbClr val="C00000"/>
              </a:buClr>
              <a:buSzPct val="100000"/>
              <a:buFont typeface="Arial"/>
              <a:buChar char="•"/>
              <a:defRPr sz="2000">
                <a:latin typeface="Source Sans Pro Regular"/>
                <a:ea typeface="Source Sans Pro Regular"/>
                <a:cs typeface="Source Sans Pro Regular"/>
                <a:sym typeface="Source Sans Pro Regular"/>
              </a:defRPr>
            </a:pPr>
            <a:r>
              <a:rPr lang="ar" sz="2400">
                <a:latin typeface="Sakkal Majalla" panose="02000000000000000000" pitchFamily="2" charset="-78"/>
                <a:cs typeface="Sakkal Majalla" panose="02000000000000000000" pitchFamily="2" charset="-78"/>
              </a:rPr>
              <a:t>تسبب الفيروس في ذبح أو قتل عشرات الملايين من الدواجن</a:t>
            </a:r>
          </a:p>
          <a:p>
            <a:pPr marL="285750" lvl="1" indent="-285750" rtl="1">
              <a:buClr>
                <a:srgbClr val="C00000"/>
              </a:buClr>
              <a:buSzPct val="100000"/>
              <a:buFont typeface="Arial"/>
              <a:buChar char="•"/>
              <a:defRPr sz="2000">
                <a:latin typeface="Source Sans Pro Regular"/>
                <a:ea typeface="Source Sans Pro Regular"/>
                <a:cs typeface="Source Sans Pro Regular"/>
                <a:sym typeface="Source Sans Pro Regular"/>
              </a:defRPr>
            </a:pPr>
            <a:endParaRPr sz="2400" dirty="0">
              <a:latin typeface="Sakkal Majalla" panose="02000000000000000000" pitchFamily="2" charset="-78"/>
              <a:cs typeface="Sakkal Majalla" panose="02000000000000000000" pitchFamily="2" charset="-78"/>
            </a:endParaRPr>
          </a:p>
          <a:p>
            <a:pPr marL="285750" lvl="1" indent="-285750" rtl="1">
              <a:buClr>
                <a:srgbClr val="C00000"/>
              </a:buClr>
              <a:buSzPct val="100000"/>
              <a:buFont typeface="Arial"/>
              <a:buChar char="•"/>
              <a:defRPr sz="2000">
                <a:latin typeface="Source Sans Pro Regular"/>
                <a:ea typeface="Source Sans Pro Regular"/>
                <a:cs typeface="Source Sans Pro Regular"/>
                <a:sym typeface="Source Sans Pro Regular"/>
              </a:defRPr>
            </a:pPr>
            <a:r>
              <a:rPr lang="ar" sz="2400">
                <a:latin typeface="Sakkal Majalla" panose="02000000000000000000" pitchFamily="2" charset="-78"/>
                <a:cs typeface="Sakkal Majalla" panose="02000000000000000000" pitchFamily="2" charset="-78"/>
              </a:rPr>
              <a:t>أُصيب 93 شخصًا، وتُوفي 42 آخرون</a:t>
            </a:r>
          </a:p>
        </p:txBody>
      </p:sp>
      <p:pic>
        <p:nvPicPr>
          <p:cNvPr id="926" name="Picture 2" descr="Picture 2"/>
          <p:cNvPicPr>
            <a:picLocks noChangeAspect="1"/>
          </p:cNvPicPr>
          <p:nvPr/>
        </p:nvPicPr>
        <p:blipFill>
          <a:blip r:embed="rId3"/>
          <a:stretch>
            <a:fillRect/>
          </a:stretch>
        </p:blipFill>
        <p:spPr>
          <a:xfrm>
            <a:off x="6934200" y="914400"/>
            <a:ext cx="3341545" cy="4872754"/>
          </a:xfrm>
          <a:prstGeom prst="rect">
            <a:avLst/>
          </a:prstGeom>
          <a:ln w="12700">
            <a:miter lim="400000"/>
          </a:ln>
        </p:spPr>
      </p:pic>
      <p:sp>
        <p:nvSpPr>
          <p:cNvPr id="927" name="Rectangle 2"/>
          <p:cNvSpPr txBox="1"/>
          <p:nvPr/>
        </p:nvSpPr>
        <p:spPr>
          <a:xfrm>
            <a:off x="7423531" y="5811118"/>
            <a:ext cx="2817436" cy="27699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rtlCol="1">
            <a:spAutoFit/>
          </a:bodyPr>
          <a:lstStyle>
            <a:lvl1pPr algn="r" rtl="1">
              <a:defRPr sz="1200" i="1" u="sng">
                <a:solidFill>
                  <a:srgbClr val="0563C1"/>
                </a:solidFill>
                <a:uFill>
                  <a:solidFill>
                    <a:srgbClr val="0563C1"/>
                  </a:solidFill>
                </a:uFill>
                <a:hlinkClick r:id="rId4"/>
              </a:defRPr>
            </a:lvl1pPr>
          </a:lstStyle>
          <a:p>
            <a:pPr algn="l" rtl="0">
              <a:defRPr>
                <a:solidFill>
                  <a:srgbClr val="000000"/>
                </a:solidFill>
                <a:uFillTx/>
              </a:defRPr>
            </a:pPr>
            <a:r>
              <a:rPr i="0" dirty="0"/>
              <a:t>http://hdl.loc.gov/loc.gmd/g8020.ct000981</a:t>
            </a:r>
          </a:p>
        </p:txBody>
      </p:sp>
      <p:sp>
        <p:nvSpPr>
          <p:cNvPr id="2" name="Title 16">
            <a:extLst>
              <a:ext uri="{FF2B5EF4-FFF2-40B4-BE49-F238E27FC236}">
                <a16:creationId xmlns:a16="http://schemas.microsoft.com/office/drawing/2014/main" xmlns="" id="{A520E30F-DD4F-DE86-2307-E67EE5DAD6CD}"/>
              </a:ext>
            </a:extLst>
          </p:cNvPr>
          <p:cNvSpPr txBox="1">
            <a:spLocks/>
          </p:cNvSpPr>
          <p:nvPr/>
        </p:nvSpPr>
        <p:spPr>
          <a:xfrm>
            <a:off x="47626" y="-147644"/>
            <a:ext cx="5010150" cy="74771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a:bodyPr>
          <a:lstStyle>
            <a:lvl1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a:r>
              <a:rPr lang="ar" sz="2400" b="1">
                <a:latin typeface="Sakkal Majalla" panose="02000000000000000000" pitchFamily="2" charset="-78"/>
                <a:cs typeface="Sakkal Majalla" panose="02000000000000000000" pitchFamily="2" charset="-78"/>
              </a:rPr>
              <a:t>فيروس </a:t>
            </a:r>
            <a:r>
              <a:rPr lang="ar-EG" sz="2400" b="1">
                <a:latin typeface="Sakkal Majalla" panose="02000000000000000000" pitchFamily="2" charset="-78"/>
                <a:cs typeface="Sakkal Majalla" panose="02000000000000000000" pitchFamily="2" charset="-78"/>
              </a:rPr>
              <a:t>إ</a:t>
            </a:r>
            <a:r>
              <a:rPr lang="ar" sz="2400" b="1">
                <a:latin typeface="Sakkal Majalla" panose="02000000000000000000" pitchFamily="2" charset="-78"/>
                <a:cs typeface="Sakkal Majalla" panose="02000000000000000000" pitchFamily="2" charset="-78"/>
              </a:rPr>
              <a:t>نفلونزا </a:t>
            </a:r>
            <a:r>
              <a:rPr lang="ar" sz="2400" b="1" dirty="0">
                <a:latin typeface="Sakkal Majalla" panose="02000000000000000000" pitchFamily="2" charset="-78"/>
                <a:cs typeface="Sakkal Majalla" panose="02000000000000000000" pitchFamily="2" charset="-78"/>
              </a:rPr>
              <a:t>الطيور الشديد الإمراض في فيتنام، 2003</a:t>
            </a:r>
          </a:p>
        </p:txBody>
      </p:sp>
    </p:spTree>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2" name="Slide Number Placeholder 5"/>
          <p:cNvSpPr txBox="1">
            <a:spLocks noGrp="1"/>
          </p:cNvSpPr>
          <p:nvPr>
            <p:ph type="sldNum" sz="quarter" idx="2"/>
          </p:nvPr>
        </p:nvSpPr>
        <p:spPr>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rtlCol="1"/>
          <a:lstStyle/>
          <a:p>
            <a:pPr rtl="1"/>
            <a:fld id="{86CB4B4D-7CA3-9044-876B-883B54F8677D}" type="slidenum">
              <a:t>45</a:t>
            </a:fld>
            <a:endParaRPr/>
          </a:p>
        </p:txBody>
      </p:sp>
      <p:sp>
        <p:nvSpPr>
          <p:cNvPr id="933" name="ZoneTexte 3"/>
          <p:cNvSpPr txBox="1"/>
          <p:nvPr/>
        </p:nvSpPr>
        <p:spPr>
          <a:xfrm>
            <a:off x="4530007" y="797510"/>
            <a:ext cx="6026233" cy="341632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rtlCol="1">
            <a:spAutoFit/>
          </a:bodyPr>
          <a:lstStyle/>
          <a:p>
            <a:pPr rtl="1">
              <a:defRPr sz="2000">
                <a:latin typeface="Source Sans Pro Regular"/>
                <a:ea typeface="Source Sans Pro Regular"/>
                <a:cs typeface="Source Sans Pro Regular"/>
                <a:sym typeface="Source Sans Pro Regular"/>
              </a:defRPr>
            </a:pPr>
            <a:endParaRPr sz="2400" dirty="0">
              <a:latin typeface="Sakkal Majalla" panose="02000000000000000000" pitchFamily="2" charset="-78"/>
              <a:cs typeface="Sakkal Majalla" panose="02000000000000000000" pitchFamily="2" charset="-78"/>
            </a:endParaRPr>
          </a:p>
          <a:p>
            <a:pPr marL="447675" rtl="1">
              <a:defRPr sz="2000">
                <a:latin typeface="Source Sans Pro Regular"/>
                <a:ea typeface="Source Sans Pro Regular"/>
                <a:cs typeface="Source Sans Pro Regular"/>
                <a:sym typeface="Source Sans Pro Regular"/>
              </a:defRPr>
            </a:pPr>
            <a:r>
              <a:rPr lang="ar" sz="2400" b="1">
                <a:solidFill>
                  <a:srgbClr val="C00000"/>
                </a:solidFill>
                <a:latin typeface="Sakkal Majalla" panose="02000000000000000000" pitchFamily="2" charset="-78"/>
                <a:cs typeface="Sakkal Majalla" panose="02000000000000000000" pitchFamily="2" charset="-78"/>
              </a:rPr>
              <a:t>إنشاء لجنة متعددة القطاعات معنية بنهج الصحة الواحدة</a:t>
            </a:r>
          </a:p>
          <a:p>
            <a:pPr marL="285750" indent="-285750" rtl="1">
              <a:buSzPct val="100000"/>
              <a:buFont typeface="Arial"/>
              <a:buChar char="•"/>
              <a:defRPr sz="2000">
                <a:latin typeface="Source Sans Pro Regular"/>
                <a:ea typeface="Source Sans Pro Regular"/>
                <a:cs typeface="Source Sans Pro Regular"/>
                <a:sym typeface="Source Sans Pro Regular"/>
              </a:defRPr>
            </a:pPr>
            <a:endParaRPr sz="2400" dirty="0">
              <a:latin typeface="Sakkal Majalla" panose="02000000000000000000" pitchFamily="2" charset="-78"/>
              <a:cs typeface="Sakkal Majalla" panose="02000000000000000000" pitchFamily="2" charset="-78"/>
            </a:endParaRPr>
          </a:p>
          <a:p>
            <a:pPr marL="742950" lvl="1" indent="-285750" rtl="1">
              <a:buClr>
                <a:srgbClr val="C00000"/>
              </a:buClr>
              <a:buSzPct val="100000"/>
              <a:buFont typeface="Arial"/>
              <a:buChar char="•"/>
              <a:defRPr sz="2000">
                <a:latin typeface="Source Sans Pro Regular"/>
                <a:ea typeface="Source Sans Pro Regular"/>
                <a:cs typeface="Source Sans Pro Regular"/>
                <a:sym typeface="Source Sans Pro Regular"/>
              </a:defRPr>
            </a:pPr>
            <a:r>
              <a:rPr lang="ar" sz="2400">
                <a:latin typeface="Sakkal Majalla" panose="02000000000000000000" pitchFamily="2" charset="-78"/>
                <a:cs typeface="Sakkal Majalla" panose="02000000000000000000" pitchFamily="2" charset="-78"/>
              </a:rPr>
              <a:t>وزارة الصحة، ووزارة الزراعة والتنمية الريفية</a:t>
            </a:r>
          </a:p>
          <a:p>
            <a:pPr marL="742950" lvl="1" indent="-285750" rtl="1">
              <a:buClr>
                <a:srgbClr val="C00000"/>
              </a:buClr>
              <a:buSzPct val="100000"/>
              <a:buFont typeface="Arial"/>
              <a:buChar char="•"/>
              <a:defRPr sz="2000">
                <a:latin typeface="Source Sans Pro Regular"/>
                <a:ea typeface="Source Sans Pro Regular"/>
                <a:cs typeface="Source Sans Pro Regular"/>
                <a:sym typeface="Source Sans Pro Regular"/>
              </a:defRPr>
            </a:pPr>
            <a:endParaRPr sz="2400" dirty="0">
              <a:latin typeface="Sakkal Majalla" panose="02000000000000000000" pitchFamily="2" charset="-78"/>
              <a:cs typeface="Sakkal Majalla" panose="02000000000000000000" pitchFamily="2" charset="-78"/>
            </a:endParaRPr>
          </a:p>
          <a:p>
            <a:pPr marL="742950" lvl="1" indent="-285750" rtl="1">
              <a:buClr>
                <a:srgbClr val="C00000"/>
              </a:buClr>
              <a:buSzPct val="100000"/>
              <a:buFont typeface="Arial"/>
              <a:buChar char="•"/>
              <a:defRPr sz="2000">
                <a:latin typeface="Source Sans Pro Regular"/>
                <a:ea typeface="Source Sans Pro Regular"/>
                <a:cs typeface="Source Sans Pro Regular"/>
                <a:sym typeface="Source Sans Pro Regular"/>
              </a:defRPr>
            </a:pPr>
            <a:r>
              <a:rPr lang="ar" sz="2400">
                <a:latin typeface="Sakkal Majalla" panose="02000000000000000000" pitchFamily="2" charset="-78"/>
                <a:cs typeface="Sakkal Majalla" panose="02000000000000000000" pitchFamily="2" charset="-78"/>
              </a:rPr>
              <a:t>شملت شركاء حكوميين آخرين (وزارة الموارد الطبيعية والبيئة) وجهات فاعلة وطنية غير حكومية</a:t>
            </a:r>
          </a:p>
          <a:p>
            <a:pPr marL="742950" lvl="1" indent="-285750" rtl="1">
              <a:buClr>
                <a:srgbClr val="C00000"/>
              </a:buClr>
              <a:buSzPct val="100000"/>
              <a:buFont typeface="Arial"/>
              <a:buChar char="•"/>
              <a:defRPr sz="2000">
                <a:latin typeface="Source Sans Pro Regular"/>
                <a:ea typeface="Source Sans Pro Regular"/>
                <a:cs typeface="Source Sans Pro Regular"/>
                <a:sym typeface="Source Sans Pro Regular"/>
              </a:defRPr>
            </a:pPr>
            <a:endParaRPr sz="2400" dirty="0">
              <a:latin typeface="Sakkal Majalla" panose="02000000000000000000" pitchFamily="2" charset="-78"/>
              <a:cs typeface="Sakkal Majalla" panose="02000000000000000000" pitchFamily="2" charset="-78"/>
            </a:endParaRPr>
          </a:p>
          <a:p>
            <a:pPr marL="742950" lvl="1" indent="-285750" rtl="1">
              <a:buClr>
                <a:srgbClr val="C00000"/>
              </a:buClr>
              <a:buSzPct val="100000"/>
              <a:buFont typeface="Arial"/>
              <a:buChar char="•"/>
              <a:defRPr sz="2000">
                <a:latin typeface="Source Sans Pro Regular"/>
                <a:ea typeface="Source Sans Pro Regular"/>
                <a:cs typeface="Source Sans Pro Regular"/>
                <a:sym typeface="Source Sans Pro Regular"/>
              </a:defRPr>
            </a:pPr>
            <a:r>
              <a:rPr lang="ar" sz="2400">
                <a:latin typeface="Sakkal Majalla" panose="02000000000000000000" pitchFamily="2" charset="-78"/>
                <a:cs typeface="Sakkal Majalla" panose="02000000000000000000" pitchFamily="2" charset="-78"/>
              </a:rPr>
              <a:t>الإنذار المبكر والقدرة على الاستجابة السريعة</a:t>
            </a:r>
          </a:p>
        </p:txBody>
      </p:sp>
      <p:pic>
        <p:nvPicPr>
          <p:cNvPr id="934" name="Picture 4" descr="Picture 4"/>
          <p:cNvPicPr>
            <a:picLocks noChangeAspect="1"/>
          </p:cNvPicPr>
          <p:nvPr/>
        </p:nvPicPr>
        <p:blipFill>
          <a:blip r:embed="rId3"/>
          <a:stretch>
            <a:fillRect/>
          </a:stretch>
        </p:blipFill>
        <p:spPr>
          <a:xfrm>
            <a:off x="1957339" y="1781992"/>
            <a:ext cx="2572669" cy="1929503"/>
          </a:xfrm>
          <a:prstGeom prst="rect">
            <a:avLst/>
          </a:prstGeom>
          <a:ln w="12700">
            <a:miter lim="400000"/>
          </a:ln>
        </p:spPr>
      </p:pic>
      <p:grpSp>
        <p:nvGrpSpPr>
          <p:cNvPr id="937" name="Picture 8"/>
          <p:cNvGrpSpPr/>
          <p:nvPr/>
        </p:nvGrpSpPr>
        <p:grpSpPr>
          <a:xfrm>
            <a:off x="1508524" y="3606274"/>
            <a:ext cx="2013445" cy="2013445"/>
            <a:chOff x="0" y="0"/>
            <a:chExt cx="2013443" cy="2013443"/>
          </a:xfrm>
        </p:grpSpPr>
        <p:sp>
          <p:nvSpPr>
            <p:cNvPr id="935" name="Square"/>
            <p:cNvSpPr/>
            <p:nvPr/>
          </p:nvSpPr>
          <p:spPr>
            <a:xfrm>
              <a:off x="0" y="0"/>
              <a:ext cx="2013444" cy="2013444"/>
            </a:xfrm>
            <a:prstGeom prst="rect">
              <a:avLst/>
            </a:prstGeom>
            <a:gradFill flip="none" rotWithShape="1">
              <a:gsLst>
                <a:gs pos="0">
                  <a:srgbClr val="9799B2"/>
                </a:gs>
                <a:gs pos="50000">
                  <a:srgbClr val="C0C2CF"/>
                </a:gs>
                <a:gs pos="100000">
                  <a:srgbClr val="E1E1E7"/>
                </a:gs>
              </a:gsLst>
              <a:lin ang="5400000" scaled="0"/>
            </a:gradFill>
            <a:ln w="12700" cap="flat">
              <a:noFill/>
              <a:miter lim="400000"/>
            </a:ln>
            <a:effectLst/>
          </p:spPr>
          <p:txBody>
            <a:bodyPr wrap="square" lIns="45719" tIns="45719" rIns="45719" bIns="45719" numCol="1" rtlCol="1" anchor="ctr">
              <a:noAutofit/>
            </a:bodyPr>
            <a:lstStyle/>
            <a:p>
              <a:pPr rtl="1"/>
              <a:endParaRPr/>
            </a:p>
          </p:txBody>
        </p:sp>
        <p:pic>
          <p:nvPicPr>
            <p:cNvPr id="936" name="image57.jpeg" descr="image57.jpeg"/>
            <p:cNvPicPr>
              <a:picLocks noChangeAspect="1"/>
            </p:cNvPicPr>
            <p:nvPr/>
          </p:nvPicPr>
          <p:blipFill>
            <a:blip r:embed="rId4"/>
            <a:stretch>
              <a:fillRect/>
            </a:stretch>
          </p:blipFill>
          <p:spPr>
            <a:xfrm>
              <a:off x="0" y="0"/>
              <a:ext cx="2013444" cy="2013444"/>
            </a:xfrm>
            <a:prstGeom prst="rect">
              <a:avLst/>
            </a:prstGeom>
            <a:ln w="12700" cap="flat">
              <a:noFill/>
              <a:miter lim="400000"/>
            </a:ln>
            <a:effectLst/>
          </p:spPr>
        </p:pic>
      </p:grpSp>
      <p:pic>
        <p:nvPicPr>
          <p:cNvPr id="938" name="Picture 6" descr="Picture 6"/>
          <p:cNvPicPr>
            <a:picLocks noChangeAspect="1"/>
          </p:cNvPicPr>
          <p:nvPr/>
        </p:nvPicPr>
        <p:blipFill>
          <a:blip r:embed="rId5"/>
          <a:stretch>
            <a:fillRect/>
          </a:stretch>
        </p:blipFill>
        <p:spPr>
          <a:xfrm>
            <a:off x="3130882" y="3270377"/>
            <a:ext cx="1698215" cy="1708896"/>
          </a:xfrm>
          <a:prstGeom prst="rect">
            <a:avLst/>
          </a:prstGeom>
          <a:ln w="12700">
            <a:miter lim="400000"/>
          </a:ln>
        </p:spPr>
      </p:pic>
      <p:sp>
        <p:nvSpPr>
          <p:cNvPr id="2" name="Title 16">
            <a:extLst>
              <a:ext uri="{FF2B5EF4-FFF2-40B4-BE49-F238E27FC236}">
                <a16:creationId xmlns:a16="http://schemas.microsoft.com/office/drawing/2014/main" xmlns="" id="{9DBE2D39-4EF3-4A14-0275-10DE3930B7A2}"/>
              </a:ext>
            </a:extLst>
          </p:cNvPr>
          <p:cNvSpPr txBox="1">
            <a:spLocks/>
          </p:cNvSpPr>
          <p:nvPr/>
        </p:nvSpPr>
        <p:spPr>
          <a:xfrm>
            <a:off x="288036" y="-38100"/>
            <a:ext cx="4655439" cy="61436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fontScale="70000" lnSpcReduction="20000"/>
          </a:bodyPr>
          <a:lstStyle>
            <a:lvl1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a:r>
              <a:rPr lang="ar" b="1">
                <a:latin typeface="Sakkal Majalla" panose="02000000000000000000" pitchFamily="2" charset="-78"/>
                <a:cs typeface="Sakkal Majalla" panose="02000000000000000000" pitchFamily="2" charset="-78"/>
              </a:rPr>
              <a:t>فيروس </a:t>
            </a:r>
            <a:r>
              <a:rPr lang="ar-EG" b="1">
                <a:latin typeface="Sakkal Majalla" panose="02000000000000000000" pitchFamily="2" charset="-78"/>
                <a:cs typeface="Sakkal Majalla" panose="02000000000000000000" pitchFamily="2" charset="-78"/>
              </a:rPr>
              <a:t>إ</a:t>
            </a:r>
            <a:r>
              <a:rPr lang="ar" b="1">
                <a:latin typeface="Sakkal Majalla" panose="02000000000000000000" pitchFamily="2" charset="-78"/>
                <a:cs typeface="Sakkal Majalla" panose="02000000000000000000" pitchFamily="2" charset="-78"/>
              </a:rPr>
              <a:t>نفلونزا </a:t>
            </a:r>
            <a:r>
              <a:rPr lang="ar" b="1" dirty="0">
                <a:latin typeface="Sakkal Majalla" panose="02000000000000000000" pitchFamily="2" charset="-78"/>
                <a:cs typeface="Sakkal Majalla" panose="02000000000000000000" pitchFamily="2" charset="-78"/>
              </a:rPr>
              <a:t>الطيور الشديد الإمراض في فيتنام، 2003</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93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2" nodeType="clickEffect">
                                  <p:stCondLst>
                                    <p:cond delay="0"/>
                                  </p:stCondLst>
                                  <p:iterate>
                                    <p:tmAbs val="0"/>
                                  </p:iterate>
                                  <p:childTnLst>
                                    <p:set>
                                      <p:cBhvr>
                                        <p:cTn id="10" fill="hold"/>
                                        <p:tgtEl>
                                          <p:spTgt spid="93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3" nodeType="clickEffect">
                                  <p:stCondLst>
                                    <p:cond delay="0"/>
                                  </p:stCondLst>
                                  <p:iterate>
                                    <p:tmAbs val="0"/>
                                  </p:iterate>
                                  <p:childTnLst>
                                    <p:set>
                                      <p:cBhvr>
                                        <p:cTn id="14" fill="hold"/>
                                        <p:tgtEl>
                                          <p:spTgt spid="9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4" grpId="2" animBg="1" advAuto="0"/>
      <p:bldP spid="937" grpId="1" animBg="1" advAuto="0"/>
      <p:bldP spid="938" grpId="3" animBg="1" advAuto="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3" name="Slide Number Placeholder 5"/>
          <p:cNvSpPr txBox="1">
            <a:spLocks noGrp="1"/>
          </p:cNvSpPr>
          <p:nvPr>
            <p:ph type="sldNum" sz="quarter" idx="2"/>
          </p:nvPr>
        </p:nvSpPr>
        <p:spPr>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rtlCol="1"/>
          <a:lstStyle/>
          <a:p>
            <a:pPr rtl="1"/>
            <a:fld id="{86CB4B4D-7CA3-9044-876B-883B54F8677D}" type="slidenum">
              <a:t>46</a:t>
            </a:fld>
            <a:endParaRPr/>
          </a:p>
        </p:txBody>
      </p:sp>
      <p:sp>
        <p:nvSpPr>
          <p:cNvPr id="944" name="Rectangle 2"/>
          <p:cNvSpPr txBox="1"/>
          <p:nvPr/>
        </p:nvSpPr>
        <p:spPr>
          <a:xfrm>
            <a:off x="1916255" y="1156045"/>
            <a:ext cx="4480560" cy="4154984"/>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p>
            <a:pPr rtl="1">
              <a:defRPr sz="2000">
                <a:latin typeface="Source Sans Pro Regular"/>
                <a:ea typeface="Source Sans Pro Regular"/>
                <a:cs typeface="Source Sans Pro Regular"/>
                <a:sym typeface="Source Sans Pro Regular"/>
              </a:defRPr>
            </a:pPr>
            <a:endParaRPr sz="2400" b="1" dirty="0">
              <a:solidFill>
                <a:srgbClr val="C00000"/>
              </a:solidFill>
              <a:latin typeface="Sakkal Majalla" panose="02000000000000000000" pitchFamily="2" charset="-78"/>
              <a:cs typeface="Sakkal Majalla" panose="02000000000000000000" pitchFamily="2" charset="-78"/>
            </a:endParaRPr>
          </a:p>
          <a:p>
            <a:pPr rtl="1">
              <a:defRPr sz="2000">
                <a:latin typeface="Source Sans Pro Regular"/>
                <a:ea typeface="Source Sans Pro Regular"/>
                <a:cs typeface="Source Sans Pro Regular"/>
                <a:sym typeface="Source Sans Pro Regular"/>
              </a:defRPr>
            </a:pPr>
            <a:r>
              <a:rPr lang="ar" sz="2400" b="1">
                <a:solidFill>
                  <a:srgbClr val="C00000"/>
                </a:solidFill>
                <a:latin typeface="Sakkal Majalla" panose="02000000000000000000" pitchFamily="2" charset="-78"/>
                <a:cs typeface="Sakkal Majalla" panose="02000000000000000000" pitchFamily="2" charset="-78"/>
              </a:rPr>
              <a:t>2014: وقعت فاشية جديدة شمال مدينة هو تشي مينه</a:t>
            </a:r>
          </a:p>
          <a:p>
            <a:pPr marL="285750" indent="-285750" rtl="1">
              <a:buSzPct val="100000"/>
              <a:buFont typeface="Arial"/>
              <a:buChar char="•"/>
              <a:defRPr sz="2000">
                <a:latin typeface="Source Sans Pro Regular"/>
                <a:ea typeface="Source Sans Pro Regular"/>
                <a:cs typeface="Source Sans Pro Regular"/>
                <a:sym typeface="Source Sans Pro Regular"/>
              </a:defRPr>
            </a:pPr>
            <a:endParaRPr sz="2400" dirty="0">
              <a:latin typeface="Sakkal Majalla" panose="02000000000000000000" pitchFamily="2" charset="-78"/>
              <a:cs typeface="Sakkal Majalla" panose="02000000000000000000" pitchFamily="2" charset="-78"/>
            </a:endParaRPr>
          </a:p>
          <a:p>
            <a:pPr marL="285750" lvl="1" indent="-285750" rtl="1">
              <a:buClr>
                <a:srgbClr val="C00000"/>
              </a:buClr>
              <a:buSzPct val="100000"/>
              <a:buFont typeface="Arial"/>
              <a:buChar char="•"/>
              <a:defRPr sz="2000">
                <a:latin typeface="Source Sans Pro Regular"/>
                <a:ea typeface="Source Sans Pro Regular"/>
                <a:cs typeface="Source Sans Pro Regular"/>
                <a:sym typeface="Source Sans Pro Regular"/>
              </a:defRPr>
            </a:pPr>
            <a:r>
              <a:rPr lang="ar" sz="2400">
                <a:latin typeface="Sakkal Majalla" panose="02000000000000000000" pitchFamily="2" charset="-78"/>
                <a:cs typeface="Sakkal Majalla" panose="02000000000000000000" pitchFamily="2" charset="-78"/>
              </a:rPr>
              <a:t>فاشية استمرت لمدة أقل من شهر</a:t>
            </a:r>
            <a:r>
              <a:rPr lang="hu-HU" sz="2400" dirty="0">
                <a:latin typeface="Sakkal Majalla" panose="02000000000000000000" pitchFamily="2" charset="-78"/>
                <a:cs typeface="Sakkal Majalla" panose="02000000000000000000" pitchFamily="2" charset="-78"/>
              </a:rPr>
              <a:t/>
            </a:r>
            <a:br>
              <a:rPr lang="hu-HU" sz="2400" dirty="0">
                <a:latin typeface="Sakkal Majalla" panose="02000000000000000000" pitchFamily="2" charset="-78"/>
                <a:cs typeface="Sakkal Majalla" panose="02000000000000000000" pitchFamily="2" charset="-78"/>
              </a:rPr>
            </a:br>
            <a:endParaRPr sz="2400" dirty="0">
              <a:latin typeface="Sakkal Majalla" panose="02000000000000000000" pitchFamily="2" charset="-78"/>
              <a:cs typeface="Sakkal Majalla" panose="02000000000000000000" pitchFamily="2" charset="-78"/>
            </a:endParaRPr>
          </a:p>
          <a:p>
            <a:pPr marL="285750" lvl="1" indent="-285750" rtl="1">
              <a:buClr>
                <a:srgbClr val="C00000"/>
              </a:buClr>
              <a:buSzPct val="100000"/>
              <a:buFont typeface="Arial"/>
              <a:buChar char="•"/>
              <a:defRPr sz="2000">
                <a:latin typeface="Source Sans Pro Regular"/>
                <a:ea typeface="Source Sans Pro Regular"/>
                <a:cs typeface="Source Sans Pro Regular"/>
                <a:sym typeface="Source Sans Pro Regular"/>
              </a:defRPr>
            </a:pPr>
            <a:r>
              <a:rPr lang="ar" sz="2400">
                <a:latin typeface="Sakkal Majalla" panose="02000000000000000000" pitchFamily="2" charset="-78"/>
                <a:cs typeface="Sakkal Majalla" panose="02000000000000000000" pitchFamily="2" charset="-78"/>
              </a:rPr>
              <a:t>ذُبح أقل من 30000 طائر</a:t>
            </a:r>
            <a:r>
              <a:rPr lang="hu-HU" sz="2400" dirty="0">
                <a:latin typeface="Sakkal Majalla" panose="02000000000000000000" pitchFamily="2" charset="-78"/>
                <a:cs typeface="Sakkal Majalla" panose="02000000000000000000" pitchFamily="2" charset="-78"/>
              </a:rPr>
              <a:t/>
            </a:r>
            <a:br>
              <a:rPr lang="hu-HU" sz="2400" dirty="0">
                <a:latin typeface="Sakkal Majalla" panose="02000000000000000000" pitchFamily="2" charset="-78"/>
                <a:cs typeface="Sakkal Majalla" panose="02000000000000000000" pitchFamily="2" charset="-78"/>
              </a:rPr>
            </a:br>
            <a:endParaRPr sz="2400" dirty="0">
              <a:latin typeface="Sakkal Majalla" panose="02000000000000000000" pitchFamily="2" charset="-78"/>
              <a:cs typeface="Sakkal Majalla" panose="02000000000000000000" pitchFamily="2" charset="-78"/>
            </a:endParaRPr>
          </a:p>
          <a:p>
            <a:pPr marL="285750" lvl="1" indent="-285750" rtl="1">
              <a:buClr>
                <a:srgbClr val="C00000"/>
              </a:buClr>
              <a:buSzPct val="100000"/>
              <a:buFont typeface="Arial"/>
              <a:buChar char="•"/>
              <a:defRPr sz="2000">
                <a:latin typeface="Source Sans Pro Regular"/>
                <a:ea typeface="Source Sans Pro Regular"/>
                <a:cs typeface="Source Sans Pro Regular"/>
                <a:sym typeface="Source Sans Pro Regular"/>
              </a:defRPr>
            </a:pPr>
            <a:r>
              <a:rPr lang="ar" sz="2400">
                <a:latin typeface="Sakkal Majalla" panose="02000000000000000000" pitchFamily="2" charset="-78"/>
                <a:cs typeface="Sakkal Majalla" panose="02000000000000000000" pitchFamily="2" charset="-78"/>
              </a:rPr>
              <a:t>مشاركة عامة</a:t>
            </a:r>
            <a:r>
              <a:rPr lang="hu-HU" sz="2400" dirty="0">
                <a:latin typeface="Sakkal Majalla" panose="02000000000000000000" pitchFamily="2" charset="-78"/>
                <a:cs typeface="Sakkal Majalla" panose="02000000000000000000" pitchFamily="2" charset="-78"/>
              </a:rPr>
              <a:t/>
            </a:r>
            <a:br>
              <a:rPr lang="hu-HU" sz="2400" dirty="0">
                <a:latin typeface="Sakkal Majalla" panose="02000000000000000000" pitchFamily="2" charset="-78"/>
                <a:cs typeface="Sakkal Majalla" panose="02000000000000000000" pitchFamily="2" charset="-78"/>
              </a:rPr>
            </a:br>
            <a:endParaRPr sz="2400" dirty="0">
              <a:latin typeface="Sakkal Majalla" panose="02000000000000000000" pitchFamily="2" charset="-78"/>
              <a:cs typeface="Sakkal Majalla" panose="02000000000000000000" pitchFamily="2" charset="-78"/>
            </a:endParaRPr>
          </a:p>
          <a:p>
            <a:pPr marL="285750" lvl="1" indent="-285750" rtl="1">
              <a:buClr>
                <a:srgbClr val="C00000"/>
              </a:buClr>
              <a:buSzPct val="100000"/>
              <a:buFont typeface="Arial"/>
              <a:buChar char="•"/>
              <a:defRPr sz="2000">
                <a:latin typeface="Source Sans Pro Regular"/>
                <a:ea typeface="Source Sans Pro Regular"/>
                <a:cs typeface="Source Sans Pro Regular"/>
                <a:sym typeface="Source Sans Pro Regular"/>
              </a:defRPr>
            </a:pPr>
            <a:r>
              <a:rPr lang="ar" sz="2400">
                <a:latin typeface="Sakkal Majalla" panose="02000000000000000000" pitchFamily="2" charset="-78"/>
                <a:cs typeface="Sakkal Majalla" panose="02000000000000000000" pitchFamily="2" charset="-78"/>
              </a:rPr>
              <a:t>لا توجد حالات بشرية</a:t>
            </a:r>
          </a:p>
        </p:txBody>
      </p:sp>
      <p:pic>
        <p:nvPicPr>
          <p:cNvPr id="945" name="Picture 2" descr="Picture 2"/>
          <p:cNvPicPr>
            <a:picLocks noChangeAspect="1"/>
          </p:cNvPicPr>
          <p:nvPr/>
        </p:nvPicPr>
        <p:blipFill>
          <a:blip r:embed="rId3"/>
          <a:stretch>
            <a:fillRect/>
          </a:stretch>
        </p:blipFill>
        <p:spPr>
          <a:xfrm>
            <a:off x="6934200" y="914400"/>
            <a:ext cx="3341545" cy="4872754"/>
          </a:xfrm>
          <a:prstGeom prst="rect">
            <a:avLst/>
          </a:prstGeom>
          <a:ln w="12700">
            <a:miter lim="400000"/>
          </a:ln>
        </p:spPr>
      </p:pic>
      <p:sp>
        <p:nvSpPr>
          <p:cNvPr id="946" name="Rectangle 13"/>
          <p:cNvSpPr txBox="1"/>
          <p:nvPr/>
        </p:nvSpPr>
        <p:spPr>
          <a:xfrm>
            <a:off x="7403681" y="5811118"/>
            <a:ext cx="2822245" cy="27699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rtlCol="1">
            <a:spAutoFit/>
          </a:bodyPr>
          <a:lstStyle>
            <a:lvl1pPr algn="r" rtl="1">
              <a:defRPr sz="1200" i="1" u="sng">
                <a:solidFill>
                  <a:srgbClr val="0563C1"/>
                </a:solidFill>
                <a:uFill>
                  <a:solidFill>
                    <a:srgbClr val="0563C1"/>
                  </a:solidFill>
                </a:uFill>
                <a:hlinkClick r:id="rId4"/>
              </a:defRPr>
            </a:lvl1pPr>
          </a:lstStyle>
          <a:p>
            <a:pPr rtl="1">
              <a:defRPr>
                <a:solidFill>
                  <a:srgbClr val="000000"/>
                </a:solidFill>
                <a:uFillTx/>
              </a:defRPr>
            </a:pPr>
            <a:r>
              <a:rPr i="0" dirty="0"/>
              <a:t>http://hdl.loc.gov/loc.gmd/g8020.ct000981</a:t>
            </a:r>
          </a:p>
        </p:txBody>
      </p:sp>
      <p:sp>
        <p:nvSpPr>
          <p:cNvPr id="947" name="Oval 14"/>
          <p:cNvSpPr/>
          <p:nvPr/>
        </p:nvSpPr>
        <p:spPr>
          <a:xfrm>
            <a:off x="8832794" y="4648201"/>
            <a:ext cx="217051" cy="223837"/>
          </a:xfrm>
          <a:prstGeom prst="ellipse">
            <a:avLst/>
          </a:prstGeom>
          <a:solidFill>
            <a:srgbClr val="C00000"/>
          </a:solidFill>
          <a:ln w="57150">
            <a:solidFill>
              <a:schemeClr val="accent2"/>
            </a:solidFill>
            <a:miter/>
          </a:ln>
        </p:spPr>
        <p:txBody>
          <a:bodyPr lIns="45719" rIns="45719" rtlCol="1" anchor="ctr"/>
          <a:lstStyle/>
          <a:p>
            <a:pPr algn="ctr" rtl="1"/>
            <a:endParaRPr/>
          </a:p>
        </p:txBody>
      </p:sp>
      <p:sp>
        <p:nvSpPr>
          <p:cNvPr id="2" name="Title 16">
            <a:extLst>
              <a:ext uri="{FF2B5EF4-FFF2-40B4-BE49-F238E27FC236}">
                <a16:creationId xmlns:a16="http://schemas.microsoft.com/office/drawing/2014/main" xmlns="" id="{DC788820-546B-8700-E1E6-EA289E0A68FC}"/>
              </a:ext>
            </a:extLst>
          </p:cNvPr>
          <p:cNvSpPr txBox="1">
            <a:spLocks/>
          </p:cNvSpPr>
          <p:nvPr/>
        </p:nvSpPr>
        <p:spPr>
          <a:xfrm>
            <a:off x="288036" y="-28575"/>
            <a:ext cx="4617339" cy="64770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fontScale="77500" lnSpcReduction="20000"/>
          </a:bodyPr>
          <a:lstStyle>
            <a:lvl1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a:r>
              <a:rPr lang="ar" b="1">
                <a:latin typeface="Sakkal Majalla" panose="02000000000000000000" pitchFamily="2" charset="-78"/>
                <a:cs typeface="Sakkal Majalla" panose="02000000000000000000" pitchFamily="2" charset="-78"/>
              </a:rPr>
              <a:t>فيروس </a:t>
            </a:r>
            <a:r>
              <a:rPr lang="ar-EG" b="1">
                <a:latin typeface="Sakkal Majalla" panose="02000000000000000000" pitchFamily="2" charset="-78"/>
                <a:cs typeface="Sakkal Majalla" panose="02000000000000000000" pitchFamily="2" charset="-78"/>
              </a:rPr>
              <a:t>إ</a:t>
            </a:r>
            <a:r>
              <a:rPr lang="ar" b="1">
                <a:latin typeface="Sakkal Majalla" panose="02000000000000000000" pitchFamily="2" charset="-78"/>
                <a:cs typeface="Sakkal Majalla" panose="02000000000000000000" pitchFamily="2" charset="-78"/>
              </a:rPr>
              <a:t>نفلونزا </a:t>
            </a:r>
            <a:r>
              <a:rPr lang="ar" b="1" dirty="0">
                <a:latin typeface="Sakkal Majalla" panose="02000000000000000000" pitchFamily="2" charset="-78"/>
                <a:cs typeface="Sakkal Majalla" panose="02000000000000000000" pitchFamily="2" charset="-78"/>
              </a:rPr>
              <a:t>الطيور الشديد الإمراض في فيتنام، 2003</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944">
                                            <p:txEl>
                                              <p:pRg st="3" end="3"/>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1" nodeType="afterEffect">
                                  <p:stCondLst>
                                    <p:cond delay="0"/>
                                  </p:stCondLst>
                                  <p:iterate>
                                    <p:tmAbs val="0"/>
                                  </p:iterate>
                                  <p:childTnLst>
                                    <p:set>
                                      <p:cBhvr>
                                        <p:cTn id="9" fill="hold"/>
                                        <p:tgtEl>
                                          <p:spTgt spid="944">
                                            <p:txEl>
                                              <p:pRg st="4" end="4"/>
                                            </p:txEl>
                                          </p:spTgt>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1" nodeType="afterEffect">
                                  <p:stCondLst>
                                    <p:cond delay="0"/>
                                  </p:stCondLst>
                                  <p:iterate>
                                    <p:tmAbs val="0"/>
                                  </p:iterate>
                                  <p:childTnLst>
                                    <p:set>
                                      <p:cBhvr>
                                        <p:cTn id="12" fill="hold"/>
                                        <p:tgtEl>
                                          <p:spTgt spid="944">
                                            <p:txEl>
                                              <p:pRg st="5" end="5"/>
                                            </p:txEl>
                                          </p:spTgt>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1" nodeType="afterEffect">
                                  <p:stCondLst>
                                    <p:cond delay="0"/>
                                  </p:stCondLst>
                                  <p:iterate>
                                    <p:tmAbs val="0"/>
                                  </p:iterate>
                                  <p:childTnLst>
                                    <p:set>
                                      <p:cBhvr>
                                        <p:cTn id="15" fill="hold"/>
                                        <p:tgtEl>
                                          <p:spTgt spid="944">
                                            <p:txEl>
                                              <p:pRg st="6" end="6"/>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2" nodeType="clickEffect">
                                  <p:stCondLst>
                                    <p:cond delay="0"/>
                                  </p:stCondLst>
                                  <p:iterate>
                                    <p:tmAbs val="0"/>
                                  </p:iterate>
                                  <p:childTnLst>
                                    <p:set>
                                      <p:cBhvr>
                                        <p:cTn id="19" fill="hold"/>
                                        <p:tgtEl>
                                          <p:spTgt spid="9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4" grpId="1" build="p" bldLvl="5" animBg="1" advAuto="0"/>
      <p:bldP spid="947" grpId="2" animBg="1" advAuto="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 name="Slide Number Placeholder 5"/>
          <p:cNvSpPr txBox="1">
            <a:spLocks noGrp="1"/>
          </p:cNvSpPr>
          <p:nvPr>
            <p:ph type="sldNum" sz="quarter" idx="2"/>
          </p:nvPr>
        </p:nvSpPr>
        <p:spPr>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rtlCol="1"/>
          <a:lstStyle/>
          <a:p>
            <a:pPr rtl="1"/>
            <a:fld id="{86CB4B4D-7CA3-9044-876B-883B54F8677D}" type="slidenum">
              <a:t>47</a:t>
            </a:fld>
            <a:endParaRPr/>
          </a:p>
        </p:txBody>
      </p:sp>
      <p:pic>
        <p:nvPicPr>
          <p:cNvPr id="953" name="Picture 2" descr="Picture 2"/>
          <p:cNvPicPr>
            <a:picLocks noChangeAspect="1"/>
          </p:cNvPicPr>
          <p:nvPr/>
        </p:nvPicPr>
        <p:blipFill>
          <a:blip r:embed="rId3"/>
          <a:stretch>
            <a:fillRect/>
          </a:stretch>
        </p:blipFill>
        <p:spPr>
          <a:xfrm>
            <a:off x="6934200" y="914400"/>
            <a:ext cx="3341545" cy="4872754"/>
          </a:xfrm>
          <a:prstGeom prst="rect">
            <a:avLst/>
          </a:prstGeom>
          <a:ln w="12700">
            <a:miter lim="400000"/>
          </a:ln>
        </p:spPr>
      </p:pic>
      <p:sp>
        <p:nvSpPr>
          <p:cNvPr id="954" name="Rectangle 10"/>
          <p:cNvSpPr txBox="1"/>
          <p:nvPr/>
        </p:nvSpPr>
        <p:spPr>
          <a:xfrm>
            <a:off x="7403681" y="5811118"/>
            <a:ext cx="2822245" cy="27699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rtlCol="1">
            <a:spAutoFit/>
          </a:bodyPr>
          <a:lstStyle>
            <a:lvl1pPr algn="r" rtl="1">
              <a:defRPr sz="1200" i="1" u="sng">
                <a:solidFill>
                  <a:srgbClr val="0563C1"/>
                </a:solidFill>
                <a:uFill>
                  <a:solidFill>
                    <a:srgbClr val="0563C1"/>
                  </a:solidFill>
                </a:uFill>
                <a:hlinkClick r:id="rId4"/>
              </a:defRPr>
            </a:lvl1pPr>
          </a:lstStyle>
          <a:p>
            <a:pPr rtl="1">
              <a:defRPr>
                <a:solidFill>
                  <a:srgbClr val="000000"/>
                </a:solidFill>
                <a:uFillTx/>
              </a:defRPr>
            </a:pPr>
            <a:r>
              <a:rPr i="0" dirty="0"/>
              <a:t>http://hdl.loc.gov/loc.gmd/g8020.ct000981</a:t>
            </a:r>
          </a:p>
        </p:txBody>
      </p:sp>
      <p:sp>
        <p:nvSpPr>
          <p:cNvPr id="955" name="ZoneTexte 9"/>
          <p:cNvSpPr txBox="1"/>
          <p:nvPr/>
        </p:nvSpPr>
        <p:spPr>
          <a:xfrm>
            <a:off x="2788921" y="2743200"/>
            <a:ext cx="3077880" cy="212365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p>
            <a:pPr rtl="1">
              <a:defRPr sz="4400" b="1">
                <a:solidFill>
                  <a:schemeClr val="accent2"/>
                </a:solidFill>
              </a:defRPr>
            </a:pPr>
            <a:r>
              <a:rPr err="1"/>
              <a:t>الدروس</a:t>
            </a:r>
            <a:r>
              <a:t> المستفادة</a:t>
            </a:r>
            <a:r>
              <a:rPr lang="ar-EG"/>
              <a:t>؟</a:t>
            </a:r>
            <a:endParaRPr dirty="0"/>
          </a:p>
          <a:p>
            <a:pPr marL="285750" indent="-285750" rtl="1">
              <a:buSzPct val="100000"/>
              <a:buFont typeface="Arial"/>
              <a:buChar char="•"/>
              <a:defRPr sz="4400" b="1">
                <a:solidFill>
                  <a:schemeClr val="accent2"/>
                </a:solidFill>
              </a:defRPr>
            </a:pPr>
            <a:endParaRPr dirty="0"/>
          </a:p>
        </p:txBody>
      </p:sp>
      <p:sp>
        <p:nvSpPr>
          <p:cNvPr id="2" name="Title 16">
            <a:extLst>
              <a:ext uri="{FF2B5EF4-FFF2-40B4-BE49-F238E27FC236}">
                <a16:creationId xmlns:a16="http://schemas.microsoft.com/office/drawing/2014/main" xmlns="" id="{9B0C8348-A907-7491-94C1-06863819CAD8}"/>
              </a:ext>
            </a:extLst>
          </p:cNvPr>
          <p:cNvSpPr txBox="1">
            <a:spLocks/>
          </p:cNvSpPr>
          <p:nvPr/>
        </p:nvSpPr>
        <p:spPr>
          <a:xfrm>
            <a:off x="38101" y="-42869"/>
            <a:ext cx="4829174" cy="795344"/>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fontScale="92500" lnSpcReduction="10000"/>
          </a:bodyPr>
          <a:lstStyle>
            <a:lvl1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a:r>
              <a:rPr lang="ar" sz="2800" b="1">
                <a:latin typeface="Sakkal Majalla" panose="02000000000000000000" pitchFamily="2" charset="-78"/>
                <a:cs typeface="Sakkal Majalla" panose="02000000000000000000" pitchFamily="2" charset="-78"/>
              </a:rPr>
              <a:t>فيروس </a:t>
            </a:r>
            <a:r>
              <a:rPr lang="ar-EG" sz="2800" b="1">
                <a:latin typeface="Sakkal Majalla" panose="02000000000000000000" pitchFamily="2" charset="-78"/>
                <a:cs typeface="Sakkal Majalla" panose="02000000000000000000" pitchFamily="2" charset="-78"/>
              </a:rPr>
              <a:t>إ</a:t>
            </a:r>
            <a:r>
              <a:rPr lang="ar" sz="2800" b="1">
                <a:latin typeface="Sakkal Majalla" panose="02000000000000000000" pitchFamily="2" charset="-78"/>
                <a:cs typeface="Sakkal Majalla" panose="02000000000000000000" pitchFamily="2" charset="-78"/>
              </a:rPr>
              <a:t>نفلونزا </a:t>
            </a:r>
            <a:r>
              <a:rPr lang="ar" sz="2800" b="1" dirty="0">
                <a:latin typeface="Sakkal Majalla" panose="02000000000000000000" pitchFamily="2" charset="-78"/>
                <a:cs typeface="Sakkal Majalla" panose="02000000000000000000" pitchFamily="2" charset="-78"/>
              </a:rPr>
              <a:t>الطيور الشديد الإمراض في فيتنام، 2003</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9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5" grpId="1" animBg="1" advAuto="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descr="Image">
            <a:extLst>
              <a:ext uri="{FF2B5EF4-FFF2-40B4-BE49-F238E27FC236}">
                <a16:creationId xmlns:a16="http://schemas.microsoft.com/office/drawing/2014/main" xmlns="" id="{0AD4DCEA-E55B-9103-EC80-5CC9BD2B7F91}"/>
              </a:ext>
            </a:extLst>
          </p:cNvPr>
          <p:cNvPicPr>
            <a:picLocks noChangeAspect="1"/>
          </p:cNvPicPr>
          <p:nvPr/>
        </p:nvPicPr>
        <p:blipFill>
          <a:blip r:embed="rId3"/>
          <a:srcRect t="43728"/>
          <a:stretch>
            <a:fillRect/>
          </a:stretch>
        </p:blipFill>
        <p:spPr>
          <a:xfrm>
            <a:off x="0" y="-26116"/>
            <a:ext cx="7490336" cy="655200"/>
          </a:xfrm>
          <a:prstGeom prst="rect">
            <a:avLst/>
          </a:prstGeom>
          <a:ln w="12700">
            <a:miter lim="400000"/>
          </a:ln>
        </p:spPr>
      </p:pic>
      <p:sp>
        <p:nvSpPr>
          <p:cNvPr id="960" name="Slide Number Placeholder 5"/>
          <p:cNvSpPr txBox="1">
            <a:spLocks noGrp="1"/>
          </p:cNvSpPr>
          <p:nvPr>
            <p:ph type="sldNum" sz="quarter" idx="2"/>
          </p:nvPr>
        </p:nvSpPr>
        <p:spPr>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rtlCol="1"/>
          <a:lstStyle/>
          <a:p>
            <a:pPr rtl="1"/>
            <a:fld id="{86CB4B4D-7CA3-9044-876B-883B54F8677D}" type="slidenum">
              <a:rPr/>
              <a:t>48</a:t>
            </a:fld>
            <a:endParaRPr/>
          </a:p>
        </p:txBody>
      </p:sp>
      <p:sp>
        <p:nvSpPr>
          <p:cNvPr id="961" name="ZoneTexte 3"/>
          <p:cNvSpPr txBox="1"/>
          <p:nvPr/>
        </p:nvSpPr>
        <p:spPr>
          <a:xfrm>
            <a:off x="1870108" y="1351508"/>
            <a:ext cx="4225892" cy="341632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p>
            <a:pPr marL="285750" lvl="1" indent="-285750" rtl="1">
              <a:buClr>
                <a:srgbClr val="C00000"/>
              </a:buClr>
              <a:buSzPct val="100000"/>
              <a:buFont typeface="Arial"/>
              <a:buChar char="•"/>
              <a:defRPr sz="2000">
                <a:latin typeface="Source Sans Pro Regular"/>
                <a:ea typeface="Source Sans Pro Regular"/>
                <a:cs typeface="Source Sans Pro Regular"/>
                <a:sym typeface="Source Sans Pro Regular"/>
              </a:defRPr>
            </a:pPr>
            <a:r>
              <a:rPr lang="ar" sz="2400" dirty="0">
                <a:latin typeface="Sakkal Majalla" panose="02000000000000000000" pitchFamily="2" charset="-78"/>
                <a:cs typeface="Sakkal Majalla" panose="02000000000000000000" pitchFamily="2" charset="-78"/>
              </a:rPr>
              <a:t>ثبتت صعوبة التطعيم ضد شلل الأطفال في المجتمعات البدوية</a:t>
            </a:r>
          </a:p>
          <a:p>
            <a:pPr marL="285750" lvl="1" indent="-285750" rtl="1">
              <a:buClr>
                <a:srgbClr val="C00000"/>
              </a:buClr>
              <a:buSzPct val="100000"/>
              <a:buFont typeface="Arial"/>
              <a:buChar char="•"/>
              <a:defRPr sz="2000">
                <a:latin typeface="Source Sans Pro Regular"/>
                <a:ea typeface="Source Sans Pro Regular"/>
                <a:cs typeface="Source Sans Pro Regular"/>
                <a:sym typeface="Source Sans Pro Regular"/>
              </a:defRPr>
            </a:pPr>
            <a:endParaRPr sz="2400" dirty="0">
              <a:latin typeface="Sakkal Majalla" panose="02000000000000000000" pitchFamily="2" charset="-78"/>
              <a:cs typeface="Sakkal Majalla" panose="02000000000000000000" pitchFamily="2" charset="-78"/>
            </a:endParaRPr>
          </a:p>
          <a:p>
            <a:pPr marL="285750" lvl="1" indent="-285750" rtl="1">
              <a:buClr>
                <a:srgbClr val="C00000"/>
              </a:buClr>
              <a:buSzPct val="100000"/>
              <a:buFont typeface="Arial"/>
              <a:buChar char="•"/>
              <a:defRPr sz="2000">
                <a:latin typeface="Source Sans Pro Regular"/>
                <a:ea typeface="Source Sans Pro Regular"/>
                <a:cs typeface="Source Sans Pro Regular"/>
                <a:sym typeface="Source Sans Pro Regular"/>
              </a:defRPr>
            </a:pPr>
            <a:r>
              <a:rPr lang="ar" sz="2400" dirty="0">
                <a:latin typeface="Sakkal Majalla" panose="02000000000000000000" pitchFamily="2" charset="-78"/>
                <a:cs typeface="Sakkal Majalla" panose="02000000000000000000" pitchFamily="2" charset="-78"/>
              </a:rPr>
              <a:t>صعوبة وصول الخدمات الصحية إليها</a:t>
            </a:r>
          </a:p>
          <a:p>
            <a:pPr marL="285750" indent="-285750" rtl="1">
              <a:buClr>
                <a:srgbClr val="C00000"/>
              </a:buClr>
              <a:buSzPct val="100000"/>
              <a:buFont typeface="Arial"/>
              <a:buChar char="•"/>
              <a:defRPr sz="2000">
                <a:latin typeface="Source Sans Pro Regular"/>
                <a:ea typeface="Source Sans Pro Regular"/>
                <a:cs typeface="Source Sans Pro Regular"/>
                <a:sym typeface="Source Sans Pro Regular"/>
              </a:defRPr>
            </a:pPr>
            <a:endParaRPr sz="2400" dirty="0">
              <a:latin typeface="Sakkal Majalla" panose="02000000000000000000" pitchFamily="2" charset="-78"/>
              <a:cs typeface="Sakkal Majalla" panose="02000000000000000000" pitchFamily="2" charset="-78"/>
            </a:endParaRPr>
          </a:p>
          <a:p>
            <a:pPr marL="285750" indent="-285750" rtl="1">
              <a:buClr>
                <a:srgbClr val="C00000"/>
              </a:buClr>
              <a:buSzPct val="100000"/>
              <a:buFont typeface="Arial"/>
              <a:buChar char="•"/>
              <a:defRPr sz="2000">
                <a:latin typeface="Source Sans Pro Regular"/>
                <a:ea typeface="Source Sans Pro Regular"/>
                <a:cs typeface="Source Sans Pro Regular"/>
                <a:sym typeface="Source Sans Pro Regular"/>
              </a:defRPr>
            </a:pPr>
            <a:r>
              <a:rPr lang="ar" sz="2400" dirty="0">
                <a:latin typeface="Sakkal Majalla" panose="02000000000000000000" pitchFamily="2" charset="-78"/>
                <a:cs typeface="Sakkal Majalla" panose="02000000000000000000" pitchFamily="2" charset="-78"/>
              </a:rPr>
              <a:t>غطى التطعيم ضد شلل الأطفال </a:t>
            </a:r>
            <a:r>
              <a:rPr lang="ar-EG" sz="2400" dirty="0">
                <a:latin typeface="Sakkal Majalla" panose="02000000000000000000" pitchFamily="2" charset="-78"/>
                <a:cs typeface="Sakkal Majalla" panose="02000000000000000000" pitchFamily="2" charset="-78"/>
              </a:rPr>
              <a:t>50% </a:t>
            </a:r>
            <a:r>
              <a:rPr lang="ar" sz="2400" dirty="0">
                <a:latin typeface="Sakkal Majalla" panose="02000000000000000000" pitchFamily="2" charset="-78"/>
                <a:cs typeface="Sakkal Majalla" panose="02000000000000000000" pitchFamily="2" charset="-78"/>
              </a:rPr>
              <a:t>فقط من الأطفال</a:t>
            </a:r>
          </a:p>
          <a:p>
            <a:pPr marL="285750" indent="-285750" rtl="1">
              <a:buClr>
                <a:srgbClr val="C00000"/>
              </a:buClr>
              <a:buSzPct val="100000"/>
              <a:buFont typeface="Arial"/>
              <a:buChar char="•"/>
              <a:defRPr sz="2000">
                <a:latin typeface="Source Sans Pro Regular"/>
                <a:ea typeface="Source Sans Pro Regular"/>
                <a:cs typeface="Source Sans Pro Regular"/>
                <a:sym typeface="Source Sans Pro Regular"/>
              </a:defRPr>
            </a:pPr>
            <a:endParaRPr sz="2400" dirty="0">
              <a:latin typeface="Sakkal Majalla" panose="02000000000000000000" pitchFamily="2" charset="-78"/>
              <a:cs typeface="Sakkal Majalla" panose="02000000000000000000" pitchFamily="2" charset="-78"/>
            </a:endParaRPr>
          </a:p>
          <a:p>
            <a:pPr marL="285750" indent="-285750" rtl="1">
              <a:buClr>
                <a:srgbClr val="C00000"/>
              </a:buClr>
              <a:buSzPct val="100000"/>
              <a:buFont typeface="Arial"/>
              <a:buChar char="•"/>
              <a:defRPr sz="2000">
                <a:latin typeface="Source Sans Pro Regular"/>
                <a:ea typeface="Source Sans Pro Regular"/>
                <a:cs typeface="Source Sans Pro Regular"/>
                <a:sym typeface="Source Sans Pro Regular"/>
              </a:defRPr>
            </a:pPr>
            <a:r>
              <a:rPr lang="ar" sz="2400" dirty="0">
                <a:latin typeface="Sakkal Majalla" panose="02000000000000000000" pitchFamily="2" charset="-78"/>
                <a:cs typeface="Sakkal Majalla" panose="02000000000000000000" pitchFamily="2" charset="-78"/>
              </a:rPr>
              <a:t>استمرار سريان الفيروس</a:t>
            </a:r>
          </a:p>
        </p:txBody>
      </p:sp>
      <p:pic>
        <p:nvPicPr>
          <p:cNvPr id="962" name="Picture 2" descr="Picture 2"/>
          <p:cNvPicPr>
            <a:picLocks noChangeAspect="1"/>
          </p:cNvPicPr>
          <p:nvPr/>
        </p:nvPicPr>
        <p:blipFill>
          <a:blip r:embed="rId4"/>
          <a:stretch>
            <a:fillRect/>
          </a:stretch>
        </p:blipFill>
        <p:spPr>
          <a:xfrm>
            <a:off x="6354648" y="841219"/>
            <a:ext cx="3917817" cy="4876801"/>
          </a:xfrm>
          <a:prstGeom prst="rect">
            <a:avLst/>
          </a:prstGeom>
          <a:ln w="12700">
            <a:miter lim="400000"/>
          </a:ln>
        </p:spPr>
      </p:pic>
      <p:sp>
        <p:nvSpPr>
          <p:cNvPr id="963" name="Rectangle 10"/>
          <p:cNvSpPr txBox="1"/>
          <p:nvPr/>
        </p:nvSpPr>
        <p:spPr>
          <a:xfrm>
            <a:off x="6400368" y="5715001"/>
            <a:ext cx="4480561" cy="27699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1200" i="1" u="sng">
                <a:solidFill>
                  <a:srgbClr val="0563C1"/>
                </a:solidFill>
                <a:uFill>
                  <a:solidFill>
                    <a:srgbClr val="0563C1"/>
                  </a:solidFill>
                </a:uFill>
                <a:hlinkClick r:id="rId5"/>
              </a:defRPr>
            </a:lvl1pPr>
          </a:lstStyle>
          <a:p>
            <a:pPr rtl="1">
              <a:defRPr u="none">
                <a:solidFill>
                  <a:srgbClr val="000000"/>
                </a:solidFill>
                <a:uFillTx/>
              </a:defRPr>
            </a:pPr>
            <a:r>
              <a:rPr lang="ar" i="0" u="sng" dirty="0">
                <a:solidFill>
                  <a:srgbClr val="0563C1"/>
                </a:solidFill>
                <a:uFill>
                  <a:solidFill>
                    <a:srgbClr val="0563C1"/>
                  </a:solidFill>
                </a:uFill>
                <a:hlinkClick r:id="rId5"/>
              </a:rPr>
              <a:t>http://www.un.org/Depts/Cartographic/map/profile/chad.pdf</a:t>
            </a:r>
          </a:p>
        </p:txBody>
      </p:sp>
      <p:sp>
        <p:nvSpPr>
          <p:cNvPr id="4" name="Title 16">
            <a:extLst>
              <a:ext uri="{FF2B5EF4-FFF2-40B4-BE49-F238E27FC236}">
                <a16:creationId xmlns:a16="http://schemas.microsoft.com/office/drawing/2014/main" xmlns="" id="{3BC01D9B-1889-C9B6-F11F-57E7A7B6D54E}"/>
              </a:ext>
            </a:extLst>
          </p:cNvPr>
          <p:cNvSpPr txBox="1">
            <a:spLocks/>
          </p:cNvSpPr>
          <p:nvPr/>
        </p:nvSpPr>
        <p:spPr>
          <a:xfrm>
            <a:off x="288036" y="14282"/>
            <a:ext cx="6560439" cy="509594"/>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lnSpcReduction="10000"/>
          </a:bodyPr>
          <a:lstStyle>
            <a:lvl1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a:r>
              <a:rPr lang="ar" b="1" dirty="0">
                <a:latin typeface="Sakkal Majalla" panose="02000000000000000000" pitchFamily="2" charset="-78"/>
                <a:cs typeface="Sakkal Majalla" panose="02000000000000000000" pitchFamily="2" charset="-78"/>
              </a:rPr>
              <a:t>التطعيم المشترك في تشاد، 2000</a:t>
            </a:r>
          </a:p>
        </p:txBody>
      </p:sp>
    </p:spTree>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descr="Image">
            <a:extLst>
              <a:ext uri="{FF2B5EF4-FFF2-40B4-BE49-F238E27FC236}">
                <a16:creationId xmlns:a16="http://schemas.microsoft.com/office/drawing/2014/main" xmlns="" id="{C3DB3382-1CC5-DE6A-9215-3322B7A1D366}"/>
              </a:ext>
            </a:extLst>
          </p:cNvPr>
          <p:cNvPicPr>
            <a:picLocks noChangeAspect="1"/>
          </p:cNvPicPr>
          <p:nvPr/>
        </p:nvPicPr>
        <p:blipFill>
          <a:blip r:embed="rId3"/>
          <a:srcRect t="43728"/>
          <a:stretch>
            <a:fillRect/>
          </a:stretch>
        </p:blipFill>
        <p:spPr>
          <a:xfrm>
            <a:off x="0" y="-26116"/>
            <a:ext cx="7490336" cy="655200"/>
          </a:xfrm>
          <a:prstGeom prst="rect">
            <a:avLst/>
          </a:prstGeom>
          <a:ln w="12700">
            <a:miter lim="400000"/>
          </a:ln>
        </p:spPr>
      </p:pic>
      <p:sp>
        <p:nvSpPr>
          <p:cNvPr id="968" name="Slide Number Placeholder 5"/>
          <p:cNvSpPr txBox="1">
            <a:spLocks noGrp="1"/>
          </p:cNvSpPr>
          <p:nvPr>
            <p:ph type="sldNum" sz="quarter" idx="2"/>
          </p:nvPr>
        </p:nvSpPr>
        <p:spPr>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rtlCol="1"/>
          <a:lstStyle/>
          <a:p>
            <a:pPr rtl="1"/>
            <a:fld id="{86CB4B4D-7CA3-9044-876B-883B54F8677D}" type="slidenum">
              <a:rPr/>
              <a:t>49</a:t>
            </a:fld>
            <a:endParaRPr/>
          </a:p>
        </p:txBody>
      </p:sp>
      <p:pic>
        <p:nvPicPr>
          <p:cNvPr id="969" name="Image 7" descr="Image 7"/>
          <p:cNvPicPr>
            <a:picLocks noChangeAspect="1"/>
          </p:cNvPicPr>
          <p:nvPr/>
        </p:nvPicPr>
        <p:blipFill>
          <a:blip r:embed="rId4"/>
          <a:stretch>
            <a:fillRect/>
          </a:stretch>
        </p:blipFill>
        <p:spPr>
          <a:xfrm>
            <a:off x="1872427" y="1197268"/>
            <a:ext cx="5085224" cy="4892466"/>
          </a:xfrm>
          <a:prstGeom prst="rect">
            <a:avLst/>
          </a:prstGeom>
          <a:ln w="12700">
            <a:miter lim="400000"/>
          </a:ln>
        </p:spPr>
      </p:pic>
      <p:sp>
        <p:nvSpPr>
          <p:cNvPr id="970" name="Rectangle 2"/>
          <p:cNvSpPr txBox="1"/>
          <p:nvPr/>
        </p:nvSpPr>
        <p:spPr>
          <a:xfrm>
            <a:off x="7171301" y="1389047"/>
            <a:ext cx="3750699" cy="304698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rtlCol="1">
            <a:spAutoFit/>
          </a:bodyPr>
          <a:lstStyle/>
          <a:p>
            <a:pPr marL="285750" indent="-285750" rtl="1">
              <a:buClr>
                <a:srgbClr val="C00000"/>
              </a:buClr>
              <a:buSzPct val="100000"/>
              <a:buFont typeface="Arial"/>
              <a:buChar char="•"/>
              <a:defRPr sz="2000">
                <a:latin typeface="Source Sans Pro Regular"/>
                <a:ea typeface="Source Sans Pro Regular"/>
                <a:cs typeface="Source Sans Pro Regular"/>
                <a:sym typeface="Source Sans Pro Regular"/>
              </a:defRPr>
            </a:pPr>
            <a:r>
              <a:rPr lang="ar" sz="2400" dirty="0">
                <a:latin typeface="Sakkal Majalla" panose="02000000000000000000" pitchFamily="2" charset="-78"/>
                <a:cs typeface="Sakkal Majalla" panose="02000000000000000000" pitchFamily="2" charset="-78"/>
              </a:rPr>
              <a:t>تداخل الأمراض حَيَوانِيّ</a:t>
            </a:r>
            <a:r>
              <a:rPr lang="ar-EG" sz="2400" dirty="0">
                <a:latin typeface="Sakkal Majalla" panose="02000000000000000000" pitchFamily="2" charset="-78"/>
                <a:cs typeface="Sakkal Majalla" panose="02000000000000000000" pitchFamily="2" charset="-78"/>
              </a:rPr>
              <a:t>َ</a:t>
            </a:r>
            <a:r>
              <a:rPr lang="ar" sz="2400" dirty="0">
                <a:latin typeface="Sakkal Majalla" panose="02000000000000000000" pitchFamily="2" charset="-78"/>
                <a:cs typeface="Sakkal Majalla" panose="02000000000000000000" pitchFamily="2" charset="-78"/>
              </a:rPr>
              <a:t>ة المَصْدَر والفقر</a:t>
            </a:r>
          </a:p>
          <a:p>
            <a:pPr marL="800100" lvl="1" indent="-342900" rtl="1">
              <a:buClr>
                <a:srgbClr val="C00000"/>
              </a:buClr>
              <a:buSzPct val="75000"/>
              <a:buFont typeface="Courier New" panose="02070309020205020404" pitchFamily="49" charset="0"/>
              <a:buChar char="o"/>
              <a:defRPr sz="2000">
                <a:latin typeface="Source Sans Pro Regular"/>
                <a:ea typeface="Source Sans Pro Regular"/>
                <a:cs typeface="Source Sans Pro Regular"/>
                <a:sym typeface="Source Sans Pro Regular"/>
              </a:defRPr>
            </a:pPr>
            <a:r>
              <a:rPr lang="ar" sz="2400" dirty="0">
                <a:latin typeface="Sakkal Majalla" panose="02000000000000000000" pitchFamily="2" charset="-78"/>
                <a:cs typeface="Sakkal Majalla" panose="02000000000000000000" pitchFamily="2" charset="-78"/>
              </a:rPr>
              <a:t>الأماكن الريفية</a:t>
            </a:r>
          </a:p>
          <a:p>
            <a:pPr marL="800100" lvl="1" indent="-342900" rtl="1">
              <a:buClr>
                <a:srgbClr val="C00000"/>
              </a:buClr>
              <a:buSzPct val="75000"/>
              <a:buFont typeface="Courier New" panose="02070309020205020404" pitchFamily="49" charset="0"/>
              <a:buChar char="o"/>
              <a:defRPr sz="2000">
                <a:latin typeface="Source Sans Pro Regular"/>
                <a:ea typeface="Source Sans Pro Regular"/>
                <a:cs typeface="Source Sans Pro Regular"/>
                <a:sym typeface="Source Sans Pro Regular"/>
              </a:defRPr>
            </a:pPr>
            <a:r>
              <a:rPr lang="ar" sz="2400" dirty="0">
                <a:latin typeface="Sakkal Majalla" panose="02000000000000000000" pitchFamily="2" charset="-78"/>
                <a:cs typeface="Sakkal Majalla" panose="02000000000000000000" pitchFamily="2" charset="-78"/>
              </a:rPr>
              <a:t>المخالطة الوثيقة</a:t>
            </a:r>
          </a:p>
          <a:p>
            <a:pPr marL="800100" lvl="1" indent="-342900" rtl="1">
              <a:buClr>
                <a:srgbClr val="C00000"/>
              </a:buClr>
              <a:buSzPct val="75000"/>
              <a:buFont typeface="Courier New" panose="02070309020205020404" pitchFamily="49" charset="0"/>
              <a:buChar char="o"/>
              <a:defRPr sz="2000">
                <a:latin typeface="Source Sans Pro Regular"/>
                <a:ea typeface="Source Sans Pro Regular"/>
                <a:cs typeface="Source Sans Pro Regular"/>
                <a:sym typeface="Source Sans Pro Regular"/>
              </a:defRPr>
            </a:pPr>
            <a:r>
              <a:rPr lang="ar" sz="2400" dirty="0">
                <a:latin typeface="Sakkal Majalla" panose="02000000000000000000" pitchFamily="2" charset="-78"/>
                <a:cs typeface="Sakkal Majalla" panose="02000000000000000000" pitchFamily="2" charset="-78"/>
              </a:rPr>
              <a:t>تدني فرص الوصول إلى الهياكل الصحية</a:t>
            </a:r>
          </a:p>
          <a:p>
            <a:pPr marL="285750" indent="-285750" rtl="1">
              <a:buClr>
                <a:srgbClr val="C00000"/>
              </a:buClr>
              <a:buSzPct val="100000"/>
              <a:buFont typeface="Arial"/>
              <a:buChar char="•"/>
              <a:defRPr sz="2000">
                <a:latin typeface="Source Sans Pro Regular"/>
                <a:ea typeface="Source Sans Pro Regular"/>
                <a:cs typeface="Source Sans Pro Regular"/>
                <a:sym typeface="Source Sans Pro Regular"/>
              </a:defRPr>
            </a:pPr>
            <a:r>
              <a:rPr lang="ar" sz="2400" dirty="0">
                <a:latin typeface="Sakkal Majalla" panose="02000000000000000000" pitchFamily="2" charset="-78"/>
                <a:cs typeface="Sakkal Majalla" panose="02000000000000000000" pitchFamily="2" charset="-78"/>
              </a:rPr>
              <a:t>ينطبق الأمر على المجتمعات البدوية</a:t>
            </a:r>
          </a:p>
          <a:p>
            <a:pPr marL="285750" indent="-285750" rtl="1">
              <a:buClr>
                <a:srgbClr val="C00000"/>
              </a:buClr>
              <a:buSzPct val="100000"/>
              <a:buFont typeface="Arial"/>
              <a:buChar char="•"/>
              <a:defRPr sz="2000">
                <a:latin typeface="Source Sans Pro Regular"/>
                <a:ea typeface="Source Sans Pro Regular"/>
                <a:cs typeface="Source Sans Pro Regular"/>
                <a:sym typeface="Source Sans Pro Regular"/>
              </a:defRPr>
            </a:pPr>
            <a:r>
              <a:rPr lang="ar" sz="2400" dirty="0">
                <a:latin typeface="Sakkal Majalla" panose="02000000000000000000" pitchFamily="2" charset="-78"/>
                <a:cs typeface="Sakkal Majalla" panose="02000000000000000000" pitchFamily="2" charset="-78"/>
              </a:rPr>
              <a:t>أجرت وزارتا الصحة والثروة الحيوانية في تشاد تجربة حملات التطعيم المشتركة</a:t>
            </a:r>
          </a:p>
        </p:txBody>
      </p:sp>
      <p:sp>
        <p:nvSpPr>
          <p:cNvPr id="3" name="Title 16">
            <a:extLst>
              <a:ext uri="{FF2B5EF4-FFF2-40B4-BE49-F238E27FC236}">
                <a16:creationId xmlns:a16="http://schemas.microsoft.com/office/drawing/2014/main" xmlns="" id="{ECB99299-0B5E-B54E-4212-9F3E34A05EB7}"/>
              </a:ext>
            </a:extLst>
          </p:cNvPr>
          <p:cNvSpPr txBox="1">
            <a:spLocks/>
          </p:cNvSpPr>
          <p:nvPr/>
        </p:nvSpPr>
        <p:spPr>
          <a:xfrm>
            <a:off x="288036" y="14281"/>
            <a:ext cx="6669615" cy="61480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a:bodyPr>
          <a:lstStyle>
            <a:lvl1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a:r>
              <a:rPr lang="ar" b="1" dirty="0">
                <a:latin typeface="Sakkal Majalla" panose="02000000000000000000" pitchFamily="2" charset="-78"/>
                <a:cs typeface="Sakkal Majalla" panose="02000000000000000000" pitchFamily="2" charset="-78"/>
              </a:rPr>
              <a:t>التطعيم المشترك في تشاد، 2000</a:t>
            </a:r>
          </a:p>
        </p:txBody>
      </p:sp>
      <p:sp>
        <p:nvSpPr>
          <p:cNvPr id="4" name="TextBox 3">
            <a:extLst>
              <a:ext uri="{FF2B5EF4-FFF2-40B4-BE49-F238E27FC236}">
                <a16:creationId xmlns:a16="http://schemas.microsoft.com/office/drawing/2014/main" xmlns="" id="{2CC41998-26ED-85B1-9F05-34E81C5FCC69}"/>
              </a:ext>
            </a:extLst>
          </p:cNvPr>
          <p:cNvSpPr txBox="1"/>
          <p:nvPr/>
        </p:nvSpPr>
        <p:spPr>
          <a:xfrm>
            <a:off x="6260502" y="4353539"/>
            <a:ext cx="5931498" cy="2399629"/>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algn="r" rtl="1">
              <a:lnSpc>
                <a:spcPct val="107000"/>
              </a:lnSpc>
              <a:spcBef>
                <a:spcPts val="0"/>
              </a:spcBef>
              <a:spcAft>
                <a:spcPts val="0"/>
              </a:spcAft>
            </a:pPr>
            <a:r>
              <a:rPr lang="ar-EG" sz="1050" b="1" dirty="0"/>
              <a:t>العبء الأكبر للأمراض حَيَوانِيَّة المَصْدَر يقع على كاهل مليار مربٍّ من مربِّي الماشية.</a:t>
            </a:r>
            <a:endParaRPr lang="en-US" sz="1050" b="1" dirty="0"/>
          </a:p>
          <a:p>
            <a:pPr marL="0" marR="0" algn="r" rtl="1">
              <a:lnSpc>
                <a:spcPct val="107000"/>
              </a:lnSpc>
              <a:spcBef>
                <a:spcPts val="0"/>
              </a:spcBef>
              <a:spcAft>
                <a:spcPts val="0"/>
              </a:spcAft>
            </a:pPr>
            <a:r>
              <a:rPr lang="ar-EG" sz="1050" b="1" dirty="0"/>
              <a:t>أظهرت إحدى الدراسات التي أجراها المعهد الدولي لبحوث الثروة الحيوانية (</a:t>
            </a:r>
            <a:r>
              <a:rPr lang="en-US" sz="1050" b="1" dirty="0"/>
              <a:t>ILRI</a:t>
            </a:r>
            <a:r>
              <a:rPr lang="ar-EG" sz="1050" b="1" dirty="0"/>
              <a:t>) أن الأمراض حَيَوانِيَّة المَصْدَر تمثل عقبات كبيرة على مسارات الخروج من الفقر لنحو مليار مُربٍّ من مربِّي الماشية الفقراء. وتُسبب الأمراض المُبينة على الخريطة 2.3 مليار حالة اعتلال بشري و1.7 مليون وفاة بشرية في العام. وفي البلدان الفقيرة، يصيب المرض أيضًا أكثر من حيوان واحد بين كل سبعة مواشٍ سنويًّا.</a:t>
            </a:r>
            <a:endParaRPr lang="en-US" sz="1050" b="1" dirty="0"/>
          </a:p>
          <a:p>
            <a:pPr marL="0" marR="0" indent="0" algn="r" defTabSz="914400" fontAlgn="auto" latinLnBrk="0" hangingPunct="0">
              <a:lnSpc>
                <a:spcPct val="100000"/>
              </a:lnSpc>
              <a:spcBef>
                <a:spcPts val="0"/>
              </a:spcBef>
              <a:spcAft>
                <a:spcPts val="0"/>
              </a:spcAft>
              <a:buClrTx/>
              <a:buSzTx/>
              <a:buFontTx/>
              <a:buNone/>
              <a:tabLst/>
            </a:pPr>
            <a:r>
              <a:rPr kumimoji="0" lang="ar-EG" sz="1050" b="1" i="0" u="none" strike="noStrike" cap="none" spc="0" normalizeH="0" baseline="0" dirty="0">
                <a:ln>
                  <a:noFill/>
                </a:ln>
                <a:solidFill>
                  <a:srgbClr val="000000"/>
                </a:solidFill>
                <a:effectLst/>
                <a:uFillTx/>
                <a:latin typeface="+mj-lt"/>
                <a:ea typeface="+mj-ea"/>
                <a:cs typeface="+mj-cs"/>
                <a:sym typeface="Calibri"/>
              </a:rPr>
              <a:t>مفتاح الخريطة:</a:t>
            </a:r>
          </a:p>
          <a:p>
            <a:pPr marL="0" marR="0" indent="0" algn="r" defTabSz="914400" fontAlgn="auto" latinLnBrk="0" hangingPunct="0">
              <a:lnSpc>
                <a:spcPct val="100000"/>
              </a:lnSpc>
              <a:spcBef>
                <a:spcPts val="0"/>
              </a:spcBef>
              <a:spcAft>
                <a:spcPts val="0"/>
              </a:spcAft>
              <a:buClrTx/>
              <a:buSzTx/>
              <a:buFontTx/>
              <a:buNone/>
              <a:tabLst/>
            </a:pPr>
            <a:r>
              <a:rPr lang="ar-EG" sz="1050" b="1" dirty="0"/>
              <a:t>عدد مُربي الماشية الفقراء لكل كيلو متر مربع</a:t>
            </a:r>
          </a:p>
          <a:p>
            <a:pPr marL="0" marR="0" indent="0" algn="r" defTabSz="914400" fontAlgn="auto" latinLnBrk="0" hangingPunct="0">
              <a:lnSpc>
                <a:spcPct val="100000"/>
              </a:lnSpc>
              <a:spcBef>
                <a:spcPts val="0"/>
              </a:spcBef>
              <a:spcAft>
                <a:spcPts val="0"/>
              </a:spcAft>
              <a:buClrTx/>
              <a:buSzTx/>
              <a:buFontTx/>
              <a:buNone/>
              <a:tabLst/>
            </a:pPr>
            <a:r>
              <a:rPr kumimoji="0" lang="ar-EG" sz="1050" b="1" i="0" u="none" strike="noStrike" cap="none" spc="0" normalizeH="0" baseline="0" dirty="0">
                <a:ln>
                  <a:noFill/>
                </a:ln>
                <a:solidFill>
                  <a:srgbClr val="000000"/>
                </a:solidFill>
                <a:effectLst/>
                <a:uFillTx/>
                <a:latin typeface="+mj-lt"/>
                <a:ea typeface="+mj-ea"/>
                <a:cs typeface="+mj-cs"/>
                <a:sym typeface="Calibri"/>
              </a:rPr>
              <a:t>1-5+5-20</a:t>
            </a:r>
          </a:p>
          <a:p>
            <a:pPr marL="0" marR="0" indent="0" algn="r" defTabSz="914400" fontAlgn="auto" latinLnBrk="0" hangingPunct="0">
              <a:lnSpc>
                <a:spcPct val="100000"/>
              </a:lnSpc>
              <a:spcBef>
                <a:spcPts val="0"/>
              </a:spcBef>
              <a:spcAft>
                <a:spcPts val="0"/>
              </a:spcAft>
              <a:buClrTx/>
              <a:buSzTx/>
              <a:buFontTx/>
              <a:buNone/>
              <a:tabLst/>
            </a:pPr>
            <a:r>
              <a:rPr lang="ar-EG" sz="1050" b="1" dirty="0"/>
              <a:t>20-50</a:t>
            </a:r>
          </a:p>
          <a:p>
            <a:pPr marL="0" marR="0" indent="0" algn="r" defTabSz="914400" fontAlgn="auto" latinLnBrk="0" hangingPunct="0">
              <a:lnSpc>
                <a:spcPct val="100000"/>
              </a:lnSpc>
              <a:spcBef>
                <a:spcPts val="0"/>
              </a:spcBef>
              <a:spcAft>
                <a:spcPts val="0"/>
              </a:spcAft>
              <a:buClrTx/>
              <a:buSzTx/>
              <a:buFontTx/>
              <a:buNone/>
              <a:tabLst/>
            </a:pPr>
            <a:r>
              <a:rPr kumimoji="0" lang="ar-EG" sz="1050" b="1" i="0" u="none" strike="noStrike" cap="none" spc="0" normalizeH="0" baseline="0" dirty="0">
                <a:ln>
                  <a:noFill/>
                </a:ln>
                <a:solidFill>
                  <a:srgbClr val="000000"/>
                </a:solidFill>
                <a:effectLst/>
                <a:uFillTx/>
                <a:latin typeface="+mj-lt"/>
                <a:ea typeface="+mj-ea"/>
                <a:cs typeface="+mj-cs"/>
                <a:sym typeface="Calibri"/>
              </a:rPr>
              <a:t>50-100</a:t>
            </a:r>
          </a:p>
          <a:p>
            <a:pPr marL="0" marR="0" indent="0" algn="r" defTabSz="914400" fontAlgn="auto" latinLnBrk="0" hangingPunct="0">
              <a:lnSpc>
                <a:spcPct val="100000"/>
              </a:lnSpc>
              <a:spcBef>
                <a:spcPts val="0"/>
              </a:spcBef>
              <a:spcAft>
                <a:spcPts val="0"/>
              </a:spcAft>
              <a:buClrTx/>
              <a:buSzTx/>
              <a:buFontTx/>
              <a:buNone/>
              <a:tabLst/>
            </a:pPr>
            <a:r>
              <a:rPr lang="ar-EG" sz="1050" b="1" dirty="0"/>
              <a:t>أكثر من 100</a:t>
            </a:r>
          </a:p>
          <a:p>
            <a:pPr marL="0" marR="0" indent="0" algn="r" defTabSz="914400" fontAlgn="auto" latinLnBrk="0" hangingPunct="0">
              <a:lnSpc>
                <a:spcPct val="100000"/>
              </a:lnSpc>
              <a:spcBef>
                <a:spcPts val="0"/>
              </a:spcBef>
              <a:spcAft>
                <a:spcPts val="0"/>
              </a:spcAft>
              <a:buClrTx/>
              <a:buSzTx/>
              <a:buFontTx/>
              <a:buNone/>
              <a:tabLst/>
            </a:pPr>
            <a:r>
              <a:rPr kumimoji="0" lang="ar-EG" sz="1050" b="1" i="0" u="none" strike="noStrike" cap="none" spc="0" normalizeH="0" baseline="0" dirty="0">
                <a:ln>
                  <a:noFill/>
                </a:ln>
                <a:solidFill>
                  <a:srgbClr val="000000"/>
                </a:solidFill>
                <a:effectLst/>
                <a:uFillTx/>
                <a:latin typeface="+mj-lt"/>
                <a:ea typeface="+mj-ea"/>
                <a:cs typeface="+mj-cs"/>
                <a:sym typeface="Calibri"/>
              </a:rPr>
              <a:t>*</a:t>
            </a:r>
            <a:r>
              <a:rPr lang="ar-EG" sz="1050" b="1" dirty="0"/>
              <a:t>تظهر حالة إصابة واحدة أو أكثر من البشر أو الحيوانات من بين كل 100 حالة مصابة بمرضٍ واحد أو أكثر من الأمراض حَيَوانِيَّة المَصْدَر سنويًّا.</a:t>
            </a:r>
          </a:p>
          <a:p>
            <a:pPr marL="0" marR="0" indent="0" algn="r" defTabSz="914400" fontAlgn="auto" latinLnBrk="0" hangingPunct="0">
              <a:lnSpc>
                <a:spcPct val="100000"/>
              </a:lnSpc>
              <a:spcBef>
                <a:spcPts val="0"/>
              </a:spcBef>
              <a:spcAft>
                <a:spcPts val="0"/>
              </a:spcAft>
              <a:buClrTx/>
              <a:buSzTx/>
              <a:buFontTx/>
              <a:buNone/>
              <a:tabLst/>
            </a:pPr>
            <a:r>
              <a:rPr kumimoji="0" lang="ar-EG" sz="1050" b="1" i="0" u="none" strike="noStrike" cap="none" spc="0" normalizeH="0" baseline="0" dirty="0">
                <a:ln>
                  <a:noFill/>
                </a:ln>
                <a:solidFill>
                  <a:srgbClr val="000000"/>
                </a:solidFill>
                <a:effectLst/>
                <a:uFillTx/>
                <a:latin typeface="+mj-lt"/>
                <a:ea typeface="+mj-ea"/>
                <a:cs typeface="+mj-cs"/>
                <a:sym typeface="Calibri"/>
              </a:rPr>
              <a:t>الخريطة من </a:t>
            </a:r>
            <a:r>
              <a:rPr lang="ar-EG" sz="1050" dirty="0"/>
              <a:t>المعهد الدولي لبحوث الثروة الحيوانية (</a:t>
            </a:r>
            <a:r>
              <a:rPr lang="en-US" sz="1050" dirty="0"/>
              <a:t>ILRI</a:t>
            </a:r>
            <a:r>
              <a:rPr lang="ar-EG" sz="1050" dirty="0"/>
              <a:t>) في تقرير مُقدم إلى وزارة التنمية الدولية بالمملكة المتحدة: (</a:t>
            </a:r>
            <a:r>
              <a:rPr lang="en-US" sz="1050" dirty="0"/>
              <a:t>Mapping of poverty and likely zoonoses hotspots, 2012</a:t>
            </a:r>
            <a:r>
              <a:rPr lang="ar-EG" sz="1050" dirty="0"/>
              <a:t>).</a:t>
            </a:r>
            <a:endParaRPr kumimoji="0" lang="en-US" sz="1050" b="1" i="0" u="none" strike="noStrike" cap="none" spc="0" normalizeH="0" baseline="0" dirty="0">
              <a:ln>
                <a:noFill/>
              </a:ln>
              <a:solidFill>
                <a:srgbClr val="000000"/>
              </a:solidFill>
              <a:effectLst/>
              <a:uFillTx/>
              <a:latin typeface="+mj-lt"/>
              <a:ea typeface="+mj-ea"/>
              <a:cs typeface="+mj-cs"/>
              <a:sym typeface="Calibri"/>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97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iterate>
                                    <p:tmAbs val="0"/>
                                  </p:iterate>
                                  <p:childTnLst>
                                    <p:set>
                                      <p:cBhvr>
                                        <p:cTn id="10" fill="hold"/>
                                        <p:tgtEl>
                                          <p:spTgt spid="97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1" nodeType="clickEffect">
                                  <p:stCondLst>
                                    <p:cond delay="0"/>
                                  </p:stCondLst>
                                  <p:iterate>
                                    <p:tmAbs val="0"/>
                                  </p:iterate>
                                  <p:childTnLst>
                                    <p:set>
                                      <p:cBhvr>
                                        <p:cTn id="14" fill="hold"/>
                                        <p:tgtEl>
                                          <p:spTgt spid="970">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1" nodeType="clickEffect">
                                  <p:stCondLst>
                                    <p:cond delay="0"/>
                                  </p:stCondLst>
                                  <p:iterate>
                                    <p:tmAbs val="0"/>
                                  </p:iterate>
                                  <p:childTnLst>
                                    <p:set>
                                      <p:cBhvr>
                                        <p:cTn id="18" fill="hold"/>
                                        <p:tgtEl>
                                          <p:spTgt spid="970">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1" nodeType="clickEffect">
                                  <p:stCondLst>
                                    <p:cond delay="0"/>
                                  </p:stCondLst>
                                  <p:iterate>
                                    <p:tmAbs val="0"/>
                                  </p:iterate>
                                  <p:childTnLst>
                                    <p:set>
                                      <p:cBhvr>
                                        <p:cTn id="22" fill="hold"/>
                                        <p:tgtEl>
                                          <p:spTgt spid="97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0" grpId="1" build="p" bldLvl="5" animBg="1" advAuto="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 name="Slide Number Placeholder 5"/>
          <p:cNvSpPr txBox="1">
            <a:spLocks noGrp="1"/>
          </p:cNvSpPr>
          <p:nvPr>
            <p:ph type="sldNum" sz="quarter" idx="2"/>
          </p:nvPr>
        </p:nvSpPr>
        <p:spPr>
          <a:xfrm>
            <a:off x="11480800" y="6330334"/>
            <a:ext cx="148324" cy="2057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rtlCol="1"/>
          <a:lstStyle/>
          <a:p>
            <a:pPr rtl="1"/>
            <a:fld id="{86CB4B4D-7CA3-9044-876B-883B54F8677D}" type="slidenum">
              <a:t>5</a:t>
            </a:fld>
            <a:endParaRPr/>
          </a:p>
        </p:txBody>
      </p:sp>
      <p:sp>
        <p:nvSpPr>
          <p:cNvPr id="282" name="Google Shape;307;p8"/>
          <p:cNvSpPr txBox="1">
            <a:spLocks noGrp="1"/>
          </p:cNvSpPr>
          <p:nvPr>
            <p:ph type="title"/>
          </p:nvPr>
        </p:nvSpPr>
        <p:spPr>
          <a:xfrm>
            <a:off x="-58539" y="827281"/>
            <a:ext cx="2424053" cy="786585"/>
          </a:xfrm>
          <a:prstGeom prst="rect">
            <a:avLst/>
          </a:prstGeom>
        </p:spPr>
        <p:txBody>
          <a:bodyPr lIns="0" tIns="0" rIns="0" bIns="0" rtlCol="1" anchor="t"/>
          <a:lstStyle/>
          <a:p>
            <a:pPr rtl="1"/>
            <a:r>
              <a:rPr lang="ar" b="1" dirty="0">
                <a:latin typeface="Sakkal Majalla" panose="02000000000000000000" pitchFamily="2" charset="-78"/>
                <a:cs typeface="Sakkal Majalla" panose="02000000000000000000" pitchFamily="2" charset="-78"/>
              </a:rPr>
              <a:t>عناصر العرض</a:t>
            </a:r>
            <a:endParaRPr b="1" dirty="0">
              <a:latin typeface="Sakkal Majalla" panose="02000000000000000000" pitchFamily="2" charset="-78"/>
              <a:cs typeface="Sakkal Majalla" panose="02000000000000000000" pitchFamily="2" charset="-78"/>
            </a:endParaRPr>
          </a:p>
        </p:txBody>
      </p:sp>
      <p:sp>
        <p:nvSpPr>
          <p:cNvPr id="283" name="Google Shape;308;p8"/>
          <p:cNvSpPr txBox="1">
            <a:spLocks noGrp="1"/>
          </p:cNvSpPr>
          <p:nvPr>
            <p:ph type="body" sz="half" idx="1"/>
          </p:nvPr>
        </p:nvSpPr>
        <p:spPr>
          <a:xfrm>
            <a:off x="4302947" y="1851101"/>
            <a:ext cx="7052646" cy="4538588"/>
          </a:xfrm>
          <a:prstGeom prst="rect">
            <a:avLst/>
          </a:prstGeom>
        </p:spPr>
        <p:txBody>
          <a:bodyPr lIns="0" tIns="0" rIns="0" bIns="0" rtlCol="1"/>
          <a:lstStyle/>
          <a:p>
            <a:pPr marL="385445" indent="-385445" rtl="1">
              <a:buFontTx/>
              <a:buAutoNum type="arabicPeriod"/>
              <a:defRPr sz="2400"/>
            </a:pPr>
            <a:r>
              <a:rPr dirty="0" err="1">
                <a:latin typeface="Sakkal Majalla" panose="02000000000000000000" pitchFamily="2" charset="-78"/>
                <a:cs typeface="Sakkal Majalla" panose="02000000000000000000" pitchFamily="2" charset="-78"/>
              </a:rPr>
              <a:t>التعاريف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والتاريخ</a:t>
            </a:r>
            <a:endParaRPr dirty="0">
              <a:latin typeface="Sakkal Majalla" panose="02000000000000000000" pitchFamily="2" charset="-78"/>
              <a:cs typeface="Sakkal Majalla" panose="02000000000000000000" pitchFamily="2" charset="-78"/>
            </a:endParaRPr>
          </a:p>
          <a:p>
            <a:pPr marL="385445" indent="-385445" rtl="1">
              <a:buFontTx/>
              <a:buAutoNum type="arabicPeriod"/>
              <a:defRPr sz="2400"/>
            </a:pPr>
            <a:r>
              <a:rPr dirty="0" err="1">
                <a:latin typeface="Sakkal Majalla" panose="02000000000000000000" pitchFamily="2" charset="-78"/>
                <a:cs typeface="Sakkal Majalla" panose="02000000000000000000" pitchFamily="2" charset="-78"/>
              </a:rPr>
              <a:t>الأمراض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المُعدية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المُستجدة</a:t>
            </a:r>
            <a:endParaRPr dirty="0">
              <a:latin typeface="Sakkal Majalla" panose="02000000000000000000" pitchFamily="2" charset="-78"/>
              <a:cs typeface="Sakkal Majalla" panose="02000000000000000000" pitchFamily="2" charset="-78"/>
            </a:endParaRPr>
          </a:p>
          <a:p>
            <a:pPr marL="385445" indent="-385445" rtl="1">
              <a:buFontTx/>
              <a:buAutoNum type="arabicPeriod"/>
              <a:defRPr sz="2400"/>
            </a:pPr>
            <a:r>
              <a:rPr dirty="0" err="1">
                <a:latin typeface="Sakkal Majalla" panose="02000000000000000000" pitchFamily="2" charset="-78"/>
                <a:cs typeface="Sakkal Majalla" panose="02000000000000000000" pitchFamily="2" charset="-78"/>
              </a:rPr>
              <a:t>التفاعل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الإنسان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والحيوان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والبيئة</a:t>
            </a:r>
            <a:endParaRPr dirty="0">
              <a:latin typeface="Sakkal Majalla" panose="02000000000000000000" pitchFamily="2" charset="-78"/>
              <a:cs typeface="Sakkal Majalla" panose="02000000000000000000" pitchFamily="2" charset="-78"/>
            </a:endParaRPr>
          </a:p>
          <a:p>
            <a:pPr marL="385445" indent="-385445" rtl="1">
              <a:buFontTx/>
              <a:buAutoNum type="arabicPeriod"/>
              <a:defRPr sz="2400"/>
            </a:pPr>
            <a:r>
              <a:rPr dirty="0" err="1">
                <a:latin typeface="Sakkal Majalla" panose="02000000000000000000" pitchFamily="2" charset="-78"/>
                <a:cs typeface="Sakkal Majalla" panose="02000000000000000000" pitchFamily="2" charset="-78"/>
              </a:rPr>
              <a:t>أمثلة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بلدان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مختلفة</a:t>
            </a:r>
            <a:endParaRPr dirty="0">
              <a:latin typeface="Sakkal Majalla" panose="02000000000000000000" pitchFamily="2" charset="-78"/>
              <a:cs typeface="Sakkal Majalla" panose="02000000000000000000" pitchFamily="2" charset="-78"/>
            </a:endParaRPr>
          </a:p>
          <a:p>
            <a:pPr marL="385445" indent="-385445" rtl="1">
              <a:buFontTx/>
              <a:buAutoNum type="arabicPeriod"/>
              <a:defRPr sz="2400"/>
            </a:pP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المتعددة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القطاعات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endParaRPr dirty="0">
              <a:latin typeface="Sakkal Majalla" panose="02000000000000000000" pitchFamily="2" charset="-78"/>
              <a:cs typeface="Sakkal Majalla" panose="02000000000000000000" pitchFamily="2" charset="-78"/>
            </a:endParaRPr>
          </a:p>
          <a:p>
            <a:pPr marL="385445" indent="-385445" rtl="1">
              <a:buFontTx/>
              <a:buAutoNum type="arabicPeriod"/>
              <a:defRPr sz="2400"/>
            </a:pPr>
            <a:r>
              <a:rPr dirty="0" err="1">
                <a:latin typeface="Sakkal Majalla" panose="02000000000000000000" pitchFamily="2" charset="-78"/>
                <a:cs typeface="Sakkal Majalla" panose="02000000000000000000" pitchFamily="2" charset="-78"/>
              </a:rPr>
              <a:t>المراجع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والمبادئ</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التوجيهية</a:t>
            </a:r>
            <a:endParaRPr dirty="0">
              <a:latin typeface="Sakkal Majalla" panose="02000000000000000000" pitchFamily="2" charset="-78"/>
              <a:cs typeface="Sakkal Majalla" panose="02000000000000000000" pitchFamily="2" charset="-78"/>
            </a:endParaRPr>
          </a:p>
          <a:p>
            <a:pPr marL="385445" indent="-385445" rtl="1">
              <a:buFontTx/>
              <a:buAutoNum type="arabicPeriod"/>
              <a:defRPr sz="2400"/>
            </a:pPr>
            <a:r>
              <a:rPr dirty="0" err="1">
                <a:latin typeface="Sakkal Majalla" panose="02000000000000000000" pitchFamily="2" charset="-78"/>
                <a:cs typeface="Sakkal Majalla" panose="02000000000000000000" pitchFamily="2" charset="-78"/>
              </a:rPr>
              <a:t>موارد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تدريبية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إضافية</a:t>
            </a:r>
            <a:endParaRPr dirty="0">
              <a:latin typeface="Sakkal Majalla" panose="02000000000000000000" pitchFamily="2" charset="-78"/>
              <a:cs typeface="Sakkal Majalla" panose="02000000000000000000" pitchFamily="2" charset="-78"/>
            </a:endParaRPr>
          </a:p>
        </p:txBody>
      </p:sp>
      <p:sp>
        <p:nvSpPr>
          <p:cNvPr id="284" name="Rounded Rectangle 2"/>
          <p:cNvSpPr/>
          <p:nvPr/>
        </p:nvSpPr>
        <p:spPr>
          <a:xfrm flipV="1">
            <a:off x="389002" y="1427736"/>
            <a:ext cx="1976512" cy="111124"/>
          </a:xfrm>
          <a:prstGeom prst="roundRect">
            <a:avLst>
              <a:gd name="adj" fmla="val 50000"/>
            </a:avLst>
          </a:prstGeom>
          <a:solidFill>
            <a:schemeClr val="accent3"/>
          </a:solidFill>
          <a:ln w="12700">
            <a:miter lim="400000"/>
          </a:ln>
        </p:spPr>
        <p:txBody>
          <a:bodyPr lIns="45719" rIns="45719" rtlCol="1" anchor="ctr"/>
          <a:lstStyle/>
          <a:p>
            <a:pPr algn="ctr" rtl="1">
              <a:defRPr sz="700">
                <a:solidFill>
                  <a:srgbClr val="FFFFFF"/>
                </a:solidFill>
                <a:latin typeface="Source Sans Pro Regular"/>
                <a:ea typeface="Source Sans Pro Regular"/>
                <a:cs typeface="Source Sans Pro Regular"/>
                <a:sym typeface="Source Sans Pro Regular"/>
              </a:defRPr>
            </a:pPr>
            <a:endParaRPr/>
          </a:p>
        </p:txBody>
      </p:sp>
    </p:spTree>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5" name="Slide Number Placeholder 5"/>
          <p:cNvSpPr txBox="1">
            <a:spLocks noGrp="1"/>
          </p:cNvSpPr>
          <p:nvPr>
            <p:ph type="sldNum" sz="quarter" idx="2"/>
          </p:nvPr>
        </p:nvSpPr>
        <p:spPr>
          <a:xfrm>
            <a:off x="11507238" y="6330334"/>
            <a:ext cx="166069" cy="200055"/>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rtlCol="1"/>
          <a:lstStyle/>
          <a:p>
            <a:pPr rtl="1"/>
            <a:fld id="{86CB4B4D-7CA3-9044-876B-883B54F8677D}" type="slidenum">
              <a:rPr>
                <a:latin typeface="Sakkal Majalla" panose="02000000000000000000" pitchFamily="2" charset="-78"/>
                <a:cs typeface="Sakkal Majalla" panose="02000000000000000000" pitchFamily="2" charset="-78"/>
              </a:rPr>
              <a:t>50</a:t>
            </a:fld>
            <a:endParaRPr>
              <a:latin typeface="Sakkal Majalla" panose="02000000000000000000" pitchFamily="2" charset="-78"/>
              <a:cs typeface="Sakkal Majalla" panose="02000000000000000000" pitchFamily="2" charset="-78"/>
            </a:endParaRPr>
          </a:p>
        </p:txBody>
      </p:sp>
      <p:sp>
        <p:nvSpPr>
          <p:cNvPr id="976" name="ZoneTexte 3"/>
          <p:cNvSpPr txBox="1"/>
          <p:nvPr/>
        </p:nvSpPr>
        <p:spPr>
          <a:xfrm>
            <a:off x="6605886" y="1502030"/>
            <a:ext cx="4480560" cy="378565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rtlCol="1">
            <a:spAutoFit/>
          </a:bodyPr>
          <a:lstStyle/>
          <a:p>
            <a:pPr rtl="1">
              <a:defRPr sz="2000">
                <a:latin typeface="Source Sans Pro Regular"/>
                <a:ea typeface="Source Sans Pro Regular"/>
                <a:cs typeface="Source Sans Pro Regular"/>
                <a:sym typeface="Source Sans Pro Regular"/>
              </a:defRPr>
            </a:pPr>
            <a:r>
              <a:rPr lang="ar" sz="2400" b="1">
                <a:solidFill>
                  <a:srgbClr val="C00000"/>
                </a:solidFill>
                <a:latin typeface="Sakkal Majalla" panose="02000000000000000000" pitchFamily="2" charset="-78"/>
                <a:cs typeface="Sakkal Majalla" panose="02000000000000000000" pitchFamily="2" charset="-78"/>
              </a:rPr>
              <a:t>التطعيم المشترك</a:t>
            </a:r>
          </a:p>
          <a:p>
            <a:pPr marL="285750" indent="-285750" rtl="1">
              <a:buSzPct val="100000"/>
              <a:buFont typeface="Arial"/>
              <a:buChar char="•"/>
              <a:defRPr sz="2000">
                <a:latin typeface="Source Sans Pro Regular"/>
                <a:ea typeface="Source Sans Pro Regular"/>
                <a:cs typeface="Source Sans Pro Regular"/>
                <a:sym typeface="Source Sans Pro Regular"/>
              </a:defRPr>
            </a:pPr>
            <a:endParaRPr sz="2400" dirty="0">
              <a:latin typeface="Sakkal Majalla" panose="02000000000000000000" pitchFamily="2" charset="-78"/>
              <a:cs typeface="Sakkal Majalla" panose="02000000000000000000" pitchFamily="2" charset="-78"/>
            </a:endParaRPr>
          </a:p>
          <a:p>
            <a:pPr marL="288000" lvl="1" indent="-285750" rtl="1">
              <a:buClr>
                <a:srgbClr val="C00000"/>
              </a:buClr>
              <a:buSzPct val="100000"/>
              <a:buFont typeface="Arial"/>
              <a:buChar char="•"/>
              <a:defRPr sz="2000">
                <a:latin typeface="Source Sans Pro Regular"/>
                <a:ea typeface="Source Sans Pro Regular"/>
                <a:cs typeface="Source Sans Pro Regular"/>
                <a:sym typeface="Source Sans Pro Regular"/>
              </a:defRPr>
            </a:pPr>
            <a:r>
              <a:rPr lang="ar" sz="2400">
                <a:latin typeface="Sakkal Majalla" panose="02000000000000000000" pitchFamily="2" charset="-78"/>
                <a:cs typeface="Sakkal Majalla" panose="02000000000000000000" pitchFamily="2" charset="-78"/>
              </a:rPr>
              <a:t>الثروة الحيوانية: الجمرة الخبيثة، وداء البستوريلات، والجمرة العرضية (الساق السوداء)، والالتهاب الرئوي البقري المُعدي</a:t>
            </a:r>
          </a:p>
          <a:p>
            <a:pPr marL="288000" lvl="1" indent="-285750" rtl="1">
              <a:buClr>
                <a:srgbClr val="C00000"/>
              </a:buClr>
              <a:buSzPct val="100000"/>
              <a:buFont typeface="Arial"/>
              <a:buChar char="•"/>
              <a:defRPr sz="2000">
                <a:latin typeface="Source Sans Pro Regular"/>
                <a:ea typeface="Source Sans Pro Regular"/>
                <a:cs typeface="Source Sans Pro Regular"/>
                <a:sym typeface="Source Sans Pro Regular"/>
              </a:defRPr>
            </a:pPr>
            <a:endParaRPr sz="2400" dirty="0">
              <a:latin typeface="Sakkal Majalla" panose="02000000000000000000" pitchFamily="2" charset="-78"/>
              <a:cs typeface="Sakkal Majalla" panose="02000000000000000000" pitchFamily="2" charset="-78"/>
            </a:endParaRPr>
          </a:p>
          <a:p>
            <a:pPr marL="288000" lvl="1" indent="-285750" rtl="1">
              <a:buClr>
                <a:srgbClr val="C00000"/>
              </a:buClr>
              <a:buSzPct val="100000"/>
              <a:buFont typeface="Arial"/>
              <a:buChar char="•"/>
              <a:defRPr sz="2000">
                <a:latin typeface="Source Sans Pro Regular"/>
                <a:ea typeface="Source Sans Pro Regular"/>
                <a:cs typeface="Source Sans Pro Regular"/>
                <a:sym typeface="Source Sans Pro Regular"/>
              </a:defRPr>
            </a:pPr>
            <a:r>
              <a:rPr lang="ar" sz="2400">
                <a:latin typeface="Sakkal Majalla" panose="02000000000000000000" pitchFamily="2" charset="-78"/>
                <a:cs typeface="Sakkal Majalla" panose="02000000000000000000" pitchFamily="2" charset="-78"/>
              </a:rPr>
              <a:t>الأطفال: الدفتيريا، والتيتانوس، وشلل الأطفال، والسعال الديكي</a:t>
            </a:r>
          </a:p>
          <a:p>
            <a:pPr marL="288000" lvl="1" indent="-285750" rtl="1">
              <a:buClr>
                <a:srgbClr val="C00000"/>
              </a:buClr>
              <a:buSzPct val="100000"/>
              <a:buFont typeface="Arial"/>
              <a:buChar char="•"/>
              <a:defRPr sz="2000">
                <a:latin typeface="Source Sans Pro Regular"/>
                <a:ea typeface="Source Sans Pro Regular"/>
                <a:cs typeface="Source Sans Pro Regular"/>
                <a:sym typeface="Source Sans Pro Regular"/>
              </a:defRPr>
            </a:pPr>
            <a:endParaRPr sz="2400" dirty="0">
              <a:latin typeface="Sakkal Majalla" panose="02000000000000000000" pitchFamily="2" charset="-78"/>
              <a:cs typeface="Sakkal Majalla" panose="02000000000000000000" pitchFamily="2" charset="-78"/>
            </a:endParaRPr>
          </a:p>
          <a:p>
            <a:pPr marL="288000" lvl="1" indent="-285750" rtl="1">
              <a:buClr>
                <a:srgbClr val="C00000"/>
              </a:buClr>
              <a:buSzPct val="100000"/>
              <a:buFont typeface="Arial"/>
              <a:buChar char="•"/>
              <a:defRPr sz="2000">
                <a:latin typeface="Source Sans Pro Regular"/>
                <a:ea typeface="Source Sans Pro Regular"/>
                <a:cs typeface="Source Sans Pro Regular"/>
                <a:sym typeface="Source Sans Pro Regular"/>
              </a:defRPr>
            </a:pPr>
            <a:r>
              <a:rPr lang="ar" sz="2400">
                <a:latin typeface="Sakkal Majalla" panose="02000000000000000000" pitchFamily="2" charset="-78"/>
                <a:cs typeface="Sakkal Majalla" panose="02000000000000000000" pitchFamily="2" charset="-78"/>
              </a:rPr>
              <a:t>الأمهات: التيتانوس </a:t>
            </a:r>
          </a:p>
        </p:txBody>
      </p:sp>
      <p:pic>
        <p:nvPicPr>
          <p:cNvPr id="977" name="Picture 5" descr="Picture 5"/>
          <p:cNvPicPr>
            <a:picLocks noChangeAspect="1"/>
          </p:cNvPicPr>
          <p:nvPr/>
        </p:nvPicPr>
        <p:blipFill>
          <a:blip r:embed="rId3"/>
          <a:stretch>
            <a:fillRect/>
          </a:stretch>
        </p:blipFill>
        <p:spPr>
          <a:xfrm>
            <a:off x="1778667" y="1823766"/>
            <a:ext cx="4572001" cy="3048001"/>
          </a:xfrm>
          <a:prstGeom prst="rect">
            <a:avLst/>
          </a:prstGeom>
          <a:ln w="12700">
            <a:miter lim="400000"/>
          </a:ln>
        </p:spPr>
      </p:pic>
      <p:sp>
        <p:nvSpPr>
          <p:cNvPr id="978" name="Rectangle 7"/>
          <p:cNvSpPr txBox="1"/>
          <p:nvPr/>
        </p:nvSpPr>
        <p:spPr>
          <a:xfrm>
            <a:off x="2022909" y="4906057"/>
            <a:ext cx="4480560" cy="52322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1400">
                <a:latin typeface="Source Sans Pro Regular"/>
                <a:ea typeface="Source Sans Pro Regular"/>
                <a:cs typeface="Source Sans Pro Regular"/>
                <a:sym typeface="Source Sans Pro Regular"/>
              </a:defRPr>
            </a:lvl1pPr>
          </a:lstStyle>
          <a:p>
            <a:pPr rtl="1"/>
            <a:r>
              <a:rPr dirty="0" err="1">
                <a:latin typeface="Sakkal Majalla" panose="02000000000000000000" pitchFamily="2" charset="-78"/>
                <a:cs typeface="Sakkal Majalla" panose="02000000000000000000" pitchFamily="2" charset="-78"/>
              </a:rPr>
              <a:t>حملة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تمنيع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جماعي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مخيم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البدو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الرُ</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حّ</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ل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حجر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لميس</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تشاد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كانون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الثاني</a:t>
            </a:r>
            <a:r>
              <a:rPr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يناير</a:t>
            </a:r>
            <a:r>
              <a:rPr dirty="0">
                <a:latin typeface="Sakkal Majalla" panose="02000000000000000000" pitchFamily="2" charset="-78"/>
                <a:cs typeface="Sakkal Majalla" panose="02000000000000000000" pitchFamily="2" charset="-78"/>
              </a:rPr>
              <a:t> 2013، </a:t>
            </a:r>
            <a:r>
              <a:rPr dirty="0" err="1">
                <a:latin typeface="Sakkal Majalla" panose="02000000000000000000" pitchFamily="2" charset="-78"/>
                <a:cs typeface="Sakkal Majalla" panose="02000000000000000000" pitchFamily="2" charset="-78"/>
              </a:rPr>
              <a:t>اليونيسف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تشاد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أندريه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ماسينورو</a:t>
            </a:r>
            <a:endParaRPr dirty="0">
              <a:latin typeface="Sakkal Majalla" panose="02000000000000000000" pitchFamily="2" charset="-78"/>
              <a:cs typeface="Sakkal Majalla" panose="02000000000000000000" pitchFamily="2" charset="-78"/>
            </a:endParaRPr>
          </a:p>
        </p:txBody>
      </p:sp>
      <p:pic>
        <p:nvPicPr>
          <p:cNvPr id="3" name="Image" descr="Image">
            <a:extLst>
              <a:ext uri="{FF2B5EF4-FFF2-40B4-BE49-F238E27FC236}">
                <a16:creationId xmlns:a16="http://schemas.microsoft.com/office/drawing/2014/main" xmlns="" id="{0F1CB79A-0EE6-04E0-BFB0-B454CDF0E534}"/>
              </a:ext>
            </a:extLst>
          </p:cNvPr>
          <p:cNvPicPr>
            <a:picLocks noChangeAspect="1"/>
          </p:cNvPicPr>
          <p:nvPr/>
        </p:nvPicPr>
        <p:blipFill>
          <a:blip r:embed="rId4"/>
          <a:srcRect t="43728"/>
          <a:stretch>
            <a:fillRect/>
          </a:stretch>
        </p:blipFill>
        <p:spPr>
          <a:xfrm>
            <a:off x="0" y="-26116"/>
            <a:ext cx="7490336" cy="655200"/>
          </a:xfrm>
          <a:prstGeom prst="rect">
            <a:avLst/>
          </a:prstGeom>
          <a:ln w="12700">
            <a:miter lim="400000"/>
          </a:ln>
        </p:spPr>
      </p:pic>
      <p:sp>
        <p:nvSpPr>
          <p:cNvPr id="5" name="Title 16">
            <a:extLst>
              <a:ext uri="{FF2B5EF4-FFF2-40B4-BE49-F238E27FC236}">
                <a16:creationId xmlns:a16="http://schemas.microsoft.com/office/drawing/2014/main" xmlns="" id="{F2E39F36-3479-16F3-B5DA-D473A15C8F27}"/>
              </a:ext>
            </a:extLst>
          </p:cNvPr>
          <p:cNvSpPr txBox="1">
            <a:spLocks/>
          </p:cNvSpPr>
          <p:nvPr/>
        </p:nvSpPr>
        <p:spPr>
          <a:xfrm>
            <a:off x="288036" y="14282"/>
            <a:ext cx="6531864" cy="509594"/>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lnSpcReduction="10000"/>
          </a:bodyPr>
          <a:lstStyle>
            <a:lvl1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a:r>
              <a:rPr lang="ar" b="1" dirty="0">
                <a:latin typeface="Sakkal Majalla" panose="02000000000000000000" pitchFamily="2" charset="-78"/>
                <a:cs typeface="Sakkal Majalla" panose="02000000000000000000" pitchFamily="2" charset="-78"/>
              </a:rPr>
              <a:t>التطعيم المشترك في تشاد، 2000</a:t>
            </a:r>
          </a:p>
        </p:txBody>
      </p:sp>
    </p:spTree>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descr="Image">
            <a:extLst>
              <a:ext uri="{FF2B5EF4-FFF2-40B4-BE49-F238E27FC236}">
                <a16:creationId xmlns:a16="http://schemas.microsoft.com/office/drawing/2014/main" xmlns="" id="{E02C15CB-61FE-8426-C0DE-94E39835788A}"/>
              </a:ext>
            </a:extLst>
          </p:cNvPr>
          <p:cNvPicPr>
            <a:picLocks noChangeAspect="1"/>
          </p:cNvPicPr>
          <p:nvPr/>
        </p:nvPicPr>
        <p:blipFill>
          <a:blip r:embed="rId3"/>
          <a:srcRect t="43728"/>
          <a:stretch>
            <a:fillRect/>
          </a:stretch>
        </p:blipFill>
        <p:spPr>
          <a:xfrm>
            <a:off x="0" y="-26116"/>
            <a:ext cx="7490336" cy="655200"/>
          </a:xfrm>
          <a:prstGeom prst="rect">
            <a:avLst/>
          </a:prstGeom>
          <a:ln w="12700">
            <a:miter lim="400000"/>
          </a:ln>
        </p:spPr>
      </p:pic>
      <p:sp>
        <p:nvSpPr>
          <p:cNvPr id="983" name="Slide Number Placeholder 5"/>
          <p:cNvSpPr txBox="1">
            <a:spLocks noGrp="1"/>
          </p:cNvSpPr>
          <p:nvPr>
            <p:ph type="sldNum" sz="quarter" idx="2"/>
          </p:nvPr>
        </p:nvSpPr>
        <p:spPr>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rtlCol="1"/>
          <a:lstStyle/>
          <a:p>
            <a:pPr rtl="1"/>
            <a:fld id="{86CB4B4D-7CA3-9044-876B-883B54F8677D}" type="slidenum">
              <a:rPr/>
              <a:t>51</a:t>
            </a:fld>
            <a:endParaRPr/>
          </a:p>
        </p:txBody>
      </p:sp>
      <p:sp>
        <p:nvSpPr>
          <p:cNvPr id="984" name="ZoneTexte 3"/>
          <p:cNvSpPr txBox="1"/>
          <p:nvPr/>
        </p:nvSpPr>
        <p:spPr>
          <a:xfrm>
            <a:off x="6655309" y="1623325"/>
            <a:ext cx="4825491" cy="341632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rtlCol="1">
            <a:spAutoFit/>
          </a:bodyPr>
          <a:lstStyle/>
          <a:p>
            <a:pPr rtl="1">
              <a:defRPr sz="2000">
                <a:latin typeface="Source Sans Pro Regular"/>
                <a:ea typeface="Source Sans Pro Regular"/>
                <a:cs typeface="Source Sans Pro Regular"/>
                <a:sym typeface="Source Sans Pro Regular"/>
              </a:defRPr>
            </a:pPr>
            <a:r>
              <a:rPr lang="ar" sz="2400" b="1" dirty="0">
                <a:solidFill>
                  <a:srgbClr val="C00000"/>
                </a:solidFill>
                <a:latin typeface="Sakkal Majalla" panose="02000000000000000000" pitchFamily="2" charset="-78"/>
                <a:cs typeface="Sakkal Majalla" panose="02000000000000000000" pitchFamily="2" charset="-78"/>
              </a:rPr>
              <a:t>التطعيم المشترك - النتائج</a:t>
            </a:r>
          </a:p>
          <a:p>
            <a:pPr marL="285750" indent="-285750" rtl="1">
              <a:buSzPct val="100000"/>
              <a:buFont typeface="Arial"/>
              <a:buChar char="•"/>
              <a:defRPr sz="2000">
                <a:latin typeface="Source Sans Pro Regular"/>
                <a:ea typeface="Source Sans Pro Regular"/>
                <a:cs typeface="Source Sans Pro Regular"/>
                <a:sym typeface="Source Sans Pro Regular"/>
              </a:defRPr>
            </a:pPr>
            <a:endParaRPr sz="2400" dirty="0">
              <a:latin typeface="Sakkal Majalla" panose="02000000000000000000" pitchFamily="2" charset="-78"/>
              <a:cs typeface="Sakkal Majalla" panose="02000000000000000000" pitchFamily="2" charset="-78"/>
            </a:endParaRPr>
          </a:p>
          <a:p>
            <a:pPr marL="288000" lvl="1" indent="-285750" rtl="1">
              <a:buClr>
                <a:srgbClr val="C00000"/>
              </a:buClr>
              <a:buSzPct val="100000"/>
              <a:buFont typeface="Arial"/>
              <a:buChar char="•"/>
              <a:defRPr sz="2000">
                <a:latin typeface="Source Sans Pro Regular"/>
                <a:ea typeface="Source Sans Pro Regular"/>
                <a:cs typeface="Source Sans Pro Regular"/>
                <a:sym typeface="Source Sans Pro Regular"/>
              </a:defRPr>
            </a:pPr>
            <a:r>
              <a:rPr lang="ar" sz="2400" dirty="0">
                <a:latin typeface="Sakkal Majalla" panose="02000000000000000000" pitchFamily="2" charset="-78"/>
                <a:cs typeface="Sakkal Majalla" panose="02000000000000000000" pitchFamily="2" charset="-78"/>
              </a:rPr>
              <a:t>مزيدٌ من المشاركة </a:t>
            </a:r>
          </a:p>
          <a:p>
            <a:pPr marL="288000" lvl="1" indent="-285750" rtl="1">
              <a:buClr>
                <a:srgbClr val="C00000"/>
              </a:buClr>
              <a:buSzPct val="100000"/>
              <a:buFont typeface="Arial"/>
              <a:buChar char="•"/>
              <a:defRPr sz="2000">
                <a:latin typeface="Source Sans Pro Regular"/>
                <a:ea typeface="Source Sans Pro Regular"/>
                <a:cs typeface="Source Sans Pro Regular"/>
                <a:sym typeface="Source Sans Pro Regular"/>
              </a:defRPr>
            </a:pPr>
            <a:endParaRPr sz="2400" dirty="0">
              <a:latin typeface="Sakkal Majalla" panose="02000000000000000000" pitchFamily="2" charset="-78"/>
              <a:cs typeface="Sakkal Majalla" panose="02000000000000000000" pitchFamily="2" charset="-78"/>
            </a:endParaRPr>
          </a:p>
          <a:p>
            <a:pPr marL="288000" lvl="1" indent="-285750" rtl="1">
              <a:buClr>
                <a:srgbClr val="C00000"/>
              </a:buClr>
              <a:buSzPct val="100000"/>
              <a:buFont typeface="Arial"/>
              <a:buChar char="•"/>
              <a:defRPr sz="2000">
                <a:latin typeface="Source Sans Pro Regular"/>
                <a:ea typeface="Source Sans Pro Regular"/>
                <a:cs typeface="Source Sans Pro Regular"/>
                <a:sym typeface="Source Sans Pro Regular"/>
              </a:defRPr>
            </a:pPr>
            <a:r>
              <a:rPr lang="ar" sz="2400" dirty="0">
                <a:latin typeface="Sakkal Majalla" panose="02000000000000000000" pitchFamily="2" charset="-78"/>
                <a:cs typeface="Sakkal Majalla" panose="02000000000000000000" pitchFamily="2" charset="-78"/>
              </a:rPr>
              <a:t>كان 130 طفلًا وامرأةً يتلقون التطعيم يوميً</a:t>
            </a:r>
            <a:r>
              <a:rPr lang="ar-EG" sz="2400" dirty="0">
                <a:latin typeface="Sakkal Majalla" panose="02000000000000000000" pitchFamily="2" charset="-78"/>
                <a:cs typeface="Sakkal Majalla" panose="02000000000000000000" pitchFamily="2" charset="-78"/>
              </a:rPr>
              <a:t>ّ</a:t>
            </a:r>
            <a:r>
              <a:rPr lang="ar" sz="2400" dirty="0">
                <a:latin typeface="Sakkal Majalla" panose="02000000000000000000" pitchFamily="2" charset="-78"/>
                <a:cs typeface="Sakkal Majalla" panose="02000000000000000000" pitchFamily="2" charset="-78"/>
              </a:rPr>
              <a:t>ا (بدلًا من 100 دون حملة تطعيم الماشية)</a:t>
            </a:r>
          </a:p>
          <a:p>
            <a:pPr marL="288000" lvl="1" indent="-285750" rtl="1">
              <a:buClr>
                <a:srgbClr val="C00000"/>
              </a:buClr>
              <a:buSzPct val="100000"/>
              <a:buFont typeface="Arial"/>
              <a:buChar char="•"/>
              <a:defRPr sz="2000">
                <a:latin typeface="Source Sans Pro Regular"/>
                <a:ea typeface="Source Sans Pro Regular"/>
                <a:cs typeface="Source Sans Pro Regular"/>
                <a:sym typeface="Source Sans Pro Regular"/>
              </a:defRPr>
            </a:pPr>
            <a:endParaRPr sz="2400" dirty="0">
              <a:latin typeface="Sakkal Majalla" panose="02000000000000000000" pitchFamily="2" charset="-78"/>
              <a:cs typeface="Sakkal Majalla" panose="02000000000000000000" pitchFamily="2" charset="-78"/>
            </a:endParaRPr>
          </a:p>
          <a:p>
            <a:pPr marL="288000" lvl="1" indent="-285750" rtl="1">
              <a:buClr>
                <a:srgbClr val="C00000"/>
              </a:buClr>
              <a:buSzPct val="100000"/>
              <a:buFont typeface="Arial"/>
              <a:buChar char="•"/>
              <a:defRPr sz="2000">
                <a:latin typeface="Source Sans Pro Regular"/>
                <a:ea typeface="Source Sans Pro Regular"/>
                <a:cs typeface="Source Sans Pro Regular"/>
                <a:sym typeface="Source Sans Pro Regular"/>
              </a:defRPr>
            </a:pPr>
            <a:r>
              <a:rPr lang="ar" sz="2400" dirty="0">
                <a:latin typeface="Sakkal Majalla" panose="02000000000000000000" pitchFamily="2" charset="-78"/>
                <a:cs typeface="Sakkal Majalla" panose="02000000000000000000" pitchFamily="2" charset="-78"/>
              </a:rPr>
              <a:t>تلقى 10% من أطفال البدو تمنيعًا كاملًا سنوي</a:t>
            </a:r>
            <a:r>
              <a:rPr lang="ar-EG" sz="2400" dirty="0">
                <a:latin typeface="Sakkal Majalla" panose="02000000000000000000" pitchFamily="2" charset="-78"/>
                <a:cs typeface="Sakkal Majalla" panose="02000000000000000000" pitchFamily="2" charset="-78"/>
              </a:rPr>
              <a:t>ّ</a:t>
            </a:r>
            <a:r>
              <a:rPr lang="ar" sz="2400" dirty="0">
                <a:latin typeface="Sakkal Majalla" panose="02000000000000000000" pitchFamily="2" charset="-78"/>
                <a:cs typeface="Sakkal Majalla" panose="02000000000000000000" pitchFamily="2" charset="-78"/>
              </a:rPr>
              <a:t>ًا ضد شلل الأطفال</a:t>
            </a:r>
          </a:p>
        </p:txBody>
      </p:sp>
      <p:pic>
        <p:nvPicPr>
          <p:cNvPr id="985" name="Picture 5" descr="Picture 5"/>
          <p:cNvPicPr>
            <a:picLocks noChangeAspect="1"/>
          </p:cNvPicPr>
          <p:nvPr/>
        </p:nvPicPr>
        <p:blipFill>
          <a:blip r:embed="rId4"/>
          <a:stretch>
            <a:fillRect/>
          </a:stretch>
        </p:blipFill>
        <p:spPr>
          <a:xfrm>
            <a:off x="1778667" y="1823766"/>
            <a:ext cx="4572001" cy="3048001"/>
          </a:xfrm>
          <a:prstGeom prst="rect">
            <a:avLst/>
          </a:prstGeom>
          <a:ln w="12700">
            <a:miter lim="400000"/>
          </a:ln>
        </p:spPr>
      </p:pic>
      <p:sp>
        <p:nvSpPr>
          <p:cNvPr id="986" name="Rectangle 10"/>
          <p:cNvSpPr txBox="1"/>
          <p:nvPr/>
        </p:nvSpPr>
        <p:spPr>
          <a:xfrm>
            <a:off x="2022909" y="4906057"/>
            <a:ext cx="4480560" cy="52322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1400">
                <a:latin typeface="Source Sans Pro Regular"/>
                <a:ea typeface="Source Sans Pro Regular"/>
                <a:cs typeface="Source Sans Pro Regular"/>
                <a:sym typeface="Source Sans Pro Regular"/>
              </a:defRPr>
            </a:lvl1pPr>
          </a:lstStyle>
          <a:p>
            <a:pPr rtl="1"/>
            <a:r>
              <a:rPr dirty="0" err="1">
                <a:latin typeface="Sakkal Majalla" panose="02000000000000000000" pitchFamily="2" charset="-78"/>
                <a:cs typeface="Sakkal Majalla" panose="02000000000000000000" pitchFamily="2" charset="-78"/>
              </a:rPr>
              <a:t>حملة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تمنيع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جماعي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مخيم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البدو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الرُ</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حّ</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ل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حجر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لميس</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تشاد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كانون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الثاني</a:t>
            </a:r>
            <a:r>
              <a:rPr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يناير</a:t>
            </a:r>
            <a:r>
              <a:rPr dirty="0">
                <a:latin typeface="Sakkal Majalla" panose="02000000000000000000" pitchFamily="2" charset="-78"/>
                <a:cs typeface="Sakkal Majalla" panose="02000000000000000000" pitchFamily="2" charset="-78"/>
              </a:rPr>
              <a:t> 2013، </a:t>
            </a:r>
            <a:r>
              <a:rPr dirty="0" err="1">
                <a:latin typeface="Sakkal Majalla" panose="02000000000000000000" pitchFamily="2" charset="-78"/>
                <a:cs typeface="Sakkal Majalla" panose="02000000000000000000" pitchFamily="2" charset="-78"/>
              </a:rPr>
              <a:t>اليونيسف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تشاد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أندريه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ماسينورو</a:t>
            </a:r>
            <a:endParaRPr dirty="0">
              <a:latin typeface="Sakkal Majalla" panose="02000000000000000000" pitchFamily="2" charset="-78"/>
              <a:cs typeface="Sakkal Majalla" panose="02000000000000000000" pitchFamily="2" charset="-78"/>
            </a:endParaRPr>
          </a:p>
        </p:txBody>
      </p:sp>
      <p:sp>
        <p:nvSpPr>
          <p:cNvPr id="4" name="Title 16">
            <a:extLst>
              <a:ext uri="{FF2B5EF4-FFF2-40B4-BE49-F238E27FC236}">
                <a16:creationId xmlns:a16="http://schemas.microsoft.com/office/drawing/2014/main" xmlns="" id="{73CFC54C-8C7D-973C-1B73-EE396DBC79FB}"/>
              </a:ext>
            </a:extLst>
          </p:cNvPr>
          <p:cNvSpPr txBox="1">
            <a:spLocks/>
          </p:cNvSpPr>
          <p:nvPr/>
        </p:nvSpPr>
        <p:spPr>
          <a:xfrm>
            <a:off x="-2464689" y="-60406"/>
            <a:ext cx="9399974" cy="64611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a:bodyPr>
          <a:lstStyle>
            <a:lvl1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a:r>
              <a:rPr lang="ar" b="1" dirty="0">
                <a:latin typeface="Sakkal Majalla" panose="02000000000000000000" pitchFamily="2" charset="-78"/>
                <a:cs typeface="Sakkal Majalla" panose="02000000000000000000" pitchFamily="2" charset="-78"/>
              </a:rPr>
              <a:t>التطعيم المشترك في تشاد، 2000</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98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iterate>
                                    <p:tmAbs val="0"/>
                                  </p:iterate>
                                  <p:childTnLst>
                                    <p:set>
                                      <p:cBhvr>
                                        <p:cTn id="10" fill="hold"/>
                                        <p:tgtEl>
                                          <p:spTgt spid="984">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1" nodeType="clickEffect">
                                  <p:stCondLst>
                                    <p:cond delay="0"/>
                                  </p:stCondLst>
                                  <p:iterate>
                                    <p:tmAbs val="0"/>
                                  </p:iterate>
                                  <p:childTnLst>
                                    <p:set>
                                      <p:cBhvr>
                                        <p:cTn id="14" fill="hold"/>
                                        <p:tgtEl>
                                          <p:spTgt spid="98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4" grpId="1" build="p" bldLvl="5" animBg="1" advAuto="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descr="Image">
            <a:extLst>
              <a:ext uri="{FF2B5EF4-FFF2-40B4-BE49-F238E27FC236}">
                <a16:creationId xmlns:a16="http://schemas.microsoft.com/office/drawing/2014/main" xmlns="" id="{6AE23EC3-8D9C-07BA-C79C-0B263890D6E7}"/>
              </a:ext>
            </a:extLst>
          </p:cNvPr>
          <p:cNvPicPr>
            <a:picLocks noChangeAspect="1"/>
          </p:cNvPicPr>
          <p:nvPr/>
        </p:nvPicPr>
        <p:blipFill>
          <a:blip r:embed="rId3"/>
          <a:srcRect t="43728"/>
          <a:stretch>
            <a:fillRect/>
          </a:stretch>
        </p:blipFill>
        <p:spPr>
          <a:xfrm>
            <a:off x="0" y="-26116"/>
            <a:ext cx="7490336" cy="655200"/>
          </a:xfrm>
          <a:prstGeom prst="rect">
            <a:avLst/>
          </a:prstGeom>
          <a:ln w="12700">
            <a:miter lim="400000"/>
          </a:ln>
        </p:spPr>
      </p:pic>
      <p:sp>
        <p:nvSpPr>
          <p:cNvPr id="991" name="Slide Number Placeholder 5"/>
          <p:cNvSpPr txBox="1">
            <a:spLocks noGrp="1"/>
          </p:cNvSpPr>
          <p:nvPr>
            <p:ph type="sldNum" sz="quarter" idx="2"/>
          </p:nvPr>
        </p:nvSpPr>
        <p:spPr>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rtlCol="1"/>
          <a:lstStyle/>
          <a:p>
            <a:pPr rtl="1"/>
            <a:fld id="{86CB4B4D-7CA3-9044-876B-883B54F8677D}" type="slidenum">
              <a:rPr/>
              <a:t>52</a:t>
            </a:fld>
            <a:endParaRPr/>
          </a:p>
        </p:txBody>
      </p:sp>
      <p:pic>
        <p:nvPicPr>
          <p:cNvPr id="992" name="Picture 2" descr="Picture 2"/>
          <p:cNvPicPr>
            <a:picLocks noChangeAspect="1"/>
          </p:cNvPicPr>
          <p:nvPr/>
        </p:nvPicPr>
        <p:blipFill>
          <a:blip r:embed="rId4"/>
          <a:stretch>
            <a:fillRect/>
          </a:stretch>
        </p:blipFill>
        <p:spPr>
          <a:xfrm>
            <a:off x="6354648" y="762001"/>
            <a:ext cx="3917817" cy="4876801"/>
          </a:xfrm>
          <a:prstGeom prst="rect">
            <a:avLst/>
          </a:prstGeom>
          <a:ln w="12700">
            <a:miter lim="400000"/>
          </a:ln>
        </p:spPr>
      </p:pic>
      <p:sp>
        <p:nvSpPr>
          <p:cNvPr id="993" name="Rectangle 8"/>
          <p:cNvSpPr txBox="1"/>
          <p:nvPr/>
        </p:nvSpPr>
        <p:spPr>
          <a:xfrm>
            <a:off x="6400368" y="5715001"/>
            <a:ext cx="4480561" cy="27699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1200" i="1" u="sng">
                <a:solidFill>
                  <a:srgbClr val="0563C1"/>
                </a:solidFill>
                <a:uFill>
                  <a:solidFill>
                    <a:srgbClr val="0563C1"/>
                  </a:solidFill>
                </a:uFill>
                <a:hlinkClick r:id="rId5"/>
              </a:defRPr>
            </a:lvl1pPr>
          </a:lstStyle>
          <a:p>
            <a:pPr algn="l" rtl="1">
              <a:defRPr u="none">
                <a:solidFill>
                  <a:srgbClr val="000000"/>
                </a:solidFill>
                <a:uFillTx/>
              </a:defRPr>
            </a:pPr>
            <a:r>
              <a:rPr lang="ar" i="0" u="sng" dirty="0">
                <a:solidFill>
                  <a:srgbClr val="0563C1"/>
                </a:solidFill>
                <a:uFill>
                  <a:solidFill>
                    <a:srgbClr val="0563C1"/>
                  </a:solidFill>
                </a:uFill>
                <a:hlinkClick r:id="rId5"/>
              </a:rPr>
              <a:t>http://www.un.org/Depts/Cartographic/map/profile/chad.pdf</a:t>
            </a:r>
          </a:p>
        </p:txBody>
      </p:sp>
      <p:sp>
        <p:nvSpPr>
          <p:cNvPr id="994" name="ZoneTexte 9"/>
          <p:cNvSpPr txBox="1"/>
          <p:nvPr/>
        </p:nvSpPr>
        <p:spPr>
          <a:xfrm>
            <a:off x="2255521" y="2438400"/>
            <a:ext cx="3077880" cy="144655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p>
            <a:pPr rtl="1">
              <a:defRPr sz="4400" b="1">
                <a:solidFill>
                  <a:schemeClr val="accent2"/>
                </a:solidFill>
              </a:defRPr>
            </a:pPr>
            <a:r>
              <a:t>الدروس المستفادة؟</a:t>
            </a:r>
          </a:p>
          <a:p>
            <a:pPr marL="285750" indent="-285750" rtl="1">
              <a:buSzPct val="100000"/>
              <a:buFont typeface="Arial"/>
              <a:buChar char="•"/>
              <a:defRPr sz="4400" b="1">
                <a:solidFill>
                  <a:schemeClr val="accent2"/>
                </a:solidFill>
              </a:defRPr>
            </a:pPr>
            <a:endParaRPr dirty="0">
              <a:latin typeface="Source Sans Pro Regular"/>
            </a:endParaRPr>
          </a:p>
        </p:txBody>
      </p:sp>
      <p:sp>
        <p:nvSpPr>
          <p:cNvPr id="4" name="Title 16">
            <a:extLst>
              <a:ext uri="{FF2B5EF4-FFF2-40B4-BE49-F238E27FC236}">
                <a16:creationId xmlns:a16="http://schemas.microsoft.com/office/drawing/2014/main" xmlns="" id="{145669E0-D771-AAF7-4694-4715565AE99B}"/>
              </a:ext>
            </a:extLst>
          </p:cNvPr>
          <p:cNvSpPr txBox="1">
            <a:spLocks/>
          </p:cNvSpPr>
          <p:nvPr/>
        </p:nvSpPr>
        <p:spPr>
          <a:xfrm>
            <a:off x="288036" y="14281"/>
            <a:ext cx="6655689" cy="51911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lnSpcReduction="10000"/>
          </a:bodyPr>
          <a:lstStyle>
            <a:lvl1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a:r>
              <a:rPr lang="ar" b="1" dirty="0">
                <a:latin typeface="Sakkal Majalla" panose="02000000000000000000" pitchFamily="2" charset="-78"/>
                <a:cs typeface="Sakkal Majalla" panose="02000000000000000000" pitchFamily="2" charset="-78"/>
              </a:rPr>
              <a:t>التطعيم المشترك في تشاد، 2000</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9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4" grpId="1" animBg="1" advAuto="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9" name="Freeform 21"/>
          <p:cNvSpPr/>
          <p:nvPr/>
        </p:nvSpPr>
        <p:spPr>
          <a:xfrm>
            <a:off x="2133600" y="3048000"/>
            <a:ext cx="7525512" cy="2534874"/>
          </a:xfrm>
          <a:custGeom>
            <a:avLst/>
            <a:gdLst/>
            <a:ahLst/>
            <a:cxnLst>
              <a:cxn ang="0">
                <a:pos x="wd2" y="hd2"/>
              </a:cxn>
              <a:cxn ang="5400000">
                <a:pos x="wd2" y="hd2"/>
              </a:cxn>
              <a:cxn ang="10800000">
                <a:pos x="wd2" y="hd2"/>
              </a:cxn>
              <a:cxn ang="16200000">
                <a:pos x="wd2" y="hd2"/>
              </a:cxn>
            </a:cxnLst>
            <a:rect l="0" t="0" r="r" b="b"/>
            <a:pathLst>
              <a:path w="21600" h="21551" extrusionOk="0">
                <a:moveTo>
                  <a:pt x="0" y="21551"/>
                </a:moveTo>
                <a:cubicBezTo>
                  <a:pt x="2517" y="20568"/>
                  <a:pt x="5033" y="19584"/>
                  <a:pt x="6854" y="15993"/>
                </a:cubicBezTo>
                <a:cubicBezTo>
                  <a:pt x="8675" y="12401"/>
                  <a:pt x="9602" y="49"/>
                  <a:pt x="10925" y="0"/>
                </a:cubicBezTo>
                <a:cubicBezTo>
                  <a:pt x="12247" y="-49"/>
                  <a:pt x="13008" y="12141"/>
                  <a:pt x="14788" y="15700"/>
                </a:cubicBezTo>
                <a:cubicBezTo>
                  <a:pt x="16567" y="19259"/>
                  <a:pt x="20077" y="21080"/>
                  <a:pt x="21600" y="21356"/>
                </a:cubicBezTo>
              </a:path>
            </a:pathLst>
          </a:custGeom>
          <a:ln w="12700">
            <a:solidFill>
              <a:srgbClr val="011749"/>
            </a:solidFill>
            <a:miter/>
          </a:ln>
        </p:spPr>
        <p:txBody>
          <a:bodyPr lIns="45719" rIns="45719" rtlCol="1" anchor="ctr"/>
          <a:lstStyle/>
          <a:p>
            <a:pPr algn="ctr" rtl="1">
              <a:defRPr>
                <a:solidFill>
                  <a:srgbClr val="FFFFFF"/>
                </a:solidFill>
              </a:defRPr>
            </a:pPr>
            <a:endParaRPr/>
          </a:p>
        </p:txBody>
      </p:sp>
      <p:sp>
        <p:nvSpPr>
          <p:cNvPr id="1000" name="Subtitle 3"/>
          <p:cNvSpPr txBox="1">
            <a:spLocks noGrp="1"/>
          </p:cNvSpPr>
          <p:nvPr>
            <p:ph type="body" idx="1"/>
          </p:nvPr>
        </p:nvSpPr>
        <p:spPr>
          <a:xfrm>
            <a:off x="1854168" y="805103"/>
            <a:ext cx="8308681" cy="4654071"/>
          </a:xfrm>
          <a:prstGeom prst="rect">
            <a:avLst/>
          </a:prstGeom>
        </p:spPr>
        <p:txBody>
          <a:bodyPr rtlCol="1"/>
          <a:lstStyle>
            <a:lvl1pPr marL="40686" indent="-40686" algn="r" rtl="1">
              <a:defRPr sz="2400"/>
            </a:lvl1pPr>
          </a:lstStyle>
          <a:p>
            <a:pPr marL="0" indent="0" rtl="1">
              <a:buNone/>
            </a:pPr>
            <a:r>
              <a:rPr lang="ar" b="1">
                <a:solidFill>
                  <a:srgbClr val="C00000"/>
                </a:solidFill>
                <a:latin typeface="Sakkal Majalla" panose="02000000000000000000" pitchFamily="2" charset="-78"/>
                <a:cs typeface="Sakkal Majalla" panose="02000000000000000000" pitchFamily="2" charset="-78"/>
              </a:rPr>
              <a:t>يمكن توضيح مزايا نهج الصحة الواحدة أثناء الفاشيات على النحو الآتي:</a:t>
            </a:r>
          </a:p>
        </p:txBody>
      </p:sp>
      <p:sp>
        <p:nvSpPr>
          <p:cNvPr id="1001" name="Straight Arrow Connector 5"/>
          <p:cNvSpPr/>
          <p:nvPr/>
        </p:nvSpPr>
        <p:spPr>
          <a:xfrm>
            <a:off x="2133600" y="5582873"/>
            <a:ext cx="8153400" cy="1"/>
          </a:xfrm>
          <a:prstGeom prst="line">
            <a:avLst/>
          </a:prstGeom>
          <a:ln w="38100">
            <a:solidFill>
              <a:schemeClr val="accent1"/>
            </a:solidFill>
            <a:miter/>
            <a:tailEnd type="triangle"/>
          </a:ln>
        </p:spPr>
        <p:txBody>
          <a:bodyPr lIns="45719" rIns="45719" rtlCol="1"/>
          <a:lstStyle/>
          <a:p>
            <a:pPr rtl="1"/>
            <a:endParaRPr/>
          </a:p>
        </p:txBody>
      </p:sp>
      <p:sp>
        <p:nvSpPr>
          <p:cNvPr id="1002" name="Straight Arrow Connector 6"/>
          <p:cNvSpPr/>
          <p:nvPr/>
        </p:nvSpPr>
        <p:spPr>
          <a:xfrm flipV="1">
            <a:off x="2133600" y="2306272"/>
            <a:ext cx="1" cy="3276601"/>
          </a:xfrm>
          <a:prstGeom prst="line">
            <a:avLst/>
          </a:prstGeom>
          <a:ln w="38100">
            <a:solidFill>
              <a:schemeClr val="accent1"/>
            </a:solidFill>
            <a:miter/>
            <a:tailEnd type="triangle"/>
          </a:ln>
        </p:spPr>
        <p:txBody>
          <a:bodyPr lIns="45719" rIns="45719" rtlCol="1"/>
          <a:lstStyle/>
          <a:p>
            <a:pPr rtl="1"/>
            <a:endParaRPr/>
          </a:p>
        </p:txBody>
      </p:sp>
      <p:sp>
        <p:nvSpPr>
          <p:cNvPr id="1003" name="Freeform 37"/>
          <p:cNvSpPr/>
          <p:nvPr/>
        </p:nvSpPr>
        <p:spPr>
          <a:xfrm>
            <a:off x="2211746" y="4800600"/>
            <a:ext cx="6248402" cy="782274"/>
          </a:xfrm>
          <a:custGeom>
            <a:avLst/>
            <a:gdLst/>
            <a:ahLst/>
            <a:cxnLst>
              <a:cxn ang="0">
                <a:pos x="wd2" y="hd2"/>
              </a:cxn>
              <a:cxn ang="5400000">
                <a:pos x="wd2" y="hd2"/>
              </a:cxn>
              <a:cxn ang="10800000">
                <a:pos x="wd2" y="hd2"/>
              </a:cxn>
              <a:cxn ang="16200000">
                <a:pos x="wd2" y="hd2"/>
              </a:cxn>
            </a:cxnLst>
            <a:rect l="0" t="0" r="r" b="b"/>
            <a:pathLst>
              <a:path w="21600" h="21551" extrusionOk="0">
                <a:moveTo>
                  <a:pt x="0" y="21551"/>
                </a:moveTo>
                <a:cubicBezTo>
                  <a:pt x="2517" y="20568"/>
                  <a:pt x="5033" y="19584"/>
                  <a:pt x="6854" y="15993"/>
                </a:cubicBezTo>
                <a:cubicBezTo>
                  <a:pt x="8675" y="12401"/>
                  <a:pt x="9602" y="49"/>
                  <a:pt x="10925" y="0"/>
                </a:cubicBezTo>
                <a:cubicBezTo>
                  <a:pt x="12247" y="-49"/>
                  <a:pt x="13008" y="12141"/>
                  <a:pt x="14788" y="15700"/>
                </a:cubicBezTo>
                <a:cubicBezTo>
                  <a:pt x="16567" y="19259"/>
                  <a:pt x="20077" y="21080"/>
                  <a:pt x="21600" y="21356"/>
                </a:cubicBezTo>
              </a:path>
            </a:pathLst>
          </a:custGeom>
          <a:solidFill>
            <a:srgbClr val="D6DCE5"/>
          </a:solidFill>
          <a:ln w="12700">
            <a:solidFill>
              <a:srgbClr val="011749"/>
            </a:solidFill>
            <a:miter/>
          </a:ln>
        </p:spPr>
        <p:txBody>
          <a:bodyPr lIns="45719" rIns="45719" rtlCol="1" anchor="ctr"/>
          <a:lstStyle/>
          <a:p>
            <a:pPr algn="ctr" rtl="1">
              <a:defRPr>
                <a:solidFill>
                  <a:srgbClr val="FFFFFF"/>
                </a:solidFill>
              </a:defRPr>
            </a:pPr>
            <a:endParaRPr/>
          </a:p>
        </p:txBody>
      </p:sp>
      <p:sp>
        <p:nvSpPr>
          <p:cNvPr id="1004" name="Straight Arrow Connector 38"/>
          <p:cNvSpPr/>
          <p:nvPr/>
        </p:nvSpPr>
        <p:spPr>
          <a:xfrm>
            <a:off x="2514600" y="4572000"/>
            <a:ext cx="0" cy="866164"/>
          </a:xfrm>
          <a:prstGeom prst="line">
            <a:avLst/>
          </a:prstGeom>
          <a:ln w="38100">
            <a:solidFill>
              <a:schemeClr val="accent1"/>
            </a:solidFill>
            <a:miter/>
            <a:tailEnd type="triangle"/>
          </a:ln>
        </p:spPr>
        <p:txBody>
          <a:bodyPr lIns="45719" rIns="45719" rtlCol="1"/>
          <a:lstStyle/>
          <a:p>
            <a:pPr rtl="1"/>
            <a:endParaRPr/>
          </a:p>
        </p:txBody>
      </p:sp>
      <p:sp>
        <p:nvSpPr>
          <p:cNvPr id="1005" name="Straight Arrow Connector 41"/>
          <p:cNvSpPr/>
          <p:nvPr/>
        </p:nvSpPr>
        <p:spPr>
          <a:xfrm>
            <a:off x="3598046" y="3664936"/>
            <a:ext cx="1" cy="1416426"/>
          </a:xfrm>
          <a:prstGeom prst="line">
            <a:avLst/>
          </a:prstGeom>
          <a:ln w="38100">
            <a:solidFill>
              <a:schemeClr val="accent1"/>
            </a:solidFill>
            <a:miter/>
            <a:tailEnd type="triangle"/>
          </a:ln>
        </p:spPr>
        <p:txBody>
          <a:bodyPr lIns="45719" rIns="45719" rtlCol="1"/>
          <a:lstStyle/>
          <a:p>
            <a:pPr rtl="1"/>
            <a:endParaRPr/>
          </a:p>
        </p:txBody>
      </p:sp>
      <p:sp>
        <p:nvSpPr>
          <p:cNvPr id="1006" name="Straight Arrow Connector 44"/>
          <p:cNvSpPr/>
          <p:nvPr/>
        </p:nvSpPr>
        <p:spPr>
          <a:xfrm>
            <a:off x="6516440" y="1892744"/>
            <a:ext cx="1" cy="1416426"/>
          </a:xfrm>
          <a:prstGeom prst="line">
            <a:avLst/>
          </a:prstGeom>
          <a:ln w="38100">
            <a:solidFill>
              <a:schemeClr val="accent1"/>
            </a:solidFill>
            <a:miter/>
            <a:tailEnd type="triangle"/>
          </a:ln>
        </p:spPr>
        <p:txBody>
          <a:bodyPr lIns="45719" rIns="45719" rtlCol="1"/>
          <a:lstStyle/>
          <a:p>
            <a:pPr rtl="1"/>
            <a:endParaRPr/>
          </a:p>
        </p:txBody>
      </p:sp>
      <p:sp>
        <p:nvSpPr>
          <p:cNvPr id="1007" name="Straight Arrow Connector 45"/>
          <p:cNvSpPr/>
          <p:nvPr/>
        </p:nvSpPr>
        <p:spPr>
          <a:xfrm>
            <a:off x="4952999" y="2633559"/>
            <a:ext cx="1" cy="1416426"/>
          </a:xfrm>
          <a:prstGeom prst="line">
            <a:avLst/>
          </a:prstGeom>
          <a:ln w="38100">
            <a:solidFill>
              <a:schemeClr val="accent1"/>
            </a:solidFill>
            <a:miter/>
            <a:tailEnd type="triangle"/>
          </a:ln>
        </p:spPr>
        <p:txBody>
          <a:bodyPr lIns="45719" rIns="45719" rtlCol="1"/>
          <a:lstStyle/>
          <a:p>
            <a:pPr rtl="1"/>
            <a:endParaRPr/>
          </a:p>
        </p:txBody>
      </p:sp>
      <p:sp>
        <p:nvSpPr>
          <p:cNvPr id="1008" name="TextBox 46"/>
          <p:cNvSpPr txBox="1"/>
          <p:nvPr/>
        </p:nvSpPr>
        <p:spPr>
          <a:xfrm>
            <a:off x="2179321" y="4080840"/>
            <a:ext cx="959939" cy="33308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rtlCol="1">
            <a:spAutoFit/>
          </a:bodyPr>
          <a:lstStyle/>
          <a:p>
            <a:pPr rtl="1"/>
            <a:r>
              <a:t>الحالة الأولى</a:t>
            </a:r>
          </a:p>
        </p:txBody>
      </p:sp>
      <p:sp>
        <p:nvSpPr>
          <p:cNvPr id="1009" name="TextBox 47"/>
          <p:cNvSpPr txBox="1"/>
          <p:nvPr/>
        </p:nvSpPr>
        <p:spPr>
          <a:xfrm>
            <a:off x="3017520" y="3157103"/>
            <a:ext cx="1393700" cy="33308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rtlCol="1">
            <a:spAutoFit/>
          </a:bodyPr>
          <a:lstStyle/>
          <a:p>
            <a:pPr rtl="1"/>
            <a:r>
              <a:t>الإنذار المبكر</a:t>
            </a:r>
          </a:p>
        </p:txBody>
      </p:sp>
      <p:sp>
        <p:nvSpPr>
          <p:cNvPr id="1010" name="TextBox 48"/>
          <p:cNvSpPr txBox="1"/>
          <p:nvPr/>
        </p:nvSpPr>
        <p:spPr>
          <a:xfrm>
            <a:off x="4178855" y="1969406"/>
            <a:ext cx="1548290" cy="62518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ctr" rtl="1"/>
          </a:lstStyle>
          <a:p>
            <a:pPr rtl="1"/>
            <a:r>
              <a:t>التشخيص المختبري</a:t>
            </a:r>
          </a:p>
        </p:txBody>
      </p:sp>
      <p:sp>
        <p:nvSpPr>
          <p:cNvPr id="1011" name="TextBox 49"/>
          <p:cNvSpPr txBox="1"/>
          <p:nvPr/>
        </p:nvSpPr>
        <p:spPr>
          <a:xfrm>
            <a:off x="5799402" y="1524000"/>
            <a:ext cx="1440023" cy="33308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rtlCol="1">
            <a:spAutoFit/>
          </a:bodyPr>
          <a:lstStyle/>
          <a:p>
            <a:pPr rtl="1"/>
            <a:r>
              <a:t>الاستجابة المشتركة</a:t>
            </a:r>
          </a:p>
        </p:txBody>
      </p:sp>
      <p:sp>
        <p:nvSpPr>
          <p:cNvPr id="1012" name="TextBox 53"/>
          <p:cNvSpPr txBox="1"/>
          <p:nvPr/>
        </p:nvSpPr>
        <p:spPr>
          <a:xfrm>
            <a:off x="7380799" y="4162681"/>
            <a:ext cx="2602376" cy="64633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i="1"/>
            </a:lvl1pPr>
          </a:lstStyle>
          <a:p>
            <a:pPr rtl="1"/>
            <a:r>
              <a:rPr dirty="0" err="1"/>
              <a:t>خفض</a:t>
            </a:r>
            <a:r>
              <a:rPr dirty="0"/>
              <a:t> </a:t>
            </a:r>
            <a:r>
              <a:rPr dirty="0" err="1"/>
              <a:t>عدد</a:t>
            </a:r>
            <a:r>
              <a:rPr dirty="0"/>
              <a:t> </a:t>
            </a:r>
            <a:r>
              <a:rPr dirty="0" err="1"/>
              <a:t>الحالات</a:t>
            </a:r>
            <a:r>
              <a:rPr dirty="0"/>
              <a:t> </a:t>
            </a:r>
            <a:r>
              <a:rPr dirty="0" err="1"/>
              <a:t>وتكاليف</a:t>
            </a:r>
            <a:r>
              <a:rPr dirty="0"/>
              <a:t> </a:t>
            </a:r>
            <a:r>
              <a:rPr dirty="0" err="1"/>
              <a:t>التدخلات</a:t>
            </a:r>
            <a:r>
              <a:rPr dirty="0"/>
              <a:t> </a:t>
            </a:r>
            <a:r>
              <a:rPr dirty="0" err="1"/>
              <a:t>الصحية</a:t>
            </a:r>
            <a:endParaRPr dirty="0"/>
          </a:p>
        </p:txBody>
      </p:sp>
      <p:sp>
        <p:nvSpPr>
          <p:cNvPr id="1013" name="TextBox 54"/>
          <p:cNvSpPr txBox="1"/>
          <p:nvPr/>
        </p:nvSpPr>
        <p:spPr>
          <a:xfrm>
            <a:off x="4953000" y="5584483"/>
            <a:ext cx="1055510" cy="36933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rtlCol="1">
            <a:spAutoFit/>
          </a:bodyPr>
          <a:lstStyle>
            <a:lvl1pPr algn="r" rtl="1">
              <a:defRPr>
                <a:solidFill>
                  <a:srgbClr val="44546A"/>
                </a:solidFill>
              </a:defRPr>
            </a:lvl1pPr>
          </a:lstStyle>
          <a:p>
            <a:pPr rtl="1"/>
            <a:r>
              <a:t>المدة الزمنية</a:t>
            </a:r>
          </a:p>
        </p:txBody>
      </p:sp>
      <p:sp>
        <p:nvSpPr>
          <p:cNvPr id="1014" name="TextBox 55"/>
          <p:cNvSpPr txBox="1"/>
          <p:nvPr/>
        </p:nvSpPr>
        <p:spPr>
          <a:xfrm rot="16200000">
            <a:off x="1528901" y="3831522"/>
            <a:ext cx="628090" cy="33308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rtlCol="1">
            <a:spAutoFit/>
          </a:bodyPr>
          <a:lstStyle>
            <a:lvl1pPr algn="r" rtl="1">
              <a:defRPr>
                <a:solidFill>
                  <a:srgbClr val="44546A"/>
                </a:solidFill>
              </a:defRPr>
            </a:lvl1pPr>
          </a:lstStyle>
          <a:p>
            <a:pPr rtl="1"/>
            <a:r>
              <a:t>الحالات</a:t>
            </a:r>
          </a:p>
        </p:txBody>
      </p:sp>
      <p:sp>
        <p:nvSpPr>
          <p:cNvPr id="1015" name="Curved Connector 24"/>
          <p:cNvSpPr/>
          <p:nvPr/>
        </p:nvSpPr>
        <p:spPr>
          <a:xfrm flipV="1">
            <a:off x="6172200" y="4831079"/>
            <a:ext cx="2212342" cy="56136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0800" y="0"/>
                  <a:pt x="21600" y="5400"/>
                  <a:pt x="21600" y="10800"/>
                </a:cubicBezTo>
                <a:cubicBezTo>
                  <a:pt x="21600" y="16200"/>
                  <a:pt x="21588" y="21600"/>
                  <a:pt x="21575" y="21600"/>
                </a:cubicBezTo>
              </a:path>
            </a:pathLst>
          </a:custGeom>
          <a:ln w="19050">
            <a:solidFill>
              <a:schemeClr val="accent1"/>
            </a:solidFill>
            <a:prstDash val="sysDot"/>
            <a:miter/>
            <a:tailEnd type="triangle"/>
          </a:ln>
        </p:spPr>
        <p:txBody>
          <a:bodyPr lIns="45719" rIns="45719" rtlCol="1" anchor="ctr"/>
          <a:lstStyle/>
          <a:p>
            <a:pPr rtl="1"/>
            <a:endParaRPr/>
          </a:p>
        </p:txBody>
      </p:sp>
      <p:sp>
        <p:nvSpPr>
          <p:cNvPr id="2" name="Title 16">
            <a:extLst>
              <a:ext uri="{FF2B5EF4-FFF2-40B4-BE49-F238E27FC236}">
                <a16:creationId xmlns:a16="http://schemas.microsoft.com/office/drawing/2014/main" xmlns="" id="{609E8B2F-E5EA-D420-35D1-6A0BA4910E6E}"/>
              </a:ext>
            </a:extLst>
          </p:cNvPr>
          <p:cNvSpPr txBox="1">
            <a:spLocks/>
          </p:cNvSpPr>
          <p:nvPr/>
        </p:nvSpPr>
        <p:spPr>
          <a:xfrm>
            <a:off x="288036" y="14281"/>
            <a:ext cx="9399974" cy="64611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a:bodyPr>
          <a:lstStyle>
            <a:lvl1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a:r>
              <a:rPr lang="ar" b="1" dirty="0">
                <a:latin typeface="Sakkal Majalla" panose="02000000000000000000" pitchFamily="2" charset="-78"/>
                <a:cs typeface="Sakkal Majalla" panose="02000000000000000000" pitchFamily="2" charset="-78"/>
              </a:rPr>
              <a:t>مزايا نهج الصحة الواحدة</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path" presetSubtype="0" accel="50000" decel="50000" fill="hold" nodeType="clickEffect">
                                  <p:stCondLst>
                                    <p:cond delay="0"/>
                                  </p:stCondLst>
                                  <p:childTnLst>
                                    <p:animMotion origin="layout" path="M 0.000000 0.000000 L -0.043414 0.028941" pathEditMode="relative">
                                      <p:cBhvr>
                                        <p:cTn id="6" dur="2000" fill="hold"/>
                                        <p:tgtEl>
                                          <p:spTgt spid="1005"/>
                                        </p:tgtEl>
                                        <p:attrNameLst>
                                          <p:attrName>ppt_x</p:attrName>
                                          <p:attrName>ppt_y</p:attrName>
                                        </p:attrNameLst>
                                      </p:cBhvr>
                                    </p:animMotion>
                                  </p:childTnLst>
                                </p:cTn>
                              </p:par>
                            </p:childTnLst>
                          </p:cTn>
                        </p:par>
                        <p:par>
                          <p:cTn id="7" fill="hold">
                            <p:stCondLst>
                              <p:cond delay="0"/>
                            </p:stCondLst>
                            <p:childTnLst>
                              <p:par>
                                <p:cTn id="8" presetID="-1" presetClass="path" presetSubtype="0" accel="50000" decel="50000" fill="hold" nodeType="withEffect">
                                  <p:stCondLst>
                                    <p:cond delay="0"/>
                                  </p:stCondLst>
                                  <p:childTnLst>
                                    <p:animMotion origin="layout" path="M 0.000000 0.000000 L -0.050000 0.030330" pathEditMode="relative">
                                      <p:cBhvr>
                                        <p:cTn id="9" dur="2000" fill="hold"/>
                                        <p:tgtEl>
                                          <p:spTgt spid="1009"/>
                                        </p:tgtEl>
                                        <p:attrNameLst>
                                          <p:attrName>ppt_x</p:attrName>
                                          <p:attrName>ppt_y</p:attrName>
                                        </p:attrNameLst>
                                      </p:cBhvr>
                                    </p:animMotion>
                                  </p:childTnLst>
                                </p:cTn>
                              </p:par>
                            </p:childTnLst>
                          </p:cTn>
                        </p:par>
                      </p:childTnLst>
                    </p:cTn>
                  </p:par>
                  <p:par>
                    <p:cTn id="10" fill="hold">
                      <p:stCondLst>
                        <p:cond delay="indefinite"/>
                      </p:stCondLst>
                      <p:childTnLst>
                        <p:par>
                          <p:cTn id="11" fill="hold">
                            <p:stCondLst>
                              <p:cond delay="0"/>
                            </p:stCondLst>
                            <p:childTnLst>
                              <p:par>
                                <p:cTn id="12" presetID="-1" presetClass="path" presetSubtype="0" accel="50000" decel="50000" fill="hold" nodeType="clickEffect">
                                  <p:stCondLst>
                                    <p:cond delay="0"/>
                                  </p:stCondLst>
                                  <p:childTnLst>
                                    <p:animMotion origin="layout" path="M 0.000000 0.000000 L -0.091670 0.090509" pathEditMode="relative">
                                      <p:cBhvr>
                                        <p:cTn id="13" dur="2000" fill="hold"/>
                                        <p:tgtEl>
                                          <p:spTgt spid="1007"/>
                                        </p:tgtEl>
                                        <p:attrNameLst>
                                          <p:attrName>ppt_x</p:attrName>
                                          <p:attrName>ppt_y</p:attrName>
                                        </p:attrNameLst>
                                      </p:cBhvr>
                                    </p:animMotion>
                                  </p:childTnLst>
                                </p:cTn>
                              </p:par>
                            </p:childTnLst>
                          </p:cTn>
                        </p:par>
                        <p:par>
                          <p:cTn id="14" fill="hold">
                            <p:stCondLst>
                              <p:cond delay="0"/>
                            </p:stCondLst>
                            <p:childTnLst>
                              <p:par>
                                <p:cTn id="15" presetID="-1" presetClass="path" presetSubtype="0" accel="50000" decel="50000" fill="hold" nodeType="withEffect">
                                  <p:stCondLst>
                                    <p:cond delay="0"/>
                                  </p:stCondLst>
                                  <p:childTnLst>
                                    <p:animMotion origin="layout" path="M 0.000000 0.000000 L -0.091670 0.065739" pathEditMode="relative">
                                      <p:cBhvr>
                                        <p:cTn id="16" dur="2000" fill="hold"/>
                                        <p:tgtEl>
                                          <p:spTgt spid="1010"/>
                                        </p:tgtEl>
                                        <p:attrNameLst>
                                          <p:attrName>ppt_x</p:attrName>
                                          <p:attrName>ppt_y</p:attrName>
                                        </p:attrNameLst>
                                      </p:cBhvr>
                                    </p:animMotion>
                                  </p:childTnLst>
                                </p:cTn>
                              </p:par>
                            </p:childTnLst>
                          </p:cTn>
                        </p:par>
                      </p:childTnLst>
                    </p:cTn>
                  </p:par>
                  <p:par>
                    <p:cTn id="17" fill="hold">
                      <p:stCondLst>
                        <p:cond delay="indefinite"/>
                      </p:stCondLst>
                      <p:childTnLst>
                        <p:par>
                          <p:cTn id="18" fill="hold">
                            <p:stCondLst>
                              <p:cond delay="0"/>
                            </p:stCondLst>
                            <p:childTnLst>
                              <p:par>
                                <p:cTn id="19" presetID="-1" presetClass="path" presetSubtype="0" accel="50000" decel="50000" fill="hold" nodeType="clickEffect">
                                  <p:stCondLst>
                                    <p:cond delay="0"/>
                                  </p:stCondLst>
                                  <p:childTnLst>
                                    <p:animMotion origin="layout" path="M 0.000000 0.000000 L -0.158327 0.109488" pathEditMode="relative">
                                      <p:cBhvr>
                                        <p:cTn id="20" dur="2000" fill="hold"/>
                                        <p:tgtEl>
                                          <p:spTgt spid="1006"/>
                                        </p:tgtEl>
                                        <p:attrNameLst>
                                          <p:attrName>ppt_x</p:attrName>
                                          <p:attrName>ppt_y</p:attrName>
                                        </p:attrNameLst>
                                      </p:cBhvr>
                                    </p:animMotion>
                                  </p:childTnLst>
                                </p:cTn>
                              </p:par>
                            </p:childTnLst>
                          </p:cTn>
                        </p:par>
                        <p:par>
                          <p:cTn id="21" fill="hold">
                            <p:stCondLst>
                              <p:cond delay="0"/>
                            </p:stCondLst>
                            <p:childTnLst>
                              <p:par>
                                <p:cTn id="22" presetID="-1" presetClass="path" presetSubtype="0" accel="50000" decel="50000" fill="hold" nodeType="withEffect">
                                  <p:stCondLst>
                                    <p:cond delay="0"/>
                                  </p:stCondLst>
                                  <p:childTnLst>
                                    <p:animMotion origin="layout" path="M 0.000000 0.000000 L -0.150000 0.078696" pathEditMode="relative">
                                      <p:cBhvr>
                                        <p:cTn id="23" dur="2000" fill="hold"/>
                                        <p:tgtEl>
                                          <p:spTgt spid="1011"/>
                                        </p:tgtEl>
                                        <p:attrNameLst>
                                          <p:attrName>ppt_x</p:attrName>
                                          <p:attrName>ppt_y</p:attrName>
                                        </p:attrNameLst>
                                      </p:cBhvr>
                                    </p:animMotion>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7" nodeType="clickEffect">
                                  <p:stCondLst>
                                    <p:cond delay="0"/>
                                  </p:stCondLst>
                                  <p:iterate>
                                    <p:tmAbs val="0"/>
                                  </p:iterate>
                                  <p:childTnLst>
                                    <p:set>
                                      <p:cBhvr>
                                        <p:cTn id="27" fill="hold"/>
                                        <p:tgtEl>
                                          <p:spTgt spid="1003"/>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8" nodeType="clickEffect">
                                  <p:stCondLst>
                                    <p:cond delay="0"/>
                                  </p:stCondLst>
                                  <p:iterate>
                                    <p:tmAbs val="0"/>
                                  </p:iterate>
                                  <p:childTnLst>
                                    <p:set>
                                      <p:cBhvr>
                                        <p:cTn id="31" fill="hold"/>
                                        <p:tgtEl>
                                          <p:spTgt spid="1012"/>
                                        </p:tgtEl>
                                        <p:attrNameLst>
                                          <p:attrName>style.visibility</p:attrName>
                                        </p:attrNameLst>
                                      </p:cBhvr>
                                      <p:to>
                                        <p:strVal val="visible"/>
                                      </p:to>
                                    </p:set>
                                  </p:childTnLst>
                                </p:cTn>
                              </p:par>
                            </p:childTnLst>
                          </p:cTn>
                        </p:par>
                        <p:par>
                          <p:cTn id="32" fill="hold">
                            <p:stCondLst>
                              <p:cond delay="0"/>
                            </p:stCondLst>
                            <p:childTnLst>
                              <p:par>
                                <p:cTn id="33" presetID="1" presetClass="entr" presetSubtype="0" fill="hold" grpId="9" nodeType="afterEffect">
                                  <p:stCondLst>
                                    <p:cond delay="0"/>
                                  </p:stCondLst>
                                  <p:iterate>
                                    <p:tmAbs val="0"/>
                                  </p:iterate>
                                  <p:childTnLst>
                                    <p:set>
                                      <p:cBhvr>
                                        <p:cTn id="34" fill="hold"/>
                                        <p:tgtEl>
                                          <p:spTgt spid="10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 grpId="7" animBg="1" advAuto="0"/>
      <p:bldP spid="1012" grpId="8" animBg="1" advAuto="0"/>
      <p:bldP spid="1015" grpId="9" animBg="1" advAuto="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0" name="Slide Number Placeholder 5"/>
          <p:cNvSpPr txBox="1">
            <a:spLocks noGrp="1"/>
          </p:cNvSpPr>
          <p:nvPr>
            <p:ph type="sldNum" sz="quarter" idx="2"/>
          </p:nvPr>
        </p:nvSpPr>
        <p:spPr>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rtlCol="1"/>
          <a:lstStyle/>
          <a:p>
            <a:pPr rtl="1"/>
            <a:fld id="{86CB4B4D-7CA3-9044-876B-883B54F8677D}" type="slidenum">
              <a:t>54</a:t>
            </a:fld>
            <a:endParaRPr/>
          </a:p>
        </p:txBody>
      </p:sp>
      <p:sp>
        <p:nvSpPr>
          <p:cNvPr id="1021" name="Content Placeholder 3"/>
          <p:cNvSpPr txBox="1">
            <a:spLocks noGrp="1"/>
          </p:cNvSpPr>
          <p:nvPr>
            <p:ph type="body" idx="1"/>
          </p:nvPr>
        </p:nvSpPr>
        <p:spPr>
          <a:xfrm>
            <a:off x="4680000" y="2160000"/>
            <a:ext cx="6480000" cy="4938324"/>
          </a:xfrm>
          <a:prstGeom prst="rect">
            <a:avLst/>
          </a:prstGeom>
        </p:spPr>
        <p:txBody>
          <a:bodyPr rtlCol="1"/>
          <a:lstStyle/>
          <a:p>
            <a:pPr marL="0" indent="0" algn="just" rtl="1">
              <a:buSzTx/>
              <a:buNone/>
              <a:defRPr sz="2400"/>
            </a:pPr>
            <a:r>
              <a:rPr>
                <a:latin typeface="Sakkal Majalla" panose="02000000000000000000" pitchFamily="2" charset="-78"/>
                <a:cs typeface="Sakkal Majalla" panose="02000000000000000000" pitchFamily="2" charset="-78"/>
              </a:rPr>
              <a:t>يمكن استخدام الحيوانات باعتبارها حالات خافرة للكشف عن التهديدات الصحية التي تواجه البشر والناجمة عن بيئة متغيرة.</a:t>
            </a:r>
          </a:p>
          <a:p>
            <a:pPr marL="0" indent="0" algn="just" rtl="1">
              <a:buSzTx/>
              <a:buNone/>
              <a:defRPr sz="2400"/>
            </a:pPr>
            <a:endParaRPr dirty="0">
              <a:latin typeface="Sakkal Majalla" panose="02000000000000000000" pitchFamily="2" charset="-78"/>
              <a:cs typeface="Sakkal Majalla" panose="02000000000000000000" pitchFamily="2" charset="-78"/>
            </a:endParaRPr>
          </a:p>
          <a:p>
            <a:pPr marL="800100" lvl="1" indent="-342900" algn="just" rtl="1">
              <a:spcBef>
                <a:spcPts val="0"/>
              </a:spcBef>
              <a:buFontTx/>
              <a:buChar char="❑"/>
              <a:defRPr sz="2400"/>
            </a:pPr>
            <a:r>
              <a:rPr>
                <a:latin typeface="Sakkal Majalla" panose="02000000000000000000" pitchFamily="2" charset="-78"/>
                <a:cs typeface="Sakkal Majalla" panose="02000000000000000000" pitchFamily="2" charset="-78"/>
              </a:rPr>
              <a:t>صواب</a:t>
            </a:r>
            <a:endParaRPr sz="1500" dirty="0">
              <a:latin typeface="Sakkal Majalla" panose="02000000000000000000" pitchFamily="2" charset="-78"/>
              <a:cs typeface="Sakkal Majalla" panose="02000000000000000000" pitchFamily="2" charset="-78"/>
            </a:endParaRPr>
          </a:p>
          <a:p>
            <a:pPr marL="800100" lvl="1" indent="-342900" algn="just" rtl="1">
              <a:spcBef>
                <a:spcPts val="0"/>
              </a:spcBef>
              <a:buFontTx/>
              <a:buChar char="❑"/>
              <a:defRPr sz="2400"/>
            </a:pPr>
            <a:r>
              <a:rPr>
                <a:latin typeface="Sakkal Majalla" panose="02000000000000000000" pitchFamily="2" charset="-78"/>
                <a:cs typeface="Sakkal Majalla" panose="02000000000000000000" pitchFamily="2" charset="-78"/>
              </a:rPr>
              <a:t>خطأ</a:t>
            </a:r>
          </a:p>
        </p:txBody>
      </p:sp>
      <p:sp>
        <p:nvSpPr>
          <p:cNvPr id="1022" name="Oval 5"/>
          <p:cNvSpPr/>
          <p:nvPr/>
        </p:nvSpPr>
        <p:spPr>
          <a:xfrm>
            <a:off x="1224479" y="1624897"/>
            <a:ext cx="533401" cy="508001"/>
          </a:xfrm>
          <a:prstGeom prst="ellipse">
            <a:avLst/>
          </a:prstGeom>
          <a:solidFill>
            <a:srgbClr val="7DF52B"/>
          </a:solidFill>
          <a:ln w="12700">
            <a:solidFill>
              <a:srgbClr val="0070C0"/>
            </a:solidFill>
            <a:miter/>
          </a:ln>
        </p:spPr>
        <p:txBody>
          <a:bodyPr lIns="45719" rIns="45719" rtlCol="1" anchor="ctr"/>
          <a:lstStyle/>
          <a:p>
            <a:pPr algn="ctr" rtl="1">
              <a:defRPr>
                <a:solidFill>
                  <a:srgbClr val="FFFFFF"/>
                </a:solidFill>
              </a:defRPr>
            </a:pPr>
            <a:endParaRPr/>
          </a:p>
        </p:txBody>
      </p:sp>
      <p:pic>
        <p:nvPicPr>
          <p:cNvPr id="1024" name="Picture 2" descr="Picture 2"/>
          <p:cNvPicPr>
            <a:picLocks noChangeAspect="1"/>
          </p:cNvPicPr>
          <p:nvPr/>
        </p:nvPicPr>
        <p:blipFill>
          <a:blip r:embed="rId3"/>
          <a:stretch>
            <a:fillRect/>
          </a:stretch>
        </p:blipFill>
        <p:spPr>
          <a:xfrm>
            <a:off x="1328605" y="1714507"/>
            <a:ext cx="325149" cy="325149"/>
          </a:xfrm>
          <a:prstGeom prst="rect">
            <a:avLst/>
          </a:prstGeom>
          <a:ln w="12700">
            <a:miter lim="400000"/>
          </a:ln>
        </p:spPr>
      </p:pic>
      <p:sp>
        <p:nvSpPr>
          <p:cNvPr id="1025" name="Rounded Rectangle 9"/>
          <p:cNvSpPr/>
          <p:nvPr/>
        </p:nvSpPr>
        <p:spPr>
          <a:xfrm flipV="1">
            <a:off x="461246" y="1340242"/>
            <a:ext cx="1976512" cy="111124"/>
          </a:xfrm>
          <a:prstGeom prst="roundRect">
            <a:avLst>
              <a:gd name="adj" fmla="val 50000"/>
            </a:avLst>
          </a:prstGeom>
          <a:solidFill>
            <a:schemeClr val="accent3"/>
          </a:solidFill>
          <a:ln w="12700">
            <a:miter lim="400000"/>
          </a:ln>
        </p:spPr>
        <p:txBody>
          <a:bodyPr lIns="45719" rIns="45719" rtlCol="1" anchor="ctr"/>
          <a:lstStyle/>
          <a:p>
            <a:pPr algn="ctr" rtl="1">
              <a:defRPr sz="700">
                <a:solidFill>
                  <a:srgbClr val="FFFFFF"/>
                </a:solidFill>
                <a:latin typeface="Source Sans Pro Regular"/>
                <a:ea typeface="Source Sans Pro Regular"/>
                <a:cs typeface="Source Sans Pro Regular"/>
                <a:sym typeface="Source Sans Pro Regular"/>
              </a:defRPr>
            </a:pPr>
            <a:endParaRPr/>
          </a:p>
        </p:txBody>
      </p:sp>
      <p:sp>
        <p:nvSpPr>
          <p:cNvPr id="4" name="Title 16">
            <a:extLst>
              <a:ext uri="{FF2B5EF4-FFF2-40B4-BE49-F238E27FC236}">
                <a16:creationId xmlns:a16="http://schemas.microsoft.com/office/drawing/2014/main" xmlns="" id="{03871F71-7C8E-3369-8BA0-C0FC03CC9217}"/>
              </a:ext>
            </a:extLst>
          </p:cNvPr>
          <p:cNvSpPr txBox="1">
            <a:spLocks/>
          </p:cNvSpPr>
          <p:nvPr/>
        </p:nvSpPr>
        <p:spPr>
          <a:xfrm>
            <a:off x="451569" y="294914"/>
            <a:ext cx="2858693" cy="114361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t">
            <a:normAutofit/>
          </a:bodyPr>
          <a:lstStyle>
            <a:lvl1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التحقُّق من المعرفة</a:t>
            </a:r>
            <a:endParaRPr lang="hu-HU" b="1"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 name="Slide Number Placeholder 5"/>
          <p:cNvSpPr txBox="1">
            <a:spLocks noGrp="1"/>
          </p:cNvSpPr>
          <p:nvPr>
            <p:ph type="sldNum" sz="quarter" idx="2"/>
          </p:nvPr>
        </p:nvSpPr>
        <p:spPr>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rtlCol="1"/>
          <a:lstStyle/>
          <a:p>
            <a:pPr rtl="1"/>
            <a:fld id="{86CB4B4D-7CA3-9044-876B-883B54F8677D}" type="slidenum">
              <a:t>55</a:t>
            </a:fld>
            <a:endParaRPr/>
          </a:p>
        </p:txBody>
      </p:sp>
      <p:sp>
        <p:nvSpPr>
          <p:cNvPr id="1030" name="Content Placeholder 3"/>
          <p:cNvSpPr txBox="1">
            <a:spLocks noGrp="1"/>
          </p:cNvSpPr>
          <p:nvPr>
            <p:ph type="body" idx="1"/>
          </p:nvPr>
        </p:nvSpPr>
        <p:spPr>
          <a:xfrm>
            <a:off x="4680000" y="2132898"/>
            <a:ext cx="6480000" cy="4938324"/>
          </a:xfrm>
          <a:prstGeom prst="rect">
            <a:avLst/>
          </a:prstGeom>
        </p:spPr>
        <p:txBody>
          <a:bodyPr rtlCol="1"/>
          <a:lstStyle/>
          <a:p>
            <a:pPr marL="0" indent="0" algn="just" rtl="1">
              <a:buSzTx/>
              <a:buNone/>
              <a:defRPr sz="2400"/>
            </a:pPr>
            <a:r>
              <a:rPr>
                <a:latin typeface="Sakkal Majalla" panose="02000000000000000000" pitchFamily="2" charset="-78"/>
                <a:cs typeface="Sakkal Majalla" panose="02000000000000000000" pitchFamily="2" charset="-78"/>
              </a:rPr>
              <a:t>يمكن استخدام الحيوانات باعتبارها حالات خافرة للكشف عن التهديدات الصحية التي تواجه البشر والناجمة عن بيئة متغيرة.</a:t>
            </a:r>
          </a:p>
          <a:p>
            <a:pPr marL="0" indent="0" algn="just" rtl="1">
              <a:buSzTx/>
              <a:buNone/>
              <a:defRPr sz="2400"/>
            </a:pPr>
            <a:endParaRPr dirty="0">
              <a:latin typeface="Sakkal Majalla" panose="02000000000000000000" pitchFamily="2" charset="-78"/>
              <a:cs typeface="Sakkal Majalla" panose="02000000000000000000" pitchFamily="2" charset="-78"/>
            </a:endParaRPr>
          </a:p>
          <a:p>
            <a:pPr marL="800100" lvl="1" indent="-342900" algn="just" rtl="1">
              <a:spcBef>
                <a:spcPts val="0"/>
              </a:spcBef>
              <a:buFontTx/>
              <a:buChar char="✓"/>
              <a:defRPr sz="2400"/>
            </a:pPr>
            <a:r>
              <a:rPr>
                <a:latin typeface="Sakkal Majalla" panose="02000000000000000000" pitchFamily="2" charset="-78"/>
                <a:cs typeface="Sakkal Majalla" panose="02000000000000000000" pitchFamily="2" charset="-78"/>
              </a:rPr>
              <a:t>صواب</a:t>
            </a:r>
            <a:endParaRPr sz="1500" dirty="0">
              <a:latin typeface="Sakkal Majalla" panose="02000000000000000000" pitchFamily="2" charset="-78"/>
              <a:cs typeface="Sakkal Majalla" panose="02000000000000000000" pitchFamily="2" charset="-78"/>
            </a:endParaRPr>
          </a:p>
          <a:p>
            <a:pPr marL="800100" lvl="1" indent="-342900" algn="just" rtl="1">
              <a:spcBef>
                <a:spcPts val="0"/>
              </a:spcBef>
              <a:buFontTx/>
              <a:buChar char="❑"/>
              <a:defRPr sz="2400"/>
            </a:pPr>
            <a:r>
              <a:rPr>
                <a:latin typeface="Sakkal Majalla" panose="02000000000000000000" pitchFamily="2" charset="-78"/>
                <a:cs typeface="Sakkal Majalla" panose="02000000000000000000" pitchFamily="2" charset="-78"/>
              </a:rPr>
              <a:t>خطأ</a:t>
            </a:r>
          </a:p>
        </p:txBody>
      </p:sp>
      <p:sp>
        <p:nvSpPr>
          <p:cNvPr id="1031" name="Oval 5"/>
          <p:cNvSpPr/>
          <p:nvPr/>
        </p:nvSpPr>
        <p:spPr>
          <a:xfrm>
            <a:off x="1224479" y="1624897"/>
            <a:ext cx="533401" cy="508001"/>
          </a:xfrm>
          <a:prstGeom prst="ellipse">
            <a:avLst/>
          </a:prstGeom>
          <a:solidFill>
            <a:srgbClr val="7DF52B"/>
          </a:solidFill>
          <a:ln w="12700">
            <a:solidFill>
              <a:srgbClr val="0070C0"/>
            </a:solidFill>
            <a:miter/>
          </a:ln>
        </p:spPr>
        <p:txBody>
          <a:bodyPr lIns="45719" rIns="45719" rtlCol="1" anchor="ctr"/>
          <a:lstStyle/>
          <a:p>
            <a:pPr algn="ctr" rtl="1">
              <a:defRPr>
                <a:solidFill>
                  <a:srgbClr val="FFFFFF"/>
                </a:solidFill>
              </a:defRPr>
            </a:pPr>
            <a:endParaRPr/>
          </a:p>
        </p:txBody>
      </p:sp>
      <p:sp>
        <p:nvSpPr>
          <p:cNvPr id="1032" name="Title 16"/>
          <p:cNvSpPr txBox="1">
            <a:spLocks noGrp="1"/>
          </p:cNvSpPr>
          <p:nvPr>
            <p:ph type="title"/>
          </p:nvPr>
        </p:nvSpPr>
        <p:spPr>
          <a:xfrm>
            <a:off x="451569" y="267812"/>
            <a:ext cx="2858693" cy="1143616"/>
          </a:xfrm>
          <a:prstGeom prst="rect">
            <a:avLst/>
          </a:prstGeom>
        </p:spPr>
        <p:txBody>
          <a:bodyPr rtlCol="1" anchor="t"/>
          <a:lstStyle/>
          <a:p>
            <a:pPr rtl="1"/>
            <a:r>
              <a:rPr lang="ar" b="1" dirty="0">
                <a:latin typeface="Sakkal Majalla" panose="02000000000000000000" pitchFamily="2" charset="-78"/>
                <a:cs typeface="Sakkal Majalla" panose="02000000000000000000" pitchFamily="2" charset="-78"/>
              </a:rPr>
              <a:t>التحقُّق من المعرفة</a:t>
            </a:r>
          </a:p>
        </p:txBody>
      </p:sp>
      <p:pic>
        <p:nvPicPr>
          <p:cNvPr id="1033" name="Picture 2" descr="Picture 2"/>
          <p:cNvPicPr>
            <a:picLocks noChangeAspect="1"/>
          </p:cNvPicPr>
          <p:nvPr/>
        </p:nvPicPr>
        <p:blipFill>
          <a:blip r:embed="rId3"/>
          <a:stretch>
            <a:fillRect/>
          </a:stretch>
        </p:blipFill>
        <p:spPr>
          <a:xfrm>
            <a:off x="1328605" y="1714507"/>
            <a:ext cx="325149" cy="325149"/>
          </a:xfrm>
          <a:prstGeom prst="rect">
            <a:avLst/>
          </a:prstGeom>
          <a:ln w="12700">
            <a:miter lim="400000"/>
          </a:ln>
        </p:spPr>
      </p:pic>
      <p:sp>
        <p:nvSpPr>
          <p:cNvPr id="1034" name="Rounded Rectangle 8"/>
          <p:cNvSpPr/>
          <p:nvPr/>
        </p:nvSpPr>
        <p:spPr>
          <a:xfrm flipV="1">
            <a:off x="461246" y="1340242"/>
            <a:ext cx="1976512" cy="111124"/>
          </a:xfrm>
          <a:prstGeom prst="roundRect">
            <a:avLst>
              <a:gd name="adj" fmla="val 50000"/>
            </a:avLst>
          </a:prstGeom>
          <a:solidFill>
            <a:schemeClr val="accent3"/>
          </a:solidFill>
          <a:ln w="12700">
            <a:miter lim="400000"/>
          </a:ln>
        </p:spPr>
        <p:txBody>
          <a:bodyPr lIns="45719" rIns="45719" rtlCol="1" anchor="ctr"/>
          <a:lstStyle/>
          <a:p>
            <a:pPr algn="ctr" rtl="1">
              <a:defRPr sz="700">
                <a:solidFill>
                  <a:srgbClr val="FFFFFF"/>
                </a:solidFill>
                <a:latin typeface="Source Sans Pro Regular"/>
                <a:ea typeface="Source Sans Pro Regular"/>
                <a:cs typeface="Source Sans Pro Regular"/>
                <a:sym typeface="Source Sans Pro Regular"/>
              </a:defRPr>
            </a:pPr>
            <a:endParaRPr/>
          </a:p>
        </p:txBody>
      </p:sp>
    </p:spTree>
  </p:cSld>
  <p:clrMapOvr>
    <a:masterClrMapping/>
  </p:clrMapOvr>
  <p:transition spd="med"/>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8" name="ZoneTexte 3"/>
          <p:cNvSpPr txBox="1"/>
          <p:nvPr/>
        </p:nvSpPr>
        <p:spPr>
          <a:xfrm>
            <a:off x="1838412" y="781961"/>
            <a:ext cx="8691266" cy="246221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p>
            <a:pPr algn="just" rtl="1">
              <a:buClr>
                <a:schemeClr val="accent3"/>
              </a:buClr>
              <a:buSzPct val="100000"/>
              <a:defRPr sz="2200">
                <a:latin typeface="Source Sans Pro Regular"/>
                <a:ea typeface="Source Sans Pro Regular"/>
                <a:cs typeface="Source Sans Pro Regular"/>
                <a:sym typeface="Source Sans Pro Regular"/>
              </a:defRPr>
            </a:pPr>
            <a:r>
              <a:rPr lang="ar" sz="2200" b="1" dirty="0">
                <a:solidFill>
                  <a:schemeClr val="accent3"/>
                </a:solidFill>
                <a:latin typeface="Sakkal Majalla" panose="02000000000000000000" pitchFamily="2" charset="-78"/>
                <a:cs typeface="Sakkal Majalla" panose="02000000000000000000" pitchFamily="2" charset="-78"/>
              </a:rPr>
              <a:t>الكشف المبكر</a:t>
            </a:r>
          </a:p>
          <a:p>
            <a:pPr marL="285750" indent="-285750" algn="just" rtl="1">
              <a:buClr>
                <a:schemeClr val="accent3"/>
              </a:buClr>
              <a:buSzPct val="100000"/>
              <a:buFont typeface="Arial"/>
              <a:buChar char="•"/>
              <a:defRPr sz="22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الإنذار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المبكر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بالأوبئة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المحتملة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قبل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ظهور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حالة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إصابة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بشرية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مثلًا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طريق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استخدام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الأحداث</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البيئية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الحيوانية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كأحداث</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خافرة</a:t>
            </a:r>
            <a:r>
              <a:rPr dirty="0">
                <a:latin typeface="Sakkal Majalla" panose="02000000000000000000" pitchFamily="2" charset="-78"/>
                <a:cs typeface="Sakkal Majalla" panose="02000000000000000000" pitchFamily="2" charset="-78"/>
              </a:rPr>
              <a:t>.</a:t>
            </a:r>
          </a:p>
          <a:p>
            <a:pPr marL="285750" indent="-285750" algn="just" rtl="1">
              <a:buClr>
                <a:schemeClr val="accent3"/>
              </a:buClr>
              <a:buSzPct val="100000"/>
              <a:buFont typeface="Arial"/>
              <a:buChar char="•"/>
              <a:defRPr sz="22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تحسين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التشخيص</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بفضل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التعاون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مختبرات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صحة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الإنسان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والحيوان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مثلًا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خلال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تبادل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النتائج</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المختبرية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العينات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العاملين</a:t>
            </a:r>
            <a:r>
              <a:rPr dirty="0">
                <a:latin typeface="Sakkal Majalla" panose="02000000000000000000" pitchFamily="2" charset="-78"/>
                <a:cs typeface="Sakkal Majalla" panose="02000000000000000000" pitchFamily="2" charset="-78"/>
              </a:rPr>
              <a:t>.</a:t>
            </a:r>
          </a:p>
          <a:p>
            <a:pPr marL="285750" indent="-285750" algn="just" rtl="1">
              <a:buClr>
                <a:schemeClr val="accent3"/>
              </a:buClr>
              <a:buSzPct val="100000"/>
              <a:buFont typeface="Arial"/>
              <a:buChar char="•"/>
              <a:defRPr sz="22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إجراء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تقييمات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مشتركة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للمخاطر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باستخدام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المدخلات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الواردة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القطاعات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والتخصصات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ذات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لتكوين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صورة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أكثر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اكتمالًا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وضع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المرض</a:t>
            </a:r>
            <a:r>
              <a:rPr dirty="0">
                <a:latin typeface="Sakkal Majalla" panose="02000000000000000000" pitchFamily="2" charset="-78"/>
                <a:cs typeface="Sakkal Majalla" panose="02000000000000000000" pitchFamily="2" charset="-78"/>
              </a:rPr>
              <a:t>.</a:t>
            </a:r>
          </a:p>
        </p:txBody>
      </p:sp>
      <p:sp>
        <p:nvSpPr>
          <p:cNvPr id="1039" name="Rectangle 2"/>
          <p:cNvSpPr txBox="1"/>
          <p:nvPr/>
        </p:nvSpPr>
        <p:spPr>
          <a:xfrm>
            <a:off x="1838412" y="3921282"/>
            <a:ext cx="8687324" cy="212365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p>
            <a:pPr algn="just" rtl="1">
              <a:buClr>
                <a:schemeClr val="accent3"/>
              </a:buClr>
              <a:buSzPct val="100000"/>
              <a:defRPr sz="2200">
                <a:latin typeface="Source Sans Pro Regular"/>
                <a:ea typeface="Source Sans Pro Regular"/>
                <a:cs typeface="Source Sans Pro Regular"/>
                <a:sym typeface="Source Sans Pro Regular"/>
              </a:defRPr>
            </a:pPr>
            <a:r>
              <a:rPr lang="ar" b="1" dirty="0">
                <a:solidFill>
                  <a:schemeClr val="accent3"/>
                </a:solidFill>
                <a:latin typeface="Sakkal Majalla" panose="02000000000000000000" pitchFamily="2" charset="-78"/>
                <a:cs typeface="Sakkal Majalla" panose="02000000000000000000" pitchFamily="2" charset="-78"/>
              </a:rPr>
              <a:t>الاستجابة السريعة</a:t>
            </a:r>
          </a:p>
          <a:p>
            <a:pPr marL="285750" indent="-285750" algn="just" rtl="1">
              <a:buClr>
                <a:schemeClr val="accent3"/>
              </a:buClr>
              <a:buSzPct val="100000"/>
              <a:buFont typeface="Arial"/>
              <a:buChar char="•"/>
              <a:defRPr sz="22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استجابات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مشتركة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أكثر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فعالية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لفاشيات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الأمراض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مثلًا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خلال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تبادل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المعلومات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الوبائية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السلامة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موارد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العلاج</a:t>
            </a:r>
            <a:r>
              <a:rPr dirty="0">
                <a:latin typeface="Sakkal Majalla" panose="02000000000000000000" pitchFamily="2" charset="-78"/>
                <a:cs typeface="Sakkal Majalla" panose="02000000000000000000" pitchFamily="2" charset="-78"/>
              </a:rPr>
              <a:t>.</a:t>
            </a:r>
          </a:p>
          <a:p>
            <a:pPr marL="285750" indent="-285750" algn="just" rtl="1">
              <a:buClr>
                <a:schemeClr val="accent3"/>
              </a:buClr>
              <a:buSzPct val="100000"/>
              <a:buFont typeface="Arial"/>
              <a:buChar char="•"/>
              <a:defRPr sz="22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تحسّ</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ن </a:t>
            </a:r>
            <a:r>
              <a:rPr dirty="0" err="1">
                <a:latin typeface="Sakkal Majalla" panose="02000000000000000000" pitchFamily="2" charset="-78"/>
                <a:cs typeface="Sakkal Majalla" panose="02000000000000000000" pitchFamily="2" charset="-78"/>
              </a:rPr>
              <a:t>المردودية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نهاية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المطاف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بفضل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اتباع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استراتيجية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أكثر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اتساقًا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وتحسين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السيطرة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الآثار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الجانبية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الاقتصادية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285750" indent="-285750" algn="just" rtl="1">
              <a:buClr>
                <a:schemeClr val="accent3"/>
              </a:buClr>
              <a:buSzPct val="100000"/>
              <a:buFont typeface="Arial"/>
              <a:buChar char="•"/>
              <a:defRPr sz="22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تكون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بوجه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أكثر</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ا</a:t>
            </a:r>
            <a:r>
              <a:rPr dirty="0" err="1">
                <a:latin typeface="Sakkal Majalla" panose="02000000000000000000" pitchFamily="2" charset="-78"/>
                <a:cs typeface="Sakkal Majalla" panose="02000000000000000000" pitchFamily="2" charset="-78"/>
              </a:rPr>
              <a:t>ستباقية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بدلًا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تكون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قائمة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رد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الفعل</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sp>
        <p:nvSpPr>
          <p:cNvPr id="2" name="Title 16">
            <a:extLst>
              <a:ext uri="{FF2B5EF4-FFF2-40B4-BE49-F238E27FC236}">
                <a16:creationId xmlns:a16="http://schemas.microsoft.com/office/drawing/2014/main" xmlns="" id="{4BD758AC-7493-E6EE-D4EF-2AB8BCC36766}"/>
              </a:ext>
            </a:extLst>
          </p:cNvPr>
          <p:cNvSpPr txBox="1">
            <a:spLocks/>
          </p:cNvSpPr>
          <p:nvPr/>
        </p:nvSpPr>
        <p:spPr>
          <a:xfrm>
            <a:off x="288036" y="0"/>
            <a:ext cx="9399974" cy="64611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a:bodyPr>
          <a:lstStyle>
            <a:lvl1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a:r>
              <a:rPr lang="ar" b="1" dirty="0">
                <a:latin typeface="Sakkal Majalla" panose="02000000000000000000" pitchFamily="2" charset="-78"/>
                <a:cs typeface="Sakkal Majalla" panose="02000000000000000000" pitchFamily="2" charset="-78"/>
              </a:rPr>
              <a:t>مزايا نهج الصحة الواحدة</a:t>
            </a:r>
          </a:p>
        </p:txBody>
      </p:sp>
    </p:spTree>
  </p:cSld>
  <p:clrMapOvr>
    <a:masterClrMapping/>
  </p:clrMapOvr>
  <p:transition spd="med"/>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 name="Slide Number Placeholder 5"/>
          <p:cNvSpPr txBox="1">
            <a:spLocks noGrp="1"/>
          </p:cNvSpPr>
          <p:nvPr>
            <p:ph type="sldNum" sz="quarter" idx="2"/>
          </p:nvPr>
        </p:nvSpPr>
        <p:spPr>
          <a:xfrm>
            <a:off x="11507238" y="6330334"/>
            <a:ext cx="166069" cy="200055"/>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rtlCol="1"/>
          <a:lstStyle/>
          <a:p>
            <a:pPr rtl="1"/>
            <a:fld id="{86CB4B4D-7CA3-9044-876B-883B54F8677D}" type="slidenum">
              <a:rPr>
                <a:latin typeface="Sakkal Majalla" panose="02000000000000000000" pitchFamily="2" charset="-78"/>
                <a:cs typeface="Sakkal Majalla" panose="02000000000000000000" pitchFamily="2" charset="-78"/>
              </a:rPr>
              <a:t>57</a:t>
            </a:fld>
            <a:endParaRPr>
              <a:latin typeface="Sakkal Majalla" panose="02000000000000000000" pitchFamily="2" charset="-78"/>
              <a:cs typeface="Sakkal Majalla" panose="02000000000000000000" pitchFamily="2" charset="-78"/>
            </a:endParaRPr>
          </a:p>
        </p:txBody>
      </p:sp>
      <p:sp>
        <p:nvSpPr>
          <p:cNvPr id="1045" name="Google Shape;300;p7"/>
          <p:cNvSpPr txBox="1">
            <a:spLocks noGrp="1"/>
          </p:cNvSpPr>
          <p:nvPr>
            <p:ph type="body" sz="half" idx="1"/>
          </p:nvPr>
        </p:nvSpPr>
        <p:spPr>
          <a:xfrm>
            <a:off x="587206" y="1742832"/>
            <a:ext cx="11347453" cy="1870076"/>
          </a:xfrm>
          <a:prstGeom prst="rect">
            <a:avLst/>
          </a:prstGeom>
        </p:spPr>
        <p:txBody>
          <a:bodyPr lIns="134999" tIns="134999" rIns="134999" bIns="134999" rtlCol="1"/>
          <a:lstStyle/>
          <a:p>
            <a:pPr rtl="1"/>
            <a:r>
              <a:rPr lang="ar" b="1">
                <a:latin typeface="Sakkal Majalla" panose="02000000000000000000" pitchFamily="2" charset="-78"/>
                <a:cs typeface="Sakkal Majalla" panose="02000000000000000000" pitchFamily="2" charset="-78"/>
              </a:rPr>
              <a:t>5. الاستجابة المتعددة القطاعات </a:t>
            </a:r>
            <a:r>
              <a:rPr lang="hu-HU" b="1" dirty="0">
                <a:latin typeface="Sakkal Majalla" panose="02000000000000000000" pitchFamily="2" charset="-78"/>
                <a:cs typeface="Sakkal Majalla" panose="02000000000000000000" pitchFamily="2" charset="-78"/>
              </a:rPr>
              <a:t/>
            </a:r>
            <a:br>
              <a:rPr lang="hu-HU" b="1" dirty="0">
                <a:latin typeface="Sakkal Majalla" panose="02000000000000000000" pitchFamily="2" charset="-78"/>
                <a:cs typeface="Sakkal Majalla" panose="02000000000000000000" pitchFamily="2" charset="-78"/>
              </a:rPr>
            </a:br>
            <a:r>
              <a:rPr lang="ar" b="1">
                <a:latin typeface="Sakkal Majalla" panose="02000000000000000000" pitchFamily="2" charset="-78"/>
                <a:cs typeface="Sakkal Majalla" panose="02000000000000000000" pitchFamily="2" charset="-78"/>
              </a:rPr>
              <a:t>وفريق الاستجابة السريعة</a:t>
            </a:r>
          </a:p>
        </p:txBody>
      </p:sp>
    </p:spTree>
  </p:cSld>
  <p:clrMapOvr>
    <a:masterClrMapping/>
  </p:clrMapOvr>
  <p:transition spd="med"/>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 name="Content Placeholder 2"/>
          <p:cNvSpPr txBox="1">
            <a:spLocks noGrp="1"/>
          </p:cNvSpPr>
          <p:nvPr>
            <p:ph type="body" sz="half" idx="1"/>
          </p:nvPr>
        </p:nvSpPr>
        <p:spPr>
          <a:xfrm>
            <a:off x="3693643" y="1241580"/>
            <a:ext cx="6556697" cy="4654071"/>
          </a:xfrm>
          <a:prstGeom prst="rect">
            <a:avLst/>
          </a:prstGeom>
        </p:spPr>
        <p:txBody>
          <a:bodyPr rtlCol="1"/>
          <a:lstStyle>
            <a:lvl1pPr marL="0" indent="0" algn="just" rtl="1">
              <a:buSzTx/>
              <a:buNone/>
              <a:defRPr sz="2200" i="1"/>
            </a:lvl1pPr>
          </a:lstStyle>
          <a:p>
            <a:pPr rtl="1"/>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أولًا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قبل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شيء</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يجب أن تُدرك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صحة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الإنسان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جزءٌ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بيئة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أكبر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بكثير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حيث</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إ</a:t>
            </a:r>
            <a:r>
              <a:rPr dirty="0" err="1">
                <a:latin typeface="Sakkal Majalla" panose="02000000000000000000" pitchFamily="2" charset="-78"/>
                <a:cs typeface="Sakkal Majalla" panose="02000000000000000000" pitchFamily="2" charset="-78"/>
              </a:rPr>
              <a:t>ننا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نمثل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جزءًا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عالمٍ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واحدٍ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البشر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والحيوانات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وتشمل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الحيواناتُ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الحشراتِ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والثدييات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وغيرها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الكثير</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والشيء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الثاني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هو</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أنك </a:t>
            </a:r>
            <a:r>
              <a:rPr dirty="0" err="1">
                <a:latin typeface="Sakkal Majalla" panose="02000000000000000000" pitchFamily="2" charset="-78"/>
                <a:cs typeface="Sakkal Majalla" panose="02000000000000000000" pitchFamily="2" charset="-78"/>
              </a:rPr>
              <a:t>عندما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تفهم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هذا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الأمر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وتتعامل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إحدى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الفاشيات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مملكة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الحيوان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فعليك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تتأكد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وزارة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الزراعة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جزءٌ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عملية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الاستقصاء</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وربما</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ل</a:t>
            </a:r>
            <a:r>
              <a:rPr dirty="0">
                <a:latin typeface="Sakkal Majalla" panose="02000000000000000000" pitchFamily="2" charset="-78"/>
                <a:cs typeface="Sakkal Majalla" panose="02000000000000000000" pitchFamily="2" charset="-78"/>
              </a:rPr>
              <a:t>ا </a:t>
            </a:r>
            <a:r>
              <a:rPr dirty="0" err="1">
                <a:latin typeface="Sakkal Majalla" panose="02000000000000000000" pitchFamily="2" charset="-78"/>
                <a:cs typeface="Sakkal Majalla" panose="02000000000000000000" pitchFamily="2" charset="-78"/>
              </a:rPr>
              <a:t>يعود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الأمر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لتهيئة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هذه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الفرصة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ولكن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عليه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يتأكد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شخصًا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الحكومة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سيحرص</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إشراك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وزارة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الزراعة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سبيل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المثال</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pic>
        <p:nvPicPr>
          <p:cNvPr id="1049" name="Picture 4" descr="Picture 4"/>
          <p:cNvPicPr>
            <a:picLocks noChangeAspect="1"/>
          </p:cNvPicPr>
          <p:nvPr/>
        </p:nvPicPr>
        <p:blipFill>
          <a:blip r:embed="rId3"/>
          <a:stretch>
            <a:fillRect/>
          </a:stretch>
        </p:blipFill>
        <p:spPr>
          <a:xfrm>
            <a:off x="967837" y="1531853"/>
            <a:ext cx="2549149" cy="3157537"/>
          </a:xfrm>
          <a:prstGeom prst="rect">
            <a:avLst/>
          </a:prstGeom>
          <a:ln w="12700">
            <a:miter lim="400000"/>
          </a:ln>
        </p:spPr>
      </p:pic>
      <p:sp>
        <p:nvSpPr>
          <p:cNvPr id="1050" name="Rectangle 5"/>
          <p:cNvSpPr txBox="1"/>
          <p:nvPr/>
        </p:nvSpPr>
        <p:spPr>
          <a:xfrm>
            <a:off x="3488981" y="5070388"/>
            <a:ext cx="5993131" cy="738664"/>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p>
            <a:pPr algn="r" rtl="1">
              <a:defRPr sz="14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جزء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مقابلة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الدكتور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غوينال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رودير</a:t>
            </a:r>
            <a:r>
              <a:rPr dirty="0">
                <a:latin typeface="Sakkal Majalla" panose="02000000000000000000" pitchFamily="2" charset="-78"/>
                <a:cs typeface="Sakkal Majalla" panose="02000000000000000000" pitchFamily="2" charset="-78"/>
              </a:rPr>
              <a:t>،</a:t>
            </a:r>
          </a:p>
          <a:p>
            <a:pPr algn="r" rtl="1">
              <a:defRPr sz="14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المدير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القُطري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التأهب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لحالات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الطوارئ</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واللوائح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الدولية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منظمة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العالمية</a:t>
            </a:r>
            <a:r>
              <a:rPr dirty="0">
                <a:latin typeface="Sakkal Majalla" panose="02000000000000000000" pitchFamily="2" charset="-78"/>
                <a:cs typeface="Sakkal Majalla" panose="02000000000000000000" pitchFamily="2" charset="-78"/>
              </a:rPr>
              <a:t>.</a:t>
            </a:r>
          </a:p>
          <a:p>
            <a:pPr algn="r" rtl="1">
              <a:defRPr sz="14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المقابلة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الكاملة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متاحة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الرابط</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التالي</a:t>
            </a:r>
            <a:r>
              <a:rPr lang="ar-EG" dirty="0">
                <a:latin typeface="Sakkal Majalla" panose="02000000000000000000" pitchFamily="2" charset="-78"/>
                <a:cs typeface="Sakkal Majalla" panose="02000000000000000000" pitchFamily="2" charset="-78"/>
              </a:rPr>
              <a:t>:  </a:t>
            </a:r>
            <a:r>
              <a:rPr lang="en-US" dirty="0">
                <a:latin typeface="Sakkal Majalla" panose="02000000000000000000" pitchFamily="2" charset="-78"/>
                <a:cs typeface="Sakkal Majalla" panose="02000000000000000000" pitchFamily="2" charset="-78"/>
                <a:hlinkClick r:id="rId4"/>
              </a:rPr>
              <a:t>https://youtu.be/o6AcQFjsoMc?t=6m10s</a:t>
            </a:r>
            <a:r>
              <a:rPr lang="ar-EG" dirty="0">
                <a:latin typeface="Sakkal Majalla" panose="02000000000000000000" pitchFamily="2" charset="-78"/>
                <a:cs typeface="Sakkal Majalla" panose="02000000000000000000" pitchFamily="2" charset="-78"/>
              </a:rPr>
              <a:t> </a:t>
            </a:r>
            <a:endParaRPr dirty="0">
              <a:latin typeface="Sakkal Majalla" panose="02000000000000000000" pitchFamily="2" charset="-78"/>
              <a:cs typeface="Sakkal Majalla" panose="02000000000000000000" pitchFamily="2" charset="-78"/>
            </a:endParaRPr>
          </a:p>
        </p:txBody>
      </p:sp>
      <p:sp>
        <p:nvSpPr>
          <p:cNvPr id="1051" name="Rectangle 7"/>
          <p:cNvSpPr txBox="1"/>
          <p:nvPr/>
        </p:nvSpPr>
        <p:spPr>
          <a:xfrm>
            <a:off x="446656" y="4793319"/>
            <a:ext cx="3017812" cy="36933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rtlCol="1">
            <a:spAutoFit/>
          </a:bodyPr>
          <a:lstStyle>
            <a:lvl1pPr algn="r" rtl="1">
              <a:defRPr>
                <a:latin typeface="Source Sans Pro Regular"/>
                <a:ea typeface="Source Sans Pro Regular"/>
                <a:cs typeface="Source Sans Pro Regular"/>
                <a:sym typeface="Source Sans Pro Regular"/>
              </a:defRPr>
            </a:lvl1pPr>
          </a:lstStyle>
          <a:p>
            <a:pPr rtl="1"/>
            <a:r>
              <a:rPr>
                <a:latin typeface="Sakkal Majalla" panose="02000000000000000000" pitchFamily="2" charset="-78"/>
                <a:cs typeface="Sakkal Majalla" panose="02000000000000000000" pitchFamily="2" charset="-78"/>
              </a:rPr>
              <a:t>الدكتور غوينال رودير، منظمة الصحة العالمية</a:t>
            </a:r>
          </a:p>
        </p:txBody>
      </p:sp>
      <p:sp>
        <p:nvSpPr>
          <p:cNvPr id="3" name="Title 16">
            <a:extLst>
              <a:ext uri="{FF2B5EF4-FFF2-40B4-BE49-F238E27FC236}">
                <a16:creationId xmlns:a16="http://schemas.microsoft.com/office/drawing/2014/main" xmlns="" id="{3B5F510C-ED0B-6D7A-82B1-C158A7D719B4}"/>
              </a:ext>
            </a:extLst>
          </p:cNvPr>
          <p:cNvSpPr txBox="1">
            <a:spLocks/>
          </p:cNvSpPr>
          <p:nvPr/>
        </p:nvSpPr>
        <p:spPr>
          <a:xfrm>
            <a:off x="288036" y="0"/>
            <a:ext cx="9436989" cy="69532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fontScale="85000" lnSpcReduction="10000"/>
          </a:bodyPr>
          <a:lstStyle>
            <a:lvl1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a:r>
              <a:rPr lang="ar" b="1" dirty="0">
                <a:latin typeface="Sakkal Majalla" panose="02000000000000000000" pitchFamily="2" charset="-78"/>
                <a:cs typeface="Sakkal Majalla" panose="02000000000000000000" pitchFamily="2" charset="-78"/>
              </a:rPr>
              <a:t>ما الذي يعنيه نهج الصحة الواحدة من الناحية العملية بالنسبة لفريق الاستجابة السريعة؟</a:t>
            </a:r>
          </a:p>
        </p:txBody>
      </p:sp>
    </p:spTree>
  </p:cSld>
  <p:clrMapOvr>
    <a:masterClrMapping/>
  </p:clrMapOvr>
  <p:transition spd="med"/>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6" name="Picture 4" descr="Picture 4"/>
          <p:cNvPicPr>
            <a:picLocks noChangeAspect="1"/>
          </p:cNvPicPr>
          <p:nvPr/>
        </p:nvPicPr>
        <p:blipFill>
          <a:blip r:embed="rId4"/>
          <a:stretch>
            <a:fillRect/>
          </a:stretch>
        </p:blipFill>
        <p:spPr>
          <a:xfrm>
            <a:off x="995198" y="1366238"/>
            <a:ext cx="2549150" cy="3157537"/>
          </a:xfrm>
          <a:prstGeom prst="rect">
            <a:avLst/>
          </a:prstGeom>
          <a:ln w="12700">
            <a:miter lim="400000"/>
          </a:ln>
        </p:spPr>
      </p:pic>
      <p:sp>
        <p:nvSpPr>
          <p:cNvPr id="1057" name="Rectangle 5"/>
          <p:cNvSpPr txBox="1"/>
          <p:nvPr/>
        </p:nvSpPr>
        <p:spPr>
          <a:xfrm>
            <a:off x="4267458" y="5181600"/>
            <a:ext cx="5993131" cy="73799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p>
            <a:pPr algn="r" rtl="1">
              <a:defRPr sz="1400" i="1"/>
            </a:pPr>
            <a:r>
              <a:t>جزء من مقابلة مع الدكتور غوينال رودير،</a:t>
            </a:r>
          </a:p>
          <a:p>
            <a:pPr algn="r" rtl="1">
              <a:defRPr sz="1400" i="1"/>
            </a:pPr>
            <a:r>
              <a:t>المدير القُطري، التأهب لحالات الطوارئ واللوائح الصحية الدولية، منظمة الصحة العالمية.</a:t>
            </a:r>
          </a:p>
          <a:p>
            <a:pPr algn="r" rtl="1">
              <a:defRPr sz="1400" i="1"/>
            </a:pPr>
            <a:r>
              <a:t>المقابلة الكاملة متاحة على الرابط التالي:</a:t>
            </a:r>
            <a:r>
              <a:rPr lang="ar" u="sng">
                <a:solidFill>
                  <a:srgbClr val="0563C1"/>
                </a:solidFill>
                <a:uFill>
                  <a:solidFill>
                    <a:srgbClr val="0563C1"/>
                  </a:solidFill>
                </a:uFill>
                <a:hlinkClick r:id="rId5"/>
              </a:rPr>
              <a:t>https://youtu.be/o6AcQFjsoMc?t=6m10s</a:t>
            </a:r>
            <a:r>
              <a:t> </a:t>
            </a:r>
          </a:p>
        </p:txBody>
      </p:sp>
      <p:sp>
        <p:nvSpPr>
          <p:cNvPr id="1058" name="Rectangle 7"/>
          <p:cNvSpPr txBox="1"/>
          <p:nvPr/>
        </p:nvSpPr>
        <p:spPr>
          <a:xfrm>
            <a:off x="1839087" y="4904530"/>
            <a:ext cx="2393936" cy="33308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rtlCol="1">
            <a:spAutoFit/>
          </a:bodyPr>
          <a:lstStyle/>
          <a:p>
            <a:pPr rtl="1"/>
            <a:r>
              <a:t>الدكتور غوينال رودير، منظمة الصحة العالمية</a:t>
            </a:r>
          </a:p>
        </p:txBody>
      </p:sp>
      <p:sp>
        <p:nvSpPr>
          <p:cNvPr id="1060" name="Rectangle 10"/>
          <p:cNvSpPr txBox="1"/>
          <p:nvPr/>
        </p:nvSpPr>
        <p:spPr>
          <a:xfrm>
            <a:off x="4268423" y="6158074"/>
            <a:ext cx="5623561" cy="62518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p>
            <a:pPr algn="r" rtl="1">
              <a:defRPr i="1">
                <a:solidFill>
                  <a:srgbClr val="FFFFFF"/>
                </a:solidFill>
              </a:defRPr>
            </a:pPr>
            <a:r>
              <a:t>الدكتور غوينال رودير،</a:t>
            </a:r>
          </a:p>
          <a:p>
            <a:pPr algn="r" rtl="1">
              <a:defRPr i="1">
                <a:solidFill>
                  <a:srgbClr val="FFFFFF"/>
                </a:solidFill>
              </a:defRPr>
            </a:pPr>
            <a:r>
              <a:t>المدير القُطري، التأهب لحالات الطوارئ واللوائح الصحية الدولية، منظمة الصحة العالمية.</a:t>
            </a:r>
          </a:p>
        </p:txBody>
      </p:sp>
      <p:sp>
        <p:nvSpPr>
          <p:cNvPr id="2" name="Title 16">
            <a:extLst>
              <a:ext uri="{FF2B5EF4-FFF2-40B4-BE49-F238E27FC236}">
                <a16:creationId xmlns:a16="http://schemas.microsoft.com/office/drawing/2014/main" xmlns="" id="{B2066C80-C00F-79E4-575C-8741E5060A66}"/>
              </a:ext>
            </a:extLst>
          </p:cNvPr>
          <p:cNvSpPr txBox="1">
            <a:spLocks/>
          </p:cNvSpPr>
          <p:nvPr/>
        </p:nvSpPr>
        <p:spPr>
          <a:xfrm>
            <a:off x="288036" y="5421"/>
            <a:ext cx="9313164" cy="75590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fontScale="92500" lnSpcReduction="20000"/>
          </a:bodyPr>
          <a:lstStyle>
            <a:lvl1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a:r>
              <a:rPr lang="ar" b="1" dirty="0">
                <a:latin typeface="Sakkal Majalla" panose="02000000000000000000" pitchFamily="2" charset="-78"/>
                <a:cs typeface="Sakkal Majalla" panose="02000000000000000000" pitchFamily="2" charset="-78"/>
              </a:rPr>
              <a:t>ما الذي يعنيه نهج الصحة الواحدة من الناحية العملية بالنسبة لفريق الاستجابة السريعة؟</a:t>
            </a:r>
          </a:p>
        </p:txBody>
      </p:sp>
      <p:pic>
        <p:nvPicPr>
          <p:cNvPr id="3" name="o6AcQFjsoMc" descr="o6AcQFjsoMc">
            <a:extLst>
              <a:ext uri="{FF2B5EF4-FFF2-40B4-BE49-F238E27FC236}">
                <a16:creationId xmlns:a16="http://schemas.microsoft.com/office/drawing/2014/main" xmlns="" id="{B2E7F410-278E-E427-FE17-B36DDF548635}"/>
              </a:ext>
            </a:extLst>
          </p:cNvPr>
          <p:cNvPicPr>
            <a:picLocks/>
          </p:cNvPicPr>
          <p:nvPr>
            <a:videoFile r:link="rId1"/>
          </p:nvPr>
        </p:nvPicPr>
        <p:blipFill>
          <a:blip r:embed="rId6"/>
          <a:stretch>
            <a:fillRect/>
          </a:stretch>
        </p:blipFill>
        <p:spPr>
          <a:xfrm>
            <a:off x="797690" y="854728"/>
            <a:ext cx="9965057" cy="5234464"/>
          </a:xfrm>
          <a:prstGeom prst="rect">
            <a:avLst/>
          </a:prstGeom>
        </p:spPr>
      </p:pic>
      <p:sp>
        <p:nvSpPr>
          <p:cNvPr id="6" name="Content Placeholder 2">
            <a:extLst>
              <a:ext uri="{FF2B5EF4-FFF2-40B4-BE49-F238E27FC236}">
                <a16:creationId xmlns:a16="http://schemas.microsoft.com/office/drawing/2014/main" xmlns="" id="{83A4F2DF-FE7C-AB66-284D-EED7150ADAFA}"/>
              </a:ext>
            </a:extLst>
          </p:cNvPr>
          <p:cNvSpPr txBox="1">
            <a:spLocks/>
          </p:cNvSpPr>
          <p:nvPr/>
        </p:nvSpPr>
        <p:spPr>
          <a:xfrm>
            <a:off x="3711412" y="1366238"/>
            <a:ext cx="6556697" cy="4654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ormAutofit/>
          </a:bodyPr>
          <a:lstStyle>
            <a:lvl1pPr marL="0" marR="0" indent="0" algn="just" defTabSz="162744" rtl="1" latinLnBrk="0">
              <a:lnSpc>
                <a:spcPct val="90000"/>
              </a:lnSpc>
              <a:spcBef>
                <a:spcPts val="100"/>
              </a:spcBef>
              <a:spcAft>
                <a:spcPts val="0"/>
              </a:spcAft>
              <a:buClr>
                <a:schemeClr val="accent3"/>
              </a:buClr>
              <a:buSzTx/>
              <a:buFont typeface="Arial"/>
              <a:buNone/>
              <a:tabLst/>
              <a:defRPr sz="2200" b="0" i="1" u="none" strike="noStrike" cap="none" spc="0" baseline="0">
                <a:solidFill>
                  <a:srgbClr val="000000"/>
                </a:solidFill>
                <a:uFillTx/>
                <a:latin typeface="Source Sans Pro Regular"/>
                <a:ea typeface="Source Sans Pro Regular"/>
                <a:cs typeface="Source Sans Pro Regular"/>
                <a:sym typeface="Source Sans Pro Regular"/>
              </a:defRPr>
            </a:lvl1pPr>
            <a:lvl2pPr marL="130195" marR="0" indent="-48823" algn="r" defTabSz="162744" rtl="1" latinLnBrk="0">
              <a:lnSpc>
                <a:spcPct val="90000"/>
              </a:lnSpc>
              <a:spcBef>
                <a:spcPts val="100"/>
              </a:spcBef>
              <a:spcAft>
                <a:spcPts val="0"/>
              </a:spcAft>
              <a:buClr>
                <a:schemeClr val="accent3"/>
              </a:buClr>
              <a:buSzPct val="100000"/>
              <a:buFont typeface="Arial"/>
              <a:buChar char="•"/>
              <a:tabLst/>
              <a:defRPr sz="1800" b="0" i="0" u="none" strike="noStrike" cap="none" spc="0" baseline="0">
                <a:solidFill>
                  <a:srgbClr val="000000"/>
                </a:solidFill>
                <a:uFillTx/>
                <a:latin typeface="Source Sans Pro Regular"/>
                <a:ea typeface="Source Sans Pro Regular"/>
                <a:cs typeface="Source Sans Pro Regular"/>
                <a:sym typeface="Source Sans Pro Regular"/>
              </a:defRPr>
            </a:lvl2pPr>
            <a:lvl3pPr marL="219078" marR="0" indent="-56334" algn="r" defTabSz="162744" rtl="1" latinLnBrk="0">
              <a:lnSpc>
                <a:spcPct val="90000"/>
              </a:lnSpc>
              <a:spcBef>
                <a:spcPts val="100"/>
              </a:spcBef>
              <a:spcAft>
                <a:spcPts val="0"/>
              </a:spcAft>
              <a:buClr>
                <a:schemeClr val="accent3"/>
              </a:buClr>
              <a:buSzPct val="100000"/>
              <a:buFont typeface="Arial"/>
              <a:buChar char="•"/>
              <a:tabLst/>
              <a:defRPr sz="1800" b="0" i="0" u="none" strike="noStrike" cap="none" spc="0" baseline="0">
                <a:solidFill>
                  <a:srgbClr val="000000"/>
                </a:solidFill>
                <a:uFillTx/>
                <a:latin typeface="Source Sans Pro Regular"/>
                <a:ea typeface="Source Sans Pro Regular"/>
                <a:cs typeface="Source Sans Pro Regular"/>
                <a:sym typeface="Source Sans Pro Regular"/>
              </a:defRPr>
            </a:lvl3pPr>
            <a:lvl4pPr marL="300450" marR="0" indent="-56334" algn="r" defTabSz="162744" rtl="1" latinLnBrk="0">
              <a:lnSpc>
                <a:spcPct val="90000"/>
              </a:lnSpc>
              <a:spcBef>
                <a:spcPts val="100"/>
              </a:spcBef>
              <a:spcAft>
                <a:spcPts val="0"/>
              </a:spcAft>
              <a:buClr>
                <a:schemeClr val="accent3"/>
              </a:buClr>
              <a:buSzPct val="100000"/>
              <a:buFont typeface="Arial"/>
              <a:buChar char="•"/>
              <a:tabLst/>
              <a:defRPr sz="1800" b="0" i="0" u="none" strike="noStrike" cap="none" spc="0" baseline="0">
                <a:solidFill>
                  <a:srgbClr val="000000"/>
                </a:solidFill>
                <a:uFillTx/>
                <a:latin typeface="Source Sans Pro Regular"/>
                <a:ea typeface="Source Sans Pro Regular"/>
                <a:cs typeface="Source Sans Pro Regular"/>
                <a:sym typeface="Source Sans Pro Regular"/>
              </a:defRPr>
            </a:lvl4pPr>
            <a:lvl5pPr marL="381821" marR="0" indent="-56334" algn="r" defTabSz="162744" rtl="1" latinLnBrk="0">
              <a:lnSpc>
                <a:spcPct val="90000"/>
              </a:lnSpc>
              <a:spcBef>
                <a:spcPts val="100"/>
              </a:spcBef>
              <a:spcAft>
                <a:spcPts val="0"/>
              </a:spcAft>
              <a:buClr>
                <a:schemeClr val="accent3"/>
              </a:buClr>
              <a:buSzPct val="100000"/>
              <a:buFont typeface="Arial"/>
              <a:buChar char="•"/>
              <a:tabLst/>
              <a:defRPr sz="1800" b="0" i="0" u="none" strike="noStrike" cap="none" spc="0" baseline="0">
                <a:solidFill>
                  <a:srgbClr val="000000"/>
                </a:solidFill>
                <a:uFillTx/>
                <a:latin typeface="Source Sans Pro Regular"/>
                <a:ea typeface="Source Sans Pro Regular"/>
                <a:cs typeface="Source Sans Pro Regular"/>
                <a:sym typeface="Source Sans Pro Regular"/>
              </a:defRPr>
            </a:lvl5pPr>
            <a:lvl6pPr marL="650974" marR="0" indent="-244115" algn="r" defTabSz="162744" rtl="1" latinLnBrk="0">
              <a:lnSpc>
                <a:spcPct val="90000"/>
              </a:lnSpc>
              <a:spcBef>
                <a:spcPts val="100"/>
              </a:spcBef>
              <a:spcAft>
                <a:spcPts val="0"/>
              </a:spcAft>
              <a:buClr>
                <a:schemeClr val="accent3"/>
              </a:buClr>
              <a:buSzPct val="100000"/>
              <a:buFont typeface="Arial"/>
              <a:buChar char="•"/>
              <a:tabLst/>
              <a:defRPr sz="1800" b="0" i="0" u="none" strike="noStrike" cap="none" spc="0" baseline="0">
                <a:solidFill>
                  <a:srgbClr val="000000"/>
                </a:solidFill>
                <a:uFillTx/>
                <a:latin typeface="Source Sans Pro Regular"/>
                <a:ea typeface="Source Sans Pro Regular"/>
                <a:cs typeface="Source Sans Pro Regular"/>
                <a:sym typeface="Source Sans Pro Regular"/>
              </a:defRPr>
            </a:lvl6pPr>
            <a:lvl7pPr marL="732346" marR="0" indent="-244115" algn="r" defTabSz="162744" rtl="1" latinLnBrk="0">
              <a:lnSpc>
                <a:spcPct val="90000"/>
              </a:lnSpc>
              <a:spcBef>
                <a:spcPts val="100"/>
              </a:spcBef>
              <a:spcAft>
                <a:spcPts val="0"/>
              </a:spcAft>
              <a:buClr>
                <a:schemeClr val="accent3"/>
              </a:buClr>
              <a:buSzPct val="100000"/>
              <a:buFont typeface="Arial"/>
              <a:buChar char="•"/>
              <a:tabLst/>
              <a:defRPr sz="1800" b="0" i="0" u="none" strike="noStrike" cap="none" spc="0" baseline="0">
                <a:solidFill>
                  <a:srgbClr val="000000"/>
                </a:solidFill>
                <a:uFillTx/>
                <a:latin typeface="Source Sans Pro Regular"/>
                <a:ea typeface="Source Sans Pro Regular"/>
                <a:cs typeface="Source Sans Pro Regular"/>
                <a:sym typeface="Source Sans Pro Regular"/>
              </a:defRPr>
            </a:lvl7pPr>
            <a:lvl8pPr marL="813718" marR="0" indent="-244115" algn="r" defTabSz="162744" rtl="1" latinLnBrk="0">
              <a:lnSpc>
                <a:spcPct val="90000"/>
              </a:lnSpc>
              <a:spcBef>
                <a:spcPts val="100"/>
              </a:spcBef>
              <a:spcAft>
                <a:spcPts val="0"/>
              </a:spcAft>
              <a:buClr>
                <a:schemeClr val="accent3"/>
              </a:buClr>
              <a:buSzPct val="100000"/>
              <a:buFont typeface="Arial"/>
              <a:buChar char="•"/>
              <a:tabLst/>
              <a:defRPr sz="1800" b="0" i="0" u="none" strike="noStrike" cap="none" spc="0" baseline="0">
                <a:solidFill>
                  <a:srgbClr val="000000"/>
                </a:solidFill>
                <a:uFillTx/>
                <a:latin typeface="Source Sans Pro Regular"/>
                <a:ea typeface="Source Sans Pro Regular"/>
                <a:cs typeface="Source Sans Pro Regular"/>
                <a:sym typeface="Source Sans Pro Regular"/>
              </a:defRPr>
            </a:lvl8pPr>
            <a:lvl9pPr marL="895090" marR="0" indent="-244115" algn="r" defTabSz="162744" rtl="1" latinLnBrk="0">
              <a:lnSpc>
                <a:spcPct val="90000"/>
              </a:lnSpc>
              <a:spcBef>
                <a:spcPts val="100"/>
              </a:spcBef>
              <a:spcAft>
                <a:spcPts val="0"/>
              </a:spcAft>
              <a:buClr>
                <a:schemeClr val="accent3"/>
              </a:buClr>
              <a:buSzPct val="100000"/>
              <a:buFont typeface="Arial"/>
              <a:buChar char="•"/>
              <a:tabLst/>
              <a:defRPr sz="1800" b="0" i="0" u="none" strike="noStrike" cap="none" spc="0" baseline="0">
                <a:solidFill>
                  <a:srgbClr val="000000"/>
                </a:solidFill>
                <a:uFillTx/>
                <a:latin typeface="Source Sans Pro Regular"/>
                <a:ea typeface="Source Sans Pro Regular"/>
                <a:cs typeface="Source Sans Pro Regular"/>
                <a:sym typeface="Source Sans Pro Regular"/>
              </a:defRPr>
            </a:lvl9pPr>
          </a:lstStyle>
          <a:p>
            <a:pPr hangingPunct="1"/>
            <a:r>
              <a:rPr lang="ar-EG" i="0" dirty="0">
                <a:latin typeface="Sakkal Majalla" panose="02000000000000000000" pitchFamily="2" charset="-78"/>
                <a:cs typeface="Sakkal Majalla" panose="02000000000000000000" pitchFamily="2" charset="-78"/>
              </a:rPr>
              <a:t>«أولًا قبل أي شيء، يجب أن تُدرك أن صحة الإنسان جزءٌ من بيئة أكبر بكثير، حيث أننا نمثل جزءًا من عالمٍ واحدٍ، أي البشر والحيوانات، وتشمل الحيواناتُ الحشراتِ والثدييات وغيرها الكثير. والشيء الثاني هو عندما تفهم هذا الأمر وتتعامل مع إحدى الفاشيات في مملكة الحيوان، فعليك أولًا أن تتأكد من أن وزارة الزراعة جزءٌ من عملية الاستقصاء. وربما لا يعود الأمر إلى فريق الاستجابة السريعة لتهيئة هذه الفرصة، ولكن عليه أن يتأكد من أن شخصًا ما في الحكومة سيحرص على إشراك وزارة الزراعة، على سبيل المثال».</a:t>
            </a:r>
          </a:p>
        </p:txBody>
      </p:sp>
    </p:spTree>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3"/>
                                        </p:tgtEl>
                                      </p:cBhvr>
                                    </p:cmd>
                                  </p:childTnLst>
                                </p:cTn>
                              </p:par>
                            </p:childTnLst>
                          </p:cTn>
                        </p:par>
                      </p:childTnLst>
                    </p:cTn>
                  </p:par>
                </p:childTnLst>
              </p:cTn>
              <p:nextCondLst>
                <p:cond evt="onClick" delay="0">
                  <p:tgtEl>
                    <p:spTgt spid="3"/>
                  </p:tgtEl>
                </p:cond>
              </p:nextCondLst>
            </p:seq>
            <p:video>
              <p:cMediaNode vol="80000">
                <p:cTn id="12" fill="hold" display="0">
                  <p:stCondLst>
                    <p:cond delay="indefinite"/>
                  </p:stCondLst>
                </p:cTn>
                <p:tgtEl>
                  <p:spTgt spid="3"/>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 name="Slide Number Placeholder 5"/>
          <p:cNvSpPr txBox="1">
            <a:spLocks noGrp="1"/>
          </p:cNvSpPr>
          <p:nvPr>
            <p:ph type="sldNum" sz="quarter" idx="2"/>
          </p:nvPr>
        </p:nvSpPr>
        <p:spPr>
          <a:xfrm>
            <a:off x="11480800" y="6330334"/>
            <a:ext cx="148324" cy="2057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rtlCol="1"/>
          <a:lstStyle/>
          <a:p>
            <a:pPr rtl="1"/>
            <a:fld id="{86CB4B4D-7CA3-9044-876B-883B54F8677D}" type="slidenum">
              <a:t>6</a:t>
            </a:fld>
            <a:endParaRPr/>
          </a:p>
        </p:txBody>
      </p:sp>
      <p:sp>
        <p:nvSpPr>
          <p:cNvPr id="289" name="Google Shape;300;p7"/>
          <p:cNvSpPr txBox="1">
            <a:spLocks noGrp="1"/>
          </p:cNvSpPr>
          <p:nvPr>
            <p:ph type="body" sz="half" idx="1"/>
          </p:nvPr>
        </p:nvSpPr>
        <p:spPr>
          <a:xfrm>
            <a:off x="609505" y="1798693"/>
            <a:ext cx="11347453" cy="1870076"/>
          </a:xfrm>
          <a:prstGeom prst="rect">
            <a:avLst/>
          </a:prstGeom>
        </p:spPr>
        <p:txBody>
          <a:bodyPr lIns="134999" tIns="134999" rIns="134999" bIns="134999" rtlCol="1"/>
          <a:lstStyle/>
          <a:p>
            <a:pPr rtl="1"/>
            <a:r>
              <a:rPr lang="ar" b="1" dirty="0">
                <a:latin typeface="Sakkal Majalla" panose="02000000000000000000" pitchFamily="2" charset="-78"/>
                <a:cs typeface="Sakkal Majalla" panose="02000000000000000000" pitchFamily="2" charset="-78"/>
              </a:rPr>
              <a:t>1. التعاريف </a:t>
            </a:r>
            <a:r>
              <a:rPr lang="hu-HU" b="1" dirty="0">
                <a:latin typeface="Sakkal Majalla" panose="02000000000000000000" pitchFamily="2" charset="-78"/>
                <a:cs typeface="Sakkal Majalla" panose="02000000000000000000" pitchFamily="2" charset="-78"/>
              </a:rPr>
              <a:t/>
            </a:r>
            <a:br>
              <a:rPr lang="hu-HU" b="1" dirty="0">
                <a:latin typeface="Sakkal Majalla" panose="02000000000000000000" pitchFamily="2" charset="-78"/>
                <a:cs typeface="Sakkal Majalla" panose="02000000000000000000" pitchFamily="2" charset="-78"/>
              </a:rPr>
            </a:br>
            <a:r>
              <a:rPr lang="ar" b="1" dirty="0">
                <a:latin typeface="Sakkal Majalla" panose="02000000000000000000" pitchFamily="2" charset="-78"/>
                <a:cs typeface="Sakkal Majalla" panose="02000000000000000000" pitchFamily="2" charset="-78"/>
              </a:rPr>
              <a:t>والتاريخ</a:t>
            </a:r>
          </a:p>
        </p:txBody>
      </p:sp>
    </p:spTree>
  </p:cSld>
  <p:clrMapOvr>
    <a:masterClrMapping/>
  </p:clrMapOvr>
  <p:transition spd="med"/>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5" name="Subtitle 3"/>
          <p:cNvSpPr txBox="1">
            <a:spLocks noGrp="1"/>
          </p:cNvSpPr>
          <p:nvPr>
            <p:ph type="body" idx="1"/>
          </p:nvPr>
        </p:nvSpPr>
        <p:spPr>
          <a:xfrm>
            <a:off x="1099915" y="1259701"/>
            <a:ext cx="9564975" cy="4654071"/>
          </a:xfrm>
          <a:prstGeom prst="rect">
            <a:avLst/>
          </a:prstGeom>
        </p:spPr>
        <p:txBody>
          <a:bodyPr rtlCol="1"/>
          <a:lstStyle>
            <a:lvl1pPr marL="0" indent="0" algn="r" rtl="1">
              <a:buSzTx/>
              <a:buNone/>
              <a:defRPr sz="2400"/>
            </a:lvl1pPr>
          </a:lstStyle>
          <a:p>
            <a:pPr rtl="1"/>
            <a:r>
              <a:rPr lang="ar" b="1">
                <a:solidFill>
                  <a:srgbClr val="C00000"/>
                </a:solidFill>
                <a:latin typeface="Sakkal Majalla" panose="02000000000000000000" pitchFamily="2" charset="-78"/>
                <a:cs typeface="Sakkal Majalla" panose="02000000000000000000" pitchFamily="2" charset="-78"/>
              </a:rPr>
              <a:t>تكون هناك حاجة إلى القدرة على الاستجابة المتعددة القطاعات خلال مرحلة الاستجابة: </a:t>
            </a:r>
          </a:p>
        </p:txBody>
      </p:sp>
      <p:pic>
        <p:nvPicPr>
          <p:cNvPr id="1066" name="Picture 2" descr="Picture 2"/>
          <p:cNvPicPr>
            <a:picLocks noChangeAspect="1"/>
          </p:cNvPicPr>
          <p:nvPr/>
        </p:nvPicPr>
        <p:blipFill>
          <a:blip r:embed="rId2"/>
          <a:stretch>
            <a:fillRect/>
          </a:stretch>
        </p:blipFill>
        <p:spPr>
          <a:xfrm>
            <a:off x="4243158" y="1886594"/>
            <a:ext cx="4579438" cy="4211937"/>
          </a:xfrm>
          <a:prstGeom prst="rect">
            <a:avLst/>
          </a:prstGeom>
          <a:ln w="12700">
            <a:miter lim="400000"/>
          </a:ln>
        </p:spPr>
      </p:pic>
      <p:sp>
        <p:nvSpPr>
          <p:cNvPr id="3" name="Title 16">
            <a:extLst>
              <a:ext uri="{FF2B5EF4-FFF2-40B4-BE49-F238E27FC236}">
                <a16:creationId xmlns:a16="http://schemas.microsoft.com/office/drawing/2014/main" xmlns="" id="{D8569526-0A3F-2BBE-48A9-868738C9707E}"/>
              </a:ext>
            </a:extLst>
          </p:cNvPr>
          <p:cNvSpPr txBox="1">
            <a:spLocks/>
          </p:cNvSpPr>
          <p:nvPr/>
        </p:nvSpPr>
        <p:spPr>
          <a:xfrm>
            <a:off x="288037" y="5421"/>
            <a:ext cx="9389364" cy="58512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a:bodyPr>
          <a:lstStyle>
            <a:lvl1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a:r>
              <a:rPr lang="ar" b="1" dirty="0">
                <a:latin typeface="Sakkal Majalla" panose="02000000000000000000" pitchFamily="2" charset="-78"/>
                <a:cs typeface="Sakkal Majalla" panose="02000000000000000000" pitchFamily="2" charset="-78"/>
              </a:rPr>
              <a:t>متى تكون هناك حاجة للقدرة على الاستجابة المتعددة القطاعات؟</a:t>
            </a:r>
          </a:p>
        </p:txBody>
      </p:sp>
      <p:sp>
        <p:nvSpPr>
          <p:cNvPr id="5" name="TextBox 4">
            <a:extLst>
              <a:ext uri="{FF2B5EF4-FFF2-40B4-BE49-F238E27FC236}">
                <a16:creationId xmlns:a16="http://schemas.microsoft.com/office/drawing/2014/main" xmlns="" id="{A5D1DB39-2185-F581-A582-7AC48989C09F}"/>
              </a:ext>
            </a:extLst>
          </p:cNvPr>
          <p:cNvSpPr txBox="1"/>
          <p:nvPr/>
        </p:nvSpPr>
        <p:spPr>
          <a:xfrm>
            <a:off x="6896132" y="1912146"/>
            <a:ext cx="1747124" cy="369330"/>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gn="ctr" rtl="0"/>
            <a:r>
              <a:rPr lang="ar-EG" sz="1800" kern="100" dirty="0">
                <a:solidFill>
                  <a:schemeClr val="bg1"/>
                </a:solidFill>
                <a:effectLst/>
              </a:rPr>
              <a:t>مرحلة الاستجابة</a:t>
            </a:r>
            <a:endParaRPr kumimoji="0" lang="en-US" sz="1800" b="0" i="0" u="none" strike="noStrike" cap="none" spc="0" normalizeH="0" baseline="0" dirty="0">
              <a:ln>
                <a:noFill/>
              </a:ln>
              <a:solidFill>
                <a:schemeClr val="bg1"/>
              </a:solidFill>
              <a:effectLst/>
              <a:uFillTx/>
              <a:latin typeface="+mj-lt"/>
              <a:ea typeface="+mj-ea"/>
              <a:cs typeface="+mj-cs"/>
              <a:sym typeface="Calibri"/>
            </a:endParaRPr>
          </a:p>
        </p:txBody>
      </p:sp>
      <p:sp>
        <p:nvSpPr>
          <p:cNvPr id="6" name="TextBox 5">
            <a:extLst>
              <a:ext uri="{FF2B5EF4-FFF2-40B4-BE49-F238E27FC236}">
                <a16:creationId xmlns:a16="http://schemas.microsoft.com/office/drawing/2014/main" xmlns="" id="{9941F7E6-635E-6A5C-0771-1E3CB2D881D7}"/>
              </a:ext>
            </a:extLst>
          </p:cNvPr>
          <p:cNvSpPr txBox="1"/>
          <p:nvPr/>
        </p:nvSpPr>
        <p:spPr>
          <a:xfrm>
            <a:off x="4637315" y="2554011"/>
            <a:ext cx="508519" cy="261608"/>
          </a:xfrm>
          <a:prstGeom prst="rect">
            <a:avLst/>
          </a:prstGeom>
          <a:solidFill>
            <a:srgbClr val="FFF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ar-EG" sz="1100" b="0" i="0" u="none" strike="noStrike" cap="none" spc="0" normalizeH="0" baseline="0" dirty="0">
                <a:ln>
                  <a:noFill/>
                </a:ln>
                <a:solidFill>
                  <a:srgbClr val="000000"/>
                </a:solidFill>
                <a:effectLst/>
                <a:uFillTx/>
                <a:latin typeface="+mj-lt"/>
                <a:ea typeface="+mj-ea"/>
                <a:cs typeface="+mj-cs"/>
                <a:sym typeface="Calibri"/>
              </a:rPr>
              <a:t>فاشية</a:t>
            </a:r>
            <a:endParaRPr kumimoji="0" lang="en-US" sz="1100" b="0" i="0" u="none" strike="noStrike" cap="none" spc="0" normalizeH="0" baseline="0" dirty="0">
              <a:ln>
                <a:noFill/>
              </a:ln>
              <a:solidFill>
                <a:srgbClr val="000000"/>
              </a:solidFill>
              <a:effectLst/>
              <a:uFillTx/>
              <a:latin typeface="+mj-lt"/>
              <a:ea typeface="+mj-ea"/>
              <a:cs typeface="+mj-cs"/>
              <a:sym typeface="Calibri"/>
            </a:endParaRPr>
          </a:p>
        </p:txBody>
      </p:sp>
      <p:sp>
        <p:nvSpPr>
          <p:cNvPr id="7" name="TextBox 6">
            <a:extLst>
              <a:ext uri="{FF2B5EF4-FFF2-40B4-BE49-F238E27FC236}">
                <a16:creationId xmlns:a16="http://schemas.microsoft.com/office/drawing/2014/main" xmlns="" id="{4C3C8A93-086A-B49A-C79D-CE1A6206D460}"/>
              </a:ext>
            </a:extLst>
          </p:cNvPr>
          <p:cNvSpPr txBox="1"/>
          <p:nvPr/>
        </p:nvSpPr>
        <p:spPr>
          <a:xfrm>
            <a:off x="5539991" y="2457175"/>
            <a:ext cx="1244247" cy="369330"/>
          </a:xfrm>
          <a:prstGeom prst="rect">
            <a:avLst/>
          </a:prstGeom>
          <a:solidFill>
            <a:schemeClr val="bg1"/>
          </a:solidFill>
          <a:ln w="12700" cap="flat">
            <a:solidFill>
              <a:srgbClr val="0070C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gn="ctr"/>
            <a:r>
              <a:rPr lang="ar-EG" sz="900" kern="100" dirty="0">
                <a:solidFill>
                  <a:srgbClr val="0070C0"/>
                </a:solidFill>
                <a:effectLst/>
              </a:rPr>
              <a:t>التحقق من الإنذار وتفعيل</a:t>
            </a:r>
          </a:p>
          <a:p>
            <a:pPr algn="ctr"/>
            <a:r>
              <a:rPr lang="ar-EG" sz="900" kern="100" dirty="0">
                <a:solidFill>
                  <a:srgbClr val="0070C0"/>
                </a:solidFill>
                <a:effectLst/>
              </a:rPr>
              <a:t>فريق الاستجابة السريعة</a:t>
            </a:r>
            <a:endParaRPr kumimoji="0" lang="en-US" sz="900" b="0" i="0" u="none" strike="noStrike" cap="none" spc="0" normalizeH="0" baseline="0" dirty="0">
              <a:ln>
                <a:noFill/>
              </a:ln>
              <a:solidFill>
                <a:srgbClr val="0070C0"/>
              </a:solidFill>
              <a:effectLst/>
              <a:uFillTx/>
              <a:latin typeface="+mj-lt"/>
              <a:ea typeface="+mj-ea"/>
              <a:cs typeface="+mj-cs"/>
              <a:sym typeface="Calibri"/>
            </a:endParaRPr>
          </a:p>
        </p:txBody>
      </p:sp>
      <p:sp>
        <p:nvSpPr>
          <p:cNvPr id="8" name="TextBox 7">
            <a:extLst>
              <a:ext uri="{FF2B5EF4-FFF2-40B4-BE49-F238E27FC236}">
                <a16:creationId xmlns:a16="http://schemas.microsoft.com/office/drawing/2014/main" xmlns="" id="{EE207AD0-6F9F-81A5-7DF9-B846A76834FF}"/>
              </a:ext>
            </a:extLst>
          </p:cNvPr>
          <p:cNvSpPr txBox="1"/>
          <p:nvPr/>
        </p:nvSpPr>
        <p:spPr>
          <a:xfrm>
            <a:off x="6079703" y="3102036"/>
            <a:ext cx="1244247" cy="261608"/>
          </a:xfrm>
          <a:prstGeom prst="rect">
            <a:avLst/>
          </a:prstGeom>
          <a:solidFill>
            <a:schemeClr val="bg1"/>
          </a:solidFill>
          <a:ln w="12700" cap="flat">
            <a:solidFill>
              <a:srgbClr val="0070C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gn="ctr"/>
            <a:r>
              <a:rPr lang="ar-EG" sz="1100" kern="100" dirty="0">
                <a:solidFill>
                  <a:srgbClr val="0070C0"/>
                </a:solidFill>
                <a:effectLst/>
              </a:rPr>
              <a:t>ما قبل النشر</a:t>
            </a:r>
            <a:endParaRPr kumimoji="0" lang="en-US" sz="1100" b="0" i="0" u="none" strike="noStrike" cap="none" spc="0" normalizeH="0" baseline="0" dirty="0">
              <a:ln>
                <a:noFill/>
              </a:ln>
              <a:solidFill>
                <a:srgbClr val="0070C0"/>
              </a:solidFill>
              <a:effectLst/>
              <a:uFillTx/>
              <a:latin typeface="+mj-lt"/>
              <a:ea typeface="+mj-ea"/>
              <a:cs typeface="+mj-cs"/>
              <a:sym typeface="Calibri"/>
            </a:endParaRPr>
          </a:p>
        </p:txBody>
      </p:sp>
      <p:sp>
        <p:nvSpPr>
          <p:cNvPr id="9" name="TextBox 8">
            <a:extLst>
              <a:ext uri="{FF2B5EF4-FFF2-40B4-BE49-F238E27FC236}">
                <a16:creationId xmlns:a16="http://schemas.microsoft.com/office/drawing/2014/main" xmlns="" id="{83A5F054-BE51-1F84-362E-0EFA2E8E36E1}"/>
              </a:ext>
            </a:extLst>
          </p:cNvPr>
          <p:cNvSpPr txBox="1"/>
          <p:nvPr/>
        </p:nvSpPr>
        <p:spPr>
          <a:xfrm>
            <a:off x="6432685" y="3560020"/>
            <a:ext cx="1244247" cy="230830"/>
          </a:xfrm>
          <a:prstGeom prst="rect">
            <a:avLst/>
          </a:prstGeom>
          <a:solidFill>
            <a:schemeClr val="bg1"/>
          </a:solidFill>
          <a:ln w="12700" cap="flat">
            <a:solidFill>
              <a:srgbClr val="0070C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gn="ctr"/>
            <a:r>
              <a:rPr lang="ar-EG" sz="900" kern="100" dirty="0">
                <a:solidFill>
                  <a:srgbClr val="0070C0"/>
                </a:solidFill>
                <a:effectLst/>
              </a:rPr>
              <a:t>النشر</a:t>
            </a:r>
            <a:endParaRPr kumimoji="0" lang="en-US" sz="900" b="0" i="0" u="none" strike="noStrike" cap="none" spc="0" normalizeH="0" baseline="0" dirty="0">
              <a:ln>
                <a:noFill/>
              </a:ln>
              <a:solidFill>
                <a:srgbClr val="0070C0"/>
              </a:solidFill>
              <a:effectLst/>
              <a:uFillTx/>
              <a:latin typeface="+mj-lt"/>
              <a:ea typeface="+mj-ea"/>
              <a:cs typeface="+mj-cs"/>
              <a:sym typeface="Calibri"/>
            </a:endParaRPr>
          </a:p>
        </p:txBody>
      </p:sp>
      <p:sp>
        <p:nvSpPr>
          <p:cNvPr id="10" name="TextBox 9">
            <a:extLst>
              <a:ext uri="{FF2B5EF4-FFF2-40B4-BE49-F238E27FC236}">
                <a16:creationId xmlns:a16="http://schemas.microsoft.com/office/drawing/2014/main" xmlns="" id="{E4E77FBB-A2FB-BC2D-250D-93461E02D0F3}"/>
              </a:ext>
            </a:extLst>
          </p:cNvPr>
          <p:cNvSpPr txBox="1"/>
          <p:nvPr/>
        </p:nvSpPr>
        <p:spPr>
          <a:xfrm>
            <a:off x="6411686" y="3976393"/>
            <a:ext cx="994675" cy="236377"/>
          </a:xfrm>
          <a:prstGeom prst="rect">
            <a:avLst/>
          </a:prstGeom>
          <a:solidFill>
            <a:schemeClr val="bg1"/>
          </a:solidFill>
          <a:ln w="12700" cap="flat">
            <a:solidFill>
              <a:srgbClr val="0070C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gn="ctr"/>
            <a:r>
              <a:rPr lang="ar-EG" sz="900" kern="100" dirty="0">
                <a:solidFill>
                  <a:srgbClr val="0070C0"/>
                </a:solidFill>
                <a:effectLst/>
              </a:rPr>
              <a:t>التنسيق</a:t>
            </a:r>
            <a:endParaRPr kumimoji="0" lang="en-US" sz="900" b="0" i="0" u="none" strike="noStrike" cap="none" spc="0" normalizeH="0" baseline="0" dirty="0">
              <a:ln>
                <a:noFill/>
              </a:ln>
              <a:solidFill>
                <a:srgbClr val="0070C0"/>
              </a:solidFill>
              <a:effectLst/>
              <a:uFillTx/>
              <a:latin typeface="+mj-lt"/>
              <a:ea typeface="+mj-ea"/>
              <a:cs typeface="+mj-cs"/>
              <a:sym typeface="Calibri"/>
            </a:endParaRPr>
          </a:p>
        </p:txBody>
      </p:sp>
      <p:sp>
        <p:nvSpPr>
          <p:cNvPr id="11" name="TextBox 10">
            <a:extLst>
              <a:ext uri="{FF2B5EF4-FFF2-40B4-BE49-F238E27FC236}">
                <a16:creationId xmlns:a16="http://schemas.microsoft.com/office/drawing/2014/main" xmlns="" id="{88B0CEAA-DFF2-026D-BBFA-D0AA8FF157E4}"/>
              </a:ext>
            </a:extLst>
          </p:cNvPr>
          <p:cNvSpPr txBox="1"/>
          <p:nvPr/>
        </p:nvSpPr>
        <p:spPr>
          <a:xfrm>
            <a:off x="6096000" y="4398313"/>
            <a:ext cx="1244247" cy="273471"/>
          </a:xfrm>
          <a:prstGeom prst="rect">
            <a:avLst/>
          </a:prstGeom>
          <a:solidFill>
            <a:schemeClr val="bg1"/>
          </a:solidFill>
          <a:ln w="12700" cap="flat">
            <a:solidFill>
              <a:srgbClr val="0070C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algn="r" rtl="1">
              <a:lnSpc>
                <a:spcPct val="107000"/>
              </a:lnSpc>
              <a:spcBef>
                <a:spcPts val="0"/>
              </a:spcBef>
              <a:spcAft>
                <a:spcPts val="0"/>
              </a:spcAft>
            </a:pPr>
            <a:r>
              <a:rPr lang="ar-EG" sz="1100" kern="100" dirty="0">
                <a:solidFill>
                  <a:srgbClr val="0070C0"/>
                </a:solidFill>
                <a:effectLst/>
              </a:rPr>
              <a:t>تطور الفريق وتعبئته</a:t>
            </a:r>
          </a:p>
        </p:txBody>
      </p:sp>
      <p:sp>
        <p:nvSpPr>
          <p:cNvPr id="12" name="TextBox 11">
            <a:extLst>
              <a:ext uri="{FF2B5EF4-FFF2-40B4-BE49-F238E27FC236}">
                <a16:creationId xmlns:a16="http://schemas.microsoft.com/office/drawing/2014/main" xmlns="" id="{10C918BE-38D4-705F-9ECC-DB135C8D5EF5}"/>
              </a:ext>
            </a:extLst>
          </p:cNvPr>
          <p:cNvSpPr txBox="1"/>
          <p:nvPr/>
        </p:nvSpPr>
        <p:spPr>
          <a:xfrm>
            <a:off x="5910753" y="4915647"/>
            <a:ext cx="1244247" cy="273471"/>
          </a:xfrm>
          <a:prstGeom prst="rect">
            <a:avLst/>
          </a:prstGeom>
          <a:solidFill>
            <a:schemeClr val="bg1"/>
          </a:solidFill>
          <a:ln w="12700" cap="flat">
            <a:solidFill>
              <a:srgbClr val="0070C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algn="r" rtl="1">
              <a:lnSpc>
                <a:spcPct val="107000"/>
              </a:lnSpc>
              <a:spcBef>
                <a:spcPts val="0"/>
              </a:spcBef>
              <a:spcAft>
                <a:spcPts val="0"/>
              </a:spcAft>
            </a:pPr>
            <a:r>
              <a:rPr lang="ar-EG" sz="1100" kern="100" dirty="0">
                <a:solidFill>
                  <a:srgbClr val="0070C0"/>
                </a:solidFill>
                <a:effectLst/>
              </a:rPr>
              <a:t>الرصد والتقييم</a:t>
            </a:r>
          </a:p>
        </p:txBody>
      </p:sp>
      <p:sp>
        <p:nvSpPr>
          <p:cNvPr id="13" name="TextBox 12">
            <a:extLst>
              <a:ext uri="{FF2B5EF4-FFF2-40B4-BE49-F238E27FC236}">
                <a16:creationId xmlns:a16="http://schemas.microsoft.com/office/drawing/2014/main" xmlns="" id="{F5D7D0C5-54B0-2AB7-D745-F98F9840F97B}"/>
              </a:ext>
            </a:extLst>
          </p:cNvPr>
          <p:cNvSpPr txBox="1"/>
          <p:nvPr/>
        </p:nvSpPr>
        <p:spPr>
          <a:xfrm>
            <a:off x="4891574" y="5706453"/>
            <a:ext cx="1244247" cy="273471"/>
          </a:xfrm>
          <a:prstGeom prst="rect">
            <a:avLst/>
          </a:prstGeom>
          <a:solidFill>
            <a:schemeClr val="bg1"/>
          </a:solidFill>
          <a:ln w="12700" cap="flat">
            <a:solidFill>
              <a:srgbClr val="0070C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algn="r" rtl="1">
              <a:lnSpc>
                <a:spcPct val="107000"/>
              </a:lnSpc>
              <a:spcBef>
                <a:spcPts val="0"/>
              </a:spcBef>
              <a:spcAft>
                <a:spcPts val="0"/>
              </a:spcAft>
            </a:pPr>
            <a:r>
              <a:rPr lang="ar-EG" sz="1100" kern="100" dirty="0">
                <a:solidFill>
                  <a:srgbClr val="0070C0"/>
                </a:solidFill>
                <a:effectLst/>
              </a:rPr>
              <a:t>ما بعد النشر</a:t>
            </a:r>
          </a:p>
        </p:txBody>
      </p:sp>
    </p:spTree>
  </p:cSld>
  <p:clrMapOvr>
    <a:masterClrMapping/>
  </p:clrMapOvr>
  <p:transition spd="med"/>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9" name="Subtitle 3"/>
          <p:cNvSpPr txBox="1">
            <a:spLocks noGrp="1"/>
          </p:cNvSpPr>
          <p:nvPr>
            <p:ph type="body" idx="1"/>
          </p:nvPr>
        </p:nvSpPr>
        <p:spPr>
          <a:xfrm>
            <a:off x="1941659" y="1203371"/>
            <a:ext cx="8308681" cy="4654071"/>
          </a:xfrm>
          <a:prstGeom prst="rect">
            <a:avLst/>
          </a:prstGeom>
        </p:spPr>
        <p:txBody>
          <a:bodyPr rtlCol="1"/>
          <a:lstStyle>
            <a:lvl1pPr marL="0" indent="0" algn="r" rtl="1">
              <a:buSzTx/>
              <a:buNone/>
              <a:defRPr sz="2400"/>
            </a:lvl1pPr>
          </a:lstStyle>
          <a:p>
            <a:pPr rtl="1"/>
            <a:r>
              <a:rPr lang="ar" b="1">
                <a:solidFill>
                  <a:srgbClr val="C00000"/>
                </a:solidFill>
                <a:latin typeface="Sakkal Majalla" panose="02000000000000000000" pitchFamily="2" charset="-78"/>
                <a:cs typeface="Sakkal Majalla" panose="02000000000000000000" pitchFamily="2" charset="-78"/>
              </a:rPr>
              <a:t>...وكذلك خلال مرحلة التأهب:</a:t>
            </a:r>
          </a:p>
        </p:txBody>
      </p:sp>
      <p:pic>
        <p:nvPicPr>
          <p:cNvPr id="1070" name="Picture 2" descr="Picture 2"/>
          <p:cNvPicPr>
            <a:picLocks noChangeAspect="1"/>
          </p:cNvPicPr>
          <p:nvPr/>
        </p:nvPicPr>
        <p:blipFill>
          <a:blip r:embed="rId2"/>
          <a:stretch>
            <a:fillRect/>
          </a:stretch>
        </p:blipFill>
        <p:spPr>
          <a:xfrm>
            <a:off x="2071689" y="1713889"/>
            <a:ext cx="8048626" cy="4410076"/>
          </a:xfrm>
          <a:prstGeom prst="rect">
            <a:avLst/>
          </a:prstGeom>
          <a:ln w="12700">
            <a:miter lim="400000"/>
          </a:ln>
        </p:spPr>
      </p:pic>
      <p:sp>
        <p:nvSpPr>
          <p:cNvPr id="2" name="Title 16">
            <a:extLst>
              <a:ext uri="{FF2B5EF4-FFF2-40B4-BE49-F238E27FC236}">
                <a16:creationId xmlns:a16="http://schemas.microsoft.com/office/drawing/2014/main" xmlns="" id="{92F08EF3-7510-B6F8-2F26-225B14999455}"/>
              </a:ext>
            </a:extLst>
          </p:cNvPr>
          <p:cNvSpPr txBox="1">
            <a:spLocks/>
          </p:cNvSpPr>
          <p:nvPr/>
        </p:nvSpPr>
        <p:spPr>
          <a:xfrm>
            <a:off x="288036" y="-29349"/>
            <a:ext cx="9399974" cy="64611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a:bodyPr>
          <a:lstStyle>
            <a:lvl1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a:r>
              <a:rPr lang="ar" b="1" dirty="0">
                <a:latin typeface="Sakkal Majalla" panose="02000000000000000000" pitchFamily="2" charset="-78"/>
                <a:cs typeface="Sakkal Majalla" panose="02000000000000000000" pitchFamily="2" charset="-78"/>
              </a:rPr>
              <a:t>متى تكون هناك حاجة للقدرة على الاستجابة المتعددة القطاعات؟</a:t>
            </a:r>
          </a:p>
        </p:txBody>
      </p:sp>
      <p:sp>
        <p:nvSpPr>
          <p:cNvPr id="3" name="TextBox 2">
            <a:extLst>
              <a:ext uri="{FF2B5EF4-FFF2-40B4-BE49-F238E27FC236}">
                <a16:creationId xmlns:a16="http://schemas.microsoft.com/office/drawing/2014/main" xmlns="" id="{0B3389C2-6724-DEE2-4ABB-4006BCE515E0}"/>
              </a:ext>
            </a:extLst>
          </p:cNvPr>
          <p:cNvSpPr txBox="1"/>
          <p:nvPr/>
        </p:nvSpPr>
        <p:spPr>
          <a:xfrm>
            <a:off x="8028248" y="1752907"/>
            <a:ext cx="1747124" cy="369330"/>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gn="ctr" rtl="0"/>
            <a:r>
              <a:rPr lang="ar-EG" sz="1800" kern="100" dirty="0">
                <a:solidFill>
                  <a:schemeClr val="bg1"/>
                </a:solidFill>
                <a:effectLst/>
              </a:rPr>
              <a:t>مرحلة الاستجابة</a:t>
            </a:r>
            <a:endParaRPr kumimoji="0" lang="en-US" sz="1800" b="0" i="0" u="none" strike="noStrike" cap="none" spc="0" normalizeH="0" baseline="0" dirty="0">
              <a:ln>
                <a:noFill/>
              </a:ln>
              <a:solidFill>
                <a:schemeClr val="bg1"/>
              </a:solidFill>
              <a:effectLst/>
              <a:uFillTx/>
              <a:latin typeface="+mj-lt"/>
              <a:ea typeface="+mj-ea"/>
              <a:cs typeface="+mj-cs"/>
              <a:sym typeface="Calibri"/>
            </a:endParaRPr>
          </a:p>
        </p:txBody>
      </p:sp>
      <p:sp>
        <p:nvSpPr>
          <p:cNvPr id="4" name="TextBox 3">
            <a:extLst>
              <a:ext uri="{FF2B5EF4-FFF2-40B4-BE49-F238E27FC236}">
                <a16:creationId xmlns:a16="http://schemas.microsoft.com/office/drawing/2014/main" xmlns="" id="{9BD10FA9-E1F2-464F-D2FF-DCD34F5BB873}"/>
              </a:ext>
            </a:extLst>
          </p:cNvPr>
          <p:cNvSpPr txBox="1"/>
          <p:nvPr/>
        </p:nvSpPr>
        <p:spPr>
          <a:xfrm>
            <a:off x="5638800" y="2412496"/>
            <a:ext cx="508519" cy="261608"/>
          </a:xfrm>
          <a:prstGeom prst="rect">
            <a:avLst/>
          </a:prstGeom>
          <a:solidFill>
            <a:srgbClr val="FFF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ar-EG" sz="1100" b="0" i="0" u="none" strike="noStrike" cap="none" spc="0" normalizeH="0" baseline="0" dirty="0">
                <a:ln>
                  <a:noFill/>
                </a:ln>
                <a:solidFill>
                  <a:srgbClr val="000000"/>
                </a:solidFill>
                <a:effectLst/>
                <a:uFillTx/>
                <a:latin typeface="+mj-lt"/>
                <a:ea typeface="+mj-ea"/>
                <a:cs typeface="+mj-cs"/>
                <a:sym typeface="Calibri"/>
              </a:rPr>
              <a:t>فاشية</a:t>
            </a:r>
            <a:endParaRPr kumimoji="0" lang="en-US" sz="1100" b="0" i="0" u="none" strike="noStrike" cap="none" spc="0" normalizeH="0" baseline="0" dirty="0">
              <a:ln>
                <a:noFill/>
              </a:ln>
              <a:solidFill>
                <a:srgbClr val="000000"/>
              </a:solidFill>
              <a:effectLst/>
              <a:uFillTx/>
              <a:latin typeface="+mj-lt"/>
              <a:ea typeface="+mj-ea"/>
              <a:cs typeface="+mj-cs"/>
              <a:sym typeface="Calibri"/>
            </a:endParaRPr>
          </a:p>
        </p:txBody>
      </p:sp>
      <p:sp>
        <p:nvSpPr>
          <p:cNvPr id="5" name="TextBox 4">
            <a:extLst>
              <a:ext uri="{FF2B5EF4-FFF2-40B4-BE49-F238E27FC236}">
                <a16:creationId xmlns:a16="http://schemas.microsoft.com/office/drawing/2014/main" xmlns="" id="{6C4629CA-19D8-4D79-9EB2-6870B53739A4}"/>
              </a:ext>
            </a:extLst>
          </p:cNvPr>
          <p:cNvSpPr txBox="1"/>
          <p:nvPr/>
        </p:nvSpPr>
        <p:spPr>
          <a:xfrm>
            <a:off x="6628564" y="2304774"/>
            <a:ext cx="1244247" cy="369330"/>
          </a:xfrm>
          <a:prstGeom prst="rect">
            <a:avLst/>
          </a:prstGeom>
          <a:solidFill>
            <a:schemeClr val="bg1"/>
          </a:solidFill>
          <a:ln w="12700" cap="flat">
            <a:solidFill>
              <a:srgbClr val="0070C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gn="ctr"/>
            <a:r>
              <a:rPr lang="ar-EG" sz="900" kern="100" dirty="0">
                <a:solidFill>
                  <a:srgbClr val="0070C0"/>
                </a:solidFill>
                <a:effectLst/>
              </a:rPr>
              <a:t>التحقق من الإنذار وتفعيل</a:t>
            </a:r>
          </a:p>
          <a:p>
            <a:pPr algn="ctr"/>
            <a:r>
              <a:rPr lang="ar-EG" sz="900" kern="100" dirty="0">
                <a:solidFill>
                  <a:srgbClr val="0070C0"/>
                </a:solidFill>
                <a:effectLst/>
              </a:rPr>
              <a:t>فريق الاستجابة السريعة</a:t>
            </a:r>
            <a:endParaRPr kumimoji="0" lang="en-US" sz="900" b="0" i="0" u="none" strike="noStrike" cap="none" spc="0" normalizeH="0" baseline="0" dirty="0">
              <a:ln>
                <a:noFill/>
              </a:ln>
              <a:solidFill>
                <a:srgbClr val="0070C0"/>
              </a:solidFill>
              <a:effectLst/>
              <a:uFillTx/>
              <a:latin typeface="+mj-lt"/>
              <a:ea typeface="+mj-ea"/>
              <a:cs typeface="+mj-cs"/>
              <a:sym typeface="Calibri"/>
            </a:endParaRPr>
          </a:p>
        </p:txBody>
      </p:sp>
      <p:sp>
        <p:nvSpPr>
          <p:cNvPr id="6" name="TextBox 5">
            <a:extLst>
              <a:ext uri="{FF2B5EF4-FFF2-40B4-BE49-F238E27FC236}">
                <a16:creationId xmlns:a16="http://schemas.microsoft.com/office/drawing/2014/main" xmlns="" id="{B25D031F-B860-B1C5-7FE3-F7B540173832}"/>
              </a:ext>
            </a:extLst>
          </p:cNvPr>
          <p:cNvSpPr txBox="1"/>
          <p:nvPr/>
        </p:nvSpPr>
        <p:spPr>
          <a:xfrm>
            <a:off x="7135618" y="2982293"/>
            <a:ext cx="1244247" cy="261608"/>
          </a:xfrm>
          <a:prstGeom prst="rect">
            <a:avLst/>
          </a:prstGeom>
          <a:solidFill>
            <a:schemeClr val="bg1"/>
          </a:solidFill>
          <a:ln w="12700" cap="flat">
            <a:solidFill>
              <a:srgbClr val="0070C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gn="ctr"/>
            <a:r>
              <a:rPr lang="ar-EG" sz="1100" kern="100" dirty="0">
                <a:solidFill>
                  <a:srgbClr val="0070C0"/>
                </a:solidFill>
                <a:effectLst/>
              </a:rPr>
              <a:t>ما قبل النشر</a:t>
            </a:r>
            <a:endParaRPr kumimoji="0" lang="en-US" sz="1100" b="0" i="0" u="none" strike="noStrike" cap="none" spc="0" normalizeH="0" baseline="0" dirty="0">
              <a:ln>
                <a:noFill/>
              </a:ln>
              <a:solidFill>
                <a:srgbClr val="0070C0"/>
              </a:solidFill>
              <a:effectLst/>
              <a:uFillTx/>
              <a:latin typeface="+mj-lt"/>
              <a:ea typeface="+mj-ea"/>
              <a:cs typeface="+mj-cs"/>
              <a:sym typeface="Calibri"/>
            </a:endParaRPr>
          </a:p>
        </p:txBody>
      </p:sp>
      <p:sp>
        <p:nvSpPr>
          <p:cNvPr id="7" name="TextBox 6">
            <a:extLst>
              <a:ext uri="{FF2B5EF4-FFF2-40B4-BE49-F238E27FC236}">
                <a16:creationId xmlns:a16="http://schemas.microsoft.com/office/drawing/2014/main" xmlns="" id="{68F87B30-F36D-3BED-467A-C91C0270C79A}"/>
              </a:ext>
            </a:extLst>
          </p:cNvPr>
          <p:cNvSpPr txBox="1"/>
          <p:nvPr/>
        </p:nvSpPr>
        <p:spPr>
          <a:xfrm>
            <a:off x="7706314" y="3451163"/>
            <a:ext cx="1244247" cy="230830"/>
          </a:xfrm>
          <a:prstGeom prst="rect">
            <a:avLst/>
          </a:prstGeom>
          <a:solidFill>
            <a:schemeClr val="bg1"/>
          </a:solidFill>
          <a:ln w="12700" cap="flat">
            <a:solidFill>
              <a:srgbClr val="0070C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gn="ctr"/>
            <a:r>
              <a:rPr lang="ar-EG" sz="900" kern="100" dirty="0">
                <a:solidFill>
                  <a:srgbClr val="0070C0"/>
                </a:solidFill>
                <a:effectLst/>
              </a:rPr>
              <a:t>النشر</a:t>
            </a:r>
            <a:endParaRPr kumimoji="0" lang="en-US" sz="900" b="0" i="0" u="none" strike="noStrike" cap="none" spc="0" normalizeH="0" baseline="0" dirty="0">
              <a:ln>
                <a:noFill/>
              </a:ln>
              <a:solidFill>
                <a:srgbClr val="0070C0"/>
              </a:solidFill>
              <a:effectLst/>
              <a:uFillTx/>
              <a:latin typeface="+mj-lt"/>
              <a:ea typeface="+mj-ea"/>
              <a:cs typeface="+mj-cs"/>
              <a:sym typeface="Calibri"/>
            </a:endParaRPr>
          </a:p>
        </p:txBody>
      </p:sp>
      <p:sp>
        <p:nvSpPr>
          <p:cNvPr id="8" name="TextBox 7">
            <a:extLst>
              <a:ext uri="{FF2B5EF4-FFF2-40B4-BE49-F238E27FC236}">
                <a16:creationId xmlns:a16="http://schemas.microsoft.com/office/drawing/2014/main" xmlns="" id="{ECDEA4B7-8174-2717-C8AD-2B31E0EC9FF1}"/>
              </a:ext>
            </a:extLst>
          </p:cNvPr>
          <p:cNvSpPr txBox="1"/>
          <p:nvPr/>
        </p:nvSpPr>
        <p:spPr>
          <a:xfrm>
            <a:off x="7530911" y="3858609"/>
            <a:ext cx="994675" cy="236377"/>
          </a:xfrm>
          <a:prstGeom prst="rect">
            <a:avLst/>
          </a:prstGeom>
          <a:solidFill>
            <a:schemeClr val="bg1"/>
          </a:solidFill>
          <a:ln w="12700" cap="flat">
            <a:solidFill>
              <a:srgbClr val="0070C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gn="ctr"/>
            <a:r>
              <a:rPr lang="ar-EG" sz="900" kern="100" dirty="0">
                <a:solidFill>
                  <a:srgbClr val="0070C0"/>
                </a:solidFill>
                <a:effectLst/>
              </a:rPr>
              <a:t>التنسيق</a:t>
            </a:r>
            <a:endParaRPr kumimoji="0" lang="en-US" sz="900" b="0" i="0" u="none" strike="noStrike" cap="none" spc="0" normalizeH="0" baseline="0" dirty="0">
              <a:ln>
                <a:noFill/>
              </a:ln>
              <a:solidFill>
                <a:srgbClr val="0070C0"/>
              </a:solidFill>
              <a:effectLst/>
              <a:uFillTx/>
              <a:latin typeface="+mj-lt"/>
              <a:ea typeface="+mj-ea"/>
              <a:cs typeface="+mj-cs"/>
              <a:sym typeface="Calibri"/>
            </a:endParaRPr>
          </a:p>
        </p:txBody>
      </p:sp>
      <p:sp>
        <p:nvSpPr>
          <p:cNvPr id="9" name="TextBox 8">
            <a:extLst>
              <a:ext uri="{FF2B5EF4-FFF2-40B4-BE49-F238E27FC236}">
                <a16:creationId xmlns:a16="http://schemas.microsoft.com/office/drawing/2014/main" xmlns="" id="{991314CE-B86F-0F76-8E74-A331CEC6C387}"/>
              </a:ext>
            </a:extLst>
          </p:cNvPr>
          <p:cNvSpPr txBox="1"/>
          <p:nvPr/>
        </p:nvSpPr>
        <p:spPr>
          <a:xfrm>
            <a:off x="7293429" y="4333000"/>
            <a:ext cx="1244247" cy="273471"/>
          </a:xfrm>
          <a:prstGeom prst="rect">
            <a:avLst/>
          </a:prstGeom>
          <a:solidFill>
            <a:schemeClr val="bg1"/>
          </a:solidFill>
          <a:ln w="12700" cap="flat">
            <a:solidFill>
              <a:srgbClr val="0070C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algn="r" rtl="1">
              <a:lnSpc>
                <a:spcPct val="107000"/>
              </a:lnSpc>
              <a:spcBef>
                <a:spcPts val="0"/>
              </a:spcBef>
              <a:spcAft>
                <a:spcPts val="0"/>
              </a:spcAft>
            </a:pPr>
            <a:r>
              <a:rPr lang="ar-EG" sz="1100" kern="100" dirty="0">
                <a:solidFill>
                  <a:srgbClr val="0070C0"/>
                </a:solidFill>
                <a:effectLst/>
              </a:rPr>
              <a:t>تطور الفريق وتعبئته</a:t>
            </a:r>
          </a:p>
        </p:txBody>
      </p:sp>
      <p:sp>
        <p:nvSpPr>
          <p:cNvPr id="10" name="TextBox 9">
            <a:extLst>
              <a:ext uri="{FF2B5EF4-FFF2-40B4-BE49-F238E27FC236}">
                <a16:creationId xmlns:a16="http://schemas.microsoft.com/office/drawing/2014/main" xmlns="" id="{D23E640F-CA87-1685-DF2D-1B0CEA5BFE7D}"/>
              </a:ext>
            </a:extLst>
          </p:cNvPr>
          <p:cNvSpPr txBox="1"/>
          <p:nvPr/>
        </p:nvSpPr>
        <p:spPr>
          <a:xfrm>
            <a:off x="6966668" y="4861220"/>
            <a:ext cx="1244247" cy="273471"/>
          </a:xfrm>
          <a:prstGeom prst="rect">
            <a:avLst/>
          </a:prstGeom>
          <a:solidFill>
            <a:schemeClr val="bg1"/>
          </a:solidFill>
          <a:ln w="12700" cap="flat">
            <a:solidFill>
              <a:srgbClr val="0070C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algn="r" rtl="1">
              <a:lnSpc>
                <a:spcPct val="107000"/>
              </a:lnSpc>
              <a:spcBef>
                <a:spcPts val="0"/>
              </a:spcBef>
              <a:spcAft>
                <a:spcPts val="0"/>
              </a:spcAft>
            </a:pPr>
            <a:r>
              <a:rPr lang="ar-EG" sz="1100" kern="100" dirty="0">
                <a:solidFill>
                  <a:srgbClr val="0070C0"/>
                </a:solidFill>
                <a:effectLst/>
              </a:rPr>
              <a:t>الرصد والتقييم</a:t>
            </a:r>
          </a:p>
        </p:txBody>
      </p:sp>
      <p:sp>
        <p:nvSpPr>
          <p:cNvPr id="11" name="TextBox 10">
            <a:extLst>
              <a:ext uri="{FF2B5EF4-FFF2-40B4-BE49-F238E27FC236}">
                <a16:creationId xmlns:a16="http://schemas.microsoft.com/office/drawing/2014/main" xmlns="" id="{7D2D2DBE-9055-9260-91FE-C38F16D40313}"/>
              </a:ext>
            </a:extLst>
          </p:cNvPr>
          <p:cNvSpPr txBox="1"/>
          <p:nvPr/>
        </p:nvSpPr>
        <p:spPr>
          <a:xfrm>
            <a:off x="5947489" y="5650784"/>
            <a:ext cx="1244247" cy="273471"/>
          </a:xfrm>
          <a:prstGeom prst="rect">
            <a:avLst/>
          </a:prstGeom>
          <a:solidFill>
            <a:schemeClr val="bg1"/>
          </a:solidFill>
          <a:ln w="12700" cap="flat">
            <a:solidFill>
              <a:srgbClr val="0070C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algn="r" rtl="1">
              <a:lnSpc>
                <a:spcPct val="107000"/>
              </a:lnSpc>
              <a:spcBef>
                <a:spcPts val="0"/>
              </a:spcBef>
              <a:spcAft>
                <a:spcPts val="0"/>
              </a:spcAft>
            </a:pPr>
            <a:r>
              <a:rPr lang="ar-EG" sz="1100" kern="100" dirty="0">
                <a:solidFill>
                  <a:srgbClr val="0070C0"/>
                </a:solidFill>
                <a:effectLst/>
              </a:rPr>
              <a:t>ما بعد النشر</a:t>
            </a:r>
          </a:p>
        </p:txBody>
      </p:sp>
      <p:sp>
        <p:nvSpPr>
          <p:cNvPr id="21" name="TextBox 20">
            <a:extLst>
              <a:ext uri="{FF2B5EF4-FFF2-40B4-BE49-F238E27FC236}">
                <a16:creationId xmlns:a16="http://schemas.microsoft.com/office/drawing/2014/main" xmlns="" id="{26FF4996-A36D-1C6F-922D-02525CF73DA4}"/>
              </a:ext>
            </a:extLst>
          </p:cNvPr>
          <p:cNvSpPr txBox="1"/>
          <p:nvPr/>
        </p:nvSpPr>
        <p:spPr>
          <a:xfrm>
            <a:off x="2258820" y="1752907"/>
            <a:ext cx="1747124" cy="369330"/>
          </a:xfrm>
          <a:prstGeom prst="rect">
            <a:avLst/>
          </a:prstGeom>
          <a:solidFill>
            <a:schemeClr val="bg1"/>
          </a:solidFill>
          <a:ln w="127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gn="ctr" rtl="0"/>
            <a:r>
              <a:rPr lang="ar-EG" sz="1800" kern="100" dirty="0">
                <a:solidFill>
                  <a:schemeClr val="tx1"/>
                </a:solidFill>
                <a:effectLst/>
              </a:rPr>
              <a:t>مرحلة </a:t>
            </a:r>
            <a:r>
              <a:rPr lang="ar-EG" kern="100" dirty="0">
                <a:solidFill>
                  <a:schemeClr val="tx1"/>
                </a:solidFill>
              </a:rPr>
              <a:t>التأهب</a:t>
            </a:r>
            <a:endParaRPr kumimoji="0" lang="en-US" sz="1800" b="0" i="0" u="none" strike="noStrike" cap="none" spc="0" normalizeH="0" baseline="0" dirty="0">
              <a:ln>
                <a:noFill/>
              </a:ln>
              <a:solidFill>
                <a:schemeClr val="tx1"/>
              </a:solidFill>
              <a:effectLst/>
              <a:uFillTx/>
              <a:latin typeface="+mj-lt"/>
              <a:ea typeface="+mj-ea"/>
              <a:cs typeface="+mj-cs"/>
              <a:sym typeface="Calibri"/>
            </a:endParaRPr>
          </a:p>
        </p:txBody>
      </p:sp>
      <p:sp>
        <p:nvSpPr>
          <p:cNvPr id="22" name="TextBox 21">
            <a:extLst>
              <a:ext uri="{FF2B5EF4-FFF2-40B4-BE49-F238E27FC236}">
                <a16:creationId xmlns:a16="http://schemas.microsoft.com/office/drawing/2014/main" xmlns="" id="{F360329F-0CC0-3D83-D584-7B9B6DD34E4F}"/>
              </a:ext>
            </a:extLst>
          </p:cNvPr>
          <p:cNvSpPr txBox="1"/>
          <p:nvPr/>
        </p:nvSpPr>
        <p:spPr>
          <a:xfrm>
            <a:off x="3624107" y="3018075"/>
            <a:ext cx="1244247" cy="400108"/>
          </a:xfrm>
          <a:prstGeom prst="rect">
            <a:avLst/>
          </a:prstGeom>
          <a:solidFill>
            <a:schemeClr val="bg1"/>
          </a:solidFill>
          <a:ln w="12700" cap="flat">
            <a:solidFill>
              <a:srgbClr val="0070C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gn="ctr"/>
            <a:r>
              <a:rPr lang="ar-EG" sz="1000" kern="100" dirty="0">
                <a:solidFill>
                  <a:srgbClr val="0070C0"/>
                </a:solidFill>
                <a:effectLst/>
              </a:rPr>
              <a:t>التدريب </a:t>
            </a:r>
          </a:p>
          <a:p>
            <a:pPr algn="ctr"/>
            <a:r>
              <a:rPr lang="ar-EG" sz="1000" kern="100" dirty="0">
                <a:solidFill>
                  <a:srgbClr val="0070C0"/>
                </a:solidFill>
                <a:effectLst/>
              </a:rPr>
              <a:t>والاستعداد</a:t>
            </a:r>
            <a:endParaRPr kumimoji="0" lang="en-US" sz="1000" b="0" i="0" u="none" strike="noStrike" cap="none" spc="0" normalizeH="0" baseline="0" dirty="0">
              <a:ln>
                <a:noFill/>
              </a:ln>
              <a:solidFill>
                <a:srgbClr val="0070C0"/>
              </a:solidFill>
              <a:effectLst/>
              <a:uFillTx/>
              <a:latin typeface="+mj-lt"/>
              <a:ea typeface="+mj-ea"/>
              <a:cs typeface="+mj-cs"/>
              <a:sym typeface="Calibri"/>
            </a:endParaRPr>
          </a:p>
        </p:txBody>
      </p:sp>
      <p:sp>
        <p:nvSpPr>
          <p:cNvPr id="23" name="TextBox 22">
            <a:extLst>
              <a:ext uri="{FF2B5EF4-FFF2-40B4-BE49-F238E27FC236}">
                <a16:creationId xmlns:a16="http://schemas.microsoft.com/office/drawing/2014/main" xmlns="" id="{D40B6E08-C746-24B7-93AA-003FC5A7DB9C}"/>
              </a:ext>
            </a:extLst>
          </p:cNvPr>
          <p:cNvSpPr txBox="1"/>
          <p:nvPr/>
        </p:nvSpPr>
        <p:spPr>
          <a:xfrm>
            <a:off x="3383820" y="3789785"/>
            <a:ext cx="1244247" cy="400108"/>
          </a:xfrm>
          <a:prstGeom prst="rect">
            <a:avLst/>
          </a:prstGeom>
          <a:solidFill>
            <a:schemeClr val="bg1"/>
          </a:solidFill>
          <a:ln w="12700" cap="flat">
            <a:solidFill>
              <a:srgbClr val="0070C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gn="ctr"/>
            <a:r>
              <a:rPr lang="ar-EG" sz="1000" kern="100" dirty="0">
                <a:solidFill>
                  <a:srgbClr val="0070C0"/>
                </a:solidFill>
                <a:effectLst/>
              </a:rPr>
              <a:t>التوظيف</a:t>
            </a:r>
          </a:p>
          <a:p>
            <a:pPr algn="ctr"/>
            <a:r>
              <a:rPr lang="ar-EG" sz="1000" kern="100" dirty="0">
                <a:solidFill>
                  <a:srgbClr val="0070C0"/>
                </a:solidFill>
                <a:effectLst/>
              </a:rPr>
              <a:t>وإعداد القائمة</a:t>
            </a:r>
            <a:endParaRPr kumimoji="0" lang="en-US" sz="1000" b="0" i="0" u="none" strike="noStrike" cap="none" spc="0" normalizeH="0" baseline="0" dirty="0">
              <a:ln>
                <a:noFill/>
              </a:ln>
              <a:solidFill>
                <a:srgbClr val="0070C0"/>
              </a:solidFill>
              <a:effectLst/>
              <a:uFillTx/>
              <a:latin typeface="+mj-lt"/>
              <a:ea typeface="+mj-ea"/>
              <a:cs typeface="+mj-cs"/>
              <a:sym typeface="Calibri"/>
            </a:endParaRPr>
          </a:p>
        </p:txBody>
      </p:sp>
      <p:sp>
        <p:nvSpPr>
          <p:cNvPr id="24" name="TextBox 23">
            <a:extLst>
              <a:ext uri="{FF2B5EF4-FFF2-40B4-BE49-F238E27FC236}">
                <a16:creationId xmlns:a16="http://schemas.microsoft.com/office/drawing/2014/main" xmlns="" id="{F770C7DC-18DE-1DC0-6043-BA636DBD8AFC}"/>
              </a:ext>
            </a:extLst>
          </p:cNvPr>
          <p:cNvSpPr txBox="1"/>
          <p:nvPr/>
        </p:nvSpPr>
        <p:spPr>
          <a:xfrm>
            <a:off x="3547106" y="4577301"/>
            <a:ext cx="1244247" cy="246219"/>
          </a:xfrm>
          <a:prstGeom prst="rect">
            <a:avLst/>
          </a:prstGeom>
          <a:solidFill>
            <a:schemeClr val="bg1"/>
          </a:solidFill>
          <a:ln w="12700" cap="flat">
            <a:solidFill>
              <a:srgbClr val="0070C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gn="ctr"/>
            <a:r>
              <a:rPr lang="ar-EG" sz="1000" kern="100" dirty="0">
                <a:solidFill>
                  <a:srgbClr val="0070C0"/>
                </a:solidFill>
                <a:effectLst/>
              </a:rPr>
              <a:t>التخطيط</a:t>
            </a:r>
            <a:endParaRPr kumimoji="0" lang="en-US" sz="1000" b="0" i="0" u="none" strike="noStrike" cap="none" spc="0" normalizeH="0" baseline="0" dirty="0">
              <a:ln>
                <a:noFill/>
              </a:ln>
              <a:solidFill>
                <a:srgbClr val="0070C0"/>
              </a:solidFill>
              <a:effectLst/>
              <a:uFillTx/>
              <a:latin typeface="+mj-lt"/>
              <a:ea typeface="+mj-ea"/>
              <a:cs typeface="+mj-cs"/>
              <a:sym typeface="Calibri"/>
            </a:endParaRPr>
          </a:p>
        </p:txBody>
      </p:sp>
      <p:sp>
        <p:nvSpPr>
          <p:cNvPr id="25" name="TextBox 24">
            <a:extLst>
              <a:ext uri="{FF2B5EF4-FFF2-40B4-BE49-F238E27FC236}">
                <a16:creationId xmlns:a16="http://schemas.microsoft.com/office/drawing/2014/main" xmlns="" id="{926E5060-DF32-F3DE-806C-2729E079503B}"/>
              </a:ext>
            </a:extLst>
          </p:cNvPr>
          <p:cNvSpPr txBox="1"/>
          <p:nvPr/>
        </p:nvSpPr>
        <p:spPr>
          <a:xfrm>
            <a:off x="3928106" y="5432440"/>
            <a:ext cx="1244247" cy="523218"/>
          </a:xfrm>
          <a:prstGeom prst="rect">
            <a:avLst/>
          </a:prstGeom>
          <a:solidFill>
            <a:schemeClr val="bg1"/>
          </a:solidFill>
          <a:ln w="12700" cap="flat">
            <a:solidFill>
              <a:srgbClr val="0070C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gn="ctr"/>
            <a:r>
              <a:rPr lang="ar-EG" sz="1400" kern="100" dirty="0">
                <a:solidFill>
                  <a:srgbClr val="0070C0"/>
                </a:solidFill>
                <a:effectLst/>
              </a:rPr>
              <a:t>خطة التحسين والعمل</a:t>
            </a:r>
            <a:endParaRPr kumimoji="0" lang="en-US" sz="1400" b="0" i="0" u="none" strike="noStrike" cap="none" spc="0" normalizeH="0" baseline="0" dirty="0">
              <a:ln>
                <a:noFill/>
              </a:ln>
              <a:solidFill>
                <a:srgbClr val="0070C0"/>
              </a:solidFill>
              <a:effectLst/>
              <a:uFillTx/>
              <a:latin typeface="+mj-lt"/>
              <a:ea typeface="+mj-ea"/>
              <a:cs typeface="+mj-cs"/>
              <a:sym typeface="Calibri"/>
            </a:endParaRPr>
          </a:p>
        </p:txBody>
      </p:sp>
      <p:sp>
        <p:nvSpPr>
          <p:cNvPr id="26" name="TextBox 25">
            <a:extLst>
              <a:ext uri="{FF2B5EF4-FFF2-40B4-BE49-F238E27FC236}">
                <a16:creationId xmlns:a16="http://schemas.microsoft.com/office/drawing/2014/main" xmlns="" id="{4E7645FB-5D41-2D9E-C190-D1BFCFB56B29}"/>
              </a:ext>
            </a:extLst>
          </p:cNvPr>
          <p:cNvSpPr txBox="1"/>
          <p:nvPr/>
        </p:nvSpPr>
        <p:spPr>
          <a:xfrm>
            <a:off x="5185605" y="3937636"/>
            <a:ext cx="1244247" cy="246219"/>
          </a:xfrm>
          <a:prstGeom prst="rect">
            <a:avLst/>
          </a:prstGeom>
          <a:solidFill>
            <a:schemeClr val="bg1"/>
          </a:solidFill>
          <a:ln w="12700" cap="flat">
            <a:solidFill>
              <a:srgbClr val="0070C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gn="ctr"/>
            <a:r>
              <a:rPr lang="ar-EG" sz="1000" kern="100" dirty="0">
                <a:solidFill>
                  <a:srgbClr val="0070C0"/>
                </a:solidFill>
                <a:effectLst/>
              </a:rPr>
              <a:t>التمارين</a:t>
            </a:r>
            <a:endParaRPr kumimoji="0" lang="en-US" sz="1000" b="0" i="0" u="none" strike="noStrike" cap="none" spc="0" normalizeH="0" baseline="0" dirty="0">
              <a:ln>
                <a:noFill/>
              </a:ln>
              <a:solidFill>
                <a:srgbClr val="0070C0"/>
              </a:solidFill>
              <a:effectLst/>
              <a:uFillTx/>
              <a:latin typeface="+mj-lt"/>
              <a:ea typeface="+mj-ea"/>
              <a:cs typeface="+mj-cs"/>
              <a:sym typeface="Calibri"/>
            </a:endParaRPr>
          </a:p>
        </p:txBody>
      </p:sp>
    </p:spTree>
  </p:cSld>
  <p:clrMapOvr>
    <a:masterClrMapping/>
  </p:clrMapOvr>
  <p:transition spd="med"/>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3" name="Subtitle 3"/>
          <p:cNvSpPr txBox="1">
            <a:spLocks noGrp="1"/>
          </p:cNvSpPr>
          <p:nvPr>
            <p:ph type="body" idx="1"/>
          </p:nvPr>
        </p:nvSpPr>
        <p:spPr>
          <a:xfrm>
            <a:off x="1992460" y="978486"/>
            <a:ext cx="7793916" cy="4654071"/>
          </a:xfrm>
          <a:prstGeom prst="rect">
            <a:avLst/>
          </a:prstGeom>
        </p:spPr>
        <p:txBody>
          <a:bodyPr rtlCol="1"/>
          <a:lstStyle>
            <a:lvl1pPr marL="0" indent="0" algn="just" rtl="1">
              <a:buSzTx/>
              <a:buNone/>
              <a:defRPr sz="2800">
                <a:solidFill>
                  <a:schemeClr val="accent3"/>
                </a:solidFill>
              </a:defRPr>
            </a:lvl1pPr>
          </a:lstStyle>
          <a:p>
            <a:pPr rtl="1"/>
            <a:r>
              <a:rPr lang="ar" b="1" dirty="0">
                <a:solidFill>
                  <a:srgbClr val="C00000"/>
                </a:solidFill>
                <a:latin typeface="Sakkal Majalla" panose="02000000000000000000" pitchFamily="2" charset="-78"/>
                <a:cs typeface="Sakkal Majalla" panose="02000000000000000000" pitchFamily="2" charset="-78"/>
              </a:rPr>
              <a:t>يكون </a:t>
            </a:r>
            <a:r>
              <a:rPr lang="ar-EG" b="1" dirty="0">
                <a:solidFill>
                  <a:srgbClr val="C00000"/>
                </a:solidFill>
                <a:latin typeface="Sakkal Majalla" panose="02000000000000000000" pitchFamily="2" charset="-78"/>
                <a:cs typeface="Sakkal Majalla" panose="02000000000000000000" pitchFamily="2" charset="-78"/>
              </a:rPr>
              <a:t>بدء التعاون </a:t>
            </a:r>
            <a:r>
              <a:rPr lang="ar" b="1" dirty="0">
                <a:solidFill>
                  <a:srgbClr val="C00000"/>
                </a:solidFill>
                <a:latin typeface="Sakkal Majalla" panose="02000000000000000000" pitchFamily="2" charset="-78"/>
                <a:cs typeface="Sakkal Majalla" panose="02000000000000000000" pitchFamily="2" charset="-78"/>
              </a:rPr>
              <a:t>صعب</a:t>
            </a:r>
            <a:r>
              <a:rPr lang="ar-EG" b="1" dirty="0">
                <a:solidFill>
                  <a:srgbClr val="C00000"/>
                </a:solidFill>
                <a:latin typeface="Sakkal Majalla" panose="02000000000000000000" pitchFamily="2" charset="-78"/>
                <a:cs typeface="Sakkal Majalla" panose="02000000000000000000" pitchFamily="2" charset="-78"/>
              </a:rPr>
              <a:t>ًا</a:t>
            </a:r>
            <a:r>
              <a:rPr lang="ar" b="1" dirty="0">
                <a:solidFill>
                  <a:srgbClr val="C00000"/>
                </a:solidFill>
                <a:latin typeface="Sakkal Majalla" panose="02000000000000000000" pitchFamily="2" charset="-78"/>
                <a:cs typeface="Sakkal Majalla" panose="02000000000000000000" pitchFamily="2" charset="-78"/>
              </a:rPr>
              <a:t> </a:t>
            </a:r>
            <a:r>
              <a:rPr lang="ar-EG" b="1" dirty="0">
                <a:solidFill>
                  <a:srgbClr val="C00000"/>
                </a:solidFill>
                <a:latin typeface="Sakkal Majalla" panose="02000000000000000000" pitchFamily="2" charset="-78"/>
                <a:cs typeface="Sakkal Majalla" panose="02000000000000000000" pitchFamily="2" charset="-78"/>
              </a:rPr>
              <a:t>في </a:t>
            </a:r>
            <a:r>
              <a:rPr lang="ar" b="1" dirty="0">
                <a:solidFill>
                  <a:srgbClr val="C00000"/>
                </a:solidFill>
                <a:latin typeface="Sakkal Majalla" panose="02000000000000000000" pitchFamily="2" charset="-78"/>
                <a:cs typeface="Sakkal Majalla" panose="02000000000000000000" pitchFamily="2" charset="-78"/>
              </a:rPr>
              <a:t>أثناء الحاجة الملحة للتعامل مع الأزمة.</a:t>
            </a:r>
          </a:p>
        </p:txBody>
      </p:sp>
      <p:sp>
        <p:nvSpPr>
          <p:cNvPr id="1074" name="Rectangle 4"/>
          <p:cNvSpPr txBox="1"/>
          <p:nvPr/>
        </p:nvSpPr>
        <p:spPr>
          <a:xfrm>
            <a:off x="1954899" y="3092091"/>
            <a:ext cx="5902453" cy="313932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rtlCol="1" anchor="t">
            <a:spAutoFit/>
          </a:bodyPr>
          <a:lstStyle/>
          <a:p>
            <a:pPr marL="285750" indent="-285750" algn="just" rtl="1">
              <a:buClr>
                <a:srgbClr val="C00000"/>
              </a:buClr>
              <a:buSzPct val="100000"/>
              <a:buFont typeface="Arial"/>
              <a:buChar char="•"/>
              <a:defRPr sz="2200">
                <a:latin typeface="Source Sans Pro Regular"/>
                <a:ea typeface="Source Sans Pro Regular"/>
                <a:cs typeface="Source Sans Pro Regular"/>
                <a:sym typeface="Source Sans Pro Regular"/>
              </a:defRPr>
            </a:pPr>
            <a:endParaRPr dirty="0">
              <a:latin typeface="Sakkal Majalla" panose="02000000000000000000" pitchFamily="2" charset="-78"/>
              <a:cs typeface="Sakkal Majalla" panose="02000000000000000000" pitchFamily="2" charset="-78"/>
            </a:endParaRPr>
          </a:p>
          <a:p>
            <a:pPr marL="285750" indent="-285750" algn="just" rtl="1">
              <a:buClr>
                <a:srgbClr val="C00000"/>
              </a:buClr>
              <a:buSzPct val="100000"/>
              <a:buFont typeface="Arial"/>
              <a:buChar char="•"/>
              <a:defRPr sz="2200">
                <a:latin typeface="Source Sans Pro Regular"/>
                <a:ea typeface="Source Sans Pro Regular"/>
                <a:cs typeface="Source Sans Pro Regular"/>
                <a:sym typeface="Source Sans Pro Regular"/>
              </a:defRPr>
            </a:pPr>
            <a:r>
              <a:rPr lang="ar-EG">
                <a:latin typeface="Sakkal Majalla" panose="02000000000000000000" pitchFamily="2" charset="-78"/>
                <a:cs typeface="Sakkal Majalla" panose="02000000000000000000" pitchFamily="2" charset="-78"/>
              </a:rPr>
              <a:t>بل إن </a:t>
            </a:r>
            <a:r>
              <a:rPr>
                <a:latin typeface="Sakkal Majalla" panose="02000000000000000000" pitchFamily="2" charset="-78"/>
                <a:cs typeface="Sakkal Majalla" panose="02000000000000000000" pitchFamily="2" charset="-78"/>
              </a:rPr>
              <a:t>وجود </a:t>
            </a:r>
            <a:r>
              <a:rPr dirty="0" err="1">
                <a:latin typeface="Sakkal Majalla" panose="02000000000000000000" pitchFamily="2" charset="-78"/>
                <a:cs typeface="Sakkal Majalla" panose="02000000000000000000" pitchFamily="2" charset="-78"/>
              </a:rPr>
              <a:t>قائمة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منصة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مختارة</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مثل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قائمة</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أعضاء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المحتملين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قبل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الفاشية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سبيل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المثال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أمرٌ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بالغُ</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الأهمية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أجل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النشر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الوقت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المناسب</a:t>
            </a:r>
            <a:r>
              <a:rPr dirty="0">
                <a:latin typeface="Sakkal Majalla" panose="02000000000000000000" pitchFamily="2" charset="-78"/>
                <a:cs typeface="Sakkal Majalla" panose="02000000000000000000" pitchFamily="2" charset="-78"/>
              </a:rPr>
              <a:t>.</a:t>
            </a:r>
          </a:p>
          <a:p>
            <a:pPr marL="285750" indent="-285750" algn="just" rtl="1">
              <a:buClr>
                <a:schemeClr val="accent3"/>
              </a:buClr>
              <a:buSzPct val="100000"/>
              <a:buFont typeface="Arial"/>
              <a:buChar char="•"/>
              <a:defRPr sz="2200">
                <a:latin typeface="Source Sans Pro Regular"/>
                <a:ea typeface="Source Sans Pro Regular"/>
                <a:cs typeface="Source Sans Pro Regular"/>
                <a:sym typeface="Source Sans Pro Regular"/>
              </a:defRPr>
            </a:pPr>
            <a:endParaRPr dirty="0">
              <a:latin typeface="Sakkal Majalla" panose="02000000000000000000" pitchFamily="2" charset="-78"/>
              <a:cs typeface="Sakkal Majalla" panose="02000000000000000000" pitchFamily="2" charset="-78"/>
            </a:endParaRPr>
          </a:p>
          <a:p>
            <a:pPr marL="285750" indent="-285750" algn="just" rtl="1">
              <a:buClr>
                <a:schemeClr val="accent3"/>
              </a:buClr>
              <a:buSzPct val="100000"/>
              <a:buFont typeface="Arial"/>
              <a:buChar char="•"/>
              <a:defRPr sz="2200">
                <a:latin typeface="Source Sans Pro Regular"/>
                <a:ea typeface="Source Sans Pro Regular"/>
                <a:cs typeface="Source Sans Pro Regular"/>
                <a:sym typeface="Source Sans Pro Regular"/>
              </a:defRPr>
            </a:pPr>
            <a:endParaRPr dirty="0">
              <a:latin typeface="Sakkal Majalla" panose="02000000000000000000" pitchFamily="2" charset="-78"/>
              <a:cs typeface="Sakkal Majalla" panose="02000000000000000000" pitchFamily="2" charset="-78"/>
            </a:endParaRPr>
          </a:p>
          <a:p>
            <a:pPr marL="285750" indent="-285750" algn="just" rtl="1">
              <a:buClr>
                <a:schemeClr val="accent3"/>
              </a:buClr>
              <a:buSzPct val="100000"/>
              <a:buFont typeface="Arial"/>
              <a:buChar char="•"/>
              <a:defRPr sz="2200">
                <a:latin typeface="Source Sans Pro Regular"/>
                <a:ea typeface="Source Sans Pro Regular"/>
                <a:cs typeface="Source Sans Pro Regular"/>
                <a:sym typeface="Source Sans Pro Regular"/>
              </a:defRPr>
            </a:pPr>
            <a:endParaRPr dirty="0">
              <a:latin typeface="Sakkal Majalla" panose="02000000000000000000" pitchFamily="2" charset="-78"/>
              <a:cs typeface="Sakkal Majalla" panose="02000000000000000000" pitchFamily="2" charset="-78"/>
            </a:endParaRPr>
          </a:p>
          <a:p>
            <a:pPr marL="285750" indent="-285750" algn="just" rtl="1">
              <a:buClr>
                <a:schemeClr val="accent3"/>
              </a:buClr>
              <a:buSzPct val="100000"/>
              <a:buFont typeface="Arial"/>
              <a:buChar char="•"/>
              <a:defRPr sz="2200">
                <a:latin typeface="Source Sans Pro Regular"/>
                <a:ea typeface="Source Sans Pro Regular"/>
                <a:cs typeface="Source Sans Pro Regular"/>
                <a:sym typeface="Source Sans Pro Regular"/>
              </a:defRPr>
            </a:pPr>
            <a:endParaRPr dirty="0">
              <a:latin typeface="Sakkal Majalla" panose="02000000000000000000" pitchFamily="2" charset="-78"/>
              <a:cs typeface="Sakkal Majalla" panose="02000000000000000000" pitchFamily="2" charset="-78"/>
            </a:endParaRPr>
          </a:p>
          <a:p>
            <a:pPr marL="285750" indent="-285750" algn="just" rtl="1">
              <a:buClr>
                <a:schemeClr val="accent3"/>
              </a:buClr>
              <a:buSzPct val="100000"/>
              <a:buFont typeface="Arial"/>
              <a:buChar char="•"/>
              <a:defRPr sz="2200">
                <a:latin typeface="Source Sans Pro Regular"/>
                <a:ea typeface="Source Sans Pro Regular"/>
                <a:cs typeface="Source Sans Pro Regular"/>
                <a:sym typeface="Source Sans Pro Regular"/>
              </a:defRPr>
            </a:pPr>
            <a:endParaRPr dirty="0">
              <a:latin typeface="Sakkal Majalla" panose="02000000000000000000" pitchFamily="2" charset="-78"/>
              <a:cs typeface="Sakkal Majalla" panose="02000000000000000000" pitchFamily="2" charset="-78"/>
            </a:endParaRPr>
          </a:p>
        </p:txBody>
      </p:sp>
      <p:pic>
        <p:nvPicPr>
          <p:cNvPr id="1075" name="Picture 2" descr="Picture 2"/>
          <p:cNvPicPr>
            <a:picLocks noChangeAspect="1"/>
          </p:cNvPicPr>
          <p:nvPr/>
        </p:nvPicPr>
        <p:blipFill>
          <a:blip r:embed="rId3"/>
          <a:stretch>
            <a:fillRect/>
          </a:stretch>
        </p:blipFill>
        <p:spPr>
          <a:xfrm>
            <a:off x="8566877" y="3532254"/>
            <a:ext cx="1402081" cy="1603458"/>
          </a:xfrm>
          <a:prstGeom prst="rect">
            <a:avLst/>
          </a:prstGeom>
          <a:ln w="12700">
            <a:miter lim="400000"/>
          </a:ln>
        </p:spPr>
      </p:pic>
      <p:sp>
        <p:nvSpPr>
          <p:cNvPr id="1076" name="Rectangle 5"/>
          <p:cNvSpPr txBox="1"/>
          <p:nvPr/>
        </p:nvSpPr>
        <p:spPr>
          <a:xfrm>
            <a:off x="1968637" y="1966281"/>
            <a:ext cx="7914133" cy="110799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rtlCol="1" anchor="t">
            <a:spAutoFit/>
          </a:bodyPr>
          <a:lstStyle>
            <a:lvl1pPr marL="285750" indent="-285750" algn="just" rtl="1">
              <a:buClr>
                <a:schemeClr val="accent3"/>
              </a:buClr>
              <a:buSzPct val="100000"/>
              <a:buFont typeface="Arial"/>
              <a:buChar char="•"/>
              <a:defRPr sz="2200">
                <a:latin typeface="Source Sans Pro Regular"/>
                <a:ea typeface="Source Sans Pro Regular"/>
                <a:cs typeface="Source Sans Pro Regular"/>
                <a:sym typeface="Source Sans Pro Regular"/>
              </a:defRPr>
            </a:lvl1pPr>
          </a:lstStyle>
          <a:p>
            <a:pPr rtl="1">
              <a:buClr>
                <a:srgbClr val="C00000"/>
              </a:buClr>
            </a:pP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يوجد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بعض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الأحيان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تعاون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القطاعات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وفقًا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لما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تمليه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الظروف</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في </a:t>
            </a:r>
            <a:r>
              <a:rPr dirty="0" err="1">
                <a:latin typeface="Sakkal Majalla" panose="02000000000000000000" pitchFamily="2" charset="-78"/>
                <a:cs typeface="Sakkal Majalla" panose="02000000000000000000" pitchFamily="2" charset="-78"/>
              </a:rPr>
              <a:t>أثناء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الفاشيات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فإن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إنشاء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آلية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وظيفية</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مثل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لجنة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فرقة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متعددة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القطاعات</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قبل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حدوث</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حالة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الطوارئ</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أمرٌ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بالغُ</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الأهمية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أجل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الفعّ</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الة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الوقت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المناسب</a:t>
            </a:r>
            <a:r>
              <a:rPr dirty="0">
                <a:latin typeface="Sakkal Majalla" panose="02000000000000000000" pitchFamily="2" charset="-78"/>
                <a:cs typeface="Sakkal Majalla" panose="02000000000000000000" pitchFamily="2" charset="-78"/>
              </a:rPr>
              <a:t>.</a:t>
            </a:r>
          </a:p>
        </p:txBody>
      </p:sp>
      <p:sp>
        <p:nvSpPr>
          <p:cNvPr id="2" name="Title 16">
            <a:extLst>
              <a:ext uri="{FF2B5EF4-FFF2-40B4-BE49-F238E27FC236}">
                <a16:creationId xmlns:a16="http://schemas.microsoft.com/office/drawing/2014/main" xmlns="" id="{A280CB6E-072D-E10B-1E93-E30A5D1800A7}"/>
              </a:ext>
            </a:extLst>
          </p:cNvPr>
          <p:cNvSpPr txBox="1">
            <a:spLocks/>
          </p:cNvSpPr>
          <p:nvPr/>
        </p:nvSpPr>
        <p:spPr>
          <a:xfrm>
            <a:off x="288036" y="5422"/>
            <a:ext cx="9294114" cy="575604"/>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a:bodyPr>
          <a:lstStyle>
            <a:lvl1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a:r>
              <a:rPr lang="ar" b="1" dirty="0">
                <a:latin typeface="Sakkal Majalla" panose="02000000000000000000" pitchFamily="2" charset="-78"/>
                <a:cs typeface="Sakkal Majalla" panose="02000000000000000000" pitchFamily="2" charset="-78"/>
              </a:rPr>
              <a:t>متى تكون هناك حاجة للقدرة على الاستجابة المتعددة القطاعات؟</a:t>
            </a:r>
          </a:p>
        </p:txBody>
      </p:sp>
    </p:spTree>
  </p:cSld>
  <p:clrMapOvr>
    <a:masterClrMapping/>
  </p:clrMapOvr>
  <p:transition spd="med"/>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81" name="Table 5"/>
          <p:cNvGraphicFramePr/>
          <p:nvPr>
            <p:extLst>
              <p:ext uri="{D42A27DB-BD31-4B8C-83A1-F6EECF244321}">
                <p14:modId xmlns:p14="http://schemas.microsoft.com/office/powerpoint/2010/main" val="2460476803"/>
              </p:ext>
            </p:extLst>
          </p:nvPr>
        </p:nvGraphicFramePr>
        <p:xfrm>
          <a:off x="1071718" y="4213085"/>
          <a:ext cx="9601199" cy="2066318"/>
        </p:xfrm>
        <a:graphic>
          <a:graphicData uri="http://schemas.openxmlformats.org/drawingml/2006/table">
            <a:tbl>
              <a:tblPr>
                <a:tableStyleId>{4C3C2611-4C71-4FC5-86AE-919BDF0F9419}</a:tableStyleId>
              </a:tblPr>
              <a:tblGrid>
                <a:gridCol w="4635062">
                  <a:extLst>
                    <a:ext uri="{9D8B030D-6E8A-4147-A177-3AD203B41FA5}">
                      <a16:colId xmlns:a16="http://schemas.microsoft.com/office/drawing/2014/main" xmlns="" val="20000"/>
                    </a:ext>
                  </a:extLst>
                </a:gridCol>
                <a:gridCol w="394138">
                  <a:extLst>
                    <a:ext uri="{9D8B030D-6E8A-4147-A177-3AD203B41FA5}">
                      <a16:colId xmlns:a16="http://schemas.microsoft.com/office/drawing/2014/main" xmlns="" val="20001"/>
                    </a:ext>
                  </a:extLst>
                </a:gridCol>
                <a:gridCol w="4571999">
                  <a:extLst>
                    <a:ext uri="{9D8B030D-6E8A-4147-A177-3AD203B41FA5}">
                      <a16:colId xmlns:a16="http://schemas.microsoft.com/office/drawing/2014/main" xmlns="" val="20002"/>
                    </a:ext>
                  </a:extLst>
                </a:gridCol>
              </a:tblGrid>
              <a:tr h="2066318">
                <a:tc>
                  <a:txBody>
                    <a:bodyPr/>
                    <a:lstStyle/>
                    <a:p>
                      <a:pPr lvl="1" indent="81280" algn="ctr" defTabSz="162744" rtl="1">
                        <a:defRPr sz="1600">
                          <a:latin typeface="Source Sans Pro Regular"/>
                          <a:ea typeface="Source Sans Pro Regular"/>
                          <a:cs typeface="Source Sans Pro Regular"/>
                        </a:defRPr>
                      </a:pPr>
                      <a:r>
                        <a:rPr lang="ar" sz="1400" dirty="0">
                          <a:latin typeface="Sakkal Majalla" panose="02000000000000000000" pitchFamily="2" charset="-78"/>
                          <a:cs typeface="Sakkal Majalla" panose="02000000000000000000" pitchFamily="2" charset="-78"/>
                        </a:rPr>
                        <a:t>الأطباء السريريون</a:t>
                      </a:r>
                    </a:p>
                    <a:p>
                      <a:pPr lvl="1" indent="81280" algn="ctr" defTabSz="162744" rtl="1">
                        <a:defRPr sz="1600">
                          <a:latin typeface="Source Sans Pro Regular"/>
                          <a:ea typeface="Source Sans Pro Regular"/>
                          <a:cs typeface="Source Sans Pro Regular"/>
                        </a:defRPr>
                      </a:pPr>
                      <a:r>
                        <a:rPr lang="ar" sz="1400" dirty="0">
                          <a:latin typeface="Sakkal Majalla" panose="02000000000000000000" pitchFamily="2" charset="-78"/>
                          <a:cs typeface="Sakkal Majalla" panose="02000000000000000000" pitchFamily="2" charset="-78"/>
                        </a:rPr>
                        <a:t>الأطباء البيطريون</a:t>
                      </a:r>
                    </a:p>
                    <a:p>
                      <a:pPr lvl="1" indent="81280" algn="ctr" defTabSz="162744" rtl="1">
                        <a:defRPr sz="1600">
                          <a:latin typeface="Source Sans Pro Regular"/>
                          <a:ea typeface="Source Sans Pro Regular"/>
                          <a:cs typeface="Source Sans Pro Regular"/>
                        </a:defRPr>
                      </a:pPr>
                      <a:r>
                        <a:rPr lang="ar" sz="1400" dirty="0">
                          <a:latin typeface="Sakkal Majalla" panose="02000000000000000000" pitchFamily="2" charset="-78"/>
                          <a:cs typeface="Sakkal Majalla" panose="02000000000000000000" pitchFamily="2" charset="-78"/>
                        </a:rPr>
                        <a:t>اختصاصيون في مجال التطهير</a:t>
                      </a:r>
                    </a:p>
                    <a:p>
                      <a:pPr lvl="1" indent="81280" algn="ctr" defTabSz="162744" rtl="1">
                        <a:defRPr sz="1600">
                          <a:latin typeface="Source Sans Pro Regular"/>
                          <a:ea typeface="Source Sans Pro Regular"/>
                          <a:cs typeface="Source Sans Pro Regular"/>
                        </a:defRPr>
                      </a:pPr>
                      <a:r>
                        <a:rPr lang="ar" sz="1400" dirty="0">
                          <a:latin typeface="Sakkal Majalla" panose="02000000000000000000" pitchFamily="2" charset="-78"/>
                          <a:cs typeface="Sakkal Majalla" panose="02000000000000000000" pitchFamily="2" charset="-78"/>
                        </a:rPr>
                        <a:t>اختصاصيون في مجال الصحة البيئية</a:t>
                      </a:r>
                    </a:p>
                    <a:p>
                      <a:pPr lvl="1" indent="81280" algn="ctr" defTabSz="162744" rtl="1">
                        <a:defRPr sz="1600">
                          <a:latin typeface="Source Sans Pro Regular"/>
                          <a:ea typeface="Source Sans Pro Regular"/>
                          <a:cs typeface="Source Sans Pro Regular"/>
                        </a:defRPr>
                      </a:pPr>
                      <a:r>
                        <a:rPr lang="ar" sz="1400" dirty="0">
                          <a:latin typeface="Sakkal Majalla" panose="02000000000000000000" pitchFamily="2" charset="-78"/>
                          <a:cs typeface="Sakkal Majalla" panose="02000000000000000000" pitchFamily="2" charset="-78"/>
                        </a:rPr>
                        <a:t>خبراء في مجال الوقاية من العدوى ومكافحتها</a:t>
                      </a:r>
                    </a:p>
                    <a:p>
                      <a:pPr lvl="1" indent="81280" algn="ctr" defTabSz="162744" rtl="1">
                        <a:defRPr sz="1600">
                          <a:latin typeface="Source Sans Pro Regular"/>
                          <a:ea typeface="Source Sans Pro Regular"/>
                          <a:cs typeface="Source Sans Pro Regular"/>
                        </a:defRPr>
                      </a:pPr>
                      <a:r>
                        <a:rPr lang="ar" sz="1400" dirty="0">
                          <a:latin typeface="Sakkal Majalla" panose="02000000000000000000" pitchFamily="2" charset="-78"/>
                          <a:cs typeface="Sakkal Majalla" panose="02000000000000000000" pitchFamily="2" charset="-78"/>
                        </a:rPr>
                        <a:t>أخصائيو اللوجستيات (المقر الرئيسي أو الميدان)</a:t>
                      </a:r>
                    </a:p>
                    <a:p>
                      <a:pPr lvl="1" algn="ctr" rtl="1">
                        <a:defRPr sz="1600">
                          <a:latin typeface="Source Sans Pro Regular"/>
                          <a:ea typeface="Source Sans Pro Regular"/>
                          <a:cs typeface="Source Sans Pro Regular"/>
                        </a:defRPr>
                      </a:pPr>
                      <a:r>
                        <a:rPr lang="ar" sz="1400" dirty="0">
                          <a:latin typeface="Sakkal Majalla" panose="02000000000000000000" pitchFamily="2" charset="-78"/>
                          <a:cs typeface="Sakkal Majalla" panose="02000000000000000000" pitchFamily="2" charset="-78"/>
                        </a:rPr>
                        <a:t>وغيرهم كثير...</a:t>
                      </a:r>
                    </a:p>
                    <a:p>
                      <a:pPr lvl="1" indent="81372" algn="ctr" defTabSz="162744" rtl="1">
                        <a:defRPr sz="1400">
                          <a:latin typeface="Source Sans Pro Regular"/>
                          <a:ea typeface="Source Sans Pro Regular"/>
                          <a:cs typeface="Source Sans Pro Regular"/>
                        </a:defRPr>
                      </a:pPr>
                      <a:endParaRPr dirty="0">
                        <a:latin typeface="Sakkal Majalla" panose="02000000000000000000" pitchFamily="2" charset="-78"/>
                        <a:cs typeface="Sakkal Majalla" panose="02000000000000000000" pitchFamily="2" charset="-78"/>
                      </a:endParaRPr>
                    </a:p>
                  </a:txBody>
                  <a:tcPr marL="45720" marR="45720" horzOverflow="overflow"/>
                </a:tc>
                <a:tc>
                  <a:txBody>
                    <a:bodyPr/>
                    <a:lstStyle/>
                    <a:p>
                      <a:pPr algn="ctr" defTabSz="162744" rtl="1">
                        <a:defRPr sz="300">
                          <a:latin typeface="Source Sans Pro Regular"/>
                          <a:ea typeface="Source Sans Pro Regular"/>
                          <a:cs typeface="Source Sans Pro Regular"/>
                        </a:defRPr>
                      </a:pPr>
                      <a:endParaRPr>
                        <a:latin typeface="Sakkal Majalla" panose="02000000000000000000" pitchFamily="2" charset="-78"/>
                        <a:cs typeface="Sakkal Majalla" panose="02000000000000000000" pitchFamily="2" charset="-78"/>
                      </a:endParaRPr>
                    </a:p>
                  </a:txBody>
                  <a:tcPr marL="45720" marR="45720" horzOverflow="overflow"/>
                </a:tc>
                <a:tc>
                  <a:txBody>
                    <a:bodyPr/>
                    <a:lstStyle/>
                    <a:p>
                      <a:pPr lvl="1" indent="81280" algn="ctr" defTabSz="162744" rtl="1">
                        <a:defRPr sz="1600">
                          <a:latin typeface="Source Sans Pro Regular"/>
                          <a:ea typeface="Source Sans Pro Regular"/>
                          <a:cs typeface="Source Sans Pro Regular"/>
                        </a:defRPr>
                      </a:pPr>
                      <a:r>
                        <a:rPr lang="ar" sz="1400" dirty="0">
                          <a:latin typeface="Sakkal Majalla" panose="02000000000000000000" pitchFamily="2" charset="-78"/>
                          <a:cs typeface="Sakkal Majalla" panose="02000000000000000000" pitchFamily="2" charset="-78"/>
                        </a:rPr>
                        <a:t>أخصائيُّو الوبائيات</a:t>
                      </a:r>
                    </a:p>
                    <a:p>
                      <a:pPr lvl="1" indent="81280" algn="ctr" defTabSz="162744" rtl="1">
                        <a:defRPr sz="1600">
                          <a:latin typeface="Source Sans Pro Regular"/>
                          <a:ea typeface="Source Sans Pro Regular"/>
                          <a:cs typeface="Source Sans Pro Regular"/>
                        </a:defRPr>
                      </a:pPr>
                      <a:r>
                        <a:rPr lang="ar" sz="1400" dirty="0">
                          <a:latin typeface="Sakkal Majalla" panose="02000000000000000000" pitchFamily="2" charset="-78"/>
                          <a:cs typeface="Sakkal Majalla" panose="02000000000000000000" pitchFamily="2" charset="-78"/>
                        </a:rPr>
                        <a:t>اختصاصيّ</a:t>
                      </a:r>
                      <a:r>
                        <a:rPr lang="ar-EG" sz="1400" dirty="0">
                          <a:latin typeface="Sakkal Majalla" panose="02000000000000000000" pitchFamily="2" charset="-78"/>
                          <a:cs typeface="Sakkal Majalla" panose="02000000000000000000" pitchFamily="2" charset="-78"/>
                        </a:rPr>
                        <a:t>ُ</a:t>
                      </a:r>
                      <a:r>
                        <a:rPr lang="ar" sz="1400" dirty="0">
                          <a:latin typeface="Sakkal Majalla" panose="02000000000000000000" pitchFamily="2" charset="-78"/>
                          <a:cs typeface="Sakkal Majalla" panose="02000000000000000000" pitchFamily="2" charset="-78"/>
                        </a:rPr>
                        <a:t>و التغذية</a:t>
                      </a:r>
                    </a:p>
                    <a:p>
                      <a:pPr lvl="1" algn="ctr" rtl="1">
                        <a:defRPr sz="1600">
                          <a:latin typeface="Source Sans Pro Regular"/>
                          <a:ea typeface="Source Sans Pro Regular"/>
                          <a:cs typeface="Source Sans Pro Regular"/>
                        </a:defRPr>
                      </a:pPr>
                      <a:r>
                        <a:rPr lang="ar" sz="1400" dirty="0">
                          <a:latin typeface="Sakkal Majalla" panose="02000000000000000000" pitchFamily="2" charset="-78"/>
                          <a:cs typeface="Sakkal Majalla" panose="02000000000000000000" pitchFamily="2" charset="-78"/>
                        </a:rPr>
                        <a:t>خبراء مكافحة النواقل</a:t>
                      </a:r>
                    </a:p>
                    <a:p>
                      <a:pPr lvl="1" indent="81280" algn="ctr" defTabSz="162744" rtl="1">
                        <a:defRPr sz="1600">
                          <a:latin typeface="Source Sans Pro Regular"/>
                          <a:ea typeface="Source Sans Pro Regular"/>
                          <a:cs typeface="Source Sans Pro Regular"/>
                        </a:defRPr>
                      </a:pPr>
                      <a:r>
                        <a:rPr lang="ar" sz="1400" dirty="0">
                          <a:latin typeface="Sakkal Majalla" panose="02000000000000000000" pitchFamily="2" charset="-78"/>
                          <a:cs typeface="Sakkal Majalla" panose="02000000000000000000" pitchFamily="2" charset="-78"/>
                        </a:rPr>
                        <a:t>خبراء الدعم النفسي الاجتماعي</a:t>
                      </a:r>
                    </a:p>
                    <a:p>
                      <a:pPr lvl="1" indent="81280" algn="ctr" defTabSz="162744" rtl="1">
                        <a:defRPr sz="1600">
                          <a:latin typeface="Source Sans Pro Regular"/>
                          <a:ea typeface="Source Sans Pro Regular"/>
                          <a:cs typeface="Source Sans Pro Regular"/>
                        </a:defRPr>
                      </a:pPr>
                      <a:r>
                        <a:rPr lang="ar" sz="1400" dirty="0">
                          <a:latin typeface="Sakkal Majalla" panose="02000000000000000000" pitchFamily="2" charset="-78"/>
                          <a:cs typeface="Sakkal Majalla" panose="02000000000000000000" pitchFamily="2" charset="-78"/>
                        </a:rPr>
                        <a:t>خبراء في مجال المياه والإصحاح والنظافة الشخصية </a:t>
                      </a:r>
                    </a:p>
                    <a:p>
                      <a:pPr lvl="1" indent="81280" algn="ctr" defTabSz="162744" rtl="1">
                        <a:defRPr sz="1600">
                          <a:latin typeface="Source Sans Pro Regular"/>
                          <a:ea typeface="Source Sans Pro Regular"/>
                          <a:cs typeface="Source Sans Pro Regular"/>
                        </a:defRPr>
                      </a:pPr>
                      <a:r>
                        <a:rPr lang="ar" sz="1400" dirty="0">
                          <a:latin typeface="Sakkal Majalla" panose="02000000000000000000" pitchFamily="2" charset="-78"/>
                          <a:cs typeface="Sakkal Majalla" panose="02000000000000000000" pitchFamily="2" charset="-78"/>
                        </a:rPr>
                        <a:t>اختصاصيون في مجال الاتصالات</a:t>
                      </a:r>
                    </a:p>
                    <a:p>
                      <a:pPr lvl="1" indent="81280" algn="ctr" defTabSz="162744" rtl="1">
                        <a:defRPr sz="1600">
                          <a:latin typeface="Source Sans Pro Regular"/>
                          <a:ea typeface="Source Sans Pro Regular"/>
                          <a:cs typeface="Source Sans Pro Regular"/>
                        </a:defRPr>
                      </a:pPr>
                      <a:r>
                        <a:rPr lang="ar" sz="1400" dirty="0">
                          <a:latin typeface="Sakkal Majalla" panose="02000000000000000000" pitchFamily="2" charset="-78"/>
                          <a:cs typeface="Sakkal Majalla" panose="02000000000000000000" pitchFamily="2" charset="-78"/>
                        </a:rPr>
                        <a:t>وغيرهم كثيرون...</a:t>
                      </a:r>
                    </a:p>
                  </a:txBody>
                  <a:tcPr marL="45720" marR="45720" horzOverflow="overflow"/>
                </a:tc>
                <a:extLst>
                  <a:ext uri="{0D108BD9-81ED-4DB2-BD59-A6C34878D82A}">
                    <a16:rowId xmlns:a16="http://schemas.microsoft.com/office/drawing/2014/main" xmlns="" val="10000"/>
                  </a:ext>
                </a:extLst>
              </a:tr>
            </a:tbl>
          </a:graphicData>
        </a:graphic>
      </p:graphicFrame>
      <p:pic>
        <p:nvPicPr>
          <p:cNvPr id="1082" name="Picture 2" descr="Picture 2"/>
          <p:cNvPicPr>
            <a:picLocks noChangeAspect="1"/>
          </p:cNvPicPr>
          <p:nvPr/>
        </p:nvPicPr>
        <p:blipFill>
          <a:blip r:embed="rId2"/>
          <a:stretch>
            <a:fillRect/>
          </a:stretch>
        </p:blipFill>
        <p:spPr>
          <a:xfrm>
            <a:off x="5142213" y="3927131"/>
            <a:ext cx="1565291" cy="1787134"/>
          </a:xfrm>
          <a:prstGeom prst="rect">
            <a:avLst/>
          </a:prstGeom>
          <a:ln w="12700">
            <a:miter lim="400000"/>
          </a:ln>
        </p:spPr>
      </p:pic>
      <p:pic>
        <p:nvPicPr>
          <p:cNvPr id="1083" name="Picture 2" descr="Picture 2"/>
          <p:cNvPicPr>
            <a:picLocks noChangeAspect="1"/>
          </p:cNvPicPr>
          <p:nvPr/>
        </p:nvPicPr>
        <p:blipFill>
          <a:blip r:embed="rId3"/>
          <a:stretch>
            <a:fillRect/>
          </a:stretch>
        </p:blipFill>
        <p:spPr>
          <a:xfrm>
            <a:off x="9146180" y="1512613"/>
            <a:ext cx="1083660" cy="1083659"/>
          </a:xfrm>
          <a:prstGeom prst="rect">
            <a:avLst/>
          </a:prstGeom>
          <a:ln w="12700">
            <a:miter lim="400000"/>
          </a:ln>
        </p:spPr>
      </p:pic>
      <p:sp>
        <p:nvSpPr>
          <p:cNvPr id="1084" name="Rectangle 1"/>
          <p:cNvSpPr txBox="1"/>
          <p:nvPr/>
        </p:nvSpPr>
        <p:spPr>
          <a:xfrm>
            <a:off x="710964" y="3352800"/>
            <a:ext cx="9634898" cy="46166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rtlCol="1">
            <a:spAutoFit/>
          </a:bodyPr>
          <a:lstStyle>
            <a:lvl1pPr algn="r" rtl="1">
              <a:defRPr sz="2200">
                <a:latin typeface="Source Sans Pro Regular"/>
                <a:ea typeface="Source Sans Pro Regular"/>
                <a:cs typeface="Source Sans Pro Regular"/>
                <a:sym typeface="Source Sans Pro Regular"/>
              </a:defRPr>
            </a:lvl1pPr>
          </a:lstStyle>
          <a:p>
            <a:pPr rtl="1"/>
            <a:r>
              <a:rPr lang="ar" sz="2400" b="1">
                <a:solidFill>
                  <a:srgbClr val="C00000"/>
                </a:solidFill>
                <a:latin typeface="Sakkal Majalla" panose="02000000000000000000" pitchFamily="2" charset="-78"/>
                <a:cs typeface="Sakkal Majalla" panose="02000000000000000000" pitchFamily="2" charset="-78"/>
              </a:rPr>
              <a:t>بالنسبة لفريق الاستجابة السريعة، قد تتضمن المهن ذات الصلة، على سبيل المثال لا الحصر، ما يأتي: </a:t>
            </a:r>
          </a:p>
        </p:txBody>
      </p:sp>
      <p:sp>
        <p:nvSpPr>
          <p:cNvPr id="1085" name="Rectangle 10"/>
          <p:cNvSpPr/>
          <p:nvPr/>
        </p:nvSpPr>
        <p:spPr>
          <a:xfrm>
            <a:off x="1696721" y="939889"/>
            <a:ext cx="7248210" cy="1569660"/>
          </a:xfrm>
          <a:prstGeom prst="rect">
            <a:avLst/>
          </a:prstGeom>
          <a:solidFill>
            <a:srgbClr val="FFFFFF"/>
          </a:solidFill>
          <a:ln w="12700">
            <a:miter lim="400000"/>
          </a:ln>
          <a:effectLst>
            <a:outerShdw blurRad="63500" dist="33020" dir="3180000" rotWithShape="0">
              <a:srgbClr val="000000">
                <a:alpha val="30000"/>
              </a:srgbClr>
            </a:outerShdw>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rtlCol="1">
            <a:spAutoFit/>
          </a:bodyPr>
          <a:lstStyle>
            <a:lvl1pPr algn="just" rtl="1">
              <a:defRPr sz="2000">
                <a:latin typeface="Source Sans Pro Regular"/>
                <a:ea typeface="Source Sans Pro Regular"/>
                <a:cs typeface="Source Sans Pro Regular"/>
                <a:sym typeface="Source Sans Pro Regular"/>
              </a:defRPr>
            </a:lvl1pPr>
          </a:lstStyle>
          <a:p>
            <a:pPr rtl="1"/>
            <a:r>
              <a:rPr lang="ar" sz="2400" dirty="0">
                <a:latin typeface="Sakkal Majalla" panose="02000000000000000000" pitchFamily="2" charset="-78"/>
                <a:cs typeface="Sakkal Majalla" panose="02000000000000000000" pitchFamily="2" charset="-78"/>
              </a:rPr>
              <a:t>اتباع نهج الصحة الواحدة لا يعني دائمًا نشر أعضاء فريق الاستجابة السريعة من جميع القطاعات، إذ </a:t>
            </a:r>
            <a:r>
              <a:rPr lang="ar-EG" sz="2400" dirty="0">
                <a:latin typeface="Sakkal Majalla" panose="02000000000000000000" pitchFamily="2" charset="-78"/>
                <a:cs typeface="Sakkal Majalla" panose="02000000000000000000" pitchFamily="2" charset="-78"/>
              </a:rPr>
              <a:t>إ</a:t>
            </a:r>
            <a:r>
              <a:rPr lang="ar" sz="2400" dirty="0">
                <a:latin typeface="Sakkal Majalla" panose="02000000000000000000" pitchFamily="2" charset="-78"/>
                <a:cs typeface="Sakkal Majalla" panose="02000000000000000000" pitchFamily="2" charset="-78"/>
              </a:rPr>
              <a:t>ن ذلك سيكون غالبًا غير ضروري ومكلفًا. وبدلًا من ذلك، ينبغي النظر بعناية في سياق الفاشية واحتياجات الاستجابة عند تحديد أعضاء الفريق المناسبين.</a:t>
            </a:r>
          </a:p>
        </p:txBody>
      </p:sp>
      <p:sp>
        <p:nvSpPr>
          <p:cNvPr id="1087" name="Slide Number Placeholder 5"/>
          <p:cNvSpPr txBox="1">
            <a:spLocks noGrp="1"/>
          </p:cNvSpPr>
          <p:nvPr>
            <p:ph type="sldNum" sz="quarter" idx="2"/>
          </p:nvPr>
        </p:nvSpPr>
        <p:spPr>
          <a:xfrm>
            <a:off x="11507238" y="6330334"/>
            <a:ext cx="166069" cy="200055"/>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rtlCol="1"/>
          <a:lstStyle/>
          <a:p>
            <a:pPr rtl="1"/>
            <a:fld id="{86CB4B4D-7CA3-9044-876B-883B54F8677D}" type="slidenum">
              <a:rPr>
                <a:latin typeface="Sakkal Majalla" panose="02000000000000000000" pitchFamily="2" charset="-78"/>
                <a:cs typeface="Sakkal Majalla" panose="02000000000000000000" pitchFamily="2" charset="-78"/>
              </a:rPr>
              <a:t>63</a:t>
            </a:fld>
            <a:endParaRPr>
              <a:latin typeface="Sakkal Majalla" panose="02000000000000000000" pitchFamily="2" charset="-78"/>
              <a:cs typeface="Sakkal Majalla" panose="02000000000000000000" pitchFamily="2" charset="-78"/>
            </a:endParaRPr>
          </a:p>
        </p:txBody>
      </p:sp>
      <p:sp>
        <p:nvSpPr>
          <p:cNvPr id="2" name="Title 16">
            <a:extLst>
              <a:ext uri="{FF2B5EF4-FFF2-40B4-BE49-F238E27FC236}">
                <a16:creationId xmlns:a16="http://schemas.microsoft.com/office/drawing/2014/main" xmlns="" id="{D9A683DB-CAF1-BDE2-E0DB-738AC870081C}"/>
              </a:ext>
            </a:extLst>
          </p:cNvPr>
          <p:cNvSpPr txBox="1">
            <a:spLocks/>
          </p:cNvSpPr>
          <p:nvPr/>
        </p:nvSpPr>
        <p:spPr>
          <a:xfrm>
            <a:off x="288036" y="14282"/>
            <a:ext cx="4483989" cy="52698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lnSpcReduction="10000"/>
          </a:bodyPr>
          <a:lstStyle>
            <a:lvl1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a:r>
              <a:rPr lang="ar" b="1" dirty="0">
                <a:latin typeface="Sakkal Majalla" panose="02000000000000000000" pitchFamily="2" charset="-78"/>
                <a:cs typeface="Sakkal Majalla" panose="02000000000000000000" pitchFamily="2" charset="-78"/>
              </a:rPr>
              <a:t>من ينبغي إدراجه؟</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1084"/>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2" nodeType="afterEffect">
                                  <p:stCondLst>
                                    <p:cond delay="0"/>
                                  </p:stCondLst>
                                  <p:iterate>
                                    <p:tmAbs val="0"/>
                                  </p:iterate>
                                  <p:childTnLst>
                                    <p:set>
                                      <p:cBhvr>
                                        <p:cTn id="9" fill="hold"/>
                                        <p:tgtEl>
                                          <p:spTgt spid="1081"/>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3" nodeType="afterEffect">
                                  <p:stCondLst>
                                    <p:cond delay="0"/>
                                  </p:stCondLst>
                                  <p:iterate>
                                    <p:tmAbs val="0"/>
                                  </p:iterate>
                                  <p:childTnLst>
                                    <p:set>
                                      <p:cBhvr>
                                        <p:cTn id="12" fill="hold"/>
                                        <p:tgtEl>
                                          <p:spTgt spid="10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1" grpId="2" animBg="1" advAuto="0"/>
      <p:bldP spid="1082" grpId="3" animBg="1" advAuto="0"/>
      <p:bldP spid="1084" grpId="1" animBg="1" advAuto="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9" name="Content Placeholder 2"/>
          <p:cNvSpPr txBox="1">
            <a:spLocks noGrp="1"/>
          </p:cNvSpPr>
          <p:nvPr>
            <p:ph type="body" sz="half" idx="1"/>
          </p:nvPr>
        </p:nvSpPr>
        <p:spPr>
          <a:xfrm>
            <a:off x="871007" y="2089260"/>
            <a:ext cx="6901393" cy="4654071"/>
          </a:xfrm>
          <a:prstGeom prst="rect">
            <a:avLst/>
          </a:prstGeom>
        </p:spPr>
        <p:txBody>
          <a:bodyPr rtlCol="1"/>
          <a:lstStyle/>
          <a:p>
            <a:pPr marL="0" indent="0" algn="just" rtl="1">
              <a:buSzTx/>
              <a:buNone/>
              <a:defRPr sz="2400" i="1">
                <a:latin typeface="Source Sans Pro Bold"/>
                <a:ea typeface="Source Sans Pro Bold"/>
                <a:cs typeface="Source Sans Pro Bold"/>
                <a:sym typeface="Source Sans Pro Bold"/>
              </a:defRPr>
            </a:pPr>
            <a:r>
              <a:rPr dirty="0" err="1">
                <a:latin typeface="Sakkal Majalla" panose="02000000000000000000" pitchFamily="2" charset="-78"/>
                <a:cs typeface="Sakkal Majalla" panose="02000000000000000000" pitchFamily="2" charset="-78"/>
              </a:rPr>
              <a:t>يتيح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التدريب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المشترك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لأعضاء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الذين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يضطلعون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بأدوار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متعددة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تقديم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أكثر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ترابط</a:t>
            </a:r>
            <a:r>
              <a:rPr lang="ar-EG" dirty="0">
                <a:latin typeface="Sakkal Majalla" panose="02000000000000000000" pitchFamily="2" charset="-78"/>
                <a:cs typeface="Sakkal Majalla" panose="02000000000000000000" pitchFamily="2" charset="-78"/>
              </a:rPr>
              <a:t>ًا؛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إذ</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يستطيع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أعضاء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التواصل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بشكل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أفضل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وفهم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أنشطة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زملائهم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القطاعات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الأخرى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والتحديات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التي</a:t>
            </a:r>
            <a:r>
              <a:rPr dirty="0">
                <a:latin typeface="Sakkal Majalla" panose="02000000000000000000" pitchFamily="2" charset="-78"/>
                <a:cs typeface="Sakkal Majalla" panose="02000000000000000000" pitchFamily="2" charset="-78"/>
              </a:rPr>
              <a:t> يواجهونها </a:t>
            </a:r>
            <a:r>
              <a:rPr dirty="0" err="1">
                <a:latin typeface="Sakkal Majalla" panose="02000000000000000000" pitchFamily="2" charset="-78"/>
                <a:cs typeface="Sakkal Majalla" panose="02000000000000000000" pitchFamily="2" charset="-78"/>
              </a:rPr>
              <a:t>واحتياجاتهم</a:t>
            </a:r>
            <a:r>
              <a:rPr dirty="0">
                <a:latin typeface="Sakkal Majalla" panose="02000000000000000000" pitchFamily="2" charset="-78"/>
                <a:cs typeface="Sakkal Majalla" panose="02000000000000000000" pitchFamily="2" charset="-78"/>
              </a:rPr>
              <a:t>. </a:t>
            </a:r>
          </a:p>
          <a:p>
            <a:pPr marL="0" indent="0" algn="just" rtl="1">
              <a:buSzTx/>
              <a:buNone/>
              <a:defRPr sz="2400" i="1"/>
            </a:pPr>
            <a:endParaRPr dirty="0">
              <a:latin typeface="Sakkal Majalla" panose="02000000000000000000" pitchFamily="2" charset="-78"/>
              <a:cs typeface="Sakkal Majalla" panose="02000000000000000000" pitchFamily="2" charset="-78"/>
              <a:sym typeface="Source Sans Pro Regular"/>
            </a:endParaRPr>
          </a:p>
          <a:p>
            <a:pPr marL="0" indent="0" algn="just" rtl="1">
              <a:buSzTx/>
              <a:buNone/>
              <a:defRPr sz="2400" i="1"/>
            </a:pPr>
            <a:r>
              <a:rPr dirty="0" err="1">
                <a:latin typeface="Sakkal Majalla" panose="02000000000000000000" pitchFamily="2" charset="-78"/>
                <a:cs typeface="Sakkal Majalla" panose="02000000000000000000" pitchFamily="2" charset="-78"/>
              </a:rPr>
              <a:t>وبالإضافة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ذلك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يتيح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التدريب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المشترك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بناء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الثقة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تُع</a:t>
            </a:r>
            <a:r>
              <a:rPr lang="ar-EG" dirty="0">
                <a:latin typeface="Sakkal Majalla" panose="02000000000000000000" pitchFamily="2" charset="-78"/>
                <a:cs typeface="Sakkal Majalla" panose="02000000000000000000" pitchFamily="2" charset="-78"/>
              </a:rPr>
              <a:t>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ذات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أهمية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بالغة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للتعاون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المتعدد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القطاعات</a:t>
            </a:r>
            <a:r>
              <a:rPr dirty="0">
                <a:latin typeface="Sakkal Majalla" panose="02000000000000000000" pitchFamily="2" charset="-78"/>
                <a:cs typeface="Sakkal Majalla" panose="02000000000000000000" pitchFamily="2" charset="-78"/>
              </a:rPr>
              <a:t>.</a:t>
            </a:r>
          </a:p>
        </p:txBody>
      </p:sp>
      <p:sp>
        <p:nvSpPr>
          <p:cNvPr id="1090" name="Slide Number Placeholder 5"/>
          <p:cNvSpPr txBox="1">
            <a:spLocks noGrp="1"/>
          </p:cNvSpPr>
          <p:nvPr>
            <p:ph type="sldNum" sz="quarter" idx="2"/>
          </p:nvPr>
        </p:nvSpPr>
        <p:spPr>
          <a:xfrm>
            <a:off x="11507238" y="6330334"/>
            <a:ext cx="166069" cy="200055"/>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rtlCol="1"/>
          <a:lstStyle/>
          <a:p>
            <a:pPr rtl="1"/>
            <a:fld id="{86CB4B4D-7CA3-9044-876B-883B54F8677D}" type="slidenum">
              <a:rPr>
                <a:latin typeface="Sakkal Majalla" panose="02000000000000000000" pitchFamily="2" charset="-78"/>
                <a:cs typeface="Sakkal Majalla" panose="02000000000000000000" pitchFamily="2" charset="-78"/>
              </a:rPr>
              <a:t>64</a:t>
            </a:fld>
            <a:endParaRPr>
              <a:latin typeface="Sakkal Majalla" panose="02000000000000000000" pitchFamily="2" charset="-78"/>
              <a:cs typeface="Sakkal Majalla" panose="02000000000000000000" pitchFamily="2" charset="-78"/>
            </a:endParaRPr>
          </a:p>
        </p:txBody>
      </p:sp>
      <p:sp>
        <p:nvSpPr>
          <p:cNvPr id="1091" name="Subtitle 3"/>
          <p:cNvSpPr txBox="1"/>
          <p:nvPr/>
        </p:nvSpPr>
        <p:spPr>
          <a:xfrm>
            <a:off x="849091" y="1305465"/>
            <a:ext cx="9281161" cy="45720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ormAutofit/>
          </a:bodyPr>
          <a:lstStyle>
            <a:lvl1pPr marL="251459" indent="-251459" algn="r" defTabSz="161116" rtl="1">
              <a:lnSpc>
                <a:spcPct val="90000"/>
              </a:lnSpc>
              <a:buClr>
                <a:schemeClr val="accent3"/>
              </a:buClr>
              <a:buSzPct val="100000"/>
              <a:buFont typeface="Arial"/>
              <a:buChar char="•"/>
              <a:defRPr sz="2376">
                <a:latin typeface="Source Sans Pro Regular"/>
                <a:ea typeface="Source Sans Pro Regular"/>
                <a:cs typeface="Source Sans Pro Regular"/>
                <a:sym typeface="Source Sans Pro Regular"/>
              </a:defRPr>
            </a:lvl1pPr>
          </a:lstStyle>
          <a:p>
            <a:pPr marL="0" indent="0" rtl="1">
              <a:buNone/>
            </a:pPr>
            <a:r>
              <a:rPr lang="ar" sz="2400" b="1" dirty="0">
                <a:solidFill>
                  <a:srgbClr val="C00000"/>
                </a:solidFill>
                <a:latin typeface="Sakkal Majalla" panose="02000000000000000000" pitchFamily="2" charset="-78"/>
                <a:cs typeface="Sakkal Majalla" panose="02000000000000000000" pitchFamily="2" charset="-78"/>
              </a:rPr>
              <a:t>التدريب المشترك وأهميته لنهج الصحة الواحدة</a:t>
            </a:r>
          </a:p>
        </p:txBody>
      </p:sp>
      <p:sp>
        <p:nvSpPr>
          <p:cNvPr id="1092" name="Oval 5"/>
          <p:cNvSpPr/>
          <p:nvPr/>
        </p:nvSpPr>
        <p:spPr>
          <a:xfrm>
            <a:off x="5177251" y="38093"/>
            <a:ext cx="533401" cy="508001"/>
          </a:xfrm>
          <a:prstGeom prst="ellipse">
            <a:avLst/>
          </a:prstGeom>
          <a:solidFill>
            <a:srgbClr val="7DF52B"/>
          </a:solidFill>
          <a:ln w="12700">
            <a:solidFill>
              <a:srgbClr val="0070C0"/>
            </a:solidFill>
            <a:miter/>
          </a:ln>
        </p:spPr>
        <p:txBody>
          <a:bodyPr lIns="45719" rIns="45719" rtlCol="1" anchor="ctr"/>
          <a:lstStyle/>
          <a:p>
            <a:pPr algn="ctr" rtl="1">
              <a:defRPr>
                <a:solidFill>
                  <a:srgbClr val="FFFFFF"/>
                </a:solidFill>
              </a:defRPr>
            </a:pPr>
            <a:endParaRPr>
              <a:latin typeface="Sakkal Majalla" panose="02000000000000000000" pitchFamily="2" charset="-78"/>
              <a:cs typeface="Sakkal Majalla" panose="02000000000000000000" pitchFamily="2" charset="-78"/>
            </a:endParaRPr>
          </a:p>
        </p:txBody>
      </p:sp>
      <p:pic>
        <p:nvPicPr>
          <p:cNvPr id="1094" name="Picture 3" descr="Picture 3"/>
          <p:cNvPicPr>
            <a:picLocks noChangeAspect="1"/>
          </p:cNvPicPr>
          <p:nvPr/>
        </p:nvPicPr>
        <p:blipFill>
          <a:blip r:embed="rId2"/>
          <a:stretch>
            <a:fillRect/>
          </a:stretch>
        </p:blipFill>
        <p:spPr>
          <a:xfrm>
            <a:off x="5251549" y="99691"/>
            <a:ext cx="384806" cy="384805"/>
          </a:xfrm>
          <a:prstGeom prst="rect">
            <a:avLst/>
          </a:prstGeom>
          <a:ln w="12700">
            <a:miter lim="400000"/>
          </a:ln>
        </p:spPr>
      </p:pic>
      <p:pic>
        <p:nvPicPr>
          <p:cNvPr id="1095" name="Picture 2" descr="Picture 2"/>
          <p:cNvPicPr>
            <a:picLocks noChangeAspect="1"/>
          </p:cNvPicPr>
          <p:nvPr/>
        </p:nvPicPr>
        <p:blipFill>
          <a:blip r:embed="rId3"/>
          <a:stretch>
            <a:fillRect/>
          </a:stretch>
        </p:blipFill>
        <p:spPr>
          <a:xfrm>
            <a:off x="8372458" y="2040925"/>
            <a:ext cx="1757794" cy="1757794"/>
          </a:xfrm>
          <a:prstGeom prst="rect">
            <a:avLst/>
          </a:prstGeom>
          <a:ln w="12700">
            <a:miter lim="400000"/>
          </a:ln>
        </p:spPr>
      </p:pic>
      <p:sp>
        <p:nvSpPr>
          <p:cNvPr id="2" name="Title 16">
            <a:extLst>
              <a:ext uri="{FF2B5EF4-FFF2-40B4-BE49-F238E27FC236}">
                <a16:creationId xmlns:a16="http://schemas.microsoft.com/office/drawing/2014/main" xmlns="" id="{645D1A0D-A4B3-DDD4-5826-BCDFC585CBA8}"/>
              </a:ext>
            </a:extLst>
          </p:cNvPr>
          <p:cNvSpPr txBox="1">
            <a:spLocks/>
          </p:cNvSpPr>
          <p:nvPr/>
        </p:nvSpPr>
        <p:spPr>
          <a:xfrm>
            <a:off x="288036" y="14281"/>
            <a:ext cx="4074414" cy="65246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a:bodyPr>
          <a:lstStyle>
            <a:lvl1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a:r>
              <a:rPr lang="ar" b="1">
                <a:latin typeface="Sakkal Majalla" panose="02000000000000000000" pitchFamily="2" charset="-78"/>
                <a:cs typeface="Sakkal Majalla" panose="02000000000000000000" pitchFamily="2" charset="-78"/>
              </a:rPr>
              <a:t>	هل كنت تعلم؟</a:t>
            </a:r>
          </a:p>
        </p:txBody>
      </p:sp>
    </p:spTree>
  </p:cSld>
  <p:clrMapOvr>
    <a:masterClrMapping/>
  </p:clrMapOvr>
  <p:transition spd="med"/>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7" name="Slide Number Placeholder 5"/>
          <p:cNvSpPr txBox="1">
            <a:spLocks noGrp="1"/>
          </p:cNvSpPr>
          <p:nvPr>
            <p:ph type="sldNum" sz="quarter" idx="2"/>
          </p:nvPr>
        </p:nvSpPr>
        <p:spPr>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rtlCol="1"/>
          <a:lstStyle/>
          <a:p>
            <a:pPr rtl="1"/>
            <a:fld id="{86CB4B4D-7CA3-9044-876B-883B54F8677D}" type="slidenum">
              <a:t>65</a:t>
            </a:fld>
            <a:endParaRPr/>
          </a:p>
        </p:txBody>
      </p:sp>
      <p:sp>
        <p:nvSpPr>
          <p:cNvPr id="1098" name="Title 16"/>
          <p:cNvSpPr txBox="1">
            <a:spLocks noGrp="1"/>
          </p:cNvSpPr>
          <p:nvPr>
            <p:ph type="title"/>
          </p:nvPr>
        </p:nvSpPr>
        <p:spPr>
          <a:xfrm>
            <a:off x="553231" y="233220"/>
            <a:ext cx="2395276" cy="1325996"/>
          </a:xfrm>
          <a:prstGeom prst="rect">
            <a:avLst/>
          </a:prstGeom>
        </p:spPr>
        <p:txBody>
          <a:bodyPr rtlCol="1"/>
          <a:lstStyle/>
          <a:p>
            <a:pPr rtl="1"/>
            <a:r>
              <a:rPr lang="ar" b="1">
                <a:latin typeface="Sakkal Majalla" panose="02000000000000000000" pitchFamily="2" charset="-78"/>
                <a:cs typeface="Sakkal Majalla" panose="02000000000000000000" pitchFamily="2" charset="-78"/>
              </a:rPr>
              <a:t>التحقُّق من المعرفة</a:t>
            </a:r>
          </a:p>
        </p:txBody>
      </p:sp>
      <p:sp>
        <p:nvSpPr>
          <p:cNvPr id="1099" name="Subtitle 6"/>
          <p:cNvSpPr txBox="1">
            <a:spLocks noGrp="1"/>
          </p:cNvSpPr>
          <p:nvPr>
            <p:ph type="body" idx="1"/>
          </p:nvPr>
        </p:nvSpPr>
        <p:spPr>
          <a:xfrm>
            <a:off x="4273553" y="1384138"/>
            <a:ext cx="7529514" cy="5546726"/>
          </a:xfrm>
          <a:prstGeom prst="rect">
            <a:avLst/>
          </a:prstGeom>
        </p:spPr>
        <p:txBody>
          <a:bodyPr rtlCol="1"/>
          <a:lstStyle>
            <a:lvl1pPr marL="0" indent="0" algn="r" rtl="1">
              <a:spcBef>
                <a:spcPts val="0"/>
              </a:spcBef>
              <a:buSzTx/>
              <a:buNone/>
              <a:defRPr sz="2400"/>
            </a:lvl1pPr>
          </a:lstStyle>
          <a:p>
            <a:pPr rtl="1"/>
            <a:r>
              <a:rPr lang="ar" b="1" dirty="0">
                <a:solidFill>
                  <a:srgbClr val="C00000"/>
                </a:solidFill>
                <a:latin typeface="Sakkal Majalla" panose="02000000000000000000" pitchFamily="2" charset="-78"/>
                <a:cs typeface="Sakkal Majalla" panose="02000000000000000000" pitchFamily="2" charset="-78"/>
              </a:rPr>
              <a:t>ما العناصر التي يمكن أن تُحسّ</a:t>
            </a:r>
            <a:r>
              <a:rPr lang="ar-EG" b="1" dirty="0">
                <a:solidFill>
                  <a:srgbClr val="C00000"/>
                </a:solidFill>
                <a:latin typeface="Sakkal Majalla" panose="02000000000000000000" pitchFamily="2" charset="-78"/>
                <a:cs typeface="Sakkal Majalla" panose="02000000000000000000" pitchFamily="2" charset="-78"/>
              </a:rPr>
              <a:t>ِ</a:t>
            </a:r>
            <a:r>
              <a:rPr lang="ar" b="1" dirty="0">
                <a:solidFill>
                  <a:srgbClr val="C00000"/>
                </a:solidFill>
                <a:latin typeface="Sakkal Majalla" panose="02000000000000000000" pitchFamily="2" charset="-78"/>
                <a:cs typeface="Sakkal Majalla" panose="02000000000000000000" pitchFamily="2" charset="-78"/>
              </a:rPr>
              <a:t>ن التعاون المتعدد القطاعات؟</a:t>
            </a:r>
          </a:p>
        </p:txBody>
      </p:sp>
      <p:sp>
        <p:nvSpPr>
          <p:cNvPr id="1100" name="Rectangle 3"/>
          <p:cNvSpPr txBox="1"/>
          <p:nvPr/>
        </p:nvSpPr>
        <p:spPr>
          <a:xfrm>
            <a:off x="3951286" y="2242084"/>
            <a:ext cx="7529514" cy="282385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p>
            <a:pPr marL="800100" lvl="1" indent="-342900" defTabSz="457200" rtl="1">
              <a:lnSpc>
                <a:spcPct val="150000"/>
              </a:lnSpc>
              <a:buClr>
                <a:srgbClr val="C00000"/>
              </a:buClr>
              <a:buSzPct val="100000"/>
              <a:buChar char="✓"/>
              <a:defRPr sz="20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تعريف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سلسلة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القيادة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وخطة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المشتركة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800100" lvl="1" indent="-342900" defTabSz="457200" rtl="1">
              <a:lnSpc>
                <a:spcPct val="150000"/>
              </a:lnSpc>
              <a:buClr>
                <a:srgbClr val="C00000"/>
              </a:buClr>
              <a:buSzPct val="100000"/>
              <a:buChar char="✓"/>
              <a:defRPr sz="20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الترصُّد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المختبري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المشترك</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800100" lvl="1" indent="-342900" rtl="1">
              <a:lnSpc>
                <a:spcPct val="150000"/>
              </a:lnSpc>
              <a:buClr>
                <a:srgbClr val="C00000"/>
              </a:buClr>
              <a:buSzPct val="100000"/>
              <a:buChar char="✓"/>
              <a:defRPr sz="20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آلية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التنسيق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الرسمية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تشمل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قطاعات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متعددة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800100" lvl="1" indent="-342900" rtl="1">
              <a:lnSpc>
                <a:spcPct val="150000"/>
              </a:lnSpc>
              <a:buClr>
                <a:srgbClr val="C00000"/>
              </a:buClr>
              <a:buSzPct val="100000"/>
              <a:buChar char="✓"/>
              <a:defRPr sz="20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التواصل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وتبادل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المعلومات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بانتظام</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800100" lvl="1" indent="-342900" rtl="1">
              <a:lnSpc>
                <a:spcPct val="150000"/>
              </a:lnSpc>
              <a:buClr>
                <a:srgbClr val="C00000"/>
              </a:buClr>
              <a:buSzPct val="100000"/>
              <a:buChar char="✓"/>
              <a:defRPr sz="20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التواصل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المشترك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الجمهور</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800100" lvl="1" indent="-342900" rtl="1">
              <a:lnSpc>
                <a:spcPct val="150000"/>
              </a:lnSpc>
              <a:buClr>
                <a:srgbClr val="C00000"/>
              </a:buClr>
              <a:buSzPct val="100000"/>
              <a:buChar char="✓"/>
              <a:defRPr sz="20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التدريب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المشترك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القطاعات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المتعددة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المشاركة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للفاشية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sp>
        <p:nvSpPr>
          <p:cNvPr id="1101" name="Oval 7"/>
          <p:cNvSpPr/>
          <p:nvPr/>
        </p:nvSpPr>
        <p:spPr>
          <a:xfrm>
            <a:off x="1484168" y="1735627"/>
            <a:ext cx="533401" cy="508001"/>
          </a:xfrm>
          <a:prstGeom prst="ellipse">
            <a:avLst/>
          </a:prstGeom>
          <a:solidFill>
            <a:srgbClr val="7DF52B"/>
          </a:solidFill>
          <a:ln w="12700">
            <a:solidFill>
              <a:srgbClr val="0070C0"/>
            </a:solidFill>
            <a:miter/>
          </a:ln>
        </p:spPr>
        <p:txBody>
          <a:bodyPr lIns="45719" rIns="45719" rtlCol="1" anchor="ctr"/>
          <a:lstStyle/>
          <a:p>
            <a:pPr algn="ctr" rtl="1">
              <a:defRPr>
                <a:solidFill>
                  <a:srgbClr val="FFFFFF"/>
                </a:solidFill>
              </a:defRPr>
            </a:pPr>
            <a:endParaRPr/>
          </a:p>
        </p:txBody>
      </p:sp>
      <p:pic>
        <p:nvPicPr>
          <p:cNvPr id="1102" name="Picture 2" descr="Picture 2"/>
          <p:cNvPicPr>
            <a:picLocks noChangeAspect="1"/>
          </p:cNvPicPr>
          <p:nvPr/>
        </p:nvPicPr>
        <p:blipFill>
          <a:blip r:embed="rId3"/>
          <a:stretch>
            <a:fillRect/>
          </a:stretch>
        </p:blipFill>
        <p:spPr>
          <a:xfrm>
            <a:off x="1588294" y="1825238"/>
            <a:ext cx="325149" cy="325149"/>
          </a:xfrm>
          <a:prstGeom prst="rect">
            <a:avLst/>
          </a:prstGeom>
          <a:ln w="12700">
            <a:miter lim="400000"/>
          </a:ln>
        </p:spPr>
      </p:pic>
      <p:sp>
        <p:nvSpPr>
          <p:cNvPr id="1103" name="Rounded Rectangle 4"/>
          <p:cNvSpPr/>
          <p:nvPr/>
        </p:nvSpPr>
        <p:spPr>
          <a:xfrm rot="10800000" flipH="1">
            <a:off x="571647" y="1447392"/>
            <a:ext cx="2515176" cy="111824"/>
          </a:xfrm>
          <a:prstGeom prst="roundRect">
            <a:avLst>
              <a:gd name="adj" fmla="val 50000"/>
            </a:avLst>
          </a:prstGeom>
          <a:solidFill>
            <a:schemeClr val="accent3"/>
          </a:solidFill>
          <a:ln w="12700">
            <a:miter lim="400000"/>
          </a:ln>
        </p:spPr>
        <p:txBody>
          <a:bodyPr lIns="45719" rIns="45719" rtlCol="1" anchor="ctr"/>
          <a:lstStyle/>
          <a:p>
            <a:pPr algn="ctr" rtl="1">
              <a:defRPr sz="700">
                <a:solidFill>
                  <a:srgbClr val="FFFFFF"/>
                </a:solidFill>
                <a:latin typeface="Source Sans Pro Regular"/>
                <a:ea typeface="Source Sans Pro Regular"/>
                <a:cs typeface="Source Sans Pro Regular"/>
                <a:sym typeface="Source Sans Pro Regular"/>
              </a:defRPr>
            </a:pPr>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1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0" grpId="1" animBg="1" advAuto="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7" name="Slide Number Placeholder 5"/>
          <p:cNvSpPr txBox="1">
            <a:spLocks noGrp="1"/>
          </p:cNvSpPr>
          <p:nvPr>
            <p:ph type="sldNum" sz="quarter" idx="2"/>
          </p:nvPr>
        </p:nvSpPr>
        <p:spPr>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rtlCol="1"/>
          <a:lstStyle/>
          <a:p>
            <a:pPr rtl="1"/>
            <a:fld id="{86CB4B4D-7CA3-9044-876B-883B54F8677D}" type="slidenum">
              <a:t>66</a:t>
            </a:fld>
            <a:endParaRPr/>
          </a:p>
        </p:txBody>
      </p:sp>
      <p:sp>
        <p:nvSpPr>
          <p:cNvPr id="1108" name="Rectangle 7"/>
          <p:cNvSpPr txBox="1"/>
          <p:nvPr/>
        </p:nvSpPr>
        <p:spPr>
          <a:xfrm>
            <a:off x="4219134" y="1374451"/>
            <a:ext cx="7438074" cy="2800767"/>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p>
            <a:pPr marL="285750" indent="-285750" rtl="1">
              <a:buClr>
                <a:schemeClr val="accent3"/>
              </a:buClr>
              <a:buSzPct val="100000"/>
              <a:buFont typeface="Arial"/>
              <a:buChar char="•"/>
              <a:defRPr sz="22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يتمثل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الأساس</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المنطقي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لاتباع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نهج</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الواحدة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أجل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التأهب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ضمان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مشاركة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جميع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القطاعات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والتخصصات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ذات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الصلة</a:t>
            </a:r>
            <a:r>
              <a:rPr dirty="0">
                <a:latin typeface="Sakkal Majalla" panose="02000000000000000000" pitchFamily="2" charset="-78"/>
                <a:cs typeface="Sakkal Majalla" panose="02000000000000000000" pitchFamily="2" charset="-78"/>
              </a:rPr>
              <a:t>.</a:t>
            </a:r>
          </a:p>
          <a:p>
            <a:pPr marL="285750" indent="-285750" rtl="1">
              <a:buClr>
                <a:schemeClr val="accent3"/>
              </a:buClr>
              <a:buSzPct val="100000"/>
              <a:buFont typeface="Arial"/>
              <a:buChar char="•"/>
              <a:defRPr sz="22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يُع</a:t>
            </a:r>
            <a:r>
              <a:rPr lang="ar-EG" dirty="0">
                <a:latin typeface="Sakkal Majalla" panose="02000000000000000000" pitchFamily="2" charset="-78"/>
                <a:cs typeface="Sakkal Majalla" panose="02000000000000000000" pitchFamily="2" charset="-78"/>
              </a:rPr>
              <a:t>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فهم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ولايات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القطاعات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الأخرى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والمشاكل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تواجهها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مستوى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التفاعل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الإنسان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والحيوان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والبيئة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أمرًا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أساسي</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توفير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خدمات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مشتركة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فعالة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وسد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الثغرات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وتجنب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أوجه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التداخل</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في </a:t>
            </a:r>
            <a:r>
              <a:rPr dirty="0" err="1">
                <a:latin typeface="Sakkal Majalla" panose="02000000000000000000" pitchFamily="2" charset="-78"/>
                <a:cs typeface="Sakkal Majalla" panose="02000000000000000000" pitchFamily="2" charset="-78"/>
              </a:rPr>
              <a:t>أثناء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للفاشية</a:t>
            </a:r>
            <a:r>
              <a:rPr dirty="0">
                <a:latin typeface="Sakkal Majalla" panose="02000000000000000000" pitchFamily="2" charset="-78"/>
                <a:cs typeface="Sakkal Majalla" panose="02000000000000000000" pitchFamily="2" charset="-78"/>
              </a:rPr>
              <a:t>.</a:t>
            </a:r>
          </a:p>
          <a:p>
            <a:pPr marL="285750" indent="-285750" rtl="1">
              <a:buClr>
                <a:schemeClr val="accent3"/>
              </a:buClr>
              <a:buSzPct val="100000"/>
              <a:buFont typeface="Arial"/>
              <a:buChar char="•"/>
              <a:defRPr sz="22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يُع</a:t>
            </a:r>
            <a:r>
              <a:rPr lang="ar-EG" dirty="0">
                <a:latin typeface="Sakkal Majalla" panose="02000000000000000000" pitchFamily="2" charset="-78"/>
                <a:cs typeface="Sakkal Majalla" panose="02000000000000000000" pitchFamily="2" charset="-78"/>
              </a:rPr>
              <a:t>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عنصر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عناصر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التعاون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قبل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حدوث</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الفاشية</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مثل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قنوات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الاتصال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والتخطيط</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اللوجستي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ذلك</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أمر</a:t>
            </a:r>
            <a:r>
              <a:rPr lang="ar-EG" dirty="0">
                <a:latin typeface="Sakkal Majalla" panose="02000000000000000000" pitchFamily="2" charset="-78"/>
                <a:cs typeface="Sakkal Majalla" panose="02000000000000000000" pitchFamily="2" charset="-78"/>
              </a:rPr>
              <a:t>ًا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قيّ</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م</a:t>
            </a:r>
            <a:r>
              <a:rPr lang="ar-EG" dirty="0">
                <a:latin typeface="Sakkal Majalla" panose="02000000000000000000" pitchFamily="2" charset="-78"/>
                <a:cs typeface="Sakkal Majalla" panose="02000000000000000000" pitchFamily="2" charset="-78"/>
              </a:rPr>
              <a:t>ًا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للغاية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لتنسيق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الجهود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ظل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الطابع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الملح</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لأي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أزمة</a:t>
            </a:r>
            <a:r>
              <a:rPr dirty="0">
                <a:latin typeface="Sakkal Majalla" panose="02000000000000000000" pitchFamily="2" charset="-78"/>
                <a:cs typeface="Sakkal Majalla" panose="02000000000000000000" pitchFamily="2" charset="-78"/>
              </a:rPr>
              <a:t>. </a:t>
            </a:r>
          </a:p>
          <a:p>
            <a:pPr marL="285750" indent="-285750" rtl="1">
              <a:buClr>
                <a:schemeClr val="accent3"/>
              </a:buClr>
              <a:buSzPct val="100000"/>
              <a:buFont typeface="Arial"/>
              <a:buChar char="•"/>
              <a:defRPr sz="22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يتعين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بلد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يجد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الهيكل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الأنسب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لاحتياجاته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وسياقه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الوطني</a:t>
            </a:r>
            <a:r>
              <a:rPr dirty="0">
                <a:latin typeface="Sakkal Majalla" panose="02000000000000000000" pitchFamily="2" charset="-78"/>
                <a:cs typeface="Sakkal Majalla" panose="02000000000000000000" pitchFamily="2" charset="-78"/>
              </a:rPr>
              <a:t>.</a:t>
            </a:r>
          </a:p>
        </p:txBody>
      </p:sp>
      <p:sp>
        <p:nvSpPr>
          <p:cNvPr id="2" name="TextBox 1">
            <a:extLst>
              <a:ext uri="{FF2B5EF4-FFF2-40B4-BE49-F238E27FC236}">
                <a16:creationId xmlns:a16="http://schemas.microsoft.com/office/drawing/2014/main" xmlns="" id="{261419B1-3BA6-A9AC-DB34-0F51D9C27CE6}"/>
              </a:ext>
            </a:extLst>
          </p:cNvPr>
          <p:cNvSpPr txBox="1"/>
          <p:nvPr/>
        </p:nvSpPr>
        <p:spPr>
          <a:xfrm>
            <a:off x="830037" y="696685"/>
            <a:ext cx="2914650" cy="523218"/>
          </a:xfrm>
          <a:prstGeom prst="rect">
            <a:avLst/>
          </a:prstGeom>
          <a:solidFill>
            <a:srgbClr val="00206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r" defTabSz="914400" fontAlgn="auto" latinLnBrk="0" hangingPunct="0">
              <a:lnSpc>
                <a:spcPct val="100000"/>
              </a:lnSpc>
              <a:spcBef>
                <a:spcPts val="0"/>
              </a:spcBef>
              <a:spcAft>
                <a:spcPts val="0"/>
              </a:spcAft>
              <a:buClrTx/>
              <a:buSzTx/>
              <a:buFontTx/>
              <a:buNone/>
              <a:tabLst/>
            </a:pPr>
            <a:r>
              <a:rPr kumimoji="0" lang="ar-EG" sz="2800" b="0" i="0" u="none" strike="noStrike" cap="none" spc="0" normalizeH="0" baseline="0" dirty="0">
                <a:ln>
                  <a:noFill/>
                </a:ln>
                <a:solidFill>
                  <a:schemeClr val="bg1"/>
                </a:solidFill>
                <a:effectLst/>
                <a:uFillTx/>
                <a:latin typeface="+mj-lt"/>
                <a:ea typeface="+mj-ea"/>
                <a:cs typeface="+mj-cs"/>
                <a:sym typeface="Calibri"/>
              </a:rPr>
              <a:t>الرسائل الرئيسية</a:t>
            </a:r>
            <a:endParaRPr kumimoji="0" lang="en-US" sz="2800" b="0" i="0" u="none" strike="noStrike" cap="none" spc="0" normalizeH="0" baseline="0" dirty="0">
              <a:ln>
                <a:noFill/>
              </a:ln>
              <a:solidFill>
                <a:schemeClr val="bg1"/>
              </a:solidFill>
              <a:effectLst/>
              <a:uFillTx/>
              <a:latin typeface="+mj-lt"/>
              <a:ea typeface="+mj-ea"/>
              <a:cs typeface="+mj-cs"/>
              <a:sym typeface="Calibri"/>
            </a:endParaRPr>
          </a:p>
        </p:txBody>
      </p:sp>
    </p:spTree>
  </p:cSld>
  <p:clrMapOvr>
    <a:masterClrMapping/>
  </p:clrMapOvr>
  <p:transition spd="med"/>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0" name="Slide Number Placeholder 5"/>
          <p:cNvSpPr txBox="1">
            <a:spLocks noGrp="1"/>
          </p:cNvSpPr>
          <p:nvPr>
            <p:ph type="sldNum" sz="quarter" idx="2"/>
          </p:nvPr>
        </p:nvSpPr>
        <p:spPr>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rtlCol="1"/>
          <a:lstStyle/>
          <a:p>
            <a:pPr rtl="1"/>
            <a:fld id="{86CB4B4D-7CA3-9044-876B-883B54F8677D}" type="slidenum">
              <a:t>67</a:t>
            </a:fld>
            <a:endParaRPr/>
          </a:p>
        </p:txBody>
      </p:sp>
      <p:sp>
        <p:nvSpPr>
          <p:cNvPr id="1111" name="Google Shape;300;p7"/>
          <p:cNvSpPr txBox="1">
            <a:spLocks noGrp="1"/>
          </p:cNvSpPr>
          <p:nvPr>
            <p:ph type="body" sz="half" idx="1"/>
          </p:nvPr>
        </p:nvSpPr>
        <p:spPr>
          <a:xfrm>
            <a:off x="540907" y="1800704"/>
            <a:ext cx="11347453" cy="1870076"/>
          </a:xfrm>
          <a:prstGeom prst="rect">
            <a:avLst/>
          </a:prstGeom>
        </p:spPr>
        <p:txBody>
          <a:bodyPr lIns="134999" tIns="134999" rIns="134999" bIns="134999" rtlCol="1"/>
          <a:lstStyle/>
          <a:p>
            <a:pPr rtl="1"/>
            <a:r>
              <a:rPr lang="ar" b="1" dirty="0">
                <a:latin typeface="Sakkal Majalla" panose="02000000000000000000" pitchFamily="2" charset="-78"/>
                <a:cs typeface="Sakkal Majalla" panose="02000000000000000000" pitchFamily="2" charset="-78"/>
              </a:rPr>
              <a:t>6. المراجع </a:t>
            </a:r>
            <a:r>
              <a:rPr lang="hu-HU" b="1" dirty="0">
                <a:latin typeface="Sakkal Majalla" panose="02000000000000000000" pitchFamily="2" charset="-78"/>
                <a:cs typeface="Sakkal Majalla" panose="02000000000000000000" pitchFamily="2" charset="-78"/>
              </a:rPr>
              <a:t/>
            </a:r>
            <a:br>
              <a:rPr lang="hu-HU" b="1" dirty="0">
                <a:latin typeface="Sakkal Majalla" panose="02000000000000000000" pitchFamily="2" charset="-78"/>
                <a:cs typeface="Sakkal Majalla" panose="02000000000000000000" pitchFamily="2" charset="-78"/>
              </a:rPr>
            </a:br>
            <a:r>
              <a:rPr lang="ar" b="1" dirty="0">
                <a:latin typeface="Sakkal Majalla" panose="02000000000000000000" pitchFamily="2" charset="-78"/>
                <a:cs typeface="Sakkal Majalla" panose="02000000000000000000" pitchFamily="2" charset="-78"/>
              </a:rPr>
              <a:t>والمبادئ التوجيهية</a:t>
            </a:r>
          </a:p>
        </p:txBody>
      </p:sp>
    </p:spTree>
  </p:cSld>
  <p:clrMapOvr>
    <a:masterClrMapping/>
  </p:clrMapOvr>
  <p:transition spd="med"/>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3" name="Slide Number Placeholder 5"/>
          <p:cNvSpPr txBox="1">
            <a:spLocks noGrp="1"/>
          </p:cNvSpPr>
          <p:nvPr>
            <p:ph type="sldNum" sz="quarter" idx="2"/>
          </p:nvPr>
        </p:nvSpPr>
        <p:spPr>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rtlCol="1"/>
          <a:lstStyle/>
          <a:p>
            <a:pPr rtl="1"/>
            <a:fld id="{86CB4B4D-7CA3-9044-876B-883B54F8677D}" type="slidenum">
              <a:t>68</a:t>
            </a:fld>
            <a:endParaRPr/>
          </a:p>
        </p:txBody>
      </p:sp>
      <p:sp>
        <p:nvSpPr>
          <p:cNvPr id="1114" name="Rectangle 7"/>
          <p:cNvSpPr txBox="1"/>
          <p:nvPr/>
        </p:nvSpPr>
        <p:spPr>
          <a:xfrm>
            <a:off x="4371536" y="1310338"/>
            <a:ext cx="7165145" cy="406265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p>
            <a:pPr rtl="1">
              <a:defRPr sz="16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دليل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ثلاثي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لمواجهة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الأمراض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حَيَوانِيّ</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ة </a:t>
            </a:r>
            <a:r>
              <a:rPr dirty="0" err="1">
                <a:latin typeface="Sakkal Majalla" panose="02000000000000000000" pitchFamily="2" charset="-78"/>
                <a:cs typeface="Sakkal Majalla" panose="02000000000000000000" pitchFamily="2" charset="-78"/>
              </a:rPr>
              <a:t>المصدر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البلدان</a:t>
            </a:r>
            <a:r>
              <a:rPr dirty="0">
                <a:latin typeface="Sakkal Majalla" panose="02000000000000000000" pitchFamily="2" charset="-78"/>
                <a:cs typeface="Sakkal Majalla" panose="02000000000000000000" pitchFamily="2" charset="-78"/>
              </a:rPr>
              <a:t>، 2019</a:t>
            </a:r>
          </a:p>
          <a:p>
            <a:pPr algn="l" rtl="1">
              <a:defRPr sz="1600">
                <a:latin typeface="Source Sans Pro Regular"/>
                <a:ea typeface="Source Sans Pro Regular"/>
                <a:cs typeface="Source Sans Pro Regular"/>
                <a:sym typeface="Source Sans Pro Regular"/>
              </a:defRPr>
            </a:pPr>
            <a:r>
              <a:rPr lang="ar" u="sng" dirty="0">
                <a:solidFill>
                  <a:srgbClr val="0563C1"/>
                </a:solidFill>
                <a:uFill>
                  <a:solidFill>
                    <a:srgbClr val="0563C1"/>
                  </a:solidFill>
                </a:uFill>
                <a:latin typeface="Sakkal Majalla" panose="02000000000000000000" pitchFamily="2" charset="-78"/>
                <a:cs typeface="Sakkal Majalla" panose="02000000000000000000" pitchFamily="2" charset="-78"/>
                <a:hlinkClick r:id="rId2"/>
              </a:rPr>
              <a:t>: </a:t>
            </a:r>
            <a:r>
              <a:rPr lang="en" u="sng" dirty="0">
                <a:solidFill>
                  <a:srgbClr val="0563C1"/>
                </a:solidFill>
                <a:uFill>
                  <a:solidFill>
                    <a:srgbClr val="0563C1"/>
                  </a:solidFill>
                </a:uFill>
                <a:latin typeface="Sakkal Majalla" panose="02000000000000000000" pitchFamily="2" charset="-78"/>
                <a:cs typeface="Sakkal Majalla" panose="02000000000000000000" pitchFamily="2" charset="-78"/>
                <a:hlinkClick r:id="rId2"/>
              </a:rPr>
              <a:t>https://www.oie.int/app/uploads/2021/03/en-tripartitezoonosesguide-webversion.pdf</a:t>
            </a:r>
          </a:p>
          <a:p>
            <a:pPr rtl="1">
              <a:defRPr sz="1600">
                <a:latin typeface="Source Sans Pro Regular"/>
                <a:ea typeface="Source Sans Pro Regular"/>
                <a:cs typeface="Source Sans Pro Regular"/>
                <a:sym typeface="Source Sans Pro Regular"/>
              </a:defRPr>
            </a:pPr>
            <a:endParaRPr u="sng" dirty="0">
              <a:solidFill>
                <a:srgbClr val="0563C1"/>
              </a:solidFill>
              <a:uFill>
                <a:solidFill>
                  <a:srgbClr val="0563C1"/>
                </a:solidFill>
              </a:uFill>
              <a:latin typeface="Sakkal Majalla" panose="02000000000000000000" pitchFamily="2" charset="-78"/>
              <a:cs typeface="Sakkal Majalla" panose="02000000000000000000" pitchFamily="2" charset="-78"/>
              <a:hlinkClick r:id="rId2"/>
            </a:endParaRPr>
          </a:p>
          <a:p>
            <a:pPr algn="l" rtl="1">
              <a:defRPr sz="1600">
                <a:latin typeface="Source Sans Pro Regular"/>
                <a:ea typeface="Source Sans Pro Regular"/>
                <a:cs typeface="Source Sans Pro Regular"/>
                <a:sym typeface="Source Sans Pro Regular"/>
              </a:defRPr>
            </a:pPr>
            <a:r>
              <a:rPr dirty="0">
                <a:latin typeface="Sakkal Majalla" panose="02000000000000000000" pitchFamily="2" charset="-78"/>
                <a:cs typeface="Sakkal Majalla" panose="02000000000000000000" pitchFamily="2" charset="-78"/>
              </a:rPr>
              <a:t>Zoonotic Diseases – A Guide to Establishing Collaboration Between Animal and Human Health Sectors at Country Level, 2008</a:t>
            </a:r>
          </a:p>
          <a:p>
            <a:pPr algn="l" rtl="1">
              <a:defRPr sz="1600">
                <a:latin typeface="Source Sans Pro Regular"/>
                <a:ea typeface="Source Sans Pro Regular"/>
                <a:cs typeface="Source Sans Pro Regular"/>
                <a:sym typeface="Source Sans Pro Regular"/>
              </a:defRPr>
            </a:pPr>
            <a:r>
              <a:rPr lang="ar" u="sng" dirty="0">
                <a:solidFill>
                  <a:srgbClr val="0563C1"/>
                </a:solidFill>
                <a:uFill>
                  <a:solidFill>
                    <a:srgbClr val="0563C1"/>
                  </a:solidFill>
                </a:uFill>
                <a:latin typeface="Sakkal Majalla" panose="02000000000000000000" pitchFamily="2" charset="-78"/>
                <a:cs typeface="Sakkal Majalla" panose="02000000000000000000" pitchFamily="2" charset="-78"/>
                <a:hlinkClick r:id="rId3"/>
              </a:rPr>
              <a:t>https://apps.who.int/iris/bitstream/handle/10665/207731/9789290613992_eng.pdf?sequence=1&amp;isAllowed=y</a:t>
            </a:r>
          </a:p>
          <a:p>
            <a:pPr algn="l" rtl="1">
              <a:defRPr sz="1600">
                <a:latin typeface="Source Sans Pro Regular"/>
                <a:ea typeface="Source Sans Pro Regular"/>
                <a:cs typeface="Source Sans Pro Regular"/>
                <a:sym typeface="Source Sans Pro Regular"/>
              </a:defRPr>
            </a:pPr>
            <a:endParaRPr u="sng" dirty="0">
              <a:solidFill>
                <a:srgbClr val="0563C1"/>
              </a:solidFill>
              <a:uFill>
                <a:solidFill>
                  <a:srgbClr val="0563C1"/>
                </a:solidFill>
              </a:uFill>
              <a:latin typeface="Sakkal Majalla" panose="02000000000000000000" pitchFamily="2" charset="-78"/>
              <a:cs typeface="Sakkal Majalla" panose="02000000000000000000" pitchFamily="2" charset="-78"/>
              <a:hlinkClick r:id="rId3"/>
            </a:endParaRPr>
          </a:p>
          <a:p>
            <a:pPr algn="l" rtl="1">
              <a:defRPr sz="1600">
                <a:latin typeface="Source Sans Pro Regular"/>
                <a:ea typeface="Source Sans Pro Regular"/>
                <a:cs typeface="Source Sans Pro Regular"/>
                <a:sym typeface="Source Sans Pro Regular"/>
              </a:defRPr>
            </a:pPr>
            <a:r>
              <a:rPr dirty="0">
                <a:latin typeface="Sakkal Majalla" panose="02000000000000000000" pitchFamily="2" charset="-78"/>
                <a:cs typeface="Sakkal Majalla" panose="02000000000000000000" pitchFamily="2" charset="-78"/>
              </a:rPr>
              <a:t>Handbook for the assessment of capacities at the human-animal interface</a:t>
            </a:r>
          </a:p>
          <a:p>
            <a:pPr algn="l" rtl="1">
              <a:defRPr sz="1600">
                <a:latin typeface="Source Sans Pro Regular"/>
                <a:ea typeface="Source Sans Pro Regular"/>
                <a:cs typeface="Source Sans Pro Regular"/>
                <a:sym typeface="Source Sans Pro Regular"/>
              </a:defRPr>
            </a:pPr>
            <a:r>
              <a:rPr lang="ar" u="sng" dirty="0">
                <a:solidFill>
                  <a:srgbClr val="0563C1"/>
                </a:solidFill>
                <a:uFill>
                  <a:solidFill>
                    <a:srgbClr val="0563C1"/>
                  </a:solidFill>
                </a:uFill>
                <a:latin typeface="Sakkal Majalla" panose="02000000000000000000" pitchFamily="2" charset="-78"/>
                <a:cs typeface="Sakkal Majalla" panose="02000000000000000000" pitchFamily="2" charset="-78"/>
                <a:hlinkClick r:id="rId4"/>
              </a:rPr>
              <a:t>https://www.who.int/publications/i/item/handbook-for-the-assessment-of-capacities-at-the-human-animal-interface-2nd-ed</a:t>
            </a:r>
          </a:p>
          <a:p>
            <a:pPr algn="l" rtl="1">
              <a:defRPr sz="1600">
                <a:latin typeface="Source Sans Pro Regular"/>
                <a:ea typeface="Source Sans Pro Regular"/>
                <a:cs typeface="Source Sans Pro Regular"/>
                <a:sym typeface="Source Sans Pro Regular"/>
              </a:defRPr>
            </a:pPr>
            <a:endParaRPr u="sng" dirty="0">
              <a:solidFill>
                <a:srgbClr val="0563C1"/>
              </a:solidFill>
              <a:uFill>
                <a:solidFill>
                  <a:srgbClr val="0563C1"/>
                </a:solidFill>
              </a:uFill>
              <a:latin typeface="Sakkal Majalla" panose="02000000000000000000" pitchFamily="2" charset="-78"/>
              <a:cs typeface="Sakkal Majalla" panose="02000000000000000000" pitchFamily="2" charset="-78"/>
              <a:hlinkClick r:id="rId4"/>
            </a:endParaRPr>
          </a:p>
          <a:p>
            <a:pPr algn="l" rtl="1">
              <a:defRPr sz="1600">
                <a:latin typeface="Source Sans Pro Regular"/>
                <a:ea typeface="Source Sans Pro Regular"/>
                <a:cs typeface="Source Sans Pro Regular"/>
                <a:sym typeface="Source Sans Pro Regular"/>
              </a:defRPr>
            </a:pPr>
            <a:r>
              <a:rPr dirty="0">
                <a:latin typeface="Sakkal Majalla" panose="02000000000000000000" pitchFamily="2" charset="-78"/>
                <a:cs typeface="Sakkal Majalla" panose="02000000000000000000" pitchFamily="2" charset="-78"/>
              </a:rPr>
              <a:t>WHO-OIE Operational Framework for Good governance at the human-animal interface: Bridging WHO and OIE tools for the assessment of national capacities, 2014</a:t>
            </a:r>
          </a:p>
          <a:p>
            <a:pPr algn="l" rtl="1">
              <a:defRPr sz="1600">
                <a:latin typeface="Source Sans Pro Regular"/>
                <a:ea typeface="Source Sans Pro Regular"/>
                <a:cs typeface="Source Sans Pro Regular"/>
                <a:sym typeface="Source Sans Pro Regular"/>
              </a:defRPr>
            </a:pPr>
            <a:r>
              <a:rPr lang="ar" u="sng" dirty="0">
                <a:solidFill>
                  <a:srgbClr val="0563C1"/>
                </a:solidFill>
                <a:uFill>
                  <a:solidFill>
                    <a:srgbClr val="0563C1"/>
                  </a:solidFill>
                </a:uFill>
                <a:latin typeface="Sakkal Majalla" panose="02000000000000000000" pitchFamily="2" charset="-78"/>
                <a:cs typeface="Sakkal Majalla" panose="02000000000000000000" pitchFamily="2" charset="-78"/>
                <a:hlinkClick r:id="rId5"/>
              </a:rPr>
              <a:t>https://cdn.who.int/media/docs/default-source/documents/publications/who-oie-framework-for-good-governance-human-animal-interface.pdf?sfvrsn=f9f92e6b_2&amp;download=true</a:t>
            </a:r>
          </a:p>
          <a:p>
            <a:pPr rtl="1"/>
            <a:endParaRPr u="sng" dirty="0">
              <a:solidFill>
                <a:srgbClr val="0563C1"/>
              </a:solidFill>
              <a:uFill>
                <a:solidFill>
                  <a:srgbClr val="0563C1"/>
                </a:solidFill>
              </a:uFill>
              <a:latin typeface="Sakkal Majalla" panose="02000000000000000000" pitchFamily="2" charset="-78"/>
              <a:cs typeface="Sakkal Majalla" panose="02000000000000000000" pitchFamily="2" charset="-78"/>
              <a:hlinkClick r:id="rId5"/>
            </a:endParaRPr>
          </a:p>
        </p:txBody>
      </p:sp>
      <p:sp>
        <p:nvSpPr>
          <p:cNvPr id="2" name="TextBox 1">
            <a:extLst>
              <a:ext uri="{FF2B5EF4-FFF2-40B4-BE49-F238E27FC236}">
                <a16:creationId xmlns:a16="http://schemas.microsoft.com/office/drawing/2014/main" xmlns="" id="{DE893B75-2A77-BF0E-E893-68D336904283}"/>
              </a:ext>
            </a:extLst>
          </p:cNvPr>
          <p:cNvSpPr txBox="1"/>
          <p:nvPr/>
        </p:nvSpPr>
        <p:spPr>
          <a:xfrm>
            <a:off x="481695" y="729343"/>
            <a:ext cx="2914650" cy="954105"/>
          </a:xfrm>
          <a:prstGeom prst="rect">
            <a:avLst/>
          </a:prstGeom>
          <a:solidFill>
            <a:srgbClr val="00206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r" defTabSz="914400" fontAlgn="auto" latinLnBrk="0" hangingPunct="0">
              <a:lnSpc>
                <a:spcPct val="100000"/>
              </a:lnSpc>
              <a:spcBef>
                <a:spcPts val="0"/>
              </a:spcBef>
              <a:spcAft>
                <a:spcPts val="0"/>
              </a:spcAft>
              <a:buClrTx/>
              <a:buSzTx/>
              <a:buFontTx/>
              <a:buNone/>
              <a:tabLst/>
            </a:pPr>
            <a:r>
              <a:rPr kumimoji="0" lang="ar-EG" sz="2800" b="1" i="0" u="none" strike="noStrike" cap="none" spc="0" normalizeH="0" baseline="0" dirty="0">
                <a:ln>
                  <a:noFill/>
                </a:ln>
                <a:solidFill>
                  <a:schemeClr val="bg1"/>
                </a:solidFill>
                <a:effectLst/>
                <a:uFillTx/>
                <a:latin typeface="+mj-lt"/>
                <a:ea typeface="+mj-ea"/>
                <a:cs typeface="+mj-cs"/>
                <a:sym typeface="Calibri"/>
              </a:rPr>
              <a:t>المراجع والمبادئ التوجيهية</a:t>
            </a:r>
            <a:endParaRPr kumimoji="0" lang="en-US" sz="2800" b="1" i="0" u="none" strike="noStrike" cap="none" spc="0" normalizeH="0" baseline="0" dirty="0">
              <a:ln>
                <a:noFill/>
              </a:ln>
              <a:solidFill>
                <a:schemeClr val="bg1"/>
              </a:solidFill>
              <a:effectLst/>
              <a:uFillTx/>
              <a:latin typeface="+mj-lt"/>
              <a:ea typeface="+mj-ea"/>
              <a:cs typeface="+mj-cs"/>
              <a:sym typeface="Calibri"/>
            </a:endParaRPr>
          </a:p>
        </p:txBody>
      </p:sp>
    </p:spTree>
  </p:cSld>
  <p:clrMapOvr>
    <a:masterClrMapping/>
  </p:clrMapOvr>
  <p:transition spd="med"/>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0" name="Slide Number Placeholder 5"/>
          <p:cNvSpPr txBox="1">
            <a:spLocks noGrp="1"/>
          </p:cNvSpPr>
          <p:nvPr>
            <p:ph type="sldNum" sz="quarter" idx="2"/>
          </p:nvPr>
        </p:nvSpPr>
        <p:spPr>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rtlCol="1"/>
          <a:lstStyle/>
          <a:p>
            <a:pPr rtl="1"/>
            <a:fld id="{86CB4B4D-7CA3-9044-876B-883B54F8677D}" type="slidenum">
              <a:t>69</a:t>
            </a:fld>
            <a:endParaRPr/>
          </a:p>
        </p:txBody>
      </p:sp>
      <p:sp>
        <p:nvSpPr>
          <p:cNvPr id="1121" name="Google Shape;300;p7"/>
          <p:cNvSpPr txBox="1">
            <a:spLocks noGrp="1"/>
          </p:cNvSpPr>
          <p:nvPr>
            <p:ph type="body" sz="half" idx="1"/>
          </p:nvPr>
        </p:nvSpPr>
        <p:spPr>
          <a:xfrm>
            <a:off x="552483" y="1812279"/>
            <a:ext cx="11347453" cy="1870076"/>
          </a:xfrm>
          <a:prstGeom prst="rect">
            <a:avLst/>
          </a:prstGeom>
        </p:spPr>
        <p:txBody>
          <a:bodyPr lIns="134999" tIns="134999" rIns="134999" bIns="134999" rtlCol="1"/>
          <a:lstStyle>
            <a:lvl1pPr algn="r" rtl="1">
              <a:defRPr sz="3000"/>
            </a:lvl1pPr>
          </a:lstStyle>
          <a:p>
            <a:pPr algn="ctr" rtl="1"/>
            <a:r>
              <a:rPr lang="ar" b="1" dirty="0">
                <a:latin typeface="Sakkal Majalla" panose="02000000000000000000" pitchFamily="2" charset="-78"/>
                <a:cs typeface="Sakkal Majalla" panose="02000000000000000000" pitchFamily="2" charset="-78"/>
              </a:rPr>
              <a:t>7. موارد  </a:t>
            </a:r>
            <a:r>
              <a:rPr lang="hu-HU" b="1" dirty="0">
                <a:latin typeface="Sakkal Majalla" panose="02000000000000000000" pitchFamily="2" charset="-78"/>
                <a:cs typeface="Sakkal Majalla" panose="02000000000000000000" pitchFamily="2" charset="-78"/>
              </a:rPr>
              <a:t/>
            </a:r>
            <a:br>
              <a:rPr lang="hu-HU" b="1" dirty="0">
                <a:latin typeface="Sakkal Majalla" panose="02000000000000000000" pitchFamily="2" charset="-78"/>
                <a:cs typeface="Sakkal Majalla" panose="02000000000000000000" pitchFamily="2" charset="-78"/>
              </a:rPr>
            </a:br>
            <a:r>
              <a:rPr lang="ar" b="1" dirty="0">
                <a:latin typeface="Sakkal Majalla" panose="02000000000000000000" pitchFamily="2" charset="-78"/>
                <a:cs typeface="Sakkal Majalla" panose="02000000000000000000" pitchFamily="2" charset="-78"/>
              </a:rPr>
              <a:t>تعلُّم إضافية</a:t>
            </a: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1" name="Picture 2" descr="Picture 2"/>
          <p:cNvPicPr>
            <a:picLocks noChangeAspect="1"/>
          </p:cNvPicPr>
          <p:nvPr/>
        </p:nvPicPr>
        <p:blipFill>
          <a:blip r:embed="rId3"/>
          <a:stretch>
            <a:fillRect/>
          </a:stretch>
        </p:blipFill>
        <p:spPr>
          <a:xfrm>
            <a:off x="3771922" y="500213"/>
            <a:ext cx="1752601" cy="1752601"/>
          </a:xfrm>
          <a:prstGeom prst="rect">
            <a:avLst/>
          </a:prstGeom>
          <a:ln w="12700">
            <a:miter lim="400000"/>
          </a:ln>
        </p:spPr>
      </p:pic>
      <p:sp>
        <p:nvSpPr>
          <p:cNvPr id="292" name="Title 1"/>
          <p:cNvSpPr txBox="1">
            <a:spLocks noGrp="1"/>
          </p:cNvSpPr>
          <p:nvPr>
            <p:ph type="title"/>
          </p:nvPr>
        </p:nvSpPr>
        <p:spPr>
          <a:xfrm>
            <a:off x="-720276" y="0"/>
            <a:ext cx="5737432" cy="637253"/>
          </a:xfrm>
          <a:prstGeom prst="rect">
            <a:avLst/>
          </a:prstGeom>
        </p:spPr>
        <p:txBody>
          <a:bodyPr rtlCol="1"/>
          <a:lstStyle/>
          <a:p>
            <a:pPr rtl="1"/>
            <a:r>
              <a:rPr lang="ar" b="1" dirty="0">
                <a:latin typeface="Sakkal Majalla" panose="02000000000000000000" pitchFamily="2" charset="-78"/>
                <a:cs typeface="Sakkal Majalla" panose="02000000000000000000" pitchFamily="2" charset="-78"/>
              </a:rPr>
              <a:t>ما تعريف نهج الصحة الواحدة؟ </a:t>
            </a:r>
          </a:p>
        </p:txBody>
      </p:sp>
      <p:sp>
        <p:nvSpPr>
          <p:cNvPr id="293" name="Slide Number Placeholder 5"/>
          <p:cNvSpPr txBox="1">
            <a:spLocks noGrp="1"/>
          </p:cNvSpPr>
          <p:nvPr>
            <p:ph type="sldNum" sz="quarter" idx="2"/>
          </p:nvPr>
        </p:nvSpPr>
        <p:spPr>
          <a:xfrm>
            <a:off x="11480800" y="6330334"/>
            <a:ext cx="148324" cy="2057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rtlCol="1"/>
          <a:lstStyle/>
          <a:p>
            <a:pPr rtl="1"/>
            <a:fld id="{86CB4B4D-7CA3-9044-876B-883B54F8677D}" type="slidenum">
              <a:t>7</a:t>
            </a:fld>
            <a:endParaRPr/>
          </a:p>
        </p:txBody>
      </p:sp>
      <p:sp>
        <p:nvSpPr>
          <p:cNvPr id="294" name="Rectangle 2047"/>
          <p:cNvSpPr txBox="1"/>
          <p:nvPr/>
        </p:nvSpPr>
        <p:spPr>
          <a:xfrm>
            <a:off x="8970642" y="1649696"/>
            <a:ext cx="2256386" cy="46166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rtlCol="1">
            <a:spAutoFit/>
          </a:bodyPr>
          <a:lstStyle>
            <a:lvl1pPr algn="just" rtl="1">
              <a:defRPr sz="2400">
                <a:latin typeface="Source Sans Pro Regular"/>
                <a:ea typeface="Source Sans Pro Regular"/>
                <a:cs typeface="Source Sans Pro Regular"/>
                <a:sym typeface="Source Sans Pro Regular"/>
              </a:defRPr>
            </a:lvl1pPr>
          </a:lstStyle>
          <a:p>
            <a:pPr rtl="1"/>
            <a:r>
              <a:rPr dirty="0" err="1">
                <a:latin typeface="Sakkal Majalla" panose="02000000000000000000" pitchFamily="2" charset="-78"/>
                <a:cs typeface="Sakkal Majalla" panose="02000000000000000000" pitchFamily="2" charset="-78"/>
              </a:rPr>
              <a:t>نهج</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الواحدة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هو</a:t>
            </a:r>
            <a:r>
              <a:rPr dirty="0">
                <a:latin typeface="Sakkal Majalla" panose="02000000000000000000" pitchFamily="2" charset="-78"/>
                <a:cs typeface="Sakkal Majalla" panose="02000000000000000000" pitchFamily="2" charset="-78"/>
              </a:rPr>
              <a:t>...</a:t>
            </a:r>
          </a:p>
        </p:txBody>
      </p:sp>
      <p:sp>
        <p:nvSpPr>
          <p:cNvPr id="295" name="Rectangle 5"/>
          <p:cNvSpPr txBox="1"/>
          <p:nvPr/>
        </p:nvSpPr>
        <p:spPr>
          <a:xfrm>
            <a:off x="2078405" y="2115773"/>
            <a:ext cx="7363907" cy="193899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p>
            <a:pPr algn="just" rtl="1">
              <a:defRPr sz="24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نهجٌ</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للتصدي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لأي</a:t>
            </a:r>
            <a:r>
              <a:rPr dirty="0">
                <a:latin typeface="Sakkal Majalla" panose="02000000000000000000" pitchFamily="2" charset="-78"/>
                <a:cs typeface="Sakkal Majalla" panose="02000000000000000000" pitchFamily="2" charset="-78"/>
              </a:rPr>
              <a:t> </a:t>
            </a:r>
            <a:r>
              <a:rPr sz="2400" dirty="0" err="1">
                <a:solidFill>
                  <a:schemeClr val="accent3"/>
                </a:solidFill>
                <a:latin typeface="Sakkal Majalla" panose="02000000000000000000" pitchFamily="2" charset="-78"/>
                <a:cs typeface="Sakkal Majalla" panose="02000000000000000000" pitchFamily="2" charset="-78"/>
              </a:rPr>
              <a:t>تهديد</a:t>
            </a:r>
            <a:r>
              <a:rPr sz="2400" dirty="0">
                <a:solidFill>
                  <a:schemeClr val="accent3"/>
                </a:solidFill>
                <a:latin typeface="Sakkal Majalla" panose="02000000000000000000" pitchFamily="2" charset="-78"/>
                <a:cs typeface="Sakkal Majalla" panose="02000000000000000000" pitchFamily="2" charset="-78"/>
              </a:rPr>
              <a:t> </a:t>
            </a:r>
            <a:r>
              <a:rPr sz="2400" dirty="0" err="1">
                <a:solidFill>
                  <a:schemeClr val="accent3"/>
                </a:solidFill>
                <a:latin typeface="Sakkal Majalla" panose="02000000000000000000" pitchFamily="2" charset="-78"/>
                <a:cs typeface="Sakkal Majalla" panose="02000000000000000000" pitchFamily="2" charset="-78"/>
              </a:rPr>
              <a:t>صحي</a:t>
            </a:r>
            <a:r>
              <a:rPr sz="2400" dirty="0">
                <a:solidFill>
                  <a:schemeClr val="accent3"/>
                </a:solidFill>
                <a:latin typeface="Sakkal Majalla" panose="02000000000000000000" pitchFamily="2" charset="-78"/>
                <a:cs typeface="Sakkal Majalla" panose="02000000000000000000" pitchFamily="2" charset="-78"/>
              </a:rPr>
              <a:t> </a:t>
            </a:r>
            <a:r>
              <a:rPr sz="2400" dirty="0" err="1">
                <a:solidFill>
                  <a:schemeClr val="accent3"/>
                </a:solidFill>
                <a:latin typeface="Sakkal Majalla" panose="02000000000000000000" pitchFamily="2" charset="-78"/>
                <a:cs typeface="Sakkal Majalla" panose="02000000000000000000" pitchFamily="2" charset="-78"/>
              </a:rPr>
              <a:t>مشترك</a:t>
            </a:r>
            <a:r>
              <a:rPr sz="2400" dirty="0">
                <a:solidFill>
                  <a:schemeClr val="accent3"/>
                </a:solidFill>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مجال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التفاعل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الإنسان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والحيوان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والبيئة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استنادًا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sz="2400" dirty="0" err="1">
                <a:solidFill>
                  <a:schemeClr val="accent3"/>
                </a:solidFill>
                <a:latin typeface="Sakkal Majalla" panose="02000000000000000000" pitchFamily="2" charset="-78"/>
                <a:cs typeface="Sakkal Majalla" panose="02000000000000000000" pitchFamily="2" charset="-78"/>
              </a:rPr>
              <a:t>التعاون</a:t>
            </a:r>
            <a:r>
              <a:rPr sz="2400" dirty="0">
                <a:solidFill>
                  <a:schemeClr val="accent3"/>
                </a:solidFill>
                <a:latin typeface="Sakkal Majalla" panose="02000000000000000000" pitchFamily="2" charset="-78"/>
                <a:cs typeface="Sakkal Majalla" panose="02000000000000000000" pitchFamily="2" charset="-78"/>
              </a:rPr>
              <a:t>، </a:t>
            </a:r>
            <a:r>
              <a:rPr sz="2400" dirty="0" err="1">
                <a:solidFill>
                  <a:schemeClr val="accent3"/>
                </a:solidFill>
                <a:latin typeface="Sakkal Majalla" panose="02000000000000000000" pitchFamily="2" charset="-78"/>
                <a:cs typeface="Sakkal Majalla" panose="02000000000000000000" pitchFamily="2" charset="-78"/>
              </a:rPr>
              <a:t>والتواصل</a:t>
            </a:r>
            <a:r>
              <a:rPr sz="2400" dirty="0">
                <a:solidFill>
                  <a:schemeClr val="accent3"/>
                </a:solidFill>
                <a:latin typeface="Sakkal Majalla" panose="02000000000000000000" pitchFamily="2" charset="-78"/>
                <a:cs typeface="Sakkal Majalla" panose="02000000000000000000" pitchFamily="2" charset="-78"/>
              </a:rPr>
              <a:t>، </a:t>
            </a:r>
            <a:r>
              <a:rPr sz="2400" dirty="0" err="1">
                <a:solidFill>
                  <a:schemeClr val="accent3"/>
                </a:solidFill>
                <a:latin typeface="Sakkal Majalla" panose="02000000000000000000" pitchFamily="2" charset="-78"/>
                <a:cs typeface="Sakkal Majalla" panose="02000000000000000000" pitchFamily="2" charset="-78"/>
              </a:rPr>
              <a:t>والتنسيق</a:t>
            </a:r>
            <a:r>
              <a:rPr sz="2400" dirty="0">
                <a:solidFill>
                  <a:schemeClr val="accent3"/>
                </a:solidFill>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مستوى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جميع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القطاعات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والتخصصات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ذات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بلوغًا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للهدف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النهائي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المتمثل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تحقيق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الحصائل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المثلى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لكلٍ</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الإنسان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والحيوان</a:t>
            </a:r>
            <a:r>
              <a:rPr dirty="0">
                <a:latin typeface="Sakkal Majalla" panose="02000000000000000000" pitchFamily="2" charset="-78"/>
                <a:cs typeface="Sakkal Majalla" panose="02000000000000000000" pitchFamily="2" charset="-78"/>
              </a:rPr>
              <a:t>؛ </a:t>
            </a:r>
            <a:r>
              <a:rPr sz="2400" dirty="0" err="1">
                <a:solidFill>
                  <a:schemeClr val="accent3"/>
                </a:solidFill>
                <a:latin typeface="Sakkal Majalla" panose="02000000000000000000" pitchFamily="2" charset="-78"/>
                <a:cs typeface="Sakkal Majalla" panose="02000000000000000000" pitchFamily="2" charset="-78"/>
              </a:rPr>
              <a:t>ويصلح</a:t>
            </a:r>
            <a:r>
              <a:rPr sz="2400" dirty="0">
                <a:solidFill>
                  <a:schemeClr val="accent3"/>
                </a:solidFill>
                <a:latin typeface="Sakkal Majalla" panose="02000000000000000000" pitchFamily="2" charset="-78"/>
                <a:cs typeface="Sakkal Majalla" panose="02000000000000000000" pitchFamily="2" charset="-78"/>
              </a:rPr>
              <a:t> </a:t>
            </a:r>
            <a:r>
              <a:rPr sz="2400" dirty="0" err="1">
                <a:solidFill>
                  <a:schemeClr val="accent3"/>
                </a:solidFill>
                <a:latin typeface="Sakkal Majalla" panose="02000000000000000000" pitchFamily="2" charset="-78"/>
                <a:cs typeface="Sakkal Majalla" panose="02000000000000000000" pitchFamily="2" charset="-78"/>
              </a:rPr>
              <a:t>نهج</a:t>
            </a:r>
            <a:r>
              <a:rPr sz="2400" dirty="0">
                <a:solidFill>
                  <a:schemeClr val="accent3"/>
                </a:solidFill>
                <a:latin typeface="Sakkal Majalla" panose="02000000000000000000" pitchFamily="2" charset="-78"/>
                <a:cs typeface="Sakkal Majalla" panose="02000000000000000000" pitchFamily="2" charset="-78"/>
              </a:rPr>
              <a:t> </a:t>
            </a:r>
            <a:r>
              <a:rPr sz="2400" dirty="0" err="1">
                <a:solidFill>
                  <a:schemeClr val="accent3"/>
                </a:solidFill>
                <a:latin typeface="Sakkal Majalla" panose="02000000000000000000" pitchFamily="2" charset="-78"/>
                <a:cs typeface="Sakkal Majalla" panose="02000000000000000000" pitchFamily="2" charset="-78"/>
              </a:rPr>
              <a:t>الصحة</a:t>
            </a:r>
            <a:r>
              <a:rPr sz="2400" dirty="0">
                <a:solidFill>
                  <a:schemeClr val="accent3"/>
                </a:solidFill>
                <a:latin typeface="Sakkal Majalla" panose="02000000000000000000" pitchFamily="2" charset="-78"/>
                <a:cs typeface="Sakkal Majalla" panose="02000000000000000000" pitchFamily="2" charset="-78"/>
              </a:rPr>
              <a:t> </a:t>
            </a:r>
            <a:r>
              <a:rPr sz="2400" dirty="0" err="1">
                <a:solidFill>
                  <a:schemeClr val="accent3"/>
                </a:solidFill>
                <a:latin typeface="Sakkal Majalla" panose="02000000000000000000" pitchFamily="2" charset="-78"/>
                <a:cs typeface="Sakkal Majalla" panose="02000000000000000000" pitchFamily="2" charset="-78"/>
              </a:rPr>
              <a:t>الواحدة</a:t>
            </a:r>
            <a:r>
              <a:rPr sz="2400" dirty="0">
                <a:solidFill>
                  <a:schemeClr val="accent3"/>
                </a:solidFill>
                <a:latin typeface="Sakkal Majalla" panose="02000000000000000000" pitchFamily="2" charset="-78"/>
                <a:cs typeface="Sakkal Majalla" panose="02000000000000000000" pitchFamily="2" charset="-78"/>
              </a:rPr>
              <a:t> </a:t>
            </a:r>
            <a:r>
              <a:rPr sz="2400" dirty="0" err="1">
                <a:solidFill>
                  <a:schemeClr val="accent3"/>
                </a:solidFill>
                <a:latin typeface="Sakkal Majalla" panose="02000000000000000000" pitchFamily="2" charset="-78"/>
                <a:cs typeface="Sakkal Majalla" panose="02000000000000000000" pitchFamily="2" charset="-78"/>
              </a:rPr>
              <a:t>للتطبيق</a:t>
            </a:r>
            <a:r>
              <a:rPr sz="2400" dirty="0">
                <a:solidFill>
                  <a:schemeClr val="accent3"/>
                </a:solidFill>
                <a:latin typeface="Sakkal Majalla" panose="02000000000000000000" pitchFamily="2" charset="-78"/>
                <a:cs typeface="Sakkal Majalla" panose="02000000000000000000" pitchFamily="2" charset="-78"/>
              </a:rPr>
              <a:t> </a:t>
            </a:r>
            <a:r>
              <a:rPr sz="2400" dirty="0" err="1">
                <a:solidFill>
                  <a:schemeClr val="accent3"/>
                </a:solidFill>
                <a:latin typeface="Sakkal Majalla" panose="02000000000000000000" pitchFamily="2" charset="-78"/>
                <a:cs typeface="Sakkal Majalla" panose="02000000000000000000" pitchFamily="2" charset="-78"/>
              </a:rPr>
              <a:t>على</a:t>
            </a:r>
            <a:r>
              <a:rPr sz="2400" dirty="0">
                <a:solidFill>
                  <a:schemeClr val="accent3"/>
                </a:solidFill>
                <a:latin typeface="Sakkal Majalla" panose="02000000000000000000" pitchFamily="2" charset="-78"/>
                <a:cs typeface="Sakkal Majalla" panose="02000000000000000000" pitchFamily="2" charset="-78"/>
              </a:rPr>
              <a:t> </a:t>
            </a:r>
            <a:r>
              <a:rPr sz="2400" dirty="0" err="1">
                <a:solidFill>
                  <a:schemeClr val="accent3"/>
                </a:solidFill>
                <a:latin typeface="Sakkal Majalla" panose="02000000000000000000" pitchFamily="2" charset="-78"/>
                <a:cs typeface="Sakkal Majalla" panose="02000000000000000000" pitchFamily="2" charset="-78"/>
              </a:rPr>
              <a:t>المستويات</a:t>
            </a:r>
            <a:r>
              <a:rPr sz="2400" dirty="0">
                <a:solidFill>
                  <a:schemeClr val="accent3"/>
                </a:solidFill>
                <a:latin typeface="Sakkal Majalla" panose="02000000000000000000" pitchFamily="2" charset="-78"/>
                <a:cs typeface="Sakkal Majalla" panose="02000000000000000000" pitchFamily="2" charset="-78"/>
              </a:rPr>
              <a:t> </a:t>
            </a:r>
            <a:r>
              <a:rPr sz="2400" dirty="0" err="1">
                <a:solidFill>
                  <a:schemeClr val="accent3"/>
                </a:solidFill>
                <a:latin typeface="Sakkal Majalla" panose="02000000000000000000" pitchFamily="2" charset="-78"/>
                <a:cs typeface="Sakkal Majalla" panose="02000000000000000000" pitchFamily="2" charset="-78"/>
              </a:rPr>
              <a:t>المحلية</a:t>
            </a:r>
            <a:r>
              <a:rPr sz="2400" dirty="0">
                <a:solidFill>
                  <a:schemeClr val="accent3"/>
                </a:solidFill>
                <a:latin typeface="Sakkal Majalla" panose="02000000000000000000" pitchFamily="2" charset="-78"/>
                <a:cs typeface="Sakkal Majalla" panose="02000000000000000000" pitchFamily="2" charset="-78"/>
              </a:rPr>
              <a:t>، </a:t>
            </a:r>
            <a:r>
              <a:rPr sz="2400" dirty="0" err="1">
                <a:solidFill>
                  <a:schemeClr val="accent3"/>
                </a:solidFill>
                <a:latin typeface="Sakkal Majalla" panose="02000000000000000000" pitchFamily="2" charset="-78"/>
                <a:cs typeface="Sakkal Majalla" panose="02000000000000000000" pitchFamily="2" charset="-78"/>
              </a:rPr>
              <a:t>والإقليمية</a:t>
            </a:r>
            <a:r>
              <a:rPr sz="2400" dirty="0">
                <a:solidFill>
                  <a:schemeClr val="accent3"/>
                </a:solidFill>
                <a:latin typeface="Sakkal Majalla" panose="02000000000000000000" pitchFamily="2" charset="-78"/>
                <a:cs typeface="Sakkal Majalla" panose="02000000000000000000" pitchFamily="2" charset="-78"/>
              </a:rPr>
              <a:t>، </a:t>
            </a:r>
            <a:r>
              <a:rPr sz="2400" dirty="0" err="1">
                <a:solidFill>
                  <a:schemeClr val="accent3"/>
                </a:solidFill>
                <a:latin typeface="Sakkal Majalla" panose="02000000000000000000" pitchFamily="2" charset="-78"/>
                <a:cs typeface="Sakkal Majalla" panose="02000000000000000000" pitchFamily="2" charset="-78"/>
              </a:rPr>
              <a:t>والوطنية</a:t>
            </a:r>
            <a:r>
              <a:rPr sz="2400" dirty="0">
                <a:solidFill>
                  <a:schemeClr val="accent3"/>
                </a:solidFill>
                <a:latin typeface="Sakkal Majalla" panose="02000000000000000000" pitchFamily="2" charset="-78"/>
                <a:cs typeface="Sakkal Majalla" panose="02000000000000000000" pitchFamily="2" charset="-78"/>
              </a:rPr>
              <a:t>، </a:t>
            </a:r>
            <a:r>
              <a:rPr sz="2400" dirty="0" err="1">
                <a:solidFill>
                  <a:schemeClr val="accent3"/>
                </a:solidFill>
                <a:latin typeface="Sakkal Majalla" panose="02000000000000000000" pitchFamily="2" charset="-78"/>
                <a:cs typeface="Sakkal Majalla" panose="02000000000000000000" pitchFamily="2" charset="-78"/>
              </a:rPr>
              <a:t>والعالمية</a:t>
            </a:r>
            <a:r>
              <a:rPr lang="ar-EG" sz="2400" dirty="0">
                <a:solidFill>
                  <a:schemeClr val="tx1"/>
                </a:solidFill>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 </a:t>
            </a:r>
          </a:p>
        </p:txBody>
      </p:sp>
      <p:sp>
        <p:nvSpPr>
          <p:cNvPr id="296" name="ZoneTexte 3"/>
          <p:cNvSpPr txBox="1"/>
          <p:nvPr/>
        </p:nvSpPr>
        <p:spPr>
          <a:xfrm>
            <a:off x="1454105" y="5343157"/>
            <a:ext cx="9023134" cy="27699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p>
            <a:pPr rtl="1">
              <a:defRPr sz="1200"/>
            </a:pPr>
            <a:r>
              <a:rPr lang="ar-EG" dirty="0">
                <a:latin typeface="Sakkal Majalla" panose="02000000000000000000" pitchFamily="2" charset="-78"/>
                <a:cs typeface="Sakkal Majalla" panose="02000000000000000000" pitchFamily="2" charset="-78"/>
              </a:rPr>
              <a:t>دليل ثلاثي لمواجهة الأمراض حَيَوانِيَّة المَصْدَر في البلدان، 2019: </a:t>
            </a:r>
            <a:r>
              <a:rPr lang="en-US" dirty="0">
                <a:latin typeface="Sakkal Majalla" panose="02000000000000000000" pitchFamily="2" charset="-78"/>
                <a:cs typeface="Sakkal Majalla" panose="02000000000000000000" pitchFamily="2" charset="-78"/>
                <a:hlinkClick r:id="rId4"/>
              </a:rPr>
              <a:t>https://www.oie.int/app/uploads/2021/03/en-tripartitezoonosesguide-webversion.pdf</a:t>
            </a:r>
            <a:r>
              <a:rPr lang="ar-EG" dirty="0">
                <a:latin typeface="Sakkal Majalla" panose="02000000000000000000" pitchFamily="2" charset="-78"/>
                <a:cs typeface="Sakkal Majalla" panose="02000000000000000000" pitchFamily="2" charset="-78"/>
              </a:rPr>
              <a:t> </a:t>
            </a:r>
            <a:endParaRPr lang="ar" u="sng" dirty="0">
              <a:solidFill>
                <a:srgbClr val="0563C1"/>
              </a:solidFill>
              <a:uFill>
                <a:solidFill>
                  <a:srgbClr val="0563C1"/>
                </a:solidFill>
              </a:uFill>
              <a:latin typeface="Sakkal Majalla" panose="02000000000000000000" pitchFamily="2" charset="-78"/>
              <a:cs typeface="Sakkal Majalla" panose="02000000000000000000" pitchFamily="2" charset="-78"/>
              <a:hlinkClick r:id="rId4"/>
            </a:endParaRPr>
          </a:p>
        </p:txBody>
      </p:sp>
    </p:spTree>
  </p:cSld>
  <p:clrMapOvr>
    <a:masterClrMapping/>
  </p:clrMapOvr>
  <p:transition spd="med"/>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3" name="Slide Number Placeholder 5"/>
          <p:cNvSpPr txBox="1">
            <a:spLocks noGrp="1"/>
          </p:cNvSpPr>
          <p:nvPr>
            <p:ph type="sldNum" sz="quarter" idx="2"/>
          </p:nvPr>
        </p:nvSpPr>
        <p:spPr>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rtlCol="1"/>
          <a:lstStyle/>
          <a:p>
            <a:pPr rtl="1"/>
            <a:fld id="{86CB4B4D-7CA3-9044-876B-883B54F8677D}" type="slidenum">
              <a:t>70</a:t>
            </a:fld>
            <a:endParaRPr/>
          </a:p>
        </p:txBody>
      </p:sp>
      <p:sp>
        <p:nvSpPr>
          <p:cNvPr id="1124" name="Rectangle 7"/>
          <p:cNvSpPr txBox="1"/>
          <p:nvPr/>
        </p:nvSpPr>
        <p:spPr>
          <a:xfrm>
            <a:off x="4992859" y="2509477"/>
            <a:ext cx="5617285" cy="193899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p>
            <a:pPr algn="l" rtl="1">
              <a:defRPr sz="2400">
                <a:latin typeface="Source Sans Pro Regular"/>
                <a:ea typeface="Source Sans Pro Regular"/>
                <a:cs typeface="Source Sans Pro Regular"/>
                <a:sym typeface="Source Sans Pro Regular"/>
              </a:defRPr>
            </a:pPr>
            <a:r>
              <a:rPr dirty="0"/>
              <a:t>One Health - </a:t>
            </a:r>
            <a:r>
              <a:rPr lang="hu-HU" dirty="0"/>
              <a:t/>
            </a:r>
            <a:br>
              <a:rPr lang="hu-HU" dirty="0"/>
            </a:br>
            <a:r>
              <a:rPr lang="ar" u="sng" dirty="0">
                <a:solidFill>
                  <a:schemeClr val="accent1">
                    <a:lumMod val="60000"/>
                    <a:lumOff val="40000"/>
                  </a:schemeClr>
                </a:solidFill>
                <a:uFill>
                  <a:solidFill>
                    <a:srgbClr val="0563C1"/>
                  </a:solidFill>
                </a:uFill>
                <a:hlinkClick r:id="rId2">
                  <a:extLst>
                    <a:ext uri="{A12FA001-AC4F-418D-AE19-62706E023703}">
                      <ahyp:hlinkClr xmlns:ahyp="http://schemas.microsoft.com/office/drawing/2018/hyperlinkcolor" xmlns="" val="tx"/>
                    </a:ext>
                  </a:extLst>
                </a:hlinkClick>
              </a:rPr>
              <a:t>Basics of multisectoral collaboration at the Human - Animal - Environment interface</a:t>
            </a:r>
          </a:p>
          <a:p>
            <a:pPr algn="l" rtl="1">
              <a:defRPr sz="2400">
                <a:latin typeface="Source Sans Pro Regular"/>
                <a:ea typeface="Source Sans Pro Regular"/>
                <a:cs typeface="Source Sans Pro Regular"/>
                <a:sym typeface="Source Sans Pro Regular"/>
              </a:defRPr>
            </a:pPr>
            <a:r>
              <a:rPr dirty="0"/>
              <a:t/>
            </a:r>
            <a:br>
              <a:rPr dirty="0"/>
            </a:br>
            <a:endParaRPr dirty="0"/>
          </a:p>
        </p:txBody>
      </p:sp>
      <p:sp>
        <p:nvSpPr>
          <p:cNvPr id="2" name="TextBox 1">
            <a:extLst>
              <a:ext uri="{FF2B5EF4-FFF2-40B4-BE49-F238E27FC236}">
                <a16:creationId xmlns:a16="http://schemas.microsoft.com/office/drawing/2014/main" xmlns="" id="{89C172C8-4255-9674-D6ED-DD21DDD2CB6A}"/>
              </a:ext>
            </a:extLst>
          </p:cNvPr>
          <p:cNvSpPr txBox="1"/>
          <p:nvPr/>
        </p:nvSpPr>
        <p:spPr>
          <a:xfrm>
            <a:off x="241738" y="1092726"/>
            <a:ext cx="3171825" cy="707884"/>
          </a:xfrm>
          <a:prstGeom prst="rect">
            <a:avLst/>
          </a:prstGeom>
          <a:solidFill>
            <a:srgbClr val="00206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defTabSz="914400" fontAlgn="auto" latinLnBrk="0" hangingPunct="0">
              <a:lnSpc>
                <a:spcPct val="100000"/>
              </a:lnSpc>
              <a:spcBef>
                <a:spcPts val="0"/>
              </a:spcBef>
              <a:spcAft>
                <a:spcPts val="0"/>
              </a:spcAft>
              <a:buClrTx/>
              <a:buSzTx/>
              <a:buFontTx/>
              <a:buNone/>
              <a:tabLst/>
            </a:pPr>
            <a:r>
              <a:rPr kumimoji="0" lang="ar-EG" sz="4000" b="0" i="0" u="none" strike="noStrike" cap="none" spc="0" normalizeH="0" baseline="0" dirty="0">
                <a:ln>
                  <a:noFill/>
                </a:ln>
                <a:solidFill>
                  <a:schemeClr val="bg1"/>
                </a:solidFill>
                <a:effectLst/>
                <a:uFillTx/>
                <a:latin typeface="+mj-lt"/>
                <a:ea typeface="+mj-ea"/>
                <a:cs typeface="+mj-cs"/>
                <a:sym typeface="Calibri"/>
              </a:rPr>
              <a:t>موارد تعلُّم إضافية</a:t>
            </a:r>
            <a:endParaRPr kumimoji="0" lang="en-US" sz="4000" b="0" i="0" u="none" strike="noStrike" cap="none" spc="0" normalizeH="0" baseline="0" dirty="0">
              <a:ln>
                <a:noFill/>
              </a:ln>
              <a:solidFill>
                <a:schemeClr val="bg1"/>
              </a:solidFill>
              <a:effectLst/>
              <a:uFillTx/>
              <a:latin typeface="+mj-lt"/>
              <a:ea typeface="+mj-ea"/>
              <a:cs typeface="+mj-cs"/>
              <a:sym typeface="Calibri"/>
            </a:endParaRPr>
          </a:p>
        </p:txBody>
      </p:sp>
    </p:spTree>
  </p:cSld>
  <p:clrMapOvr>
    <a:masterClrMapping/>
  </p:clrMapOvr>
  <p:transition spd="med"/>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 name="Slide Number Placeholder 5"/>
          <p:cNvSpPr txBox="1">
            <a:spLocks noGrp="1"/>
          </p:cNvSpPr>
          <p:nvPr>
            <p:ph type="sldNum" sz="quarter" idx="2"/>
          </p:nvPr>
        </p:nvSpPr>
        <p:spPr>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rtlCol="1"/>
          <a:lstStyle/>
          <a:p>
            <a:pPr rtl="1"/>
            <a:fld id="{86CB4B4D-7CA3-9044-876B-883B54F8677D}" type="slidenum">
              <a:t>71</a:t>
            </a:fld>
            <a:endParaRPr/>
          </a:p>
        </p:txBody>
      </p:sp>
      <p:sp>
        <p:nvSpPr>
          <p:cNvPr id="2" name="TextBox 1">
            <a:extLst>
              <a:ext uri="{FF2B5EF4-FFF2-40B4-BE49-F238E27FC236}">
                <a16:creationId xmlns:a16="http://schemas.microsoft.com/office/drawing/2014/main" xmlns="" id="{562959F2-4FC2-4DD8-E955-36F7B707B36D}"/>
              </a:ext>
            </a:extLst>
          </p:cNvPr>
          <p:cNvSpPr txBox="1"/>
          <p:nvPr/>
        </p:nvSpPr>
        <p:spPr>
          <a:xfrm>
            <a:off x="4378960" y="2225040"/>
            <a:ext cx="3708400" cy="923328"/>
          </a:xfrm>
          <a:prstGeom prst="rect">
            <a:avLst/>
          </a:prstGeom>
          <a:solidFill>
            <a:srgbClr val="00206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ar-EG" sz="5400" b="0" i="0" u="none" strike="noStrike" cap="none" spc="0" normalizeH="0" baseline="0" dirty="0">
                <a:ln>
                  <a:noFill/>
                </a:ln>
                <a:solidFill>
                  <a:schemeClr val="bg1"/>
                </a:solidFill>
                <a:effectLst/>
                <a:uFillTx/>
                <a:latin typeface="Calibri"/>
                <a:ea typeface="Calibri"/>
                <a:cs typeface="Calibri"/>
                <a:sym typeface="Calibri"/>
              </a:rPr>
              <a:t>شكرًا لكم</a:t>
            </a:r>
            <a:endParaRPr kumimoji="0" lang="en-US" sz="5400" b="0" i="0" u="none" strike="noStrike" cap="none" spc="0" normalizeH="0" baseline="0" dirty="0">
              <a:ln>
                <a:noFill/>
              </a:ln>
              <a:solidFill>
                <a:schemeClr val="bg1"/>
              </a:solidFill>
              <a:effectLst/>
              <a:uFillTx/>
              <a:latin typeface="Calibri"/>
              <a:ea typeface="Calibri"/>
              <a:cs typeface="Calibri"/>
              <a:sym typeface="Calibri"/>
            </a:endParaRPr>
          </a:p>
        </p:txBody>
      </p:sp>
    </p:spTree>
  </p:cSld>
  <p:clrMapOvr>
    <a:masterClrMapping/>
  </p:clrMapOvr>
  <p:transition spd="med"/>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9" name="Slide Number Placeholder 5"/>
          <p:cNvSpPr txBox="1">
            <a:spLocks noGrp="1"/>
          </p:cNvSpPr>
          <p:nvPr>
            <p:ph type="sldNum" sz="quarter" idx="2"/>
          </p:nvPr>
        </p:nvSpPr>
        <p:spPr>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rtlCol="1"/>
          <a:lstStyle/>
          <a:p>
            <a:pPr rtl="1"/>
            <a:fld id="{86CB4B4D-7CA3-9044-876B-883B54F8677D}" type="slidenum">
              <a:t>72</a:t>
            </a:fld>
            <a:endParaRPr/>
          </a:p>
        </p:txBody>
      </p:sp>
      <p:sp>
        <p:nvSpPr>
          <p:cNvPr id="2" name="TextBox 1">
            <a:extLst>
              <a:ext uri="{FF2B5EF4-FFF2-40B4-BE49-F238E27FC236}">
                <a16:creationId xmlns:a16="http://schemas.microsoft.com/office/drawing/2014/main" xmlns="" id="{9D750FA2-2009-F758-E168-4C8E6DEA72F3}"/>
              </a:ext>
            </a:extLst>
          </p:cNvPr>
          <p:cNvSpPr txBox="1"/>
          <p:nvPr/>
        </p:nvSpPr>
        <p:spPr>
          <a:xfrm>
            <a:off x="714375" y="50337"/>
            <a:ext cx="2694767" cy="523218"/>
          </a:xfrm>
          <a:prstGeom prst="rect">
            <a:avLst/>
          </a:prstGeom>
          <a:solidFill>
            <a:schemeClr val="accent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lang="ar-EG" sz="2800" b="1" dirty="0">
                <a:solidFill>
                  <a:schemeClr val="bg1"/>
                </a:solidFill>
                <a:latin typeface="Sakkal Majalla" panose="02000000000000000000" pitchFamily="2" charset="-78"/>
                <a:cs typeface="Sakkal Majalla" panose="02000000000000000000" pitchFamily="2" charset="-78"/>
              </a:rPr>
              <a:t>إخلاء المسؤولية</a:t>
            </a:r>
            <a:endParaRPr kumimoji="0" lang="en-US" sz="2800" b="1" i="0" u="none" strike="noStrike" cap="none" spc="0" normalizeH="0" baseline="0" dirty="0">
              <a:ln>
                <a:noFill/>
              </a:ln>
              <a:solidFill>
                <a:schemeClr val="bg1"/>
              </a:solidFill>
              <a:effectLst/>
              <a:uFillTx/>
              <a:latin typeface="Sakkal Majalla" panose="02000000000000000000" pitchFamily="2" charset="-78"/>
              <a:cs typeface="Sakkal Majalla" panose="02000000000000000000" pitchFamily="2" charset="-78"/>
              <a:sym typeface="Calibri"/>
            </a:endParaRPr>
          </a:p>
        </p:txBody>
      </p:sp>
      <p:sp>
        <p:nvSpPr>
          <p:cNvPr id="3" name="TextBox 2">
            <a:extLst>
              <a:ext uri="{FF2B5EF4-FFF2-40B4-BE49-F238E27FC236}">
                <a16:creationId xmlns:a16="http://schemas.microsoft.com/office/drawing/2014/main" xmlns="" id="{6C81CB23-4432-91AD-05A5-1D7CB5CF8FA1}"/>
              </a:ext>
            </a:extLst>
          </p:cNvPr>
          <p:cNvSpPr txBox="1"/>
          <p:nvPr/>
        </p:nvSpPr>
        <p:spPr>
          <a:xfrm>
            <a:off x="382733" y="764595"/>
            <a:ext cx="10972799" cy="5424305"/>
          </a:xfrm>
          <a:prstGeom prst="rect">
            <a:avLst/>
          </a:prstGeom>
          <a:solidFill>
            <a:schemeClr val="accent5">
              <a:lumMod val="20000"/>
              <a:lumOff val="80000"/>
            </a:schemeClr>
          </a:solid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L="0" marR="0" algn="r" rtl="1" eaLnBrk="0" fontAlgn="base" hangingPunct="0">
              <a:lnSpc>
                <a:spcPct val="115000"/>
              </a:lnSpc>
              <a:spcBef>
                <a:spcPts val="0"/>
              </a:spcBef>
              <a:spcAft>
                <a:spcPts val="1000"/>
              </a:spcAft>
            </a:pPr>
            <a:r>
              <a:rPr lang="ar-MA" sz="1700" dirty="0">
                <a:solidFill>
                  <a:srgbClr val="000000"/>
                </a:solidFill>
                <a:effectLst/>
                <a:latin typeface="Calibri" panose="020F0502020204030204" pitchFamily="34" charset="0"/>
                <a:ea typeface="Segoe UI" panose="020B0502040204020203" pitchFamily="34" charset="0"/>
                <a:cs typeface="Calibri" panose="020F0502020204030204" pitchFamily="34" charset="0"/>
              </a:rPr>
              <a:t>منصة منظمة الصحة العالمية للتعلُّم في مجال الأمن الصِ</a:t>
            </a:r>
            <a:r>
              <a:rPr lang="ar-SA" sz="1700">
                <a:solidFill>
                  <a:srgbClr val="000000"/>
                </a:solidFill>
                <a:effectLst/>
                <a:latin typeface="Calibri" panose="020F0502020204030204" pitchFamily="34" charset="0"/>
                <a:ea typeface="Segoe UI" panose="020B0502040204020203" pitchFamily="34" charset="0"/>
                <a:cs typeface="Calibri" panose="020F0502020204030204" pitchFamily="34" charset="0"/>
              </a:rPr>
              <a:t>ّ</a:t>
            </a:r>
            <a:r>
              <a:rPr lang="ar-MA" sz="1700">
                <a:solidFill>
                  <a:srgbClr val="000000"/>
                </a:solidFill>
                <a:effectLst/>
                <a:latin typeface="Calibri" panose="020F0502020204030204" pitchFamily="34" charset="0"/>
                <a:ea typeface="Segoe UI" panose="020B0502040204020203" pitchFamily="34" charset="0"/>
                <a:cs typeface="Calibri" panose="020F0502020204030204" pitchFamily="34" charset="0"/>
              </a:rPr>
              <a:t>حيِّ </a:t>
            </a:r>
            <a:r>
              <a:rPr lang="ar-MA" sz="1700" dirty="0">
                <a:solidFill>
                  <a:srgbClr val="000000"/>
                </a:solidFill>
                <a:effectLst/>
                <a:latin typeface="Calibri" panose="020F0502020204030204" pitchFamily="34" charset="0"/>
                <a:ea typeface="Segoe UI" panose="020B0502040204020203" pitchFamily="34" charset="0"/>
                <a:cs typeface="Calibri" panose="020F0502020204030204" pitchFamily="34" charset="0"/>
              </a:rPr>
              <a:t>- مواد تدريبية</a:t>
            </a:r>
            <a:endParaRPr lang="en-US" sz="1700" dirty="0">
              <a:effectLst/>
              <a:latin typeface="Calibri" panose="020F0502020204030204" pitchFamily="34" charset="0"/>
              <a:ea typeface="Calibri" panose="020F0502020204030204" pitchFamily="34" charset="0"/>
              <a:cs typeface="Arial" panose="020B0604020202020204" pitchFamily="34" charset="0"/>
            </a:endParaRPr>
          </a:p>
          <a:p>
            <a:pPr marL="0" marR="0" algn="r" rtl="1" eaLnBrk="0" fontAlgn="base" hangingPunct="0">
              <a:lnSpc>
                <a:spcPct val="115000"/>
              </a:lnSpc>
              <a:spcBef>
                <a:spcPts val="0"/>
              </a:spcBef>
              <a:spcAft>
                <a:spcPts val="1000"/>
              </a:spcAft>
            </a:pPr>
            <a:r>
              <a:rPr lang="ar-MA" sz="1700" dirty="0">
                <a:solidFill>
                  <a:srgbClr val="000000"/>
                </a:solidFill>
                <a:effectLst/>
                <a:latin typeface="Calibri" panose="020F0502020204030204" pitchFamily="34" charset="0"/>
                <a:ea typeface="Segoe UI" panose="020B0502040204020203" pitchFamily="34" charset="0"/>
                <a:cs typeface="Calibri" panose="020F0502020204030204" pitchFamily="34" charset="0"/>
              </a:rPr>
              <a:t>حقوق هذه المواد التدريبية محفوظة لصالح منظمة الصحة العالمية بموجب حق المؤلف (© منظمة الصحة العالمية 2022). جميع الحقوق محفوظة.</a:t>
            </a:r>
            <a:endParaRPr lang="en-US" sz="1700" dirty="0">
              <a:effectLst/>
              <a:latin typeface="Calibri" panose="020F0502020204030204" pitchFamily="34" charset="0"/>
              <a:ea typeface="Calibri" panose="020F0502020204030204" pitchFamily="34" charset="0"/>
              <a:cs typeface="Arial" panose="020B0604020202020204" pitchFamily="34" charset="0"/>
            </a:endParaRPr>
          </a:p>
          <a:p>
            <a:pPr marL="0" marR="0" algn="r" rtl="1" eaLnBrk="0" fontAlgn="base" hangingPunct="0">
              <a:lnSpc>
                <a:spcPct val="115000"/>
              </a:lnSpc>
              <a:spcBef>
                <a:spcPts val="0"/>
              </a:spcBef>
              <a:spcAft>
                <a:spcPts val="1000"/>
              </a:spcAft>
            </a:pPr>
            <a:r>
              <a:rPr lang="ar-MA" sz="1700" dirty="0">
                <a:solidFill>
                  <a:srgbClr val="000000"/>
                </a:solidFill>
                <a:effectLst/>
                <a:latin typeface="Calibri" panose="020F0502020204030204" pitchFamily="34" charset="0"/>
                <a:ea typeface="Segoe UI" panose="020B0502040204020203" pitchFamily="34" charset="0"/>
                <a:cs typeface="Calibri" panose="020F0502020204030204" pitchFamily="34" charset="0"/>
              </a:rPr>
              <a:t>يخضع استخدامك لهذه المواد إلى «</a:t>
            </a:r>
            <a:r>
              <a:rPr lang="ar-MA" sz="1700" u="sng" dirty="0">
                <a:solidFill>
                  <a:schemeClr val="accent1">
                    <a:lumMod val="60000"/>
                    <a:lumOff val="40000"/>
                  </a:schemeClr>
                </a:solidFill>
                <a:effectLst/>
                <a:latin typeface="Calibri" panose="020F0502020204030204" pitchFamily="34" charset="0"/>
                <a:ea typeface="Segoe UI" panose="020B0502040204020203" pitchFamily="34" charset="0"/>
                <a:cs typeface="Calibri" panose="020F0502020204030204" pitchFamily="34" charset="0"/>
              </a:rPr>
              <a:t>شروط الاستخدام - منصة منظمة الصحة العالمية للتعلُّم في مجال الأمن الصِّحيِّ، مواد تدريبية</a:t>
            </a:r>
            <a:r>
              <a:rPr lang="ar-MA" sz="1700" dirty="0">
                <a:solidFill>
                  <a:srgbClr val="000000"/>
                </a:solidFill>
                <a:effectLst/>
                <a:latin typeface="Calibri" panose="020F0502020204030204" pitchFamily="34" charset="0"/>
                <a:ea typeface="Segoe UI" panose="020B0502040204020203" pitchFamily="34" charset="0"/>
                <a:cs typeface="Calibri" panose="020F0502020204030204" pitchFamily="34" charset="0"/>
              </a:rPr>
              <a:t>»، التي قبلتها عند تنزيلها، وهي متاحة على منصة التعلُّم في مجال الأمن الصِّحيِّ على الرابط الآتي: (</a:t>
            </a:r>
            <a:r>
              <a:rPr lang="en-US" sz="1700" u="sng" dirty="0">
                <a:solidFill>
                  <a:srgbClr val="0000FF"/>
                </a:solidFill>
                <a:effectLst/>
                <a:latin typeface="Calibri" panose="020F0502020204030204" pitchFamily="34" charset="0"/>
                <a:ea typeface="Segoe UI" panose="020B0502040204020203" pitchFamily="34" charset="0"/>
                <a:cs typeface="Calibri" panose="020F0502020204030204" pitchFamily="34" charset="0"/>
                <a:hlinkClick r:id="rId2"/>
              </a:rPr>
              <a:t>https://extranet.who.int/hslp</a:t>
            </a:r>
            <a:r>
              <a:rPr lang="ar-MA" sz="1700" dirty="0">
                <a:solidFill>
                  <a:srgbClr val="000000"/>
                </a:solidFill>
                <a:effectLst/>
                <a:latin typeface="Calibri" panose="020F0502020204030204" pitchFamily="34" charset="0"/>
                <a:ea typeface="Segoe UI" panose="020B0502040204020203" pitchFamily="34" charset="0"/>
                <a:cs typeface="Calibri" panose="020F0502020204030204" pitchFamily="34" charset="0"/>
              </a:rPr>
              <a:t>).  </a:t>
            </a:r>
            <a:endParaRPr lang="en-US" sz="1700" dirty="0">
              <a:effectLst/>
              <a:latin typeface="Calibri" panose="020F0502020204030204" pitchFamily="34" charset="0"/>
              <a:ea typeface="Calibri" panose="020F0502020204030204" pitchFamily="34" charset="0"/>
              <a:cs typeface="Arial" panose="020B0604020202020204" pitchFamily="34" charset="0"/>
            </a:endParaRPr>
          </a:p>
          <a:p>
            <a:pPr marL="0" marR="0" algn="r" rtl="1" eaLnBrk="0" fontAlgn="base" hangingPunct="0">
              <a:lnSpc>
                <a:spcPct val="115000"/>
              </a:lnSpc>
              <a:spcBef>
                <a:spcPts val="0"/>
              </a:spcBef>
              <a:spcAft>
                <a:spcPts val="1000"/>
              </a:spcAft>
            </a:pPr>
            <a:r>
              <a:rPr lang="en-US" sz="1700" dirty="0">
                <a:solidFill>
                  <a:srgbClr val="000000"/>
                </a:solidFill>
                <a:effectLst/>
                <a:latin typeface="Calibri" panose="020F0502020204030204" pitchFamily="34" charset="0"/>
                <a:ea typeface="Segoe UI" panose="020B0502040204020203" pitchFamily="34" charset="0"/>
                <a:cs typeface="Calibri" panose="020F0502020204030204" pitchFamily="34" charset="0"/>
              </a:rPr>
              <a:t> </a:t>
            </a:r>
            <a:endParaRPr lang="en-US" sz="1700" dirty="0">
              <a:effectLst/>
              <a:latin typeface="Calibri" panose="020F0502020204030204" pitchFamily="34" charset="0"/>
              <a:ea typeface="Calibri" panose="020F0502020204030204" pitchFamily="34" charset="0"/>
              <a:cs typeface="Arial" panose="020B0604020202020204" pitchFamily="34" charset="0"/>
            </a:endParaRPr>
          </a:p>
          <a:p>
            <a:pPr marL="0" marR="0" algn="r" rtl="1" eaLnBrk="0" fontAlgn="base" hangingPunct="0">
              <a:lnSpc>
                <a:spcPct val="115000"/>
              </a:lnSpc>
              <a:spcBef>
                <a:spcPts val="0"/>
              </a:spcBef>
              <a:spcAft>
                <a:spcPts val="1000"/>
              </a:spcAft>
            </a:pPr>
            <a:r>
              <a:rPr lang="ar-MA" sz="1700" dirty="0">
                <a:solidFill>
                  <a:srgbClr val="000000"/>
                </a:solidFill>
                <a:effectLst/>
                <a:latin typeface="Calibri" panose="020F0502020204030204" pitchFamily="34" charset="0"/>
                <a:ea typeface="Segoe UI" panose="020B0502040204020203" pitchFamily="34" charset="0"/>
                <a:cs typeface="Calibri" panose="020F0502020204030204" pitchFamily="34" charset="0"/>
              </a:rPr>
              <a:t>إذا أحدثت تغييرات في محتويات هذه المواد أو عدَّلتها أو ترجمتها أو نقَّحتها بأي طريقة أخرى، فعليك أن تُوضِّح أن المنظمة ليس لها علاقة من قريبٍ أو بعيدٍ بهذه التعديلات، ولا يجوز أن تستخدم اسم المنظمة أو شعارها في هذه المواد المُعدَّلة. </a:t>
            </a:r>
            <a:endParaRPr lang="en-US" sz="1700" dirty="0">
              <a:effectLst/>
              <a:latin typeface="Calibri" panose="020F0502020204030204" pitchFamily="34" charset="0"/>
              <a:ea typeface="Calibri" panose="020F0502020204030204" pitchFamily="34" charset="0"/>
              <a:cs typeface="Arial" panose="020B0604020202020204" pitchFamily="34" charset="0"/>
            </a:endParaRPr>
          </a:p>
          <a:p>
            <a:pPr marL="0" marR="0" algn="r" rtl="1" eaLnBrk="0" fontAlgn="base" hangingPunct="0">
              <a:lnSpc>
                <a:spcPct val="115000"/>
              </a:lnSpc>
              <a:spcBef>
                <a:spcPts val="0"/>
              </a:spcBef>
              <a:spcAft>
                <a:spcPts val="1000"/>
              </a:spcAft>
            </a:pPr>
            <a:r>
              <a:rPr lang="en-US" sz="1700" dirty="0">
                <a:solidFill>
                  <a:srgbClr val="000000"/>
                </a:solidFill>
                <a:effectLst/>
                <a:latin typeface="Calibri" panose="020F0502020204030204" pitchFamily="34" charset="0"/>
                <a:ea typeface="Segoe UI" panose="020B0502040204020203" pitchFamily="34" charset="0"/>
                <a:cs typeface="Calibri" panose="020F0502020204030204" pitchFamily="34" charset="0"/>
              </a:rPr>
              <a:t> </a:t>
            </a:r>
            <a:endParaRPr lang="en-US" sz="1700" dirty="0">
              <a:effectLst/>
              <a:latin typeface="Calibri" panose="020F0502020204030204" pitchFamily="34" charset="0"/>
              <a:ea typeface="Calibri" panose="020F0502020204030204" pitchFamily="34" charset="0"/>
              <a:cs typeface="Arial" panose="020B0604020202020204" pitchFamily="34" charset="0"/>
            </a:endParaRPr>
          </a:p>
          <a:p>
            <a:pPr marL="0" marR="0" algn="r" rtl="1" eaLnBrk="0" fontAlgn="base" hangingPunct="0">
              <a:lnSpc>
                <a:spcPct val="115000"/>
              </a:lnSpc>
              <a:spcBef>
                <a:spcPts val="0"/>
              </a:spcBef>
              <a:spcAft>
                <a:spcPts val="1000"/>
              </a:spcAft>
            </a:pPr>
            <a:r>
              <a:rPr lang="ar-MA" sz="1700" dirty="0">
                <a:solidFill>
                  <a:srgbClr val="000000"/>
                </a:solidFill>
                <a:effectLst/>
                <a:latin typeface="Calibri" panose="020F0502020204030204" pitchFamily="34" charset="0"/>
                <a:ea typeface="Segoe UI" panose="020B0502040204020203" pitchFamily="34" charset="0"/>
                <a:cs typeface="Arial" panose="020B0604020202020204" pitchFamily="34" charset="0"/>
              </a:rPr>
              <a:t>وإذا أحدثت تغييرات في محتويات هذه المواد أو عدَّلتها أو ترجمتها أو نقَّحتها بأي طريقة أخرى، فعليك أن تُفصح عن مصدر المواد من خلال الإسناد الآتي: «هذه المواد التدريبية هي نسخة معدلة من «برنامج التدريب المتقدم لفِرَق الاستجابة السريعة» (متاح على الرابط الآتي: </a:t>
            </a:r>
            <a:r>
              <a:rPr lang="en-US" sz="1700" u="sng" dirty="0">
                <a:solidFill>
                  <a:srgbClr val="0000FF"/>
                </a:solidFill>
                <a:effectLst/>
                <a:latin typeface="Calibri" panose="020F0502020204030204" pitchFamily="34" charset="0"/>
                <a:ea typeface="Segoe UI" panose="020B0502040204020203" pitchFamily="34" charset="0"/>
                <a:cs typeface="Arial" panose="020B0604020202020204" pitchFamily="34" charset="0"/>
                <a:hlinkClick r:id="rId3"/>
              </a:rPr>
              <a:t>https://extranet.who.int/hslp</a:t>
            </a:r>
            <a:r>
              <a:rPr lang="ar-MA" sz="1700" u="sng" dirty="0">
                <a:solidFill>
                  <a:srgbClr val="0000FF"/>
                </a:solidFill>
                <a:effectLst/>
                <a:latin typeface="Calibri" panose="020F0502020204030204" pitchFamily="34" charset="0"/>
                <a:ea typeface="Segoe UI" panose="020B0502040204020203" pitchFamily="34" charset="0"/>
                <a:cs typeface="Arial" panose="020B0604020202020204" pitchFamily="34" charset="0"/>
                <a:hlinkClick r:id="rId3"/>
              </a:rPr>
              <a:t>/</a:t>
            </a:r>
            <a:r>
              <a:rPr lang="ar-MA" sz="1700" dirty="0">
                <a:solidFill>
                  <a:srgbClr val="000000"/>
                </a:solidFill>
                <a:effectLst/>
                <a:latin typeface="Calibri" panose="020F0502020204030204" pitchFamily="34" charset="0"/>
                <a:ea typeface="Segoe UI" panose="020B0502040204020203" pitchFamily="34" charset="0"/>
                <a:cs typeface="Arial" panose="020B0604020202020204" pitchFamily="34" charset="0"/>
              </a:rPr>
              <a:t>)، وحقوقها محفوظة لصالح منظمة الصحة العالمية بموجب حق المؤلف (© منظمة الصحة العالمية، 2022)، ومُستخدمة بتصريح من منظمة الصحة العالمية. وتُخلي منظمة الصحة العالمية مسؤوليتها تمامًا عن أي تعديلات أو </a:t>
            </a:r>
            <a:r>
              <a:rPr lang="ar-MA" sz="1700" dirty="0" err="1">
                <a:solidFill>
                  <a:srgbClr val="000000"/>
                </a:solidFill>
                <a:effectLst/>
                <a:latin typeface="Calibri" panose="020F0502020204030204" pitchFamily="34" charset="0"/>
                <a:ea typeface="Segoe UI" panose="020B0502040204020203" pitchFamily="34" charset="0"/>
                <a:cs typeface="Arial" panose="020B0604020202020204" pitchFamily="34" charset="0"/>
              </a:rPr>
              <a:t>تنقيحات</a:t>
            </a:r>
            <a:r>
              <a:rPr lang="ar-MA" sz="1700" dirty="0">
                <a:solidFill>
                  <a:srgbClr val="000000"/>
                </a:solidFill>
                <a:effectLst/>
                <a:latin typeface="Calibri" panose="020F0502020204030204" pitchFamily="34" charset="0"/>
                <a:ea typeface="Segoe UI" panose="020B0502040204020203" pitchFamily="34" charset="0"/>
                <a:cs typeface="Arial" panose="020B0604020202020204" pitchFamily="34" charset="0"/>
              </a:rPr>
              <a:t> على المواد الخاصة بها المحمية بموجب حق المؤلف».  </a:t>
            </a:r>
            <a:endParaRPr lang="en-US" sz="1700" dirty="0">
              <a:effectLst/>
              <a:latin typeface="Calibri" panose="020F0502020204030204" pitchFamily="34" charset="0"/>
              <a:ea typeface="Calibri" panose="020F0502020204030204" pitchFamily="34" charset="0"/>
              <a:cs typeface="Arial" panose="020B0604020202020204" pitchFamily="34" charset="0"/>
            </a:endParaRPr>
          </a:p>
          <a:p>
            <a:r>
              <a:rPr lang="ar-MA" sz="1700" dirty="0">
                <a:solidFill>
                  <a:srgbClr val="000000"/>
                </a:solidFill>
                <a:effectLst/>
                <a:ea typeface="Segoe UI" panose="020B0502040204020203" pitchFamily="34" charset="0"/>
                <a:cs typeface="Calibri" panose="020F0502020204030204" pitchFamily="34" charset="0"/>
              </a:rPr>
              <a:t>وعلاوةً على ذلك، يُرجَى إخطار المنظمة بأي تعديلات قد تطرأ على هذه المواد التي تستخدمها علانيةً، لأغراض حفظ السجلات ومواصلة التطوير، عن طريق إرسال رسالة على عنوان البريد الإلكتروني التالي:</a:t>
            </a:r>
            <a:r>
              <a:rPr lang="en-US" sz="1700" u="sng" dirty="0">
                <a:solidFill>
                  <a:srgbClr val="0000FF"/>
                </a:solidFill>
                <a:effectLst/>
                <a:latin typeface="Calibri" panose="020F0502020204030204" pitchFamily="34" charset="0"/>
                <a:ea typeface="Segoe UI" panose="020B0502040204020203" pitchFamily="34" charset="0"/>
                <a:cs typeface="Calibri" panose="020F0502020204030204" pitchFamily="34" charset="0"/>
                <a:hlinkClick r:id="rId4"/>
              </a:rPr>
              <a:t>ihrhrt@who.int</a:t>
            </a:r>
            <a:r>
              <a:rPr lang="en-US" sz="1700" dirty="0">
                <a:solidFill>
                  <a:srgbClr val="000000"/>
                </a:solidFill>
                <a:effectLst/>
                <a:latin typeface="Calibri" panose="020F0502020204030204" pitchFamily="34" charset="0"/>
                <a:ea typeface="Segoe UI" panose="020B0502040204020203" pitchFamily="34" charset="0"/>
              </a:rPr>
              <a:t> </a:t>
            </a:r>
            <a:r>
              <a:rPr lang="ar-MA" sz="1700" dirty="0">
                <a:solidFill>
                  <a:srgbClr val="000000"/>
                </a:solidFill>
                <a:effectLst/>
                <a:ea typeface="Segoe UI" panose="020B0502040204020203" pitchFamily="34" charset="0"/>
                <a:cs typeface="Calibri" panose="020F0502020204030204" pitchFamily="34" charset="0"/>
              </a:rPr>
              <a:t>.</a:t>
            </a:r>
            <a:endParaRPr lang="en-US" sz="1700" dirty="0"/>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 name="Rectangle 5"/>
          <p:cNvSpPr/>
          <p:nvPr/>
        </p:nvSpPr>
        <p:spPr>
          <a:xfrm>
            <a:off x="3810000" y="1998309"/>
            <a:ext cx="6172200" cy="1569660"/>
          </a:xfrm>
          <a:prstGeom prst="rect">
            <a:avLst/>
          </a:prstGeom>
          <a:solidFill>
            <a:srgbClr val="FFFFFF"/>
          </a:solidFill>
          <a:ln w="12700">
            <a:miter lim="400000"/>
          </a:ln>
          <a:effectLst>
            <a:outerShdw blurRad="63500" dist="33020" dir="3180000" rotWithShape="0">
              <a:srgbClr val="000000">
                <a:alpha val="30000"/>
              </a:srgbClr>
            </a:outerShdw>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p>
            <a:pPr rtl="1">
              <a:spcBef>
                <a:spcPts val="600"/>
              </a:spcBef>
              <a:defRPr sz="2600">
                <a:latin typeface="Source Sans Pro Regular"/>
                <a:ea typeface="Source Sans Pro Regular"/>
                <a:cs typeface="Source Sans Pro Regular"/>
                <a:sym typeface="Source Sans Pro Regular"/>
              </a:defRPr>
            </a:pPr>
            <a:r>
              <a:rPr lang="ar" sz="2400" dirty="0">
                <a:latin typeface="Sakkal Majalla" panose="02000000000000000000" pitchFamily="2" charset="-78"/>
                <a:cs typeface="Sakkal Majalla" panose="02000000000000000000" pitchFamily="2" charset="-78"/>
              </a:rPr>
              <a:t>في سياق فريق الاستجابة السريعة، يُقصد بنهج الصحة الواحدة </a:t>
            </a:r>
            <a:r>
              <a:rPr lang="ar" sz="2400" dirty="0">
                <a:solidFill>
                  <a:schemeClr val="accent3"/>
                </a:solidFill>
                <a:latin typeface="Sakkal Majalla" panose="02000000000000000000" pitchFamily="2" charset="-78"/>
                <a:cs typeface="Sakkal Majalla" panose="02000000000000000000" pitchFamily="2" charset="-78"/>
              </a:rPr>
              <a:t>إشراك قطاعات الصحة البشرية والحيوانية والبيئية وجميع الشركاء المعنيين، وما لديهم من </a:t>
            </a:r>
            <a:r>
              <a:rPr lang="ar" sz="2400" dirty="0">
                <a:latin typeface="Sakkal Majalla" panose="02000000000000000000" pitchFamily="2" charset="-78"/>
                <a:cs typeface="Sakkal Majalla" panose="02000000000000000000" pitchFamily="2" charset="-78"/>
              </a:rPr>
              <a:t>معلومات وخبرات وتصورات وتجارب وطنية </a:t>
            </a:r>
            <a:r>
              <a:rPr lang="ar" sz="2400" dirty="0">
                <a:solidFill>
                  <a:schemeClr val="tx1"/>
                </a:solidFill>
                <a:latin typeface="Sakkal Majalla" panose="02000000000000000000" pitchFamily="2" charset="-78"/>
                <a:cs typeface="Sakkal Majalla" panose="02000000000000000000" pitchFamily="2" charset="-78"/>
              </a:rPr>
              <a:t>ضرورية</a:t>
            </a:r>
            <a:r>
              <a:rPr lang="ar" sz="2400" dirty="0">
                <a:solidFill>
                  <a:schemeClr val="accent3"/>
                </a:solidFill>
                <a:latin typeface="Sakkal Majalla" panose="02000000000000000000" pitchFamily="2" charset="-78"/>
                <a:cs typeface="Sakkal Majalla" panose="02000000000000000000" pitchFamily="2" charset="-78"/>
              </a:rPr>
              <a:t> للوقاية </a:t>
            </a:r>
            <a:r>
              <a:rPr lang="ar" sz="2400" dirty="0">
                <a:solidFill>
                  <a:schemeClr val="tx1"/>
                </a:solidFill>
                <a:latin typeface="Sakkal Majalla" panose="02000000000000000000" pitchFamily="2" charset="-78"/>
                <a:cs typeface="Sakkal Majalla" panose="02000000000000000000" pitchFamily="2" charset="-78"/>
              </a:rPr>
              <a:t>من أي تهديد مشترك في مجال الصحة العامة،</a:t>
            </a:r>
            <a:r>
              <a:rPr lang="ar" sz="2400" dirty="0">
                <a:solidFill>
                  <a:schemeClr val="accent3"/>
                </a:solidFill>
                <a:latin typeface="Sakkal Majalla" panose="02000000000000000000" pitchFamily="2" charset="-78"/>
                <a:cs typeface="Sakkal Majalla" panose="02000000000000000000" pitchFamily="2" charset="-78"/>
              </a:rPr>
              <a:t> واكتشافه، والاستجابة له</a:t>
            </a:r>
            <a:r>
              <a:rPr lang="ar" sz="2400" dirty="0">
                <a:latin typeface="Sakkal Majalla" panose="02000000000000000000" pitchFamily="2" charset="-78"/>
                <a:cs typeface="Sakkal Majalla" panose="02000000000000000000" pitchFamily="2" charset="-78"/>
              </a:rPr>
              <a:t>.</a:t>
            </a:r>
          </a:p>
        </p:txBody>
      </p:sp>
      <p:pic>
        <p:nvPicPr>
          <p:cNvPr id="301" name="Picture 2" descr="Picture 2"/>
          <p:cNvPicPr>
            <a:picLocks noChangeAspect="1"/>
          </p:cNvPicPr>
          <p:nvPr/>
        </p:nvPicPr>
        <p:blipFill>
          <a:blip r:embed="rId3"/>
          <a:stretch>
            <a:fillRect/>
          </a:stretch>
        </p:blipFill>
        <p:spPr>
          <a:xfrm>
            <a:off x="2067148" y="2514600"/>
            <a:ext cx="1540859" cy="1540860"/>
          </a:xfrm>
          <a:prstGeom prst="rect">
            <a:avLst/>
          </a:prstGeom>
          <a:ln w="12700">
            <a:miter lim="400000"/>
          </a:ln>
        </p:spPr>
      </p:pic>
      <p:sp>
        <p:nvSpPr>
          <p:cNvPr id="303" name="Slide Number Placeholder 5"/>
          <p:cNvSpPr txBox="1">
            <a:spLocks noGrp="1"/>
          </p:cNvSpPr>
          <p:nvPr>
            <p:ph type="sldNum" sz="quarter" idx="2"/>
          </p:nvPr>
        </p:nvSpPr>
        <p:spPr>
          <a:xfrm>
            <a:off x="11480800" y="6330334"/>
            <a:ext cx="148324" cy="2057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rtlCol="1"/>
          <a:lstStyle/>
          <a:p>
            <a:pPr rtl="1"/>
            <a:fld id="{86CB4B4D-7CA3-9044-876B-883B54F8677D}" type="slidenum">
              <a:t>8</a:t>
            </a:fld>
            <a:endParaRPr/>
          </a:p>
        </p:txBody>
      </p:sp>
      <p:sp>
        <p:nvSpPr>
          <p:cNvPr id="4" name="Title 1">
            <a:extLst>
              <a:ext uri="{FF2B5EF4-FFF2-40B4-BE49-F238E27FC236}">
                <a16:creationId xmlns:a16="http://schemas.microsoft.com/office/drawing/2014/main" xmlns="" id="{D693F73D-5DAB-A0A9-5818-8CE221EBF161}"/>
              </a:ext>
            </a:extLst>
          </p:cNvPr>
          <p:cNvSpPr txBox="1">
            <a:spLocks noGrp="1"/>
          </p:cNvSpPr>
          <p:nvPr>
            <p:ph type="title"/>
          </p:nvPr>
        </p:nvSpPr>
        <p:spPr>
          <a:xfrm>
            <a:off x="-1042785" y="0"/>
            <a:ext cx="6029827" cy="637253"/>
          </a:xfrm>
          <a:prstGeom prst="rect">
            <a:avLst/>
          </a:prstGeom>
        </p:spPr>
        <p:txBody>
          <a:bodyPr rtlCol="1"/>
          <a:lstStyle/>
          <a:p>
            <a:pPr rtl="1"/>
            <a:r>
              <a:rPr lang="ar" b="1" dirty="0">
                <a:latin typeface="Sakkal Majalla" panose="02000000000000000000" pitchFamily="2" charset="-78"/>
                <a:cs typeface="Sakkal Majalla" panose="02000000000000000000" pitchFamily="2" charset="-78"/>
              </a:rPr>
              <a:t>ما تعريف نهج الصحة الواحدة؟ </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300"/>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2" nodeType="afterEffect">
                                  <p:stCondLst>
                                    <p:cond delay="0"/>
                                  </p:stCondLst>
                                  <p:iterate>
                                    <p:tmAbs val="0"/>
                                  </p:iterate>
                                  <p:childTnLst>
                                    <p:set>
                                      <p:cBhvr>
                                        <p:cTn id="9" fill="hold"/>
                                        <p:tgtEl>
                                          <p:spTgt spid="3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0" grpId="1" animBg="1" advAuto="0"/>
      <p:bldP spid="301" grpId="2" animBg="1" advAuto="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 name="Subtitle 2"/>
          <p:cNvSpPr txBox="1">
            <a:spLocks noGrp="1"/>
          </p:cNvSpPr>
          <p:nvPr>
            <p:ph type="body" idx="1"/>
          </p:nvPr>
        </p:nvSpPr>
        <p:spPr>
          <a:prstGeom prst="rect">
            <a:avLst/>
          </a:prstGeom>
        </p:spPr>
        <p:txBody>
          <a:bodyPr rtlCol="1"/>
          <a:lstStyle/>
          <a:p>
            <a:pPr marL="0" indent="0" rtl="1">
              <a:buSzTx/>
              <a:buNone/>
              <a:defRPr sz="3200">
                <a:solidFill>
                  <a:srgbClr val="FFFFFF"/>
                </a:solidFill>
                <a:latin typeface="Source Sans Pro Bold"/>
                <a:ea typeface="Source Sans Pro Bold"/>
                <a:cs typeface="Source Sans Pro Bold"/>
                <a:sym typeface="Source Sans Pro Bold"/>
              </a:defRPr>
            </a:pPr>
            <a:r>
              <a:t>تاريخ نهج الصحة الواحدة في القرن 21</a:t>
            </a:r>
          </a:p>
        </p:txBody>
      </p:sp>
      <p:grpSp>
        <p:nvGrpSpPr>
          <p:cNvPr id="341" name="Content Placeholder 4"/>
          <p:cNvGrpSpPr/>
          <p:nvPr/>
        </p:nvGrpSpPr>
        <p:grpSpPr>
          <a:xfrm>
            <a:off x="875172" y="1613664"/>
            <a:ext cx="8302473" cy="2759730"/>
            <a:chOff x="0" y="0"/>
            <a:chExt cx="8302471" cy="2759728"/>
          </a:xfrm>
        </p:grpSpPr>
        <p:grpSp>
          <p:nvGrpSpPr>
            <p:cNvPr id="311" name="Group"/>
            <p:cNvGrpSpPr/>
            <p:nvPr/>
          </p:nvGrpSpPr>
          <p:grpSpPr>
            <a:xfrm>
              <a:off x="0" y="0"/>
              <a:ext cx="1226809" cy="490725"/>
              <a:chOff x="0" y="0"/>
              <a:chExt cx="1226808" cy="490724"/>
            </a:xfrm>
          </p:grpSpPr>
          <p:sp>
            <p:nvSpPr>
              <p:cNvPr id="309" name="Chevron"/>
              <p:cNvSpPr/>
              <p:nvPr/>
            </p:nvSpPr>
            <p:spPr>
              <a:xfrm>
                <a:off x="0" y="0"/>
                <a:ext cx="1226808" cy="490724"/>
              </a:xfrm>
              <a:prstGeom prst="chevron">
                <a:avLst>
                  <a:gd name="adj" fmla="val 50000"/>
                </a:avLst>
              </a:prstGeom>
              <a:solidFill>
                <a:schemeClr val="accent3"/>
              </a:solidFill>
              <a:ln w="12700" cap="flat">
                <a:solidFill>
                  <a:srgbClr val="FFFFFF"/>
                </a:solidFill>
                <a:prstDash val="solid"/>
                <a:miter lim="800000"/>
              </a:ln>
              <a:effectLst/>
            </p:spPr>
            <p:txBody>
              <a:bodyPr wrap="square" lIns="45719" tIns="45719" rIns="45719" bIns="45719" numCol="1" rtlCol="1" anchor="ctr">
                <a:noAutofit/>
              </a:bodyPr>
              <a:lstStyle/>
              <a:p>
                <a:pPr algn="ctr" defTabSz="400050" rtl="1">
                  <a:lnSpc>
                    <a:spcPct val="90000"/>
                  </a:lnSpc>
                  <a:spcBef>
                    <a:spcPts val="700"/>
                  </a:spcBef>
                  <a:defRPr>
                    <a:solidFill>
                      <a:srgbClr val="FFFFFF"/>
                    </a:solidFill>
                  </a:defRPr>
                </a:pPr>
                <a:endParaRPr>
                  <a:latin typeface="Sakkal Majalla" panose="02000000000000000000" pitchFamily="2" charset="-78"/>
                  <a:cs typeface="Sakkal Majalla" panose="02000000000000000000" pitchFamily="2" charset="-78"/>
                </a:endParaRPr>
              </a:p>
            </p:txBody>
          </p:sp>
          <p:sp>
            <p:nvSpPr>
              <p:cNvPr id="310" name="2004"/>
              <p:cNvSpPr txBox="1"/>
              <p:nvPr/>
            </p:nvSpPr>
            <p:spPr>
              <a:xfrm>
                <a:off x="269365" y="169187"/>
                <a:ext cx="712083" cy="152350"/>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12002" tIns="12002" rIns="12002" bIns="12002" numCol="1" rtlCol="1" anchor="ctr">
                <a:spAutoFit/>
              </a:bodyPr>
              <a:lstStyle>
                <a:lvl1pPr algn="ctr" defTabSz="400050" rtl="1">
                  <a:lnSpc>
                    <a:spcPct val="90000"/>
                  </a:lnSpc>
                  <a:spcBef>
                    <a:spcPts val="300"/>
                  </a:spcBef>
                  <a:defRPr sz="900" b="1">
                    <a:solidFill>
                      <a:srgbClr val="FFFFFF"/>
                    </a:solidFill>
                  </a:defRPr>
                </a:lvl1pPr>
              </a:lstStyle>
              <a:p>
                <a:pPr rtl="1"/>
                <a:r>
                  <a:rPr>
                    <a:latin typeface="Sakkal Majalla" panose="02000000000000000000" pitchFamily="2" charset="-78"/>
                    <a:cs typeface="Sakkal Majalla" panose="02000000000000000000" pitchFamily="2" charset="-78"/>
                  </a:rPr>
                  <a:t>2004</a:t>
                </a:r>
              </a:p>
            </p:txBody>
          </p:sp>
        </p:grpSp>
        <p:sp>
          <p:nvSpPr>
            <p:cNvPr id="312" name="FAO/OIE/WHO Technical Consultation on the control of Avian Influenza, Rome, Italy…"/>
            <p:cNvSpPr txBox="1"/>
            <p:nvPr/>
          </p:nvSpPr>
          <p:spPr>
            <a:xfrm>
              <a:off x="0" y="552063"/>
              <a:ext cx="981447" cy="1262781"/>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numCol="1" rtlCol="1" anchor="t">
              <a:spAutoFit/>
            </a:bodyPr>
            <a:lstStyle/>
            <a:p>
              <a:pPr marL="57150" lvl="1" indent="-57150" defTabSz="400050" rtl="1">
                <a:lnSpc>
                  <a:spcPct val="90000"/>
                </a:lnSpc>
                <a:spcBef>
                  <a:spcPts val="100"/>
                </a:spcBef>
                <a:buClr>
                  <a:schemeClr val="accent3"/>
                </a:buClr>
                <a:buSzPct val="100000"/>
                <a:buFont typeface="Arial"/>
                <a:buChar char="•"/>
                <a:defRPr sz="900" b="1"/>
              </a:pPr>
              <a:r>
                <a:rPr dirty="0" err="1">
                  <a:latin typeface="Sakkal Majalla" panose="02000000000000000000" pitchFamily="2" charset="-78"/>
                  <a:cs typeface="Sakkal Majalla" panose="02000000000000000000" pitchFamily="2" charset="-78"/>
                </a:rPr>
                <a:t>المشاورة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التقنية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منظمة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الأغذية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والزراعة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والمنظمة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العالمية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لصحة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الحيوان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ومنظمة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العالمية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بشأن</a:t>
              </a:r>
              <a:r>
                <a:rPr dirty="0">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مكافحة</a:t>
              </a:r>
              <a:r>
                <a:rPr>
                  <a:latin typeface="Sakkal Majalla" panose="02000000000000000000" pitchFamily="2" charset="-78"/>
                  <a:cs typeface="Sakkal Majalla" panose="02000000000000000000" pitchFamily="2" charset="-78"/>
                </a:rPr>
                <a:t> </a:t>
              </a:r>
              <a:r>
                <a:rPr lang="ar-EG">
                  <a:latin typeface="Sakkal Majalla" panose="02000000000000000000" pitchFamily="2" charset="-78"/>
                  <a:cs typeface="Sakkal Majalla" panose="02000000000000000000" pitchFamily="2" charset="-78"/>
                </a:rPr>
                <a:t>إ</a:t>
              </a:r>
              <a:r>
                <a:rPr>
                  <a:latin typeface="Sakkal Majalla" panose="02000000000000000000" pitchFamily="2" charset="-78"/>
                  <a:cs typeface="Sakkal Majalla" panose="02000000000000000000" pitchFamily="2" charset="-78"/>
                </a:rPr>
                <a:t>نفلونزا </a:t>
              </a:r>
              <a:r>
                <a:rPr dirty="0" err="1">
                  <a:latin typeface="Sakkal Majalla" panose="02000000000000000000" pitchFamily="2" charset="-78"/>
                  <a:cs typeface="Sakkal Majalla" panose="02000000000000000000" pitchFamily="2" charset="-78"/>
                </a:rPr>
                <a:t>الطيور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روما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إيطاليا</a:t>
              </a:r>
              <a:r>
                <a:rPr lang="ar-EG" dirty="0">
                  <a:latin typeface="Sakkal Majalla" panose="02000000000000000000" pitchFamily="2" charset="-78"/>
                  <a:cs typeface="Sakkal Majalla" panose="02000000000000000000" pitchFamily="2" charset="-78"/>
                </a:rPr>
                <a:t>.</a:t>
              </a:r>
              <a:endParaRPr sz="1500" dirty="0">
                <a:latin typeface="Sakkal Majalla" panose="02000000000000000000" pitchFamily="2" charset="-78"/>
                <a:cs typeface="Sakkal Majalla" panose="02000000000000000000" pitchFamily="2" charset="-78"/>
              </a:endParaRPr>
            </a:p>
            <a:p>
              <a:pPr marL="57150" lvl="1" indent="-57150" defTabSz="400050" rtl="1">
                <a:lnSpc>
                  <a:spcPct val="90000"/>
                </a:lnSpc>
                <a:spcBef>
                  <a:spcPts val="100"/>
                </a:spcBef>
                <a:buClr>
                  <a:schemeClr val="accent3"/>
                </a:buClr>
                <a:buSzPct val="100000"/>
                <a:buFont typeface="Arial"/>
                <a:buChar char="•"/>
                <a:defRPr sz="900"/>
              </a:pPr>
              <a:r>
                <a:rPr lang="ar" b="1" dirty="0">
                  <a:latin typeface="Sakkal Majalla" panose="02000000000000000000" pitchFamily="2" charset="-78"/>
                  <a:cs typeface="Sakkal Majalla" panose="02000000000000000000" pitchFamily="2" charset="-78"/>
                </a:rPr>
                <a:t>ندوة «عالم واحد، صحة واحدة»، جمعية الحفاظ على الحياة البرية - نيويورك، الولايات المتحدة الأمريكية</a:t>
              </a:r>
              <a:r>
                <a:rPr lang="ar-EG" b="1" dirty="0">
                  <a:latin typeface="Sakkal Majalla" panose="02000000000000000000" pitchFamily="2" charset="-78"/>
                  <a:cs typeface="Sakkal Majalla" panose="02000000000000000000" pitchFamily="2" charset="-78"/>
                </a:rPr>
                <a:t>.</a:t>
              </a:r>
              <a:endParaRPr lang="ar" b="1" dirty="0">
                <a:latin typeface="Sakkal Majalla" panose="02000000000000000000" pitchFamily="2" charset="-78"/>
                <a:cs typeface="Sakkal Majalla" panose="02000000000000000000" pitchFamily="2" charset="-78"/>
              </a:endParaRPr>
            </a:p>
          </p:txBody>
        </p:sp>
        <p:grpSp>
          <p:nvGrpSpPr>
            <p:cNvPr id="315" name="Group"/>
            <p:cNvGrpSpPr/>
            <p:nvPr/>
          </p:nvGrpSpPr>
          <p:grpSpPr>
            <a:xfrm>
              <a:off x="1010808" y="0"/>
              <a:ext cx="1226810" cy="490725"/>
              <a:chOff x="0" y="0"/>
              <a:chExt cx="1226808" cy="490724"/>
            </a:xfrm>
          </p:grpSpPr>
          <p:sp>
            <p:nvSpPr>
              <p:cNvPr id="313" name="Chevron"/>
              <p:cNvSpPr/>
              <p:nvPr/>
            </p:nvSpPr>
            <p:spPr>
              <a:xfrm>
                <a:off x="0" y="0"/>
                <a:ext cx="1226808" cy="490724"/>
              </a:xfrm>
              <a:prstGeom prst="chevron">
                <a:avLst>
                  <a:gd name="adj" fmla="val 50000"/>
                </a:avLst>
              </a:prstGeom>
              <a:solidFill>
                <a:srgbClr val="3CA900"/>
              </a:solidFill>
              <a:ln w="12700" cap="flat">
                <a:solidFill>
                  <a:srgbClr val="FFFFFF"/>
                </a:solidFill>
                <a:prstDash val="solid"/>
                <a:miter lim="800000"/>
              </a:ln>
              <a:effectLst/>
            </p:spPr>
            <p:txBody>
              <a:bodyPr wrap="square" lIns="45719" tIns="45719" rIns="45719" bIns="45719" numCol="1" rtlCol="1" anchor="ctr">
                <a:noAutofit/>
              </a:bodyPr>
              <a:lstStyle/>
              <a:p>
                <a:pPr algn="ctr" defTabSz="400050" rtl="1">
                  <a:lnSpc>
                    <a:spcPct val="90000"/>
                  </a:lnSpc>
                  <a:spcBef>
                    <a:spcPts val="700"/>
                  </a:spcBef>
                  <a:defRPr>
                    <a:solidFill>
                      <a:srgbClr val="FFFFFF"/>
                    </a:solidFill>
                  </a:defRPr>
                </a:pPr>
                <a:endParaRPr>
                  <a:latin typeface="Sakkal Majalla" panose="02000000000000000000" pitchFamily="2" charset="-78"/>
                  <a:cs typeface="Sakkal Majalla" panose="02000000000000000000" pitchFamily="2" charset="-78"/>
                </a:endParaRPr>
              </a:p>
            </p:txBody>
          </p:sp>
          <p:sp>
            <p:nvSpPr>
              <p:cNvPr id="314" name="2005"/>
              <p:cNvSpPr txBox="1"/>
              <p:nvPr/>
            </p:nvSpPr>
            <p:spPr>
              <a:xfrm>
                <a:off x="269365" y="169187"/>
                <a:ext cx="712083" cy="152350"/>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12002" tIns="12002" rIns="12002" bIns="12002" numCol="1" rtlCol="1" anchor="ctr">
                <a:spAutoFit/>
              </a:bodyPr>
              <a:lstStyle>
                <a:lvl1pPr algn="ctr" defTabSz="400050" rtl="1">
                  <a:lnSpc>
                    <a:spcPct val="90000"/>
                  </a:lnSpc>
                  <a:spcBef>
                    <a:spcPts val="300"/>
                  </a:spcBef>
                  <a:defRPr sz="900" b="1">
                    <a:solidFill>
                      <a:srgbClr val="FFFFFF"/>
                    </a:solidFill>
                  </a:defRPr>
                </a:lvl1pPr>
              </a:lstStyle>
              <a:p>
                <a:pPr rtl="1"/>
                <a:r>
                  <a:rPr>
                    <a:latin typeface="Sakkal Majalla" panose="02000000000000000000" pitchFamily="2" charset="-78"/>
                    <a:cs typeface="Sakkal Majalla" panose="02000000000000000000" pitchFamily="2" charset="-78"/>
                  </a:rPr>
                  <a:t>2005</a:t>
                </a:r>
              </a:p>
            </p:txBody>
          </p:sp>
        </p:grpSp>
        <p:sp>
          <p:nvSpPr>
            <p:cNvPr id="316" name="Meeting on Avian Influenza and Human Pandemic Influenza, Geneva, Switzerland"/>
            <p:cNvSpPr txBox="1"/>
            <p:nvPr/>
          </p:nvSpPr>
          <p:spPr>
            <a:xfrm>
              <a:off x="1010808" y="552063"/>
              <a:ext cx="981448" cy="377411"/>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numCol="1" rtlCol="1" anchor="t">
              <a:spAutoFit/>
            </a:bodyPr>
            <a:lstStyle/>
            <a:p>
              <a:pPr marL="57150" lvl="1" indent="-57150" defTabSz="400050" rtl="1">
                <a:lnSpc>
                  <a:spcPct val="90000"/>
                </a:lnSpc>
                <a:spcBef>
                  <a:spcPts val="100"/>
                </a:spcBef>
                <a:buClr>
                  <a:schemeClr val="accent3"/>
                </a:buClr>
                <a:buSzPct val="100000"/>
                <a:buFont typeface="Arial"/>
                <a:buChar char="•"/>
                <a:defRPr sz="900" b="1"/>
              </a:pPr>
              <a:r>
                <a:rPr dirty="0" err="1">
                  <a:latin typeface="Sakkal Majalla" panose="02000000000000000000" pitchFamily="2" charset="-78"/>
                  <a:cs typeface="Sakkal Majalla" panose="02000000000000000000" pitchFamily="2" charset="-78"/>
                </a:rPr>
                <a:t>اجتماع</a:t>
              </a:r>
              <a:r>
                <a:rPr dirty="0">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بشأن</a:t>
              </a:r>
              <a:r>
                <a:rPr>
                  <a:latin typeface="Sakkal Majalla" panose="02000000000000000000" pitchFamily="2" charset="-78"/>
                  <a:cs typeface="Sakkal Majalla" panose="02000000000000000000" pitchFamily="2" charset="-78"/>
                </a:rPr>
                <a:t> </a:t>
              </a:r>
              <a:r>
                <a:rPr lang="ar-EG" dirty="0" err="1">
                  <a:latin typeface="Sakkal Majalla" panose="02000000000000000000" pitchFamily="2" charset="-78"/>
                  <a:cs typeface="Sakkal Majalla" panose="02000000000000000000" pitchFamily="2" charset="-78"/>
                </a:rPr>
                <a:t>إ</a:t>
              </a:r>
              <a:r>
                <a:rPr>
                  <a:latin typeface="Sakkal Majalla" panose="02000000000000000000" pitchFamily="2" charset="-78"/>
                  <a:cs typeface="Sakkal Majalla" panose="02000000000000000000" pitchFamily="2" charset="-78"/>
                </a:rPr>
                <a:t>نفلونزا </a:t>
              </a:r>
              <a:r>
                <a:rPr err="1">
                  <a:latin typeface="Sakkal Majalla" panose="02000000000000000000" pitchFamily="2" charset="-78"/>
                  <a:cs typeface="Sakkal Majalla" panose="02000000000000000000" pitchFamily="2" charset="-78"/>
                </a:rPr>
                <a:t>الطيور</a:t>
              </a:r>
              <a:r>
                <a:rPr>
                  <a:latin typeface="Sakkal Majalla" panose="02000000000000000000" pitchFamily="2" charset="-78"/>
                  <a:cs typeface="Sakkal Majalla" panose="02000000000000000000" pitchFamily="2" charset="-78"/>
                </a:rPr>
                <a:t> وال</a:t>
              </a:r>
              <a:r>
                <a:rPr lang="ar-EG">
                  <a:latin typeface="Sakkal Majalla" panose="02000000000000000000" pitchFamily="2" charset="-78"/>
                  <a:cs typeface="Sakkal Majalla" panose="02000000000000000000" pitchFamily="2" charset="-78"/>
                </a:rPr>
                <a:t>إ</a:t>
              </a:r>
              <a:r>
                <a:rPr>
                  <a:latin typeface="Sakkal Majalla" panose="02000000000000000000" pitchFamily="2" charset="-78"/>
                  <a:cs typeface="Sakkal Majalla" panose="02000000000000000000" pitchFamily="2" charset="-78"/>
                </a:rPr>
                <a:t>نفلونزا </a:t>
              </a:r>
              <a:r>
                <a:rPr dirty="0" err="1">
                  <a:latin typeface="Sakkal Majalla" panose="02000000000000000000" pitchFamily="2" charset="-78"/>
                  <a:cs typeface="Sakkal Majalla" panose="02000000000000000000" pitchFamily="2" charset="-78"/>
                </a:rPr>
                <a:t>البشرية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الجائحة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جنيف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سويسرا</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grpSp>
          <p:nvGrpSpPr>
            <p:cNvPr id="319" name="Group"/>
            <p:cNvGrpSpPr/>
            <p:nvPr/>
          </p:nvGrpSpPr>
          <p:grpSpPr>
            <a:xfrm>
              <a:off x="2021617" y="0"/>
              <a:ext cx="1226810" cy="490725"/>
              <a:chOff x="0" y="0"/>
              <a:chExt cx="1226808" cy="490724"/>
            </a:xfrm>
          </p:grpSpPr>
          <p:sp>
            <p:nvSpPr>
              <p:cNvPr id="317" name="Chevron"/>
              <p:cNvSpPr/>
              <p:nvPr/>
            </p:nvSpPr>
            <p:spPr>
              <a:xfrm>
                <a:off x="0" y="0"/>
                <a:ext cx="1226808" cy="490724"/>
              </a:xfrm>
              <a:prstGeom prst="chevron">
                <a:avLst>
                  <a:gd name="adj" fmla="val 50000"/>
                </a:avLst>
              </a:prstGeom>
              <a:solidFill>
                <a:srgbClr val="0FB200"/>
              </a:solidFill>
              <a:ln w="12700" cap="flat">
                <a:solidFill>
                  <a:srgbClr val="FFFFFF"/>
                </a:solidFill>
                <a:prstDash val="solid"/>
                <a:miter lim="800000"/>
              </a:ln>
              <a:effectLst/>
            </p:spPr>
            <p:txBody>
              <a:bodyPr wrap="square" lIns="45719" tIns="45719" rIns="45719" bIns="45719" numCol="1" rtlCol="1" anchor="ctr">
                <a:noAutofit/>
              </a:bodyPr>
              <a:lstStyle/>
              <a:p>
                <a:pPr algn="ctr" defTabSz="400050" rtl="1">
                  <a:lnSpc>
                    <a:spcPct val="90000"/>
                  </a:lnSpc>
                  <a:spcBef>
                    <a:spcPts val="700"/>
                  </a:spcBef>
                  <a:defRPr>
                    <a:solidFill>
                      <a:srgbClr val="FFFFFF"/>
                    </a:solidFill>
                  </a:defRPr>
                </a:pPr>
                <a:endParaRPr>
                  <a:latin typeface="Sakkal Majalla" panose="02000000000000000000" pitchFamily="2" charset="-78"/>
                  <a:cs typeface="Sakkal Majalla" panose="02000000000000000000" pitchFamily="2" charset="-78"/>
                </a:endParaRPr>
              </a:p>
            </p:txBody>
          </p:sp>
          <p:sp>
            <p:nvSpPr>
              <p:cNvPr id="318" name="2006"/>
              <p:cNvSpPr txBox="1"/>
              <p:nvPr/>
            </p:nvSpPr>
            <p:spPr>
              <a:xfrm>
                <a:off x="269365" y="169187"/>
                <a:ext cx="712083" cy="152350"/>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12002" tIns="12002" rIns="12002" bIns="12002" numCol="1" rtlCol="1" anchor="ctr">
                <a:spAutoFit/>
              </a:bodyPr>
              <a:lstStyle>
                <a:lvl1pPr algn="ctr" defTabSz="400050" rtl="1">
                  <a:lnSpc>
                    <a:spcPct val="90000"/>
                  </a:lnSpc>
                  <a:spcBef>
                    <a:spcPts val="300"/>
                  </a:spcBef>
                  <a:defRPr sz="900" b="1">
                    <a:solidFill>
                      <a:srgbClr val="FFFFFF"/>
                    </a:solidFill>
                  </a:defRPr>
                </a:lvl1pPr>
              </a:lstStyle>
              <a:p>
                <a:pPr rtl="1"/>
                <a:r>
                  <a:rPr>
                    <a:latin typeface="Sakkal Majalla" panose="02000000000000000000" pitchFamily="2" charset="-78"/>
                    <a:cs typeface="Sakkal Majalla" panose="02000000000000000000" pitchFamily="2" charset="-78"/>
                  </a:rPr>
                  <a:t>2006</a:t>
                </a:r>
              </a:p>
            </p:txBody>
          </p:sp>
        </p:grpSp>
        <p:sp>
          <p:nvSpPr>
            <p:cNvPr id="320" name="IMCAPI, Beijing, China"/>
            <p:cNvSpPr txBox="1"/>
            <p:nvPr/>
          </p:nvSpPr>
          <p:spPr>
            <a:xfrm>
              <a:off x="2021617" y="552063"/>
              <a:ext cx="981448" cy="377411"/>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numCol="1" rtlCol="1" anchor="t">
              <a:spAutoFit/>
            </a:bodyPr>
            <a:lstStyle/>
            <a:p>
              <a:pPr marL="57150" lvl="1" indent="-57150" defTabSz="400050" rtl="1">
                <a:lnSpc>
                  <a:spcPct val="90000"/>
                </a:lnSpc>
                <a:spcBef>
                  <a:spcPts val="100"/>
                </a:spcBef>
                <a:buClr>
                  <a:schemeClr val="accent3"/>
                </a:buClr>
                <a:buSzPct val="100000"/>
                <a:buFont typeface="Arial"/>
                <a:buChar char="•"/>
                <a:defRPr sz="900" b="1"/>
              </a:pPr>
              <a:r>
                <a:rPr dirty="0" err="1">
                  <a:latin typeface="Sakkal Majalla" panose="02000000000000000000" pitchFamily="2" charset="-78"/>
                  <a:cs typeface="Sakkal Majalla" panose="02000000000000000000" pitchFamily="2" charset="-78"/>
                </a:rPr>
                <a:t>المؤتمر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الوزاري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الدولي</a:t>
              </a:r>
              <a:r>
                <a:rPr dirty="0">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حول</a:t>
              </a:r>
              <a:r>
                <a:rPr>
                  <a:latin typeface="Sakkal Majalla" panose="02000000000000000000" pitchFamily="2" charset="-78"/>
                  <a:cs typeface="Sakkal Majalla" panose="02000000000000000000" pitchFamily="2" charset="-78"/>
                </a:rPr>
                <a:t> </a:t>
              </a:r>
              <a:r>
                <a:rPr lang="ar-EG">
                  <a:latin typeface="Sakkal Majalla" panose="02000000000000000000" pitchFamily="2" charset="-78"/>
                  <a:cs typeface="Sakkal Majalla" panose="02000000000000000000" pitchFamily="2" charset="-78"/>
                </a:rPr>
                <a:t>إ</a:t>
              </a:r>
              <a:r>
                <a:rPr>
                  <a:latin typeface="Sakkal Majalla" panose="02000000000000000000" pitchFamily="2" charset="-78"/>
                  <a:cs typeface="Sakkal Majalla" panose="02000000000000000000" pitchFamily="2" charset="-78"/>
                </a:rPr>
                <a:t>نفلونزا </a:t>
              </a:r>
              <a:r>
                <a:rPr err="1">
                  <a:latin typeface="Sakkal Majalla" panose="02000000000000000000" pitchFamily="2" charset="-78"/>
                  <a:cs typeface="Sakkal Majalla" panose="02000000000000000000" pitchFamily="2" charset="-78"/>
                </a:rPr>
                <a:t>الطيور</a:t>
              </a:r>
              <a:r>
                <a:rPr>
                  <a:latin typeface="Sakkal Majalla" panose="02000000000000000000" pitchFamily="2" charset="-78"/>
                  <a:cs typeface="Sakkal Majalla" panose="02000000000000000000" pitchFamily="2" charset="-78"/>
                </a:rPr>
                <a:t> وال</a:t>
              </a:r>
              <a:r>
                <a:rPr lang="ar-EG">
                  <a:latin typeface="Sakkal Majalla" panose="02000000000000000000" pitchFamily="2" charset="-78"/>
                  <a:cs typeface="Sakkal Majalla" panose="02000000000000000000" pitchFamily="2" charset="-78"/>
                </a:rPr>
                <a:t>إ</a:t>
              </a:r>
              <a:r>
                <a:rPr>
                  <a:latin typeface="Sakkal Majalla" panose="02000000000000000000" pitchFamily="2" charset="-78"/>
                  <a:cs typeface="Sakkal Majalla" panose="02000000000000000000" pitchFamily="2" charset="-78"/>
                </a:rPr>
                <a:t>نفلونزا </a:t>
              </a:r>
              <a:r>
                <a:rPr dirty="0" err="1">
                  <a:latin typeface="Sakkal Majalla" panose="02000000000000000000" pitchFamily="2" charset="-78"/>
                  <a:cs typeface="Sakkal Majalla" panose="02000000000000000000" pitchFamily="2" charset="-78"/>
                </a:rPr>
                <a:t>الجائحة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بيجين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الصين</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grpSp>
          <p:nvGrpSpPr>
            <p:cNvPr id="323" name="Group"/>
            <p:cNvGrpSpPr/>
            <p:nvPr/>
          </p:nvGrpSpPr>
          <p:grpSpPr>
            <a:xfrm>
              <a:off x="3032426" y="0"/>
              <a:ext cx="1226810" cy="490725"/>
              <a:chOff x="0" y="0"/>
              <a:chExt cx="1226808" cy="490724"/>
            </a:xfrm>
          </p:grpSpPr>
          <p:sp>
            <p:nvSpPr>
              <p:cNvPr id="321" name="Chevron"/>
              <p:cNvSpPr/>
              <p:nvPr/>
            </p:nvSpPr>
            <p:spPr>
              <a:xfrm>
                <a:off x="0" y="0"/>
                <a:ext cx="1226808" cy="490724"/>
              </a:xfrm>
              <a:prstGeom prst="chevron">
                <a:avLst>
                  <a:gd name="adj" fmla="val 50000"/>
                </a:avLst>
              </a:prstGeom>
              <a:solidFill>
                <a:srgbClr val="00BB23"/>
              </a:solidFill>
              <a:ln w="12700" cap="flat">
                <a:solidFill>
                  <a:srgbClr val="FFFFFF"/>
                </a:solidFill>
                <a:prstDash val="solid"/>
                <a:miter lim="800000"/>
              </a:ln>
              <a:effectLst/>
            </p:spPr>
            <p:txBody>
              <a:bodyPr wrap="square" lIns="45719" tIns="45719" rIns="45719" bIns="45719" numCol="1" rtlCol="1" anchor="ctr">
                <a:noAutofit/>
              </a:bodyPr>
              <a:lstStyle/>
              <a:p>
                <a:pPr algn="ctr" defTabSz="400050" rtl="1">
                  <a:lnSpc>
                    <a:spcPct val="90000"/>
                  </a:lnSpc>
                  <a:spcBef>
                    <a:spcPts val="700"/>
                  </a:spcBef>
                  <a:defRPr>
                    <a:solidFill>
                      <a:srgbClr val="FFFFFF"/>
                    </a:solidFill>
                  </a:defRPr>
                </a:pPr>
                <a:endParaRPr>
                  <a:latin typeface="Sakkal Majalla" panose="02000000000000000000" pitchFamily="2" charset="-78"/>
                  <a:cs typeface="Sakkal Majalla" panose="02000000000000000000" pitchFamily="2" charset="-78"/>
                </a:endParaRPr>
              </a:p>
            </p:txBody>
          </p:sp>
          <p:sp>
            <p:nvSpPr>
              <p:cNvPr id="322" name="2007"/>
              <p:cNvSpPr txBox="1"/>
              <p:nvPr/>
            </p:nvSpPr>
            <p:spPr>
              <a:xfrm>
                <a:off x="269364" y="169187"/>
                <a:ext cx="712083" cy="152350"/>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12002" tIns="12002" rIns="12002" bIns="12002" numCol="1" rtlCol="1" anchor="ctr">
                <a:spAutoFit/>
              </a:bodyPr>
              <a:lstStyle>
                <a:lvl1pPr algn="ctr" defTabSz="400050" rtl="1">
                  <a:lnSpc>
                    <a:spcPct val="90000"/>
                  </a:lnSpc>
                  <a:spcBef>
                    <a:spcPts val="300"/>
                  </a:spcBef>
                  <a:defRPr sz="900" b="1">
                    <a:solidFill>
                      <a:srgbClr val="FFFFFF"/>
                    </a:solidFill>
                  </a:defRPr>
                </a:lvl1pPr>
              </a:lstStyle>
              <a:p>
                <a:pPr rtl="1"/>
                <a:r>
                  <a:rPr>
                    <a:latin typeface="Sakkal Majalla" panose="02000000000000000000" pitchFamily="2" charset="-78"/>
                    <a:cs typeface="Sakkal Majalla" panose="02000000000000000000" pitchFamily="2" charset="-78"/>
                  </a:rPr>
                  <a:t>2007</a:t>
                </a:r>
              </a:p>
            </p:txBody>
          </p:sp>
        </p:grpSp>
        <p:sp>
          <p:nvSpPr>
            <p:cNvPr id="324" name="IMCAPI, New Delhi, India"/>
            <p:cNvSpPr txBox="1"/>
            <p:nvPr/>
          </p:nvSpPr>
          <p:spPr>
            <a:xfrm>
              <a:off x="3032426" y="552063"/>
              <a:ext cx="981448" cy="377411"/>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numCol="1" rtlCol="1" anchor="t">
              <a:spAutoFit/>
            </a:bodyPr>
            <a:lstStyle/>
            <a:p>
              <a:pPr marL="57150" lvl="1" indent="-57150" defTabSz="400050" rtl="1">
                <a:lnSpc>
                  <a:spcPct val="90000"/>
                </a:lnSpc>
                <a:spcBef>
                  <a:spcPts val="100"/>
                </a:spcBef>
                <a:buClr>
                  <a:schemeClr val="accent3"/>
                </a:buClr>
                <a:buSzPct val="100000"/>
                <a:buFont typeface="Arial"/>
                <a:buChar char="•"/>
                <a:defRPr sz="900" b="1"/>
              </a:pPr>
              <a:r>
                <a:rPr>
                  <a:latin typeface="Sakkal Majalla" panose="02000000000000000000" pitchFamily="2" charset="-78"/>
                  <a:cs typeface="Sakkal Majalla" panose="02000000000000000000" pitchFamily="2" charset="-78"/>
                </a:rPr>
                <a:t>المؤتمر </a:t>
              </a:r>
              <a:r>
                <a:rPr dirty="0" err="1">
                  <a:latin typeface="Sakkal Majalla" panose="02000000000000000000" pitchFamily="2" charset="-78"/>
                  <a:cs typeface="Sakkal Majalla" panose="02000000000000000000" pitchFamily="2" charset="-78"/>
                </a:rPr>
                <a:t>الوزاري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الدولي</a:t>
              </a:r>
              <a:r>
                <a:rPr dirty="0">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حول</a:t>
              </a:r>
              <a:r>
                <a:rPr>
                  <a:latin typeface="Sakkal Majalla" panose="02000000000000000000" pitchFamily="2" charset="-78"/>
                  <a:cs typeface="Sakkal Majalla" panose="02000000000000000000" pitchFamily="2" charset="-78"/>
                </a:rPr>
                <a:t> </a:t>
              </a:r>
              <a:r>
                <a:rPr lang="ar-EG">
                  <a:latin typeface="Sakkal Majalla" panose="02000000000000000000" pitchFamily="2" charset="-78"/>
                  <a:cs typeface="Sakkal Majalla" panose="02000000000000000000" pitchFamily="2" charset="-78"/>
                </a:rPr>
                <a:t>إ</a:t>
              </a:r>
              <a:r>
                <a:rPr>
                  <a:latin typeface="Sakkal Majalla" panose="02000000000000000000" pitchFamily="2" charset="-78"/>
                  <a:cs typeface="Sakkal Majalla" panose="02000000000000000000" pitchFamily="2" charset="-78"/>
                </a:rPr>
                <a:t>نفلونزا </a:t>
              </a:r>
              <a:r>
                <a:rPr err="1">
                  <a:latin typeface="Sakkal Majalla" panose="02000000000000000000" pitchFamily="2" charset="-78"/>
                  <a:cs typeface="Sakkal Majalla" panose="02000000000000000000" pitchFamily="2" charset="-78"/>
                </a:rPr>
                <a:t>الطيور</a:t>
              </a:r>
              <a:r>
                <a:rPr>
                  <a:latin typeface="Sakkal Majalla" panose="02000000000000000000" pitchFamily="2" charset="-78"/>
                  <a:cs typeface="Sakkal Majalla" panose="02000000000000000000" pitchFamily="2" charset="-78"/>
                </a:rPr>
                <a:t> وال</a:t>
              </a:r>
              <a:r>
                <a:rPr lang="ar-EG">
                  <a:latin typeface="Sakkal Majalla" panose="02000000000000000000" pitchFamily="2" charset="-78"/>
                  <a:cs typeface="Sakkal Majalla" panose="02000000000000000000" pitchFamily="2" charset="-78"/>
                </a:rPr>
                <a:t>إ</a:t>
              </a:r>
              <a:r>
                <a:rPr>
                  <a:latin typeface="Sakkal Majalla" panose="02000000000000000000" pitchFamily="2" charset="-78"/>
                  <a:cs typeface="Sakkal Majalla" panose="02000000000000000000" pitchFamily="2" charset="-78"/>
                </a:rPr>
                <a:t>نفلونزا </a:t>
              </a:r>
              <a:r>
                <a:rPr dirty="0" err="1">
                  <a:latin typeface="Sakkal Majalla" panose="02000000000000000000" pitchFamily="2" charset="-78"/>
                  <a:cs typeface="Sakkal Majalla" panose="02000000000000000000" pitchFamily="2" charset="-78"/>
                </a:rPr>
                <a:t>الجائحة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نيودلهي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الهند</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grpSp>
          <p:nvGrpSpPr>
            <p:cNvPr id="327" name="Group"/>
            <p:cNvGrpSpPr/>
            <p:nvPr/>
          </p:nvGrpSpPr>
          <p:grpSpPr>
            <a:xfrm>
              <a:off x="4043236" y="0"/>
              <a:ext cx="1226810" cy="490725"/>
              <a:chOff x="0" y="0"/>
              <a:chExt cx="1226808" cy="490724"/>
            </a:xfrm>
          </p:grpSpPr>
          <p:sp>
            <p:nvSpPr>
              <p:cNvPr id="325" name="Chevron"/>
              <p:cNvSpPr/>
              <p:nvPr/>
            </p:nvSpPr>
            <p:spPr>
              <a:xfrm>
                <a:off x="0" y="0"/>
                <a:ext cx="1226808" cy="490724"/>
              </a:xfrm>
              <a:prstGeom prst="chevron">
                <a:avLst>
                  <a:gd name="adj" fmla="val 50000"/>
                </a:avLst>
              </a:prstGeom>
              <a:solidFill>
                <a:srgbClr val="00C45B"/>
              </a:solidFill>
              <a:ln w="12700" cap="flat">
                <a:solidFill>
                  <a:srgbClr val="FFFFFF"/>
                </a:solidFill>
                <a:prstDash val="solid"/>
                <a:miter lim="800000"/>
              </a:ln>
              <a:effectLst/>
            </p:spPr>
            <p:txBody>
              <a:bodyPr wrap="square" lIns="45719" tIns="45719" rIns="45719" bIns="45719" numCol="1" rtlCol="1" anchor="ctr">
                <a:noAutofit/>
              </a:bodyPr>
              <a:lstStyle/>
              <a:p>
                <a:pPr algn="ctr" defTabSz="400050" rtl="1">
                  <a:lnSpc>
                    <a:spcPct val="90000"/>
                  </a:lnSpc>
                  <a:spcBef>
                    <a:spcPts val="700"/>
                  </a:spcBef>
                  <a:defRPr>
                    <a:solidFill>
                      <a:srgbClr val="FFFFFF"/>
                    </a:solidFill>
                  </a:defRPr>
                </a:pPr>
                <a:endParaRPr>
                  <a:latin typeface="Sakkal Majalla" panose="02000000000000000000" pitchFamily="2" charset="-78"/>
                  <a:cs typeface="Sakkal Majalla" panose="02000000000000000000" pitchFamily="2" charset="-78"/>
                </a:endParaRPr>
              </a:p>
            </p:txBody>
          </p:sp>
          <p:sp>
            <p:nvSpPr>
              <p:cNvPr id="326" name="2008"/>
              <p:cNvSpPr txBox="1"/>
              <p:nvPr/>
            </p:nvSpPr>
            <p:spPr>
              <a:xfrm>
                <a:off x="269365" y="169187"/>
                <a:ext cx="712083" cy="152350"/>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12002" tIns="12002" rIns="12002" bIns="12002" numCol="1" rtlCol="1" anchor="ctr">
                <a:spAutoFit/>
              </a:bodyPr>
              <a:lstStyle>
                <a:lvl1pPr algn="ctr" defTabSz="400050" rtl="1">
                  <a:lnSpc>
                    <a:spcPct val="90000"/>
                  </a:lnSpc>
                  <a:spcBef>
                    <a:spcPts val="300"/>
                  </a:spcBef>
                  <a:defRPr sz="900" b="1">
                    <a:solidFill>
                      <a:srgbClr val="FFFFFF"/>
                    </a:solidFill>
                  </a:defRPr>
                </a:lvl1pPr>
              </a:lstStyle>
              <a:p>
                <a:pPr rtl="1"/>
                <a:r>
                  <a:rPr>
                    <a:latin typeface="Sakkal Majalla" panose="02000000000000000000" pitchFamily="2" charset="-78"/>
                    <a:cs typeface="Sakkal Majalla" panose="02000000000000000000" pitchFamily="2" charset="-78"/>
                  </a:rPr>
                  <a:t>2008</a:t>
                </a:r>
              </a:p>
            </p:txBody>
          </p:sp>
        </p:grpSp>
        <p:sp>
          <p:nvSpPr>
            <p:cNvPr id="328" name="FAO-OIE-WHO Joint Technical Consultation on Avian Influenza at the Human Animal Interface, Verona, Italy…"/>
            <p:cNvSpPr txBox="1"/>
            <p:nvPr/>
          </p:nvSpPr>
          <p:spPr>
            <a:xfrm>
              <a:off x="4043236" y="552063"/>
              <a:ext cx="981448" cy="1512080"/>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numCol="1" rtlCol="1" anchor="t">
              <a:spAutoFit/>
            </a:bodyPr>
            <a:lstStyle/>
            <a:p>
              <a:pPr marL="57150" lvl="1" indent="-57150" defTabSz="400050" rtl="1">
                <a:lnSpc>
                  <a:spcPct val="90000"/>
                </a:lnSpc>
                <a:spcBef>
                  <a:spcPts val="100"/>
                </a:spcBef>
                <a:buClr>
                  <a:schemeClr val="accent3"/>
                </a:buClr>
                <a:buSzPct val="100000"/>
                <a:buFont typeface="Arial"/>
                <a:buChar char="•"/>
                <a:defRPr sz="900" b="1"/>
              </a:pPr>
              <a:r>
                <a:rPr dirty="0" err="1">
                  <a:latin typeface="Sakkal Majalla" panose="02000000000000000000" pitchFamily="2" charset="-78"/>
                  <a:cs typeface="Sakkal Majalla" panose="02000000000000000000" pitchFamily="2" charset="-78"/>
                </a:rPr>
                <a:t>المشاورة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التقنية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المشتركة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منظمة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الأغذية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والزراعة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والمنظمة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العالمية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لصحة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الحيوان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ومنظمة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العالمية</a:t>
              </a:r>
              <a:r>
                <a:rPr dirty="0">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بشأن</a:t>
              </a:r>
              <a:r>
                <a:rPr>
                  <a:latin typeface="Sakkal Majalla" panose="02000000000000000000" pitchFamily="2" charset="-78"/>
                  <a:cs typeface="Sakkal Majalla" panose="02000000000000000000" pitchFamily="2" charset="-78"/>
                </a:rPr>
                <a:t> </a:t>
              </a:r>
              <a:r>
                <a:rPr lang="ar-EG" dirty="0" err="1">
                  <a:latin typeface="Sakkal Majalla" panose="02000000000000000000" pitchFamily="2" charset="-78"/>
                  <a:cs typeface="Sakkal Majalla" panose="02000000000000000000" pitchFamily="2" charset="-78"/>
                </a:rPr>
                <a:t>إ</a:t>
              </a:r>
              <a:r>
                <a:rPr>
                  <a:latin typeface="Sakkal Majalla" panose="02000000000000000000" pitchFamily="2" charset="-78"/>
                  <a:cs typeface="Sakkal Majalla" panose="02000000000000000000" pitchFamily="2" charset="-78"/>
                </a:rPr>
                <a:t>نفلونزا </a:t>
              </a:r>
              <a:r>
                <a:rPr dirty="0" err="1">
                  <a:latin typeface="Sakkal Majalla" panose="02000000000000000000" pitchFamily="2" charset="-78"/>
                  <a:cs typeface="Sakkal Majalla" panose="02000000000000000000" pitchFamily="2" charset="-78"/>
                </a:rPr>
                <a:t>الطيور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مستوى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التفاعل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الإنسان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والحيوان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فيرونا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إيطاليا</a:t>
              </a:r>
              <a:r>
                <a:rPr lang="ar-EG" dirty="0">
                  <a:latin typeface="Sakkal Majalla" panose="02000000000000000000" pitchFamily="2" charset="-78"/>
                  <a:cs typeface="Sakkal Majalla" panose="02000000000000000000" pitchFamily="2" charset="-78"/>
                </a:rPr>
                <a:t>.</a:t>
              </a:r>
              <a:endParaRPr sz="1500" dirty="0">
                <a:latin typeface="Sakkal Majalla" panose="02000000000000000000" pitchFamily="2" charset="-78"/>
                <a:cs typeface="Sakkal Majalla" panose="02000000000000000000" pitchFamily="2" charset="-78"/>
              </a:endParaRPr>
            </a:p>
            <a:p>
              <a:pPr marL="57150" lvl="1" indent="-57150" defTabSz="400050" rtl="1">
                <a:lnSpc>
                  <a:spcPct val="90000"/>
                </a:lnSpc>
                <a:spcBef>
                  <a:spcPts val="100"/>
                </a:spcBef>
                <a:buClr>
                  <a:schemeClr val="accent3"/>
                </a:buClr>
                <a:buSzPct val="100000"/>
                <a:buFont typeface="Arial"/>
                <a:buChar char="•"/>
                <a:defRPr sz="900" b="1"/>
              </a:pPr>
              <a:r>
                <a:rPr dirty="0" err="1">
                  <a:latin typeface="Sakkal Majalla" panose="02000000000000000000" pitchFamily="2" charset="-78"/>
                  <a:cs typeface="Sakkal Majalla" panose="02000000000000000000" pitchFamily="2" charset="-78"/>
                </a:rPr>
                <a:t>المؤتمر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الوزاري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الدولي</a:t>
              </a:r>
              <a:r>
                <a:rPr dirty="0">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حول</a:t>
              </a:r>
              <a:r>
                <a:rPr>
                  <a:latin typeface="Sakkal Majalla" panose="02000000000000000000" pitchFamily="2" charset="-78"/>
                  <a:cs typeface="Sakkal Majalla" panose="02000000000000000000" pitchFamily="2" charset="-78"/>
                </a:rPr>
                <a:t> </a:t>
              </a:r>
              <a:r>
                <a:rPr lang="ar-EG" dirty="0" err="1">
                  <a:latin typeface="Sakkal Majalla" panose="02000000000000000000" pitchFamily="2" charset="-78"/>
                  <a:cs typeface="Sakkal Majalla" panose="02000000000000000000" pitchFamily="2" charset="-78"/>
                </a:rPr>
                <a:t>إ</a:t>
              </a:r>
              <a:r>
                <a:rPr>
                  <a:latin typeface="Sakkal Majalla" panose="02000000000000000000" pitchFamily="2" charset="-78"/>
                  <a:cs typeface="Sakkal Majalla" panose="02000000000000000000" pitchFamily="2" charset="-78"/>
                </a:rPr>
                <a:t>نفلونزا </a:t>
              </a:r>
              <a:r>
                <a:rPr err="1">
                  <a:latin typeface="Sakkal Majalla" panose="02000000000000000000" pitchFamily="2" charset="-78"/>
                  <a:cs typeface="Sakkal Majalla" panose="02000000000000000000" pitchFamily="2" charset="-78"/>
                </a:rPr>
                <a:t>الطيور</a:t>
              </a:r>
              <a:r>
                <a:rPr>
                  <a:latin typeface="Sakkal Majalla" panose="02000000000000000000" pitchFamily="2" charset="-78"/>
                  <a:cs typeface="Sakkal Majalla" panose="02000000000000000000" pitchFamily="2" charset="-78"/>
                </a:rPr>
                <a:t> وال</a:t>
              </a:r>
              <a:r>
                <a:rPr lang="ar-EG">
                  <a:latin typeface="Sakkal Majalla" panose="02000000000000000000" pitchFamily="2" charset="-78"/>
                  <a:cs typeface="Sakkal Majalla" panose="02000000000000000000" pitchFamily="2" charset="-78"/>
                </a:rPr>
                <a:t>إ</a:t>
              </a:r>
              <a:r>
                <a:rPr>
                  <a:latin typeface="Sakkal Majalla" panose="02000000000000000000" pitchFamily="2" charset="-78"/>
                  <a:cs typeface="Sakkal Majalla" panose="02000000000000000000" pitchFamily="2" charset="-78"/>
                </a:rPr>
                <a:t>نفلونزا </a:t>
              </a:r>
              <a:r>
                <a:rPr dirty="0" err="1">
                  <a:latin typeface="Sakkal Majalla" panose="02000000000000000000" pitchFamily="2" charset="-78"/>
                  <a:cs typeface="Sakkal Majalla" panose="02000000000000000000" pitchFamily="2" charset="-78"/>
                </a:rPr>
                <a:t>الجائحة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شرم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الشيخ</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مصر</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grpSp>
          <p:nvGrpSpPr>
            <p:cNvPr id="331" name="Group"/>
            <p:cNvGrpSpPr/>
            <p:nvPr/>
          </p:nvGrpSpPr>
          <p:grpSpPr>
            <a:xfrm>
              <a:off x="5054044" y="0"/>
              <a:ext cx="1226810" cy="490725"/>
              <a:chOff x="0" y="0"/>
              <a:chExt cx="1226808" cy="490724"/>
            </a:xfrm>
          </p:grpSpPr>
          <p:sp>
            <p:nvSpPr>
              <p:cNvPr id="329" name="Chevron"/>
              <p:cNvSpPr/>
              <p:nvPr/>
            </p:nvSpPr>
            <p:spPr>
              <a:xfrm>
                <a:off x="0" y="0"/>
                <a:ext cx="1226808" cy="490724"/>
              </a:xfrm>
              <a:prstGeom prst="chevron">
                <a:avLst>
                  <a:gd name="adj" fmla="val 50000"/>
                </a:avLst>
              </a:prstGeom>
              <a:solidFill>
                <a:srgbClr val="00CD97"/>
              </a:solidFill>
              <a:ln w="12700" cap="flat">
                <a:solidFill>
                  <a:srgbClr val="FFFFFF"/>
                </a:solidFill>
                <a:prstDash val="solid"/>
                <a:miter lim="800000"/>
              </a:ln>
              <a:effectLst/>
            </p:spPr>
            <p:txBody>
              <a:bodyPr wrap="square" lIns="45719" tIns="45719" rIns="45719" bIns="45719" numCol="1" rtlCol="1" anchor="ctr">
                <a:noAutofit/>
              </a:bodyPr>
              <a:lstStyle/>
              <a:p>
                <a:pPr algn="ctr" defTabSz="400050" rtl="1">
                  <a:lnSpc>
                    <a:spcPct val="90000"/>
                  </a:lnSpc>
                  <a:spcBef>
                    <a:spcPts val="700"/>
                  </a:spcBef>
                  <a:defRPr>
                    <a:solidFill>
                      <a:srgbClr val="FFFFFF"/>
                    </a:solidFill>
                  </a:defRPr>
                </a:pPr>
                <a:endParaRPr>
                  <a:latin typeface="Sakkal Majalla" panose="02000000000000000000" pitchFamily="2" charset="-78"/>
                  <a:cs typeface="Sakkal Majalla" panose="02000000000000000000" pitchFamily="2" charset="-78"/>
                </a:endParaRPr>
              </a:p>
            </p:txBody>
          </p:sp>
          <p:sp>
            <p:nvSpPr>
              <p:cNvPr id="330" name="2009"/>
              <p:cNvSpPr txBox="1"/>
              <p:nvPr/>
            </p:nvSpPr>
            <p:spPr>
              <a:xfrm>
                <a:off x="269364" y="169187"/>
                <a:ext cx="712083" cy="152350"/>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12002" tIns="12002" rIns="12002" bIns="12002" numCol="1" rtlCol="1" anchor="ctr">
                <a:spAutoFit/>
              </a:bodyPr>
              <a:lstStyle>
                <a:lvl1pPr algn="ctr" defTabSz="400050" rtl="1">
                  <a:lnSpc>
                    <a:spcPct val="90000"/>
                  </a:lnSpc>
                  <a:spcBef>
                    <a:spcPts val="300"/>
                  </a:spcBef>
                  <a:defRPr sz="900" b="1">
                    <a:solidFill>
                      <a:srgbClr val="FFFFFF"/>
                    </a:solidFill>
                  </a:defRPr>
                </a:lvl1pPr>
              </a:lstStyle>
              <a:p>
                <a:pPr rtl="1"/>
                <a:r>
                  <a:rPr>
                    <a:latin typeface="Sakkal Majalla" panose="02000000000000000000" pitchFamily="2" charset="-78"/>
                    <a:cs typeface="Sakkal Majalla" panose="02000000000000000000" pitchFamily="2" charset="-78"/>
                  </a:rPr>
                  <a:t>2009</a:t>
                </a:r>
              </a:p>
            </p:txBody>
          </p:sp>
        </p:grpSp>
        <p:sp>
          <p:nvSpPr>
            <p:cNvPr id="332" name="One World, One Health: from Ideas to action, Winnipeg, Canada"/>
            <p:cNvSpPr txBox="1"/>
            <p:nvPr/>
          </p:nvSpPr>
          <p:spPr>
            <a:xfrm>
              <a:off x="5054044" y="552063"/>
              <a:ext cx="981448" cy="377411"/>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numCol="1" rtlCol="1" anchor="t">
              <a:spAutoFit/>
            </a:bodyPr>
            <a:lstStyle/>
            <a:p>
              <a:pPr marL="57150" lvl="1" indent="-57150" defTabSz="400050" rtl="1">
                <a:lnSpc>
                  <a:spcPct val="90000"/>
                </a:lnSpc>
                <a:spcBef>
                  <a:spcPts val="100"/>
                </a:spcBef>
                <a:buClr>
                  <a:schemeClr val="accent3"/>
                </a:buClr>
                <a:buSzPct val="100000"/>
                <a:buFont typeface="Arial"/>
                <a:buChar char="•"/>
                <a:defRPr sz="900" b="1"/>
              </a:pPr>
              <a:r>
                <a:rPr dirty="0" err="1">
                  <a:latin typeface="Sakkal Majalla" panose="02000000000000000000" pitchFamily="2" charset="-78"/>
                  <a:cs typeface="Sakkal Majalla" panose="02000000000000000000" pitchFamily="2" charset="-78"/>
                </a:rPr>
                <a:t>عالم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واحد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صحة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واحدة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الأفكار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وينيبيغ</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كندا</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grpSp>
          <p:nvGrpSpPr>
            <p:cNvPr id="335" name="Group"/>
            <p:cNvGrpSpPr/>
            <p:nvPr/>
          </p:nvGrpSpPr>
          <p:grpSpPr>
            <a:xfrm>
              <a:off x="6064853" y="0"/>
              <a:ext cx="1226810" cy="490725"/>
              <a:chOff x="0" y="0"/>
              <a:chExt cx="1226808" cy="490724"/>
            </a:xfrm>
          </p:grpSpPr>
          <p:sp>
            <p:nvSpPr>
              <p:cNvPr id="333" name="Chevron"/>
              <p:cNvSpPr/>
              <p:nvPr/>
            </p:nvSpPr>
            <p:spPr>
              <a:xfrm>
                <a:off x="0" y="0"/>
                <a:ext cx="1226808" cy="490724"/>
              </a:xfrm>
              <a:prstGeom prst="chevron">
                <a:avLst>
                  <a:gd name="adj" fmla="val 50000"/>
                </a:avLst>
              </a:prstGeom>
              <a:solidFill>
                <a:srgbClr val="00D4D6"/>
              </a:solidFill>
              <a:ln w="12700" cap="flat">
                <a:solidFill>
                  <a:srgbClr val="FFFFFF"/>
                </a:solidFill>
                <a:prstDash val="solid"/>
                <a:miter lim="800000"/>
              </a:ln>
              <a:effectLst/>
            </p:spPr>
            <p:txBody>
              <a:bodyPr wrap="square" lIns="45719" tIns="45719" rIns="45719" bIns="45719" numCol="1" rtlCol="1" anchor="ctr">
                <a:noAutofit/>
              </a:bodyPr>
              <a:lstStyle/>
              <a:p>
                <a:pPr algn="ctr" defTabSz="400050" rtl="1">
                  <a:lnSpc>
                    <a:spcPct val="90000"/>
                  </a:lnSpc>
                  <a:spcBef>
                    <a:spcPts val="700"/>
                  </a:spcBef>
                  <a:defRPr>
                    <a:solidFill>
                      <a:srgbClr val="FFFFFF"/>
                    </a:solidFill>
                  </a:defRPr>
                </a:pPr>
                <a:endParaRPr>
                  <a:latin typeface="Sakkal Majalla" panose="02000000000000000000" pitchFamily="2" charset="-78"/>
                  <a:cs typeface="Sakkal Majalla" panose="02000000000000000000" pitchFamily="2" charset="-78"/>
                </a:endParaRPr>
              </a:p>
            </p:txBody>
          </p:sp>
          <p:sp>
            <p:nvSpPr>
              <p:cNvPr id="334" name="2010"/>
              <p:cNvSpPr txBox="1"/>
              <p:nvPr/>
            </p:nvSpPr>
            <p:spPr>
              <a:xfrm>
                <a:off x="269365" y="169187"/>
                <a:ext cx="712083" cy="152350"/>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12002" tIns="12002" rIns="12002" bIns="12002" numCol="1" rtlCol="1" anchor="ctr">
                <a:spAutoFit/>
              </a:bodyPr>
              <a:lstStyle>
                <a:lvl1pPr algn="ctr" defTabSz="400050" rtl="1">
                  <a:lnSpc>
                    <a:spcPct val="90000"/>
                  </a:lnSpc>
                  <a:spcBef>
                    <a:spcPts val="300"/>
                  </a:spcBef>
                  <a:defRPr sz="900" b="1">
                    <a:solidFill>
                      <a:srgbClr val="FFFFFF"/>
                    </a:solidFill>
                  </a:defRPr>
                </a:lvl1pPr>
              </a:lstStyle>
              <a:p>
                <a:pPr rtl="1"/>
                <a:r>
                  <a:rPr>
                    <a:latin typeface="Sakkal Majalla" panose="02000000000000000000" pitchFamily="2" charset="-78"/>
                    <a:cs typeface="Sakkal Majalla" panose="02000000000000000000" pitchFamily="2" charset="-78"/>
                  </a:rPr>
                  <a:t>2010</a:t>
                </a:r>
              </a:p>
            </p:txBody>
          </p:sp>
        </p:grpSp>
        <p:sp>
          <p:nvSpPr>
            <p:cNvPr id="336" name="Operationalizing ‘One Health’: Taking Stock &amp; Shaping an Implementation Roadmap, Stone Mountain, USA…"/>
            <p:cNvSpPr txBox="1"/>
            <p:nvPr/>
          </p:nvSpPr>
          <p:spPr>
            <a:xfrm>
              <a:off x="6064853" y="552063"/>
              <a:ext cx="981448" cy="2207665"/>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numCol="1" rtlCol="1" anchor="t">
              <a:spAutoFit/>
            </a:bodyPr>
            <a:lstStyle/>
            <a:p>
              <a:pPr marL="57150" lvl="1" indent="-57150" defTabSz="400050" rtl="1">
                <a:lnSpc>
                  <a:spcPct val="90000"/>
                </a:lnSpc>
                <a:spcBef>
                  <a:spcPts val="100"/>
                </a:spcBef>
                <a:buClr>
                  <a:schemeClr val="accent3"/>
                </a:buClr>
                <a:buSzPct val="100000"/>
                <a:buFont typeface="Arial"/>
                <a:buChar char="•"/>
                <a:defRPr sz="900" b="1"/>
              </a:pPr>
              <a:r>
                <a:rPr dirty="0" err="1">
                  <a:latin typeface="Sakkal Majalla" panose="02000000000000000000" pitchFamily="2" charset="-78"/>
                  <a:cs typeface="Sakkal Majalla" panose="02000000000000000000" pitchFamily="2" charset="-78"/>
                </a:rPr>
                <a:t>تفعيل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نهج</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الواحدة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تقييم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وصياغة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خارطة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طريق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التنفيذ</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ستون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ماونتن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الولايات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المتحدة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الأمريكية</a:t>
              </a:r>
              <a:r>
                <a:rPr lang="ar-EG" dirty="0">
                  <a:latin typeface="Sakkal Majalla" panose="02000000000000000000" pitchFamily="2" charset="-78"/>
                  <a:cs typeface="Sakkal Majalla" panose="02000000000000000000" pitchFamily="2" charset="-78"/>
                </a:rPr>
                <a:t>.</a:t>
              </a:r>
              <a:endParaRPr sz="1500" dirty="0">
                <a:latin typeface="Sakkal Majalla" panose="02000000000000000000" pitchFamily="2" charset="-78"/>
                <a:cs typeface="Sakkal Majalla" panose="02000000000000000000" pitchFamily="2" charset="-78"/>
              </a:endParaRPr>
            </a:p>
            <a:p>
              <a:pPr marL="57150" lvl="1" indent="-57150" defTabSz="400050" rtl="1">
                <a:lnSpc>
                  <a:spcPct val="90000"/>
                </a:lnSpc>
                <a:spcBef>
                  <a:spcPts val="100"/>
                </a:spcBef>
                <a:buClr>
                  <a:schemeClr val="accent3"/>
                </a:buClr>
                <a:buSzPct val="100000"/>
                <a:buFont typeface="Arial"/>
                <a:buChar char="•"/>
                <a:defRPr sz="900" b="1"/>
              </a:pPr>
              <a:r>
                <a:rPr dirty="0" err="1">
                  <a:latin typeface="Sakkal Majalla" panose="02000000000000000000" pitchFamily="2" charset="-78"/>
                  <a:cs typeface="Sakkal Majalla" panose="02000000000000000000" pitchFamily="2" charset="-78"/>
                </a:rPr>
                <a:t>المشاورة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التقنية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المشتركة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الثانية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منظمة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الأغذية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والزراعة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والمنظمة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العالمية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لصحة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الحيوان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ومنظمة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العالمية</a:t>
              </a:r>
              <a:r>
                <a:rPr dirty="0">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بشأن</a:t>
              </a:r>
              <a:r>
                <a:rPr>
                  <a:latin typeface="Sakkal Majalla" panose="02000000000000000000" pitchFamily="2" charset="-78"/>
                  <a:cs typeface="Sakkal Majalla" panose="02000000000000000000" pitchFamily="2" charset="-78"/>
                </a:rPr>
                <a:t> </a:t>
              </a:r>
              <a:r>
                <a:rPr lang="ar-EG">
                  <a:latin typeface="Sakkal Majalla" panose="02000000000000000000" pitchFamily="2" charset="-78"/>
                  <a:cs typeface="Sakkal Majalla" panose="02000000000000000000" pitchFamily="2" charset="-78"/>
                </a:rPr>
                <a:t>إ</a:t>
              </a:r>
              <a:r>
                <a:rPr>
                  <a:latin typeface="Sakkal Majalla" panose="02000000000000000000" pitchFamily="2" charset="-78"/>
                  <a:cs typeface="Sakkal Majalla" panose="02000000000000000000" pitchFamily="2" charset="-78"/>
                </a:rPr>
                <a:t>نفلونزا </a:t>
              </a:r>
              <a:r>
                <a:rPr dirty="0" err="1">
                  <a:latin typeface="Sakkal Majalla" panose="02000000000000000000" pitchFamily="2" charset="-78"/>
                  <a:cs typeface="Sakkal Majalla" panose="02000000000000000000" pitchFamily="2" charset="-78"/>
                </a:rPr>
                <a:t>الطيور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مستوى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التفاعل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الإنسان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والحيوان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فيرونا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إيطاليا</a:t>
              </a:r>
              <a:r>
                <a:rPr lang="ar-EG" dirty="0">
                  <a:latin typeface="Sakkal Majalla" panose="02000000000000000000" pitchFamily="2" charset="-78"/>
                  <a:cs typeface="Sakkal Majalla" panose="02000000000000000000" pitchFamily="2" charset="-78"/>
                </a:rPr>
                <a:t>.</a:t>
              </a:r>
              <a:endParaRPr sz="1500" dirty="0">
                <a:latin typeface="Sakkal Majalla" panose="02000000000000000000" pitchFamily="2" charset="-78"/>
                <a:cs typeface="Sakkal Majalla" panose="02000000000000000000" pitchFamily="2" charset="-78"/>
              </a:endParaRPr>
            </a:p>
            <a:p>
              <a:pPr marL="57150" lvl="1" indent="-57150" defTabSz="400050" rtl="1">
                <a:lnSpc>
                  <a:spcPct val="90000"/>
                </a:lnSpc>
                <a:spcBef>
                  <a:spcPts val="100"/>
                </a:spcBef>
                <a:buClr>
                  <a:schemeClr val="accent3"/>
                </a:buClr>
                <a:buSzPct val="100000"/>
                <a:buFont typeface="Arial"/>
                <a:buChar char="•"/>
                <a:defRPr sz="900" b="1"/>
              </a:pPr>
              <a:r>
                <a:rPr dirty="0" err="1">
                  <a:latin typeface="Sakkal Majalla" panose="02000000000000000000" pitchFamily="2" charset="-78"/>
                  <a:cs typeface="Sakkal Majalla" panose="02000000000000000000" pitchFamily="2" charset="-78"/>
                </a:rPr>
                <a:t>المؤتمر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الوزاري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الدولي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الأخير</a:t>
              </a:r>
              <a:r>
                <a:rPr dirty="0">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حول</a:t>
              </a:r>
              <a:r>
                <a:rPr>
                  <a:latin typeface="Sakkal Majalla" panose="02000000000000000000" pitchFamily="2" charset="-78"/>
                  <a:cs typeface="Sakkal Majalla" panose="02000000000000000000" pitchFamily="2" charset="-78"/>
                </a:rPr>
                <a:t> </a:t>
              </a:r>
              <a:r>
                <a:rPr lang="ar-EG">
                  <a:latin typeface="Sakkal Majalla" panose="02000000000000000000" pitchFamily="2" charset="-78"/>
                  <a:cs typeface="Sakkal Majalla" panose="02000000000000000000" pitchFamily="2" charset="-78"/>
                </a:rPr>
                <a:t>إ</a:t>
              </a:r>
              <a:r>
                <a:rPr>
                  <a:latin typeface="Sakkal Majalla" panose="02000000000000000000" pitchFamily="2" charset="-78"/>
                  <a:cs typeface="Sakkal Majalla" panose="02000000000000000000" pitchFamily="2" charset="-78"/>
                </a:rPr>
                <a:t>نفلونزا </a:t>
              </a:r>
              <a:r>
                <a:rPr err="1">
                  <a:latin typeface="Sakkal Majalla" panose="02000000000000000000" pitchFamily="2" charset="-78"/>
                  <a:cs typeface="Sakkal Majalla" panose="02000000000000000000" pitchFamily="2" charset="-78"/>
                </a:rPr>
                <a:t>الطيور</a:t>
              </a:r>
              <a:r>
                <a:rPr>
                  <a:latin typeface="Sakkal Majalla" panose="02000000000000000000" pitchFamily="2" charset="-78"/>
                  <a:cs typeface="Sakkal Majalla" panose="02000000000000000000" pitchFamily="2" charset="-78"/>
                </a:rPr>
                <a:t> وال</a:t>
              </a:r>
              <a:r>
                <a:rPr lang="ar-EG">
                  <a:latin typeface="Sakkal Majalla" panose="02000000000000000000" pitchFamily="2" charset="-78"/>
                  <a:cs typeface="Sakkal Majalla" panose="02000000000000000000" pitchFamily="2" charset="-78"/>
                </a:rPr>
                <a:t>إ</a:t>
              </a:r>
              <a:r>
                <a:rPr>
                  <a:latin typeface="Sakkal Majalla" panose="02000000000000000000" pitchFamily="2" charset="-78"/>
                  <a:cs typeface="Sakkal Majalla" panose="02000000000000000000" pitchFamily="2" charset="-78"/>
                </a:rPr>
                <a:t>نفلونزا </a:t>
              </a:r>
              <a:r>
                <a:rPr dirty="0" err="1">
                  <a:latin typeface="Sakkal Majalla" panose="02000000000000000000" pitchFamily="2" charset="-78"/>
                  <a:cs typeface="Sakkal Majalla" panose="02000000000000000000" pitchFamily="2" charset="-78"/>
                </a:rPr>
                <a:t>الجائحة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هانوي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فيتنام</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grpSp>
          <p:nvGrpSpPr>
            <p:cNvPr id="339" name="Group"/>
            <p:cNvGrpSpPr/>
            <p:nvPr/>
          </p:nvGrpSpPr>
          <p:grpSpPr>
            <a:xfrm>
              <a:off x="7075661" y="0"/>
              <a:ext cx="1226810" cy="490725"/>
              <a:chOff x="0" y="0"/>
              <a:chExt cx="1226808" cy="490724"/>
            </a:xfrm>
          </p:grpSpPr>
          <p:sp>
            <p:nvSpPr>
              <p:cNvPr id="337" name="Chevron"/>
              <p:cNvSpPr/>
              <p:nvPr/>
            </p:nvSpPr>
            <p:spPr>
              <a:xfrm>
                <a:off x="0" y="0"/>
                <a:ext cx="1226808" cy="490724"/>
              </a:xfrm>
              <a:prstGeom prst="chevron">
                <a:avLst>
                  <a:gd name="adj" fmla="val 50000"/>
                </a:avLst>
              </a:prstGeom>
              <a:solidFill>
                <a:schemeClr val="accent4"/>
              </a:solidFill>
              <a:ln w="12700" cap="flat">
                <a:solidFill>
                  <a:srgbClr val="FFFFFF"/>
                </a:solidFill>
                <a:prstDash val="solid"/>
                <a:miter lim="800000"/>
              </a:ln>
              <a:effectLst/>
            </p:spPr>
            <p:txBody>
              <a:bodyPr wrap="square" lIns="45719" tIns="45719" rIns="45719" bIns="45719" numCol="1" rtlCol="1" anchor="ctr">
                <a:noAutofit/>
              </a:bodyPr>
              <a:lstStyle/>
              <a:p>
                <a:pPr algn="ctr" defTabSz="400050" rtl="1">
                  <a:lnSpc>
                    <a:spcPct val="90000"/>
                  </a:lnSpc>
                  <a:spcBef>
                    <a:spcPts val="700"/>
                  </a:spcBef>
                  <a:defRPr>
                    <a:solidFill>
                      <a:srgbClr val="FFFFFF"/>
                    </a:solidFill>
                  </a:defRPr>
                </a:pPr>
                <a:endParaRPr>
                  <a:latin typeface="Sakkal Majalla" panose="02000000000000000000" pitchFamily="2" charset="-78"/>
                  <a:cs typeface="Sakkal Majalla" panose="02000000000000000000" pitchFamily="2" charset="-78"/>
                </a:endParaRPr>
              </a:p>
            </p:txBody>
          </p:sp>
          <p:sp>
            <p:nvSpPr>
              <p:cNvPr id="338" name="2011"/>
              <p:cNvSpPr txBox="1"/>
              <p:nvPr/>
            </p:nvSpPr>
            <p:spPr>
              <a:xfrm>
                <a:off x="269364" y="169187"/>
                <a:ext cx="712083" cy="152350"/>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12002" tIns="12002" rIns="12002" bIns="12002" numCol="1" rtlCol="1" anchor="ctr">
                <a:spAutoFit/>
              </a:bodyPr>
              <a:lstStyle>
                <a:lvl1pPr algn="ctr" defTabSz="400050" rtl="1">
                  <a:lnSpc>
                    <a:spcPct val="90000"/>
                  </a:lnSpc>
                  <a:spcBef>
                    <a:spcPts val="300"/>
                  </a:spcBef>
                  <a:defRPr sz="900" b="1">
                    <a:solidFill>
                      <a:srgbClr val="FFFFFF"/>
                    </a:solidFill>
                  </a:defRPr>
                </a:lvl1pPr>
              </a:lstStyle>
              <a:p>
                <a:pPr rtl="1"/>
                <a:r>
                  <a:rPr>
                    <a:latin typeface="Sakkal Majalla" panose="02000000000000000000" pitchFamily="2" charset="-78"/>
                    <a:cs typeface="Sakkal Majalla" panose="02000000000000000000" pitchFamily="2" charset="-78"/>
                  </a:rPr>
                  <a:t>2011</a:t>
                </a:r>
              </a:p>
            </p:txBody>
          </p:sp>
        </p:grpSp>
        <p:sp>
          <p:nvSpPr>
            <p:cNvPr id="340" name="High Level Technical Meeting to Address Health Risks at the Human-Animal-Ecosystems Interfaces, Mexico"/>
            <p:cNvSpPr txBox="1"/>
            <p:nvPr/>
          </p:nvSpPr>
          <p:spPr>
            <a:xfrm>
              <a:off x="7075661" y="552063"/>
              <a:ext cx="981448" cy="626710"/>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numCol="1" rtlCol="1" anchor="t">
              <a:spAutoFit/>
            </a:bodyPr>
            <a:lstStyle/>
            <a:p>
              <a:pPr marL="57150" lvl="1" indent="-57150" defTabSz="400050" rtl="1">
                <a:lnSpc>
                  <a:spcPct val="90000"/>
                </a:lnSpc>
                <a:spcBef>
                  <a:spcPts val="100"/>
                </a:spcBef>
                <a:buClr>
                  <a:schemeClr val="accent3"/>
                </a:buClr>
                <a:buSzPct val="100000"/>
                <a:buFont typeface="Arial"/>
                <a:buChar char="•"/>
                <a:defRPr sz="900" b="1"/>
              </a:pPr>
              <a:r>
                <a:rPr dirty="0" err="1">
                  <a:latin typeface="Sakkal Majalla" panose="02000000000000000000" pitchFamily="2" charset="-78"/>
                  <a:cs typeface="Sakkal Majalla" panose="02000000000000000000" pitchFamily="2" charset="-78"/>
                </a:rPr>
                <a:t>اجتماع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تقني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رفيع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المستوى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للتصدي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للمخاطر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مجال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التفاعل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الإنسان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والحيوان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والنظم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الإيكولوجية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المكسيك</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grpSp>
      <p:sp>
        <p:nvSpPr>
          <p:cNvPr id="342" name="Rectangle 1"/>
          <p:cNvSpPr txBox="1"/>
          <p:nvPr/>
        </p:nvSpPr>
        <p:spPr>
          <a:xfrm>
            <a:off x="1086804" y="944961"/>
            <a:ext cx="10080284" cy="46166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rtlCol="1">
            <a:spAutoFit/>
          </a:bodyPr>
          <a:lstStyle/>
          <a:p>
            <a:pPr rtl="1"/>
            <a:r>
              <a:rPr lang="ar" sz="2400" b="1" dirty="0">
                <a:solidFill>
                  <a:srgbClr val="C00000"/>
                </a:solidFill>
                <a:latin typeface="Sakkal Majalla" panose="02000000000000000000" pitchFamily="2" charset="-78"/>
                <a:cs typeface="Sakkal Majalla" panose="02000000000000000000" pitchFamily="2" charset="-78"/>
              </a:rPr>
              <a:t>يوضح الجدول الزمني أدناه التطور الأخير لمفهوم نهج الصحة الواحدة:</a:t>
            </a:r>
          </a:p>
        </p:txBody>
      </p:sp>
      <p:grpSp>
        <p:nvGrpSpPr>
          <p:cNvPr id="345" name="Speech Bubble: Rectangle with Corners Rounded 7"/>
          <p:cNvGrpSpPr/>
          <p:nvPr/>
        </p:nvGrpSpPr>
        <p:grpSpPr>
          <a:xfrm>
            <a:off x="2531708" y="3861470"/>
            <a:ext cx="2864119" cy="2021094"/>
            <a:chOff x="0" y="0"/>
            <a:chExt cx="2864118" cy="2021092"/>
          </a:xfrm>
        </p:grpSpPr>
        <p:sp>
          <p:nvSpPr>
            <p:cNvPr id="343" name="Shape"/>
            <p:cNvSpPr/>
            <p:nvPr/>
          </p:nvSpPr>
          <p:spPr>
            <a:xfrm>
              <a:off x="0" y="0"/>
              <a:ext cx="2864118" cy="2021092"/>
            </a:xfrm>
            <a:custGeom>
              <a:avLst/>
              <a:gdLst/>
              <a:ahLst/>
              <a:cxnLst>
                <a:cxn ang="0">
                  <a:pos x="wd2" y="hd2"/>
                </a:cxn>
                <a:cxn ang="5400000">
                  <a:pos x="wd2" y="hd2"/>
                </a:cxn>
                <a:cxn ang="10800000">
                  <a:pos x="wd2" y="hd2"/>
                </a:cxn>
                <a:cxn ang="16200000">
                  <a:pos x="wd2" y="hd2"/>
                </a:cxn>
              </a:cxnLst>
              <a:rect l="0" t="0" r="r" b="b"/>
              <a:pathLst>
                <a:path w="21600" h="21600" extrusionOk="0">
                  <a:moveTo>
                    <a:pt x="0" y="7015"/>
                  </a:moveTo>
                  <a:cubicBezTo>
                    <a:pt x="0" y="5404"/>
                    <a:pt x="922" y="4098"/>
                    <a:pt x="2058" y="4098"/>
                  </a:cubicBezTo>
                  <a:lnTo>
                    <a:pt x="3600" y="4098"/>
                  </a:lnTo>
                  <a:lnTo>
                    <a:pt x="4961" y="0"/>
                  </a:lnTo>
                  <a:lnTo>
                    <a:pt x="9000" y="4098"/>
                  </a:lnTo>
                  <a:lnTo>
                    <a:pt x="19542" y="4098"/>
                  </a:lnTo>
                  <a:cubicBezTo>
                    <a:pt x="20678" y="4098"/>
                    <a:pt x="21600" y="5404"/>
                    <a:pt x="21600" y="7015"/>
                  </a:cubicBezTo>
                  <a:lnTo>
                    <a:pt x="21600" y="7015"/>
                  </a:lnTo>
                  <a:lnTo>
                    <a:pt x="21600" y="18683"/>
                  </a:lnTo>
                  <a:cubicBezTo>
                    <a:pt x="21600" y="20294"/>
                    <a:pt x="20678" y="21600"/>
                    <a:pt x="19542" y="21600"/>
                  </a:cubicBezTo>
                  <a:lnTo>
                    <a:pt x="2058" y="21600"/>
                  </a:lnTo>
                  <a:cubicBezTo>
                    <a:pt x="922" y="21600"/>
                    <a:pt x="0" y="20294"/>
                    <a:pt x="0" y="18683"/>
                  </a:cubicBezTo>
                  <a:lnTo>
                    <a:pt x="0" y="7015"/>
                  </a:lnTo>
                  <a:close/>
                </a:path>
              </a:pathLst>
            </a:custGeom>
            <a:solidFill>
              <a:srgbClr val="FFFFFF"/>
            </a:solidFill>
            <a:ln w="12700" cap="flat">
              <a:solidFill>
                <a:srgbClr val="011749"/>
              </a:solidFill>
              <a:prstDash val="solid"/>
              <a:miter lim="800000"/>
            </a:ln>
            <a:effectLst/>
          </p:spPr>
          <p:txBody>
            <a:bodyPr wrap="square" lIns="45719" tIns="45719" rIns="45719" bIns="45719" numCol="1" rtlCol="1" anchor="ctr">
              <a:noAutofit/>
            </a:bodyPr>
            <a:lstStyle/>
            <a:p>
              <a:pPr algn="ctr" rtl="1">
                <a:defRPr>
                  <a:solidFill>
                    <a:srgbClr val="FFFFFF"/>
                  </a:solidFill>
                </a:defRPr>
              </a:pPr>
              <a:endParaRPr>
                <a:latin typeface="Sakkal Majalla" panose="02000000000000000000" pitchFamily="2" charset="-78"/>
                <a:cs typeface="Sakkal Majalla" panose="02000000000000000000" pitchFamily="2" charset="-78"/>
              </a:endParaRPr>
            </a:p>
          </p:txBody>
        </p:sp>
        <p:sp>
          <p:nvSpPr>
            <p:cNvPr id="344" name="Declaration of Manhattan Principles: “We are in an era of ‘One World, One Health’ and we must devise adaptive, forward-looking and multidisciplinary solutions to the challenges that undoubtedly lie ahead.”"/>
            <p:cNvSpPr txBox="1"/>
            <p:nvPr/>
          </p:nvSpPr>
          <p:spPr>
            <a:xfrm>
              <a:off x="132013" y="725206"/>
              <a:ext cx="2600091" cy="954104"/>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19" rIns="45719" bIns="45719" numCol="1" rtlCol="1" anchor="ctr">
              <a:spAutoFit/>
            </a:bodyPr>
            <a:lstStyle/>
            <a:p>
              <a:pPr algn="ctr" rtl="1">
                <a:defRPr sz="1400"/>
              </a:pPr>
              <a:r>
                <a:rPr dirty="0" err="1">
                  <a:latin typeface="Sakkal Majalla" panose="02000000000000000000" pitchFamily="2" charset="-78"/>
                  <a:cs typeface="Sakkal Majalla" panose="02000000000000000000" pitchFamily="2" charset="-78"/>
                </a:rPr>
                <a:t>إعلان</a:t>
              </a:r>
              <a:r>
                <a:rPr dirty="0">
                  <a:latin typeface="Sakkal Majalla" panose="02000000000000000000" pitchFamily="2" charset="-78"/>
                  <a:cs typeface="Sakkal Majalla" panose="02000000000000000000" pitchFamily="2" charset="-78"/>
                </a:rPr>
                <a:t> </a:t>
              </a:r>
              <a:r>
                <a:rPr lang="ar" b="1" dirty="0">
                  <a:latin typeface="Sakkal Majalla" panose="02000000000000000000" pitchFamily="2" charset="-78"/>
                  <a:cs typeface="Sakkal Majalla" panose="02000000000000000000" pitchFamily="2" charset="-78"/>
                </a:rPr>
                <a:t>مبادئ مانهاتن</a:t>
              </a:r>
              <a:r>
                <a:rPr lang="ar-EG" b="1"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نحن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عصر</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عالم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واحد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صحة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واحدة</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وعلينا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نبتكر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حلولًا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تكيفية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واستشرافية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ومتعددة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التخصصات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لمواجهة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التحديات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تنتظرنا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دون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شك</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 </a:t>
              </a:r>
              <a:r>
                <a:rPr lang="ar" b="1" dirty="0">
                  <a:latin typeface="Sakkal Majalla" panose="02000000000000000000" pitchFamily="2" charset="-78"/>
                  <a:cs typeface="Sakkal Majalla" panose="02000000000000000000" pitchFamily="2" charset="-78"/>
                </a:rPr>
                <a:t> </a:t>
              </a:r>
            </a:p>
          </p:txBody>
        </p:sp>
      </p:grpSp>
      <p:grpSp>
        <p:nvGrpSpPr>
          <p:cNvPr id="348" name="Speech Bubble: Rectangle with Corners Rounded 11"/>
          <p:cNvGrpSpPr/>
          <p:nvPr/>
        </p:nvGrpSpPr>
        <p:grpSpPr>
          <a:xfrm>
            <a:off x="5640411" y="4330533"/>
            <a:ext cx="2514601" cy="1905118"/>
            <a:chOff x="0" y="0"/>
            <a:chExt cx="2514600" cy="1905116"/>
          </a:xfrm>
        </p:grpSpPr>
        <p:sp>
          <p:nvSpPr>
            <p:cNvPr id="346" name="Shape"/>
            <p:cNvSpPr/>
            <p:nvPr/>
          </p:nvSpPr>
          <p:spPr>
            <a:xfrm>
              <a:off x="0" y="0"/>
              <a:ext cx="2514600" cy="1905116"/>
            </a:xfrm>
            <a:custGeom>
              <a:avLst/>
              <a:gdLst/>
              <a:ahLst/>
              <a:cxnLst>
                <a:cxn ang="0">
                  <a:pos x="wd2" y="hd2"/>
                </a:cxn>
                <a:cxn ang="5400000">
                  <a:pos x="wd2" y="hd2"/>
                </a:cxn>
                <a:cxn ang="10800000">
                  <a:pos x="wd2" y="hd2"/>
                </a:cxn>
                <a:cxn ang="16200000">
                  <a:pos x="wd2" y="hd2"/>
                </a:cxn>
              </a:cxnLst>
              <a:rect l="0" t="0" r="r" b="b"/>
              <a:pathLst>
                <a:path w="21600" h="21600" extrusionOk="0">
                  <a:moveTo>
                    <a:pt x="0" y="9866"/>
                  </a:moveTo>
                  <a:cubicBezTo>
                    <a:pt x="0" y="8570"/>
                    <a:pt x="796" y="7520"/>
                    <a:pt x="1778" y="7520"/>
                  </a:cubicBezTo>
                  <a:lnTo>
                    <a:pt x="12600" y="7520"/>
                  </a:lnTo>
                  <a:lnTo>
                    <a:pt x="12547" y="0"/>
                  </a:lnTo>
                  <a:lnTo>
                    <a:pt x="18000" y="7520"/>
                  </a:lnTo>
                  <a:lnTo>
                    <a:pt x="19822" y="7520"/>
                  </a:lnTo>
                  <a:cubicBezTo>
                    <a:pt x="20804" y="7520"/>
                    <a:pt x="21600" y="8570"/>
                    <a:pt x="21600" y="9866"/>
                  </a:cubicBezTo>
                  <a:lnTo>
                    <a:pt x="21600" y="9866"/>
                  </a:lnTo>
                  <a:lnTo>
                    <a:pt x="21600" y="19253"/>
                  </a:lnTo>
                  <a:cubicBezTo>
                    <a:pt x="21600" y="20549"/>
                    <a:pt x="20804" y="21600"/>
                    <a:pt x="19822" y="21600"/>
                  </a:cubicBezTo>
                  <a:lnTo>
                    <a:pt x="1778" y="21600"/>
                  </a:lnTo>
                  <a:cubicBezTo>
                    <a:pt x="796" y="21600"/>
                    <a:pt x="0" y="20549"/>
                    <a:pt x="0" y="19253"/>
                  </a:cubicBezTo>
                  <a:lnTo>
                    <a:pt x="0" y="9866"/>
                  </a:lnTo>
                  <a:close/>
                </a:path>
              </a:pathLst>
            </a:custGeom>
            <a:solidFill>
              <a:srgbClr val="FFFFFF"/>
            </a:solidFill>
            <a:ln w="12700" cap="flat">
              <a:solidFill>
                <a:srgbClr val="011749"/>
              </a:solidFill>
              <a:prstDash val="solid"/>
              <a:miter lim="800000"/>
            </a:ln>
            <a:effectLst/>
          </p:spPr>
          <p:txBody>
            <a:bodyPr wrap="square" lIns="45719" tIns="45719" rIns="45719" bIns="45719" numCol="1" rtlCol="1" anchor="ctr">
              <a:noAutofit/>
            </a:bodyPr>
            <a:lstStyle/>
            <a:p>
              <a:pPr rtl="1">
                <a:defRPr>
                  <a:solidFill>
                    <a:srgbClr val="FFFFFF"/>
                  </a:solidFill>
                </a:defRPr>
              </a:pPr>
              <a:endParaRPr>
                <a:latin typeface="Sakkal Majalla" panose="02000000000000000000" pitchFamily="2" charset="-78"/>
                <a:cs typeface="Sakkal Majalla" panose="02000000000000000000" pitchFamily="2" charset="-78"/>
              </a:endParaRPr>
            </a:p>
          </p:txBody>
        </p:sp>
        <p:sp>
          <p:nvSpPr>
            <p:cNvPr id="347" name="One Health becomes recommended strategic approach…"/>
            <p:cNvSpPr txBox="1"/>
            <p:nvPr/>
          </p:nvSpPr>
          <p:spPr>
            <a:xfrm>
              <a:off x="112694" y="699394"/>
              <a:ext cx="2289213" cy="1169548"/>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19" rIns="45719" bIns="45719" numCol="1" rtlCol="1" anchor="ctr">
              <a:spAutoFit/>
            </a:bodyPr>
            <a:lstStyle/>
            <a:p>
              <a:pPr marL="171450" indent="-171450" rtl="1">
                <a:buSzPct val="100000"/>
                <a:buFont typeface="Arial"/>
                <a:buChar char="•"/>
                <a:defRPr sz="1400"/>
              </a:pPr>
              <a:r>
                <a:rPr dirty="0" err="1">
                  <a:latin typeface="Sakkal Majalla" panose="02000000000000000000" pitchFamily="2" charset="-78"/>
                  <a:cs typeface="Sakkal Majalla" panose="02000000000000000000" pitchFamily="2" charset="-78"/>
                </a:rPr>
                <a:t>نهج</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الواحدة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يصبح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نهجًا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استراتيجيً</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ا </a:t>
              </a:r>
              <a:r>
                <a:rPr dirty="0" err="1">
                  <a:latin typeface="Sakkal Majalla" panose="02000000000000000000" pitchFamily="2" charset="-78"/>
                  <a:cs typeface="Sakkal Majalla" panose="02000000000000000000" pitchFamily="2" charset="-78"/>
                </a:rPr>
                <a:t>موصى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به</a:t>
              </a:r>
              <a:endParaRPr dirty="0">
                <a:solidFill>
                  <a:srgbClr val="FFFFFF"/>
                </a:solidFill>
                <a:latin typeface="Sakkal Majalla" panose="02000000000000000000" pitchFamily="2" charset="-78"/>
                <a:cs typeface="Sakkal Majalla" panose="02000000000000000000" pitchFamily="2" charset="-78"/>
              </a:endParaRPr>
            </a:p>
            <a:p>
              <a:pPr marL="171450" indent="-171450" rtl="1">
                <a:buSzPct val="100000"/>
                <a:buFont typeface="Arial"/>
                <a:buChar char="•"/>
                <a:defRPr sz="1400" b="1"/>
              </a:pPr>
              <a:r>
                <a:rPr dirty="0" err="1">
                  <a:latin typeface="Sakkal Majalla" panose="02000000000000000000" pitchFamily="2" charset="-78"/>
                  <a:cs typeface="Sakkal Majalla" panose="02000000000000000000" pitchFamily="2" charset="-78"/>
                </a:rPr>
                <a:t>عرض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الإطار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الاستراتيجي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لمنظمة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الأغذية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والزراعة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والمنظمة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العالمية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لصحة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الحيوان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ومنظمة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العالمية</a:t>
              </a:r>
              <a:endParaRPr dirty="0">
                <a:latin typeface="Sakkal Majalla" panose="02000000000000000000" pitchFamily="2" charset="-78"/>
                <a:cs typeface="Sakkal Majalla" panose="02000000000000000000" pitchFamily="2" charset="-78"/>
              </a:endParaRPr>
            </a:p>
          </p:txBody>
        </p:sp>
      </p:grpSp>
      <p:grpSp>
        <p:nvGrpSpPr>
          <p:cNvPr id="351" name="Speech Bubble: Rectangle with Corners Rounded 24"/>
          <p:cNvGrpSpPr/>
          <p:nvPr/>
        </p:nvGrpSpPr>
        <p:grpSpPr>
          <a:xfrm>
            <a:off x="8447785" y="4535921"/>
            <a:ext cx="2719303" cy="1346644"/>
            <a:chOff x="0" y="0"/>
            <a:chExt cx="2719302" cy="1346643"/>
          </a:xfrm>
        </p:grpSpPr>
        <p:sp>
          <p:nvSpPr>
            <p:cNvPr id="349" name="Shape"/>
            <p:cNvSpPr/>
            <p:nvPr/>
          </p:nvSpPr>
          <p:spPr>
            <a:xfrm>
              <a:off x="0" y="0"/>
              <a:ext cx="2719302" cy="1346643"/>
            </a:xfrm>
            <a:custGeom>
              <a:avLst/>
              <a:gdLst/>
              <a:ahLst/>
              <a:cxnLst>
                <a:cxn ang="0">
                  <a:pos x="wd2" y="hd2"/>
                </a:cxn>
                <a:cxn ang="5400000">
                  <a:pos x="wd2" y="hd2"/>
                </a:cxn>
                <a:cxn ang="10800000">
                  <a:pos x="wd2" y="hd2"/>
                </a:cxn>
                <a:cxn ang="16200000">
                  <a:pos x="wd2" y="hd2"/>
                </a:cxn>
              </a:cxnLst>
              <a:rect l="0" t="0" r="r" b="b"/>
              <a:pathLst>
                <a:path w="21600" h="21600" extrusionOk="0">
                  <a:moveTo>
                    <a:pt x="0" y="10565"/>
                  </a:moveTo>
                  <a:cubicBezTo>
                    <a:pt x="0" y="9347"/>
                    <a:pt x="489" y="8358"/>
                    <a:pt x="1093" y="8358"/>
                  </a:cubicBezTo>
                  <a:lnTo>
                    <a:pt x="3600" y="8358"/>
                  </a:lnTo>
                  <a:lnTo>
                    <a:pt x="4674" y="0"/>
                  </a:lnTo>
                  <a:lnTo>
                    <a:pt x="9000" y="8358"/>
                  </a:lnTo>
                  <a:lnTo>
                    <a:pt x="20507" y="8358"/>
                  </a:lnTo>
                  <a:cubicBezTo>
                    <a:pt x="21111" y="8358"/>
                    <a:pt x="21600" y="9347"/>
                    <a:pt x="21600" y="10565"/>
                  </a:cubicBezTo>
                  <a:lnTo>
                    <a:pt x="21600" y="10565"/>
                  </a:lnTo>
                  <a:lnTo>
                    <a:pt x="21600" y="19393"/>
                  </a:lnTo>
                  <a:cubicBezTo>
                    <a:pt x="21600" y="20612"/>
                    <a:pt x="21111" y="21600"/>
                    <a:pt x="20507" y="21600"/>
                  </a:cubicBezTo>
                  <a:lnTo>
                    <a:pt x="1093" y="21600"/>
                  </a:lnTo>
                  <a:cubicBezTo>
                    <a:pt x="489" y="21600"/>
                    <a:pt x="0" y="20612"/>
                    <a:pt x="0" y="19393"/>
                  </a:cubicBezTo>
                  <a:lnTo>
                    <a:pt x="0" y="10565"/>
                  </a:lnTo>
                  <a:close/>
                </a:path>
              </a:pathLst>
            </a:custGeom>
            <a:solidFill>
              <a:srgbClr val="FFFFFF"/>
            </a:solidFill>
            <a:ln w="12700" cap="flat">
              <a:solidFill>
                <a:srgbClr val="011749"/>
              </a:solidFill>
              <a:prstDash val="solid"/>
              <a:miter lim="800000"/>
            </a:ln>
            <a:effectLst/>
          </p:spPr>
          <p:txBody>
            <a:bodyPr wrap="square" lIns="45719" tIns="45719" rIns="45719" bIns="45719" numCol="1" rtlCol="1" anchor="ctr">
              <a:noAutofit/>
            </a:bodyPr>
            <a:lstStyle/>
            <a:p>
              <a:pPr rtl="1">
                <a:defRPr>
                  <a:solidFill>
                    <a:srgbClr val="FFFFFF"/>
                  </a:solidFill>
                </a:defRPr>
              </a:pPr>
              <a:endParaRPr>
                <a:latin typeface="Sakkal Majalla" panose="02000000000000000000" pitchFamily="2" charset="-78"/>
                <a:cs typeface="Sakkal Majalla" panose="02000000000000000000" pitchFamily="2" charset="-78"/>
              </a:endParaRPr>
            </a:p>
          </p:txBody>
        </p:sp>
        <p:sp>
          <p:nvSpPr>
            <p:cNvPr id="350" name="Presentation of FAO/OIE/WHO Tripartite Concept Note"/>
            <p:cNvSpPr txBox="1"/>
            <p:nvPr/>
          </p:nvSpPr>
          <p:spPr>
            <a:xfrm>
              <a:off x="92368" y="564543"/>
              <a:ext cx="2534565" cy="738661"/>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19" rIns="45719" bIns="45719" numCol="1" rtlCol="1" anchor="ctr">
              <a:spAutoFit/>
            </a:bodyPr>
            <a:lstStyle/>
            <a:p>
              <a:pPr marL="171450" indent="-171450" rtl="1">
                <a:buSzPct val="100000"/>
                <a:buFont typeface="Arial"/>
                <a:buChar char="•"/>
                <a:defRPr sz="1400"/>
              </a:pPr>
              <a:r>
                <a:rPr>
                  <a:latin typeface="Sakkal Majalla" panose="02000000000000000000" pitchFamily="2" charset="-78"/>
                  <a:cs typeface="Sakkal Majalla" panose="02000000000000000000" pitchFamily="2" charset="-78"/>
                </a:rPr>
                <a:t>عرض </a:t>
              </a:r>
              <a:r>
                <a:rPr lang="ar" b="1">
                  <a:latin typeface="Sakkal Majalla" panose="02000000000000000000" pitchFamily="2" charset="-78"/>
                  <a:cs typeface="Sakkal Majalla" panose="02000000000000000000" pitchFamily="2" charset="-78"/>
                </a:rPr>
                <a:t>مذكرة مفاهيمية ثلاثية بين منظمة الأغذية والزراعة والمنظمة العالمية لصحة الحيوان ومنظمة الصحة العالمية</a:t>
              </a:r>
              <a:r>
                <a:rPr>
                  <a:latin typeface="Sakkal Majalla" panose="02000000000000000000" pitchFamily="2" charset="-78"/>
                  <a:cs typeface="Sakkal Majalla" panose="02000000000000000000" pitchFamily="2" charset="-78"/>
                </a:rPr>
                <a:t>  </a:t>
              </a:r>
            </a:p>
          </p:txBody>
        </p:sp>
      </p:grpSp>
      <p:pic>
        <p:nvPicPr>
          <p:cNvPr id="352" name="Picture 2" descr="Picture 2"/>
          <p:cNvPicPr>
            <a:picLocks noChangeAspect="1"/>
          </p:cNvPicPr>
          <p:nvPr/>
        </p:nvPicPr>
        <p:blipFill>
          <a:blip r:embed="rId3"/>
          <a:stretch>
            <a:fillRect/>
          </a:stretch>
        </p:blipFill>
        <p:spPr>
          <a:xfrm>
            <a:off x="9962374" y="3407598"/>
            <a:ext cx="1423901" cy="1476809"/>
          </a:xfrm>
          <a:prstGeom prst="rect">
            <a:avLst/>
          </a:prstGeom>
          <a:ln w="12700">
            <a:miter lim="400000"/>
          </a:ln>
        </p:spPr>
      </p:pic>
      <p:sp>
        <p:nvSpPr>
          <p:cNvPr id="2" name="Title 1">
            <a:extLst>
              <a:ext uri="{FF2B5EF4-FFF2-40B4-BE49-F238E27FC236}">
                <a16:creationId xmlns:a16="http://schemas.microsoft.com/office/drawing/2014/main" xmlns="" id="{D92F6CE8-FF13-05BB-D7B0-8CF0D32C7155}"/>
              </a:ext>
            </a:extLst>
          </p:cNvPr>
          <p:cNvSpPr txBox="1">
            <a:spLocks/>
          </p:cNvSpPr>
          <p:nvPr/>
        </p:nvSpPr>
        <p:spPr>
          <a:xfrm>
            <a:off x="-143788" y="-11404"/>
            <a:ext cx="9846069" cy="64611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a:bodyPr>
          <a:lstStyle>
            <a:lvl1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162744"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تاريخ نهج الصحة الواحدة في القرن 21</a:t>
            </a:r>
            <a:endParaRPr lang="en-US" b="1" dirty="0">
              <a:latin typeface="Sakkal Majalla" panose="02000000000000000000" pitchFamily="2" charset="-78"/>
              <a:cs typeface="Sakkal Majalla" panose="02000000000000000000" pitchFamily="2" charset="-78"/>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34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2" nodeType="clickEffect">
                                  <p:stCondLst>
                                    <p:cond delay="0"/>
                                  </p:stCondLst>
                                  <p:iterate>
                                    <p:tmAbs val="0"/>
                                  </p:iterate>
                                  <p:childTnLst>
                                    <p:set>
                                      <p:cBhvr>
                                        <p:cTn id="10" fill="hold"/>
                                        <p:tgtEl>
                                          <p:spTgt spid="34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3" nodeType="clickEffect">
                                  <p:stCondLst>
                                    <p:cond delay="0"/>
                                  </p:stCondLst>
                                  <p:iterate>
                                    <p:tmAbs val="0"/>
                                  </p:iterate>
                                  <p:childTnLst>
                                    <p:set>
                                      <p:cBhvr>
                                        <p:cTn id="14" fill="hold"/>
                                        <p:tgtEl>
                                          <p:spTgt spid="351"/>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grpId="4" nodeType="afterEffect">
                                  <p:stCondLst>
                                    <p:cond delay="0"/>
                                  </p:stCondLst>
                                  <p:iterate>
                                    <p:tmAbs val="0"/>
                                  </p:iterate>
                                  <p:childTnLst>
                                    <p:set>
                                      <p:cBhvr>
                                        <p:cTn id="17" fill="hold"/>
                                        <p:tgtEl>
                                          <p:spTgt spid="3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5" grpId="1" animBg="1" advAuto="0"/>
      <p:bldP spid="348" grpId="2" animBg="1" advAuto="0"/>
      <p:bldP spid="351" grpId="3" animBg="1" advAuto="0"/>
      <p:bldP spid="352" grpId="4" animBg="1" advAuto="0"/>
    </p:bldLst>
  </p:timing>
</p:sld>
</file>

<file path=ppt/theme/theme1.xml><?xml version="1.0" encoding="utf-8"?>
<a:theme xmlns:a="http://schemas.openxmlformats.org/drawingml/2006/main" name="1_RRT_Theme1">
  <a:themeElements>
    <a:clrScheme name="1_RRT_Theme1">
      <a:dk1>
        <a:srgbClr val="000000"/>
      </a:dk1>
      <a:lt1>
        <a:srgbClr val="FFFFFF"/>
      </a:lt1>
      <a:dk2>
        <a:srgbClr val="A7A7A7"/>
      </a:dk2>
      <a:lt2>
        <a:srgbClr val="535353"/>
      </a:lt2>
      <a:accent1>
        <a:srgbClr val="021F64"/>
      </a:accent1>
      <a:accent2>
        <a:srgbClr val="A2010B"/>
      </a:accent2>
      <a:accent3>
        <a:srgbClr val="65A000"/>
      </a:accent3>
      <a:accent4>
        <a:srgbClr val="00A0DF"/>
      </a:accent4>
      <a:accent5>
        <a:srgbClr val="5B9BD5"/>
      </a:accent5>
      <a:accent6>
        <a:srgbClr val="70AD47"/>
      </a:accent6>
      <a:hlink>
        <a:srgbClr val="0000FF"/>
      </a:hlink>
      <a:folHlink>
        <a:srgbClr val="FF00FF"/>
      </a:folHlink>
    </a:clrScheme>
    <a:fontScheme name="1_RRT_Theme1">
      <a:majorFont>
        <a:latin typeface="Calibri"/>
        <a:ea typeface="Calibri"/>
        <a:cs typeface="Calibri"/>
      </a:majorFont>
      <a:minorFont>
        <a:latin typeface="Helvetica"/>
        <a:ea typeface="Helvetica"/>
        <a:cs typeface="Helvetica"/>
      </a:minorFont>
    </a:fontScheme>
    <a:fmtScheme name="1_RRT_Theme1">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1_RRT_Theme1">
  <a:themeElements>
    <a:clrScheme name="1_RRT_Theme1">
      <a:dk1>
        <a:srgbClr val="000000"/>
      </a:dk1>
      <a:lt1>
        <a:srgbClr val="FFFFFF"/>
      </a:lt1>
      <a:dk2>
        <a:srgbClr val="A7A7A7"/>
      </a:dk2>
      <a:lt2>
        <a:srgbClr val="535353"/>
      </a:lt2>
      <a:accent1>
        <a:srgbClr val="021F64"/>
      </a:accent1>
      <a:accent2>
        <a:srgbClr val="A2010B"/>
      </a:accent2>
      <a:accent3>
        <a:srgbClr val="65A000"/>
      </a:accent3>
      <a:accent4>
        <a:srgbClr val="00A0DF"/>
      </a:accent4>
      <a:accent5>
        <a:srgbClr val="5B9BD5"/>
      </a:accent5>
      <a:accent6>
        <a:srgbClr val="70AD47"/>
      </a:accent6>
      <a:hlink>
        <a:srgbClr val="0000FF"/>
      </a:hlink>
      <a:folHlink>
        <a:srgbClr val="FF00FF"/>
      </a:folHlink>
    </a:clrScheme>
    <a:fontScheme name="1_RRT_Theme1">
      <a:majorFont>
        <a:latin typeface="Calibri"/>
        <a:ea typeface="Calibri"/>
        <a:cs typeface="Calibri"/>
      </a:majorFont>
      <a:minorFont>
        <a:latin typeface="Helvetica"/>
        <a:ea typeface="Helvetica"/>
        <a:cs typeface="Helvetica"/>
      </a:minorFont>
    </a:fontScheme>
    <a:fmtScheme name="1_RRT_Theme1">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3D8C0AFE3A8684EAD891AA7EE49FBD9" ma:contentTypeVersion="18" ma:contentTypeDescription="Create a new document." ma:contentTypeScope="" ma:versionID="f9f9cc930a8e5e8e0d3aa7e589c1b19e">
  <xsd:schema xmlns:xsd="http://www.w3.org/2001/XMLSchema" xmlns:xs="http://www.w3.org/2001/XMLSchema" xmlns:p="http://schemas.microsoft.com/office/2006/metadata/properties" xmlns:ns2="e2a64997-203d-4655-a595-383c2eb1e865" xmlns:ns3="450f158c-397a-4a9d-b005-a44c92e0fccb" targetNamespace="http://schemas.microsoft.com/office/2006/metadata/properties" ma:root="true" ma:fieldsID="73ca7d39f97e0265ccc615152ee8e9ab" ns2:_="" ns3:_="">
    <xsd:import namespace="e2a64997-203d-4655-a595-383c2eb1e865"/>
    <xsd:import namespace="450f158c-397a-4a9d-b005-a44c92e0fccb"/>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2a64997-203d-4655-a595-383c2eb1e86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a4eac88-8ae6-4a96-90c7-97bc93c844e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50f158c-397a-4a9d-b005-a44c92e0fccb"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92caf602-7482-4721-838f-b4f5b717ddac}" ma:internalName="TaxCatchAll" ma:showField="CatchAllData" ma:web="450f158c-397a-4a9d-b005-a44c92e0fcc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e2a64997-203d-4655-a595-383c2eb1e865">
      <Terms xmlns="http://schemas.microsoft.com/office/infopath/2007/PartnerControls"/>
    </lcf76f155ced4ddcb4097134ff3c332f>
    <TaxCatchAll xmlns="450f158c-397a-4a9d-b005-a44c92e0fccb" xsi:nil="true"/>
    <SharedWithUsers xmlns="450f158c-397a-4a9d-b005-a44c92e0fccb">
      <UserInfo>
        <DisplayName/>
        <AccountId xsi:nil="true"/>
        <AccountType/>
      </UserInfo>
    </SharedWithUsers>
    <MediaLengthInSeconds xmlns="e2a64997-203d-4655-a595-383c2eb1e865" xsi:nil="true"/>
  </documentManagement>
</p:properties>
</file>

<file path=customXml/itemProps1.xml><?xml version="1.0" encoding="utf-8"?>
<ds:datastoreItem xmlns:ds="http://schemas.openxmlformats.org/officeDocument/2006/customXml" ds:itemID="{4CA5C4F0-8350-4EF2-99B6-5E958E299A05}">
  <ds:schemaRefs>
    <ds:schemaRef ds:uri="http://schemas.microsoft.com/sharepoint/v3/contenttype/forms"/>
  </ds:schemaRefs>
</ds:datastoreItem>
</file>

<file path=customXml/itemProps2.xml><?xml version="1.0" encoding="utf-8"?>
<ds:datastoreItem xmlns:ds="http://schemas.openxmlformats.org/officeDocument/2006/customXml" ds:itemID="{7DC203C8-16C7-4323-897F-975B272CFCAC}"/>
</file>

<file path=customXml/itemProps3.xml><?xml version="1.0" encoding="utf-8"?>
<ds:datastoreItem xmlns:ds="http://schemas.openxmlformats.org/officeDocument/2006/customXml" ds:itemID="{D1390290-5D5C-479B-8D16-DC8F845E545F}">
  <ds:schemaRefs>
    <ds:schemaRef ds:uri="http://schemas.microsoft.com/office/2006/metadata/properties"/>
    <ds:schemaRef ds:uri="http://purl.org/dc/terms/"/>
    <ds:schemaRef ds:uri="http://schemas.openxmlformats.org/package/2006/metadata/core-properties"/>
    <ds:schemaRef ds:uri="e2a64997-203d-4655-a595-383c2eb1e865"/>
    <ds:schemaRef ds:uri="http://schemas.microsoft.com/office/2006/documentManagement/types"/>
    <ds:schemaRef ds:uri="http://schemas.microsoft.com/office/infopath/2007/PartnerControls"/>
    <ds:schemaRef ds:uri="http://purl.org/dc/elements/1.1/"/>
    <ds:schemaRef ds:uri="450f158c-397a-4a9d-b005-a44c92e0fccb"/>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1931</TotalTime>
  <Words>6477</Words>
  <Application>Microsoft Office PowerPoint</Application>
  <PresentationFormat>Grand écran</PresentationFormat>
  <Paragraphs>789</Paragraphs>
  <Slides>72</Slides>
  <Notes>53</Notes>
  <HiddenSlides>0</HiddenSlides>
  <MMClips>1</MMClips>
  <ScaleCrop>false</ScaleCrop>
  <HeadingPairs>
    <vt:vector size="6" baseType="variant">
      <vt:variant>
        <vt:lpstr>Polices utilisées</vt:lpstr>
      </vt:variant>
      <vt:variant>
        <vt:i4>9</vt:i4>
      </vt:variant>
      <vt:variant>
        <vt:lpstr>Thème</vt:lpstr>
      </vt:variant>
      <vt:variant>
        <vt:i4>1</vt:i4>
      </vt:variant>
      <vt:variant>
        <vt:lpstr>Titres des diapositives</vt:lpstr>
      </vt:variant>
      <vt:variant>
        <vt:i4>72</vt:i4>
      </vt:variant>
    </vt:vector>
  </HeadingPairs>
  <TitlesOfParts>
    <vt:vector size="82" baseType="lpstr">
      <vt:lpstr>Arial</vt:lpstr>
      <vt:lpstr>Calibri</vt:lpstr>
      <vt:lpstr>Calibri Light</vt:lpstr>
      <vt:lpstr>Courier New</vt:lpstr>
      <vt:lpstr>Helvetica</vt:lpstr>
      <vt:lpstr>Sakkal Majalla</vt:lpstr>
      <vt:lpstr>Segoe UI</vt:lpstr>
      <vt:lpstr>Source Sans Pro Bold</vt:lpstr>
      <vt:lpstr>Source Sans Pro Regular</vt:lpstr>
      <vt:lpstr>1_RRT_Theme1</vt:lpstr>
      <vt:lpstr>A1.3a مقدمة عن نهج الصحة الواحدة</vt:lpstr>
      <vt:lpstr>ملاحظات إلى المُيسِّرين</vt:lpstr>
      <vt:lpstr>Présentation PowerPoint</vt:lpstr>
      <vt:lpstr>Présentation PowerPoint</vt:lpstr>
      <vt:lpstr>عناصر العرض</vt:lpstr>
      <vt:lpstr>Présentation PowerPoint</vt:lpstr>
      <vt:lpstr>ما تعريف نهج الصحة الواحدة؟ </vt:lpstr>
      <vt:lpstr>ما تعريف نهج الصحة الواحدة؟ </vt:lpstr>
      <vt:lpstr>Présentation PowerPoint</vt:lpstr>
      <vt:lpstr>Présentation PowerPoint</vt:lpstr>
      <vt:lpstr>Présentation PowerPoint</vt:lpstr>
      <vt:lpstr>التحقُّق من المعرفة</vt:lpstr>
      <vt:lpstr>التحقُّق من المعرفة</vt:lpstr>
      <vt:lpstr>Présentation PowerPoint</vt:lpstr>
      <vt:lpstr>Présentation PowerPoint</vt:lpstr>
      <vt:lpstr>الأمراض والتهديدات المرتبطة بنهج الصحة الواحدة: الأسباب</vt:lpstr>
      <vt:lpstr>العوامل المحركة الرئيسية</vt:lpstr>
      <vt:lpstr>العوامل المحركة الرئيسية</vt:lpstr>
      <vt:lpstr>العوامل المحركة الرئيسية</vt:lpstr>
      <vt:lpstr>العوامل المحركة الرئيسية</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مبدأ أساسي لتوحيد الأداء في مجال الصحة في دليل الجهات الثلاث للأمراض حَيَوانِيَّة المَصْدَر   </vt:lpstr>
      <vt:lpstr>Présentation PowerPoint</vt:lpstr>
      <vt:lpstr>Présentation PowerPoint</vt:lpstr>
      <vt:lpstr>Présentation PowerPoint</vt:lpstr>
      <vt:lpstr>التحقُّق من المعرفة</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التحقُّق من المعرفة</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التحقُّق من المعرفة</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أ  مقدمة عن نهج الصحة الواحدة</dc:title>
  <dc:creator>Szilvia Horváth</dc:creator>
  <cp:lastModifiedBy>Hind</cp:lastModifiedBy>
  <cp:revision>167</cp:revision>
  <dcterms:modified xsi:type="dcterms:W3CDTF">2024-03-12T12:44:53Z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0x01010063D8C0AFE3A8684EAD891AA7EE49FBD9</vt:lpwstr>
  </property>
  <property fmtid="{D5CDD505-2E9C-101B-9397-08002B2CF9AE}" pid="3" name="MediaServiceImageTags">
    <vt:lpwstr/>
  </property>
  <property fmtid="{D5CDD505-2E9C-101B-9397-08002B2CF9AE}" pid="4" name="Order">
    <vt:r8>3324100</vt:r8>
  </property>
  <property fmtid="{D5CDD505-2E9C-101B-9397-08002B2CF9AE}" pid="5" name="xd_Signature">
    <vt:bool>false</vt:bool>
  </property>
  <property fmtid="{D5CDD505-2E9C-101B-9397-08002B2CF9AE}" pid="6" name="xd_ProgID">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ies>
</file>