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8"/>
  </p:notesMasterIdLst>
  <p:sldIdLst>
    <p:sldId id="256" r:id="rId5"/>
    <p:sldId id="257" r:id="rId6"/>
    <p:sldId id="258" r:id="rId7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amás Kovács" initials="TK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28311F-D829-49CA-8D84-DA05CFEC0541}" v="7" dt="2024-02-12T16:20:15.446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9463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1F28311F-D829-49CA-8D84-DA05CFEC0541}"/>
    <pc:docChg chg="custSel modSld modMainMaster">
      <pc:chgData name="GOMEZ, Paula" userId="c93cf399-3ed7-4230-9282-8831e3fe5ae7" providerId="ADAL" clId="{1F28311F-D829-49CA-8D84-DA05CFEC0541}" dt="2024-02-12T16:20:15.446" v="65"/>
      <pc:docMkLst>
        <pc:docMk/>
      </pc:docMkLst>
      <pc:sldChg chg="modSp mod">
        <pc:chgData name="GOMEZ, Paula" userId="c93cf399-3ed7-4230-9282-8831e3fe5ae7" providerId="ADAL" clId="{1F28311F-D829-49CA-8D84-DA05CFEC0541}" dt="2024-02-12T16:19:05.153" v="5" actId="27636"/>
        <pc:sldMkLst>
          <pc:docMk/>
          <pc:sldMk cId="0" sldId="257"/>
        </pc:sldMkLst>
        <pc:spChg chg="mod">
          <ac:chgData name="GOMEZ, Paula" userId="c93cf399-3ed7-4230-9282-8831e3fe5ae7" providerId="ADAL" clId="{1F28311F-D829-49CA-8D84-DA05CFEC0541}" dt="2024-02-12T16:19:05.153" v="5" actId="27636"/>
          <ac:spMkLst>
            <pc:docMk/>
            <pc:sldMk cId="0" sldId="257"/>
            <ac:spMk id="274" creationId="{00000000-0000-0000-0000-000000000000}"/>
          </ac:spMkLst>
        </pc:spChg>
      </pc:sldChg>
      <pc:sldChg chg="modSp mod">
        <pc:chgData name="GOMEZ, Paula" userId="c93cf399-3ed7-4230-9282-8831e3fe5ae7" providerId="ADAL" clId="{1F28311F-D829-49CA-8D84-DA05CFEC0541}" dt="2024-02-12T16:19:05.164" v="6" actId="27636"/>
        <pc:sldMkLst>
          <pc:docMk/>
          <pc:sldMk cId="0" sldId="258"/>
        </pc:sldMkLst>
        <pc:spChg chg="mod">
          <ac:chgData name="GOMEZ, Paula" userId="c93cf399-3ed7-4230-9282-8831e3fe5ae7" providerId="ADAL" clId="{1F28311F-D829-49CA-8D84-DA05CFEC0541}" dt="2024-02-12T16:19:05.164" v="6" actId="27636"/>
          <ac:spMkLst>
            <pc:docMk/>
            <pc:sldMk cId="0" sldId="258"/>
            <ac:spMk id="280" creationId="{00000000-0000-0000-0000-000000000000}"/>
          </ac:spMkLst>
        </pc:spChg>
      </pc:sldChg>
      <pc:sldMasterChg chg="addSp delSp modSp mod modSldLayout">
        <pc:chgData name="GOMEZ, Paula" userId="c93cf399-3ed7-4230-9282-8831e3fe5ae7" providerId="ADAL" clId="{1F28311F-D829-49CA-8D84-DA05CFEC0541}" dt="2024-02-12T16:20:15.446" v="65"/>
        <pc:sldMasterMkLst>
          <pc:docMk/>
          <pc:sldMasterMk cId="0" sldId="2147483648"/>
        </pc:sldMasterMkLst>
        <pc:spChg chg="add del">
          <ac:chgData name="GOMEZ, Paula" userId="c93cf399-3ed7-4230-9282-8831e3fe5ae7" providerId="ADAL" clId="{1F28311F-D829-49CA-8D84-DA05CFEC0541}" dt="2024-02-12T16:18:53.925" v="3" actId="478"/>
          <ac:spMkLst>
            <pc:docMk/>
            <pc:sldMasterMk cId="0" sldId="2147483648"/>
            <ac:spMk id="14" creationId="{33514347-C2FD-82CB-4507-2CE1CC71AFBF}"/>
          </ac:spMkLst>
        </pc:spChg>
        <pc:picChg chg="del">
          <ac:chgData name="GOMEZ, Paula" userId="c93cf399-3ed7-4230-9282-8831e3fe5ae7" providerId="ADAL" clId="{1F28311F-D829-49CA-8D84-DA05CFEC0541}" dt="2024-02-12T16:18:49.606" v="1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1F28311F-D829-49CA-8D84-DA05CFEC0541}" dt="2024-02-12T16:18:48.975" v="0" actId="478"/>
          <ac:picMkLst>
            <pc:docMk/>
            <pc:sldMasterMk cId="0" sldId="2147483648"/>
            <ac:picMk id="5" creationId="{00000000-0000-0000-0000-000000000000}"/>
          </ac:picMkLst>
        </pc:picChg>
        <pc:picChg chg="add mod">
          <ac:chgData name="GOMEZ, Paula" userId="c93cf399-3ed7-4230-9282-8831e3fe5ae7" providerId="ADAL" clId="{1F28311F-D829-49CA-8D84-DA05CFEC0541}" dt="2024-02-12T16:19:14.391" v="47" actId="1076"/>
          <ac:picMkLst>
            <pc:docMk/>
            <pc:sldMasterMk cId="0" sldId="2147483648"/>
            <ac:picMk id="16" creationId="{9183039B-70DA-7C23-94C0-41B912832690}"/>
          </ac:picMkLst>
        </pc:picChg>
        <pc:sldLayoutChg chg="addSp delSp modSp mod">
          <pc:chgData name="GOMEZ, Paula" userId="c93cf399-3ed7-4230-9282-8831e3fe5ae7" providerId="ADAL" clId="{1F28311F-D829-49CA-8D84-DA05CFEC0541}" dt="2024-02-12T16:19:28.928" v="50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1F28311F-D829-49CA-8D84-DA05CFEC0541}" dt="2024-02-12T16:19:28.928" v="50"/>
            <ac:picMkLst>
              <pc:docMk/>
              <pc:sldMasterMk cId="0" sldId="2147483648"/>
              <pc:sldLayoutMk cId="0" sldId="2147483649"/>
              <ac:picMk id="5" creationId="{9461DFDA-4599-0F4D-D114-05904FD56074}"/>
            </ac:picMkLst>
          </pc:picChg>
          <pc:picChg chg="del">
            <ac:chgData name="GOMEZ, Paula" userId="c93cf399-3ed7-4230-9282-8831e3fe5ae7" providerId="ADAL" clId="{1F28311F-D829-49CA-8D84-DA05CFEC0541}" dt="2024-02-12T16:19:27.817" v="49" actId="478"/>
            <ac:picMkLst>
              <pc:docMk/>
              <pc:sldMasterMk cId="0" sldId="2147483648"/>
              <pc:sldLayoutMk cId="0" sldId="2147483649"/>
              <ac:picMk id="22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19:27.225" v="48" actId="478"/>
            <ac:picMkLst>
              <pc:docMk/>
              <pc:sldMasterMk cId="0" sldId="2147483648"/>
              <pc:sldLayoutMk cId="0" sldId="2147483649"/>
              <ac:picMk id="24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1F28311F-D829-49CA-8D84-DA05CFEC0541}" dt="2024-02-12T16:19:35.458" v="53"/>
          <pc:sldLayoutMkLst>
            <pc:docMk/>
            <pc:sldMasterMk cId="0" sldId="2147483648"/>
            <pc:sldLayoutMk cId="0" sldId="2147483650"/>
          </pc:sldLayoutMkLst>
          <pc:picChg chg="add mod">
            <ac:chgData name="GOMEZ, Paula" userId="c93cf399-3ed7-4230-9282-8831e3fe5ae7" providerId="ADAL" clId="{1F28311F-D829-49CA-8D84-DA05CFEC0541}" dt="2024-02-12T16:19:35.458" v="53"/>
            <ac:picMkLst>
              <pc:docMk/>
              <pc:sldMasterMk cId="0" sldId="2147483648"/>
              <pc:sldLayoutMk cId="0" sldId="2147483650"/>
              <ac:picMk id="5" creationId="{1F4A82EE-DDD2-E7BB-93D9-B86DF4A4F44F}"/>
            </ac:picMkLst>
          </pc:picChg>
          <pc:picChg chg="del">
            <ac:chgData name="GOMEZ, Paula" userId="c93cf399-3ed7-4230-9282-8831e3fe5ae7" providerId="ADAL" clId="{1F28311F-D829-49CA-8D84-DA05CFEC0541}" dt="2024-02-12T16:19:34.408" v="52" actId="478"/>
            <ac:picMkLst>
              <pc:docMk/>
              <pc:sldMasterMk cId="0" sldId="2147483648"/>
              <pc:sldLayoutMk cId="0" sldId="2147483650"/>
              <ac:picMk id="40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19:33.770" v="51" actId="478"/>
            <ac:picMkLst>
              <pc:docMk/>
              <pc:sldMasterMk cId="0" sldId="2147483648"/>
              <pc:sldLayoutMk cId="0" sldId="2147483650"/>
              <ac:picMk id="42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1F28311F-D829-49CA-8D84-DA05CFEC0541}" dt="2024-02-12T16:20:02.686" v="62"/>
          <pc:sldLayoutMkLst>
            <pc:docMk/>
            <pc:sldMasterMk cId="0" sldId="2147483648"/>
            <pc:sldLayoutMk cId="0" sldId="2147483660"/>
          </pc:sldLayoutMkLst>
          <pc:picChg chg="add mod">
            <ac:chgData name="GOMEZ, Paula" userId="c93cf399-3ed7-4230-9282-8831e3fe5ae7" providerId="ADAL" clId="{1F28311F-D829-49CA-8D84-DA05CFEC0541}" dt="2024-02-12T16:20:02.686" v="62"/>
            <ac:picMkLst>
              <pc:docMk/>
              <pc:sldMasterMk cId="0" sldId="2147483648"/>
              <pc:sldLayoutMk cId="0" sldId="2147483660"/>
              <ac:picMk id="5" creationId="{1CA527D6-9A13-A242-A40B-FE0C8722C17F}"/>
            </ac:picMkLst>
          </pc:picChg>
          <pc:picChg chg="del">
            <ac:chgData name="GOMEZ, Paula" userId="c93cf399-3ed7-4230-9282-8831e3fe5ae7" providerId="ADAL" clId="{1F28311F-D829-49CA-8D84-DA05CFEC0541}" dt="2024-02-12T16:20:01.510" v="61" actId="478"/>
            <ac:picMkLst>
              <pc:docMk/>
              <pc:sldMasterMk cId="0" sldId="2147483648"/>
              <pc:sldLayoutMk cId="0" sldId="2147483660"/>
              <ac:picMk id="200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20:00.937" v="60" actId="478"/>
            <ac:picMkLst>
              <pc:docMk/>
              <pc:sldMasterMk cId="0" sldId="2147483648"/>
              <pc:sldLayoutMk cId="0" sldId="2147483660"/>
              <ac:picMk id="202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1F28311F-D829-49CA-8D84-DA05CFEC0541}" dt="2024-02-12T16:19:41.629" v="56"/>
          <pc:sldLayoutMkLst>
            <pc:docMk/>
            <pc:sldMasterMk cId="0" sldId="2147483648"/>
            <pc:sldLayoutMk cId="0" sldId="2147483661"/>
          </pc:sldLayoutMkLst>
          <pc:picChg chg="add mod">
            <ac:chgData name="GOMEZ, Paula" userId="c93cf399-3ed7-4230-9282-8831e3fe5ae7" providerId="ADAL" clId="{1F28311F-D829-49CA-8D84-DA05CFEC0541}" dt="2024-02-12T16:19:41.629" v="56"/>
            <ac:picMkLst>
              <pc:docMk/>
              <pc:sldMasterMk cId="0" sldId="2147483648"/>
              <pc:sldLayoutMk cId="0" sldId="2147483661"/>
              <ac:picMk id="5" creationId="{D68018E0-BF40-E91D-3CC6-388A3676959B}"/>
            </ac:picMkLst>
          </pc:picChg>
          <pc:picChg chg="del">
            <ac:chgData name="GOMEZ, Paula" userId="c93cf399-3ed7-4230-9282-8831e3fe5ae7" providerId="ADAL" clId="{1F28311F-D829-49CA-8D84-DA05CFEC0541}" dt="2024-02-12T16:19:40.611" v="55" actId="478"/>
            <ac:picMkLst>
              <pc:docMk/>
              <pc:sldMasterMk cId="0" sldId="2147483648"/>
              <pc:sldLayoutMk cId="0" sldId="2147483661"/>
              <ac:picMk id="216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19:40.081" v="54" actId="478"/>
            <ac:picMkLst>
              <pc:docMk/>
              <pc:sldMasterMk cId="0" sldId="2147483648"/>
              <pc:sldLayoutMk cId="0" sldId="2147483661"/>
              <ac:picMk id="218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1F28311F-D829-49CA-8D84-DA05CFEC0541}" dt="2024-02-12T16:19:48.349" v="59"/>
          <pc:sldLayoutMkLst>
            <pc:docMk/>
            <pc:sldMasterMk cId="0" sldId="2147483648"/>
            <pc:sldLayoutMk cId="0" sldId="2147483662"/>
          </pc:sldLayoutMkLst>
          <pc:picChg chg="add mod">
            <ac:chgData name="GOMEZ, Paula" userId="c93cf399-3ed7-4230-9282-8831e3fe5ae7" providerId="ADAL" clId="{1F28311F-D829-49CA-8D84-DA05CFEC0541}" dt="2024-02-12T16:19:48.349" v="59"/>
            <ac:picMkLst>
              <pc:docMk/>
              <pc:sldMasterMk cId="0" sldId="2147483648"/>
              <pc:sldLayoutMk cId="0" sldId="2147483662"/>
              <ac:picMk id="5" creationId="{0FECD612-564C-3E69-54A8-1ECB3B30A087}"/>
            </ac:picMkLst>
          </pc:picChg>
          <pc:picChg chg="del">
            <ac:chgData name="GOMEZ, Paula" userId="c93cf399-3ed7-4230-9282-8831e3fe5ae7" providerId="ADAL" clId="{1F28311F-D829-49CA-8D84-DA05CFEC0541}" dt="2024-02-12T16:19:47.353" v="58" actId="478"/>
            <ac:picMkLst>
              <pc:docMk/>
              <pc:sldMasterMk cId="0" sldId="2147483648"/>
              <pc:sldLayoutMk cId="0" sldId="2147483662"/>
              <ac:picMk id="232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19:46.758" v="57" actId="478"/>
            <ac:picMkLst>
              <pc:docMk/>
              <pc:sldMasterMk cId="0" sldId="2147483648"/>
              <pc:sldLayoutMk cId="0" sldId="2147483662"/>
              <ac:picMk id="234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1F28311F-D829-49CA-8D84-DA05CFEC0541}" dt="2024-02-12T16:20:15.446" v="65"/>
          <pc:sldLayoutMkLst>
            <pc:docMk/>
            <pc:sldMasterMk cId="0" sldId="2147483648"/>
            <pc:sldLayoutMk cId="0" sldId="2147483663"/>
          </pc:sldLayoutMkLst>
          <pc:picChg chg="add mod">
            <ac:chgData name="GOMEZ, Paula" userId="c93cf399-3ed7-4230-9282-8831e3fe5ae7" providerId="ADAL" clId="{1F28311F-D829-49CA-8D84-DA05CFEC0541}" dt="2024-02-12T16:20:15.446" v="65"/>
            <ac:picMkLst>
              <pc:docMk/>
              <pc:sldMasterMk cId="0" sldId="2147483648"/>
              <pc:sldLayoutMk cId="0" sldId="2147483663"/>
              <ac:picMk id="5" creationId="{7F4B4111-3B22-33D7-025D-D64D6F0DC2B6}"/>
            </ac:picMkLst>
          </pc:picChg>
          <pc:picChg chg="del">
            <ac:chgData name="GOMEZ, Paula" userId="c93cf399-3ed7-4230-9282-8831e3fe5ae7" providerId="ADAL" clId="{1F28311F-D829-49CA-8D84-DA05CFEC0541}" dt="2024-02-12T16:20:14.397" v="64" actId="478"/>
            <ac:picMkLst>
              <pc:docMk/>
              <pc:sldMasterMk cId="0" sldId="2147483648"/>
              <pc:sldLayoutMk cId="0" sldId="2147483663"/>
              <ac:picMk id="248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20:13.846" v="63" actId="478"/>
            <ac:picMkLst>
              <pc:docMk/>
              <pc:sldMasterMk cId="0" sldId="2147483648"/>
              <pc:sldLayoutMk cId="0" sldId="2147483663"/>
              <ac:picMk id="250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262" name="Shape 26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1pPr>
    <a:lvl2pPr indent="2286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2pPr>
    <a:lvl3pPr indent="4572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3pPr>
    <a:lvl4pPr indent="6858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4pPr>
    <a:lvl5pPr indent="9144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5pPr>
    <a:lvl6pPr indent="11430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6pPr>
    <a:lvl7pPr indent="13716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7pPr>
    <a:lvl8pPr indent="16002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8pPr>
    <a:lvl9pPr indent="18288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41" cy="914401"/>
          </a:xfrm>
          <a:prstGeom prst="rect">
            <a:avLst/>
          </a:prstGeom>
        </p:spPr>
        <p:txBody>
          <a:bodyPr rtlCol="1"/>
          <a:lstStyle>
            <a:lvl1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517797" y="1587568"/>
            <a:ext cx="4490141" cy="241027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1854BF2E-F8C8-164B-1D51-741F0EEFC05B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D6F3DA2A-AB00-22EA-8F0D-A9430AB4DA46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707B6953-990E-36AF-4352-8E5B7833930E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9461DFDA-4599-0F4D-D114-05904FD5607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Rectangle 5"/>
          <p:cNvSpPr/>
          <p:nvPr/>
        </p:nvSpPr>
        <p:spPr>
          <a:xfrm>
            <a:off x="0" y="-9332"/>
            <a:ext cx="12192000" cy="6199821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70" name="Picture 3" descr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143" y="-18868"/>
            <a:ext cx="5130801" cy="660401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extBox 4"/>
          <p:cNvSpPr txBox="1"/>
          <p:nvPr/>
        </p:nvSpPr>
        <p:spPr>
          <a:xfrm>
            <a:off x="275896" y="11106"/>
            <a:ext cx="262784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lang="ar" sz="3200" b="1"/>
              <a:t>Disclaimer</a:t>
            </a:r>
            <a:endParaRPr sz="3200" b="1" dirty="0"/>
          </a:p>
        </p:txBody>
      </p:sp>
      <p:pic>
        <p:nvPicPr>
          <p:cNvPr id="172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Body Level One…"/>
          <p:cNvSpPr txBox="1">
            <a:spLocks noGrp="1"/>
          </p:cNvSpPr>
          <p:nvPr>
            <p:ph type="body" idx="1"/>
          </p:nvPr>
        </p:nvSpPr>
        <p:spPr>
          <a:xfrm>
            <a:off x="797444" y="842965"/>
            <a:ext cx="10450422" cy="5206965"/>
          </a:xfrm>
          <a:prstGeom prst="rect">
            <a:avLst/>
          </a:prstGeom>
        </p:spPr>
        <p:txBody>
          <a:bodyPr rtlCol="1"/>
          <a:lstStyle>
            <a:lvl1pPr algn="r" rtl="1">
              <a:defRPr sz="1500"/>
            </a:lvl1pPr>
            <a:lvl2pPr algn="r" rtl="1">
              <a:defRPr sz="1500"/>
            </a:lvl2pPr>
            <a:lvl3pPr algn="r" rtl="1">
              <a:defRPr sz="1500"/>
            </a:lvl3pPr>
            <a:lvl4pPr algn="r" rtl="1">
              <a:defRPr sz="1500"/>
            </a:lvl4pPr>
            <a:lvl5pPr algn="r" rtl="1">
              <a:defRPr sz="1500"/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DD83204F-C13D-5981-6BB5-2FE81C4372C0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288311FE-9FE2-6B17-7D5A-D4595B06C6D7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834CA2A4-6D77-A731-0E59-C35DFA8E2AD5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93" y="-35795"/>
            <a:ext cx="5131639" cy="655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extBox 4"/>
          <p:cNvSpPr txBox="1"/>
          <p:nvPr/>
        </p:nvSpPr>
        <p:spPr>
          <a:xfrm>
            <a:off x="275896" y="11106"/>
            <a:ext cx="4406232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200" b="1"/>
              <a:t>Learning objectives</a:t>
            </a:r>
          </a:p>
        </p:txBody>
      </p:sp>
      <p:pic>
        <p:nvPicPr>
          <p:cNvPr id="189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279575" y="1700808"/>
            <a:ext cx="7416826" cy="4349121"/>
          </a:xfrm>
          <a:prstGeom prst="rect">
            <a:avLst/>
          </a:prstGeom>
        </p:spPr>
        <p:txBody>
          <a:bodyPr rtlCol="1"/>
          <a:lstStyle>
            <a:lvl1pPr algn="r" rtl="1">
              <a:defRPr sz="1500"/>
            </a:lvl1pPr>
            <a:lvl2pPr algn="r" rtl="1">
              <a:defRPr sz="1500"/>
            </a:lvl2pPr>
            <a:lvl3pPr algn="r" rtl="1">
              <a:defRPr sz="1500"/>
            </a:lvl3pPr>
            <a:lvl4pPr algn="r" rtl="1">
              <a:defRPr sz="1500"/>
            </a:lvl4pPr>
            <a:lvl5pPr algn="r" rtl="1">
              <a:defRPr sz="1500"/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31EDB129-CD68-2BD0-43BF-550B37CADCFD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406A5C35-FE35-B8F3-1F76-69BC64977BE1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5F4F15F1-B77A-53E8-62C7-2E0841010A76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93" y="-35795"/>
            <a:ext cx="5131639" cy="655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215633" y="-51240"/>
            <a:ext cx="3571876" cy="646113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206" name="Body Level One…"/>
          <p:cNvSpPr txBox="1">
            <a:spLocks noGrp="1"/>
          </p:cNvSpPr>
          <p:nvPr>
            <p:ph type="body" idx="1"/>
          </p:nvPr>
        </p:nvSpPr>
        <p:spPr>
          <a:xfrm>
            <a:off x="2438402" y="1247001"/>
            <a:ext cx="8058616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1DABD0C6-98DF-05EB-E285-4305A4A21EE1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89A7D08A-B0CB-A47B-509A-E505428BAC7E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1D5E2F92-DAC2-8131-F49C-341EBF020419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1CA527D6-9A13-A242-A40B-FE0C8722C17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93" y="-181420"/>
            <a:ext cx="7410768" cy="947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22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152400" y="76199"/>
            <a:ext cx="9601200" cy="639765"/>
          </a:xfrm>
          <a:prstGeom prst="rect">
            <a:avLst/>
          </a:prstGeom>
        </p:spPr>
        <p:txBody>
          <a:bodyPr rtlCol="1"/>
          <a:lstStyle/>
          <a:p>
            <a:pPr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36E284A-69EA-5B36-189B-76CC31B60347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5CCD07A0-7AB0-A0DF-0859-F5FB7284A9A6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A57B0BB1-16CA-0EC9-B3D4-E22160702D6F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D68018E0-BF40-E91D-3CC6-388A3676959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Image" descr="Image"/>
          <p:cNvPicPr>
            <a:picLocks noChangeAspect="1"/>
          </p:cNvPicPr>
          <p:nvPr/>
        </p:nvPicPr>
        <p:blipFill>
          <a:blip r:embed="rId2"/>
          <a:srcRect t="43728"/>
          <a:stretch>
            <a:fillRect/>
          </a:stretch>
        </p:blipFill>
        <p:spPr>
          <a:xfrm>
            <a:off x="-70810" y="-35923"/>
            <a:ext cx="9413288" cy="676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38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70353" y="-51240"/>
            <a:ext cx="3571876" cy="646113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8CCC18DC-A9B6-310B-1E4C-65FE3528C636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75FAED94-6B87-4E07-6CED-91C83E89ABEF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8AA18455-1349-3EB6-D626-4637BAC8EB2E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0FECD612-564C-3E69-54A8-1ECB3B30A08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005" y="-11679"/>
            <a:ext cx="6892228" cy="8807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54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97713" y="70581"/>
            <a:ext cx="3571876" cy="646114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Click to add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7155BC5E-566E-595B-57B0-2305EFF52E35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E2972544-D3F9-C629-EADA-2F2B3CD21E6F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93F7DCD2-0BC1-605A-A71D-95A294B52717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7F4B4111-3B22-33D7-025D-D64D6F0DC2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xfrm>
            <a:off x="388935" y="-123222"/>
            <a:ext cx="3264195" cy="1932377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47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48" name="Rounded Rectangle 5"/>
          <p:cNvSpPr/>
          <p:nvPr/>
        </p:nvSpPr>
        <p:spPr>
          <a:xfrm flipV="1">
            <a:off x="389002" y="1340770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71D3678D-6DB9-E738-AB44-1C0E1888DDC0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24C28FF4-641A-95A4-F274-1E77664E3445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8B01AAF6-E0AB-9286-ACF5-363C0DDF5F88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1F4A82EE-DDD2-E7BB-93D9-B86DF4A4F44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Rounded Rectangle 4"/>
          <p:cNvSpPr/>
          <p:nvPr/>
        </p:nvSpPr>
        <p:spPr>
          <a:xfrm flipV="1">
            <a:off x="389002" y="1340770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64" name="TextBox 5"/>
          <p:cNvSpPr txBox="1"/>
          <p:nvPr/>
        </p:nvSpPr>
        <p:spPr>
          <a:xfrm>
            <a:off x="388933" y="755992"/>
            <a:ext cx="280302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lang="ar" sz="3200" b="1"/>
              <a:t>Key messages</a:t>
            </a:r>
          </a:p>
        </p:txBody>
      </p:sp>
      <p:sp>
        <p:nvSpPr>
          <p:cNvPr id="65" name="Pentagon 6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66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53EB2BE9-641F-2617-1E24-215C31B1D6BA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CBB4D676-698B-BBA4-026B-EE9A1745C52A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D368810B-CDEE-311F-5DA1-14F7BA719B8F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76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Rounded Rectangle 4"/>
          <p:cNvSpPr/>
          <p:nvPr/>
        </p:nvSpPr>
        <p:spPr>
          <a:xfrm flipV="1">
            <a:off x="389002" y="1572122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82" name="TextBox 5"/>
          <p:cNvSpPr txBox="1"/>
          <p:nvPr/>
        </p:nvSpPr>
        <p:spPr>
          <a:xfrm>
            <a:off x="388933" y="494902"/>
            <a:ext cx="2803025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lang="ar" sz="3200" b="1"/>
              <a:t>References and guidelines</a:t>
            </a:r>
          </a:p>
        </p:txBody>
      </p:sp>
      <p:sp>
        <p:nvSpPr>
          <p:cNvPr id="83" name="Pentagon 6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6583937A-5521-2599-0670-1C13F0A3D2B0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D07B4C4D-8238-DA2B-B717-7441AFA8CC6F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3644C5AF-A7E2-386E-E2D1-60022B1D774F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3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Rounded Rectangle 4"/>
          <p:cNvSpPr/>
          <p:nvPr/>
        </p:nvSpPr>
        <p:spPr>
          <a:xfrm flipV="1">
            <a:off x="388933" y="1625514"/>
            <a:ext cx="2029084" cy="8622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0" name="TextBox 6"/>
          <p:cNvSpPr txBox="1"/>
          <p:nvPr/>
        </p:nvSpPr>
        <p:spPr>
          <a:xfrm>
            <a:off x="388932" y="548291"/>
            <a:ext cx="3983625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lang="ar" sz="3200" b="1"/>
              <a:t>Additional </a:t>
            </a:r>
            <a:endParaRPr lang="hu-HU" sz="3200" b="1" dirty="0"/>
          </a:p>
          <a:p>
            <a:pPr rtl="1"/>
            <a:r>
              <a:rPr lang="ar" sz="3200" b="1"/>
              <a:t>learning resources</a:t>
            </a:r>
          </a:p>
        </p:txBody>
      </p:sp>
      <p:sp>
        <p:nvSpPr>
          <p:cNvPr id="101" name="Pentagon 7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8612E64-0FBF-5761-F756-6DE3978798FC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F718F321-C482-0290-8FFC-F14ABA2C70C8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5DE2623A-5E6F-1C82-543F-8A2DE3651A9C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Rounded Rectangle 4"/>
          <p:cNvSpPr/>
          <p:nvPr/>
        </p:nvSpPr>
        <p:spPr>
          <a:xfrm flipV="1">
            <a:off x="388996" y="1332435"/>
            <a:ext cx="2079884" cy="10013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18" name="TextBox 6"/>
          <p:cNvSpPr txBox="1"/>
          <p:nvPr/>
        </p:nvSpPr>
        <p:spPr>
          <a:xfrm>
            <a:off x="388933" y="747655"/>
            <a:ext cx="229402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lang="ar" sz="3200" b="1"/>
              <a:t>Questions?</a:t>
            </a:r>
          </a:p>
        </p:txBody>
      </p:sp>
      <p:sp>
        <p:nvSpPr>
          <p:cNvPr id="119" name="Pentagon 7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20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6B6205E1-1D45-7A13-0D2F-9010C87F2F48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E918ADAC-4534-42FD-26FB-D545A284E342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72D75039-EDDC-5823-B34F-1A7F30C421A2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8D193590-E2AB-505E-880B-415511FEE323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Image" descr="Image"/>
          <p:cNvPicPr>
            <a:picLocks noChangeAspect="1"/>
          </p:cNvPicPr>
          <p:nvPr/>
        </p:nvPicPr>
        <p:blipFill>
          <a:blip r:embed="rId2"/>
          <a:srcRect b="1317"/>
          <a:stretch>
            <a:fillRect/>
          </a:stretch>
        </p:blipFill>
        <p:spPr>
          <a:xfrm>
            <a:off x="-15228" y="-14824"/>
            <a:ext cx="12505419" cy="6126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Rounded Rectangle 4"/>
          <p:cNvSpPr/>
          <p:nvPr/>
        </p:nvSpPr>
        <p:spPr>
          <a:xfrm flipV="1">
            <a:off x="4836445" y="3256183"/>
            <a:ext cx="2515176" cy="11182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4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87205" y="1971022"/>
            <a:ext cx="11347451" cy="1870076"/>
          </a:xfrm>
          <a:prstGeom prst="rect">
            <a:avLst/>
          </a:prstGeom>
        </p:spPr>
        <p:txBody>
          <a:bodyPr rtlCol="1" anchor="ctr"/>
          <a:lstStyle>
            <a:lvl1pPr algn="ctr" rtl="1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ctr" rtl="1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ctr" rtl="1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ctr" rtl="1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ctr" rtl="1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Click to edit Master title style</a:t>
            </a:r>
          </a:p>
          <a:p>
            <a:pPr lvl="1" rtl="1"/>
            <a:endParaRPr/>
          </a:p>
          <a:p>
            <a:pPr lvl="2" rtl="1"/>
            <a:endParaRPr/>
          </a:p>
          <a:p>
            <a:pPr lvl="3" rtl="1"/>
            <a:endParaRPr/>
          </a:p>
          <a:p>
            <a:pPr lvl="4" rtl="1"/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8170EC82-8DB1-E441-7368-221A6910C288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2EC6AF2F-88DB-380E-A694-892E5E602C02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DC48C117-2EDC-CD3D-1E36-90A272C04D9B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Image" descr="Image"/>
          <p:cNvPicPr>
            <a:picLocks noChangeAspect="1"/>
          </p:cNvPicPr>
          <p:nvPr/>
        </p:nvPicPr>
        <p:blipFill>
          <a:blip r:embed="rId2"/>
          <a:srcRect b="1317"/>
          <a:stretch>
            <a:fillRect/>
          </a:stretch>
        </p:blipFill>
        <p:spPr>
          <a:xfrm>
            <a:off x="-15228" y="-14824"/>
            <a:ext cx="12505419" cy="6126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">
            <a:extLst>
              <a:ext uri="{FF2B5EF4-FFF2-40B4-BE49-F238E27FC236}">
                <a16:creationId xmlns:a16="http://schemas.microsoft.com/office/drawing/2014/main" id="{54B42F4F-D4DA-6ECF-494E-6EAB766883D7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E92964A7-3F42-FAF0-DDBB-C75B9294DF82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595F8610-18CC-81B3-D217-4C26E405CDC6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17"/>
          <a:srcRect b="1317"/>
          <a:stretch>
            <a:fillRect/>
          </a:stretch>
        </p:blipFill>
        <p:spPr>
          <a:xfrm>
            <a:off x="-15228" y="-14824"/>
            <a:ext cx="12505419" cy="6126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6" descr="Picture 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ubtitle 5"/>
          <p:cNvSpPr txBox="1"/>
          <p:nvPr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7" name="Subtitle 5"/>
          <p:cNvSpPr txBox="1"/>
          <p:nvPr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sp>
        <p:nvSpPr>
          <p:cNvPr id="8" name="Rounded Rectangle 4"/>
          <p:cNvSpPr/>
          <p:nvPr/>
        </p:nvSpPr>
        <p:spPr>
          <a:xfrm flipV="1">
            <a:off x="5003346" y="3246974"/>
            <a:ext cx="2515176" cy="11182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9" name="TextBox 5"/>
          <p:cNvSpPr txBox="1"/>
          <p:nvPr/>
        </p:nvSpPr>
        <p:spPr>
          <a:xfrm>
            <a:off x="4400182" y="2702466"/>
            <a:ext cx="372150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ctr" rtl="1">
              <a:defRPr sz="33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200" b="1"/>
              <a:t>Thank you</a:t>
            </a:r>
          </a:p>
        </p:txBody>
      </p: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12255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4BD3FEF2-D43D-462D-6381-074DF8909701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pic>
        <p:nvPicPr>
          <p:cNvPr id="16" name="Picture 15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9183039B-70DA-7C23-94C0-41B912832690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16274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271237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37973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488226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786588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895084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003578" marR="0" indent="-244115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112073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itle 1"/>
          <p:cNvSpPr txBox="1">
            <a:spLocks noGrp="1"/>
          </p:cNvSpPr>
          <p:nvPr>
            <p:ph type="title"/>
          </p:nvPr>
        </p:nvSpPr>
        <p:spPr>
          <a:xfrm>
            <a:off x="517798" y="1587568"/>
            <a:ext cx="2911202" cy="2410276"/>
          </a:xfrm>
          <a:prstGeom prst="rect">
            <a:avLst/>
          </a:prstGeom>
        </p:spPr>
        <p:txBody>
          <a:bodyPr rtlCol="1"/>
          <a:lstStyle/>
          <a:p>
            <a:pPr rtl="1">
              <a:defRPr sz="3200"/>
            </a:pPr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الاختباران القبلي والبعدي لحزمة التدريب المتقدم لفِرَق الاستجابة السريعة</a:t>
            </a:r>
            <a:br>
              <a:rPr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endParaRPr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65" name="TextBox 1"/>
          <p:cNvSpPr txBox="1"/>
          <p:nvPr/>
        </p:nvSpPr>
        <p:spPr>
          <a:xfrm>
            <a:off x="609599" y="644964"/>
            <a:ext cx="2468565" cy="36933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ctr" rtl="1">
              <a:defRPr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ضع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شعار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البلد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/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المؤسسة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66" name="Text Placeholder 3"/>
          <p:cNvSpPr txBox="1">
            <a:spLocks noGrp="1"/>
          </p:cNvSpPr>
          <p:nvPr>
            <p:ph type="body" sz="quarter" idx="1"/>
          </p:nvPr>
        </p:nvSpPr>
        <p:spPr>
          <a:xfrm>
            <a:off x="4800600" y="3491867"/>
            <a:ext cx="6650667" cy="914401"/>
          </a:xfrm>
          <a:prstGeom prst="rect">
            <a:avLst/>
          </a:prstGeom>
        </p:spPr>
        <p:txBody>
          <a:bodyPr rtlCol="1" anchor="ctr">
            <a:normAutofit/>
          </a:bodyPr>
          <a:lstStyle>
            <a:lvl1pPr algn="r" rtl="1">
              <a:defRPr sz="2800">
                <a:solidFill>
                  <a:srgbClr val="002060"/>
                </a:solidFill>
              </a:defRPr>
            </a:lvl1pPr>
          </a:lstStyle>
          <a:p>
            <a:pPr rtl="1"/>
            <a:r>
              <a:rPr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أدخل تواريخ التدريب، ومكانه، والبلد محل انعقاده</a:t>
            </a:r>
          </a:p>
        </p:txBody>
      </p:sp>
      <p:sp>
        <p:nvSpPr>
          <p:cNvPr id="267" name="Title 2"/>
          <p:cNvSpPr txBox="1"/>
          <p:nvPr/>
        </p:nvSpPr>
        <p:spPr>
          <a:xfrm>
            <a:off x="595415" y="3428999"/>
            <a:ext cx="1931946" cy="568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 anchor="ctr">
            <a:normAutofit/>
          </a:bodyPr>
          <a:lstStyle/>
          <a:p>
            <a:pPr defTabSz="245922" rtl="1">
              <a:lnSpc>
                <a:spcPct val="72000"/>
              </a:lnSpc>
              <a:spcBef>
                <a:spcPts val="500"/>
              </a:spcBef>
              <a:defRPr sz="2295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br>
              <a:rPr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1360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اسم المتحدث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524107" y="1101965"/>
            <a:ext cx="10697137" cy="1152963"/>
          </a:xfrm>
          <a:prstGeom prst="rect">
            <a:avLst/>
          </a:prstGeom>
        </p:spPr>
        <p:txBody>
          <a:bodyPr rtlCol="1"/>
          <a:lstStyle/>
          <a:p>
            <a:pPr rtl="1">
              <a:spcBef>
                <a:spcPts val="0"/>
              </a:spcBef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أهداف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الاختبارين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القبلي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والبعدي</a:t>
            </a:r>
            <a:r>
              <a:rPr lang="ar-EG"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:</a:t>
            </a:r>
            <a:r>
              <a:rPr lang="ar-EG"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تقييم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مستوى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المعرفة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لدى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المجموعة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قبل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وعند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الانتهاء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منه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</a:p>
        </p:txBody>
      </p:sp>
      <p:sp>
        <p:nvSpPr>
          <p:cNvPr id="270" name="Content Placeholder 1"/>
          <p:cNvSpPr txBox="1"/>
          <p:nvPr/>
        </p:nvSpPr>
        <p:spPr>
          <a:xfrm>
            <a:off x="1247706" y="2254928"/>
            <a:ext cx="6298081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/>
          <a:p>
            <a:pPr marL="342900" indent="-342900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25 سؤالًا، 30 دقيقة</a:t>
            </a:r>
            <a:endParaRPr lang="ar-EG" sz="3200"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08609" indent="-308609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سيُعطى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لكل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واحدٍ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منكم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رقم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تعريفي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سري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يُرجى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تذكّر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رقمك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التعريفي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السري</a:t>
            </a:r>
            <a:r>
              <a:rPr lang="ar-EG"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/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الاحتفاظ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به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لأنك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ستحتاج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إليه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لاستكمال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البعدي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08609" indent="-308609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يُستكمل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فرديًا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الإنترنت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(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ضع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الرابط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الإلكتروني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)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pSp>
        <p:nvGrpSpPr>
          <p:cNvPr id="273" name="Rectangle 5"/>
          <p:cNvGrpSpPr/>
          <p:nvPr/>
        </p:nvGrpSpPr>
        <p:grpSpPr>
          <a:xfrm>
            <a:off x="9029371" y="2717128"/>
            <a:ext cx="2191874" cy="2169462"/>
            <a:chOff x="-1" y="-1"/>
            <a:chExt cx="2191873" cy="2169461"/>
          </a:xfrm>
          <a:solidFill>
            <a:srgbClr val="FFFF00"/>
          </a:solidFill>
        </p:grpSpPr>
        <p:sp>
          <p:nvSpPr>
            <p:cNvPr id="271" name="Rectangle"/>
            <p:cNvSpPr/>
            <p:nvPr/>
          </p:nvSpPr>
          <p:spPr>
            <a:xfrm>
              <a:off x="-1" y="-1"/>
              <a:ext cx="2191873" cy="2169461"/>
            </a:xfrm>
            <a:prstGeom prst="rect">
              <a:avLst/>
            </a:prstGeom>
            <a:grpFill/>
            <a:ln w="12700" cap="flat">
              <a:solidFill>
                <a:srgbClr val="011749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algn="ctr" rtl="1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pPr>
              <a:endParaRPr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72" name="Insert QR code"/>
            <p:cNvSpPr txBox="1"/>
            <p:nvPr/>
          </p:nvSpPr>
          <p:spPr>
            <a:xfrm>
              <a:off x="52069" y="392233"/>
              <a:ext cx="2087733" cy="13849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>
              <a:lvl1pPr algn="ctr" rtl="1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lvl1pPr>
            </a:lstStyle>
            <a:p>
              <a:pPr rtl="1"/>
              <a:r>
                <a:rPr>
                  <a:latin typeface="Sakkal Majalla" panose="02000000000000000000" pitchFamily="2" charset="-78"/>
                  <a:cs typeface="Sakkal Majalla" panose="02000000000000000000" pitchFamily="2" charset="-78"/>
                </a:rPr>
                <a:t>أَدخِلْ رمز الاستجابة السريعة (QR)</a:t>
              </a:r>
            </a:p>
          </p:txBody>
        </p:sp>
      </p:grpSp>
      <p:sp>
        <p:nvSpPr>
          <p:cNvPr id="274" name="Text Placeholder 1"/>
          <p:cNvSpPr/>
          <p:nvPr/>
        </p:nvSpPr>
        <p:spPr>
          <a:xfrm>
            <a:off x="0" y="-1"/>
            <a:ext cx="4779818" cy="758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normAutofit fontScale="85000" lnSpcReduction="20000"/>
          </a:bodyPr>
          <a:lstStyle>
            <a:lvl1pPr algn="r" defTabSz="216990" rtl="1">
              <a:lnSpc>
                <a:spcPct val="90000"/>
              </a:lnSpc>
              <a:spcBef>
                <a:spcPts val="2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 القبلي لحزمة التدريب المتقدم لفِرَق الاستجابة السريعة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Content Placeholder 2"/>
          <p:cNvSpPr txBox="1"/>
          <p:nvPr/>
        </p:nvSpPr>
        <p:spPr>
          <a:xfrm>
            <a:off x="1301905" y="1720840"/>
            <a:ext cx="6546032" cy="3046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/>
          <a:p>
            <a:pPr lvl="1" indent="411480" rtl="1">
              <a:defRPr sz="24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342900" indent="-342900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25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سؤالًا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30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دقيقة</a:t>
            </a:r>
            <a:endParaRPr sz="3200"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42900" indent="-342900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يُرجى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err="1">
                <a:latin typeface="Sakkal Majalla" panose="02000000000000000000" pitchFamily="2" charset="-78"/>
                <a:cs typeface="Sakkal Majalla" panose="02000000000000000000" pitchFamily="2" charset="-78"/>
              </a:rPr>
              <a:t>استخدام</a:t>
            </a: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sz="2400">
                <a:solidFill>
                  <a:srgbClr val="C00000"/>
                </a:solidFill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الرقم التعريفي السري نفسه</a:t>
            </a: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الذي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استخدمته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القبلي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sz="3200"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42900" indent="-342900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يُستكمل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فرديً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ّ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ا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الإنترنت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ضع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الرابط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الإلكتروني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lang="ar-EG"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(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انسخ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الاستمارة</a:t>
            </a:r>
            <a:r>
              <a:rPr lang="ar-EG"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.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الإلكترونية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الخاصة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بالاختبار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القبلي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لإنشاء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استمارة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جديدة</a:t>
            </a:r>
            <a:r>
              <a:rPr lang="ar-EG"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/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رابط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جديد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للاختبار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البعدي</a:t>
            </a:r>
            <a:r>
              <a:rPr lang="ar-EG"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).</a:t>
            </a:r>
            <a:endParaRPr sz="2400" dirty="0"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342900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pSp>
        <p:nvGrpSpPr>
          <p:cNvPr id="279" name="Rectangle 1"/>
          <p:cNvGrpSpPr/>
          <p:nvPr/>
        </p:nvGrpSpPr>
        <p:grpSpPr>
          <a:xfrm>
            <a:off x="9090431" y="2550962"/>
            <a:ext cx="2191874" cy="2169462"/>
            <a:chOff x="-1" y="-1"/>
            <a:chExt cx="2191873" cy="2169461"/>
          </a:xfrm>
          <a:solidFill>
            <a:srgbClr val="FFFF00"/>
          </a:solidFill>
        </p:grpSpPr>
        <p:sp>
          <p:nvSpPr>
            <p:cNvPr id="277" name="Rectangle"/>
            <p:cNvSpPr/>
            <p:nvPr/>
          </p:nvSpPr>
          <p:spPr>
            <a:xfrm>
              <a:off x="-1" y="-1"/>
              <a:ext cx="2191873" cy="2169461"/>
            </a:xfrm>
            <a:prstGeom prst="rect">
              <a:avLst/>
            </a:prstGeom>
            <a:grpFill/>
            <a:ln w="12700" cap="flat">
              <a:solidFill>
                <a:srgbClr val="011749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algn="ctr" rtl="1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pPr>
              <a:endParaRPr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78" name="Insert QR code"/>
            <p:cNvSpPr txBox="1"/>
            <p:nvPr/>
          </p:nvSpPr>
          <p:spPr>
            <a:xfrm>
              <a:off x="52069" y="392233"/>
              <a:ext cx="2087733" cy="13849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>
              <a:lvl1pPr algn="ctr" rtl="1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lvl1pPr>
            </a:lstStyle>
            <a:p>
              <a:pPr rtl="1"/>
              <a:r>
                <a:rPr>
                  <a:latin typeface="Sakkal Majalla" panose="02000000000000000000" pitchFamily="2" charset="-78"/>
                  <a:cs typeface="Sakkal Majalla" panose="02000000000000000000" pitchFamily="2" charset="-78"/>
                </a:rPr>
                <a:t>أَدخِلْ رمز الاستجابة السريعة (QR)</a:t>
              </a:r>
            </a:p>
          </p:txBody>
        </p:sp>
      </p:grpSp>
      <p:sp>
        <p:nvSpPr>
          <p:cNvPr id="280" name="Text Placeholder 1"/>
          <p:cNvSpPr/>
          <p:nvPr/>
        </p:nvSpPr>
        <p:spPr>
          <a:xfrm>
            <a:off x="152400" y="-1"/>
            <a:ext cx="474171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normAutofit fontScale="77500" lnSpcReduction="20000"/>
          </a:bodyPr>
          <a:lstStyle>
            <a:lvl1pPr algn="r" defTabSz="216990" rtl="1">
              <a:lnSpc>
                <a:spcPct val="90000"/>
              </a:lnSpc>
              <a:spcBef>
                <a:spcPts val="2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 البعدي لحزمة التدريب المتقدم لفِرَق الاستجابة السريعة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1a56caba1d28ef78f5c8feee0cc64e9b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0ca5d2017546268e0723b78e7690e2bc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155488-D63B-4C55-AF52-D72729457279}">
  <ds:schemaRefs>
    <ds:schemaRef ds:uri="e2a64997-203d-4655-a595-383c2eb1e865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450f158c-397a-4a9d-b005-a44c92e0fccb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BFBF95E-D50F-46FD-B23F-E7ADE4E525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3A25EC-C331-4E4D-826B-915B459BFD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a64997-203d-4655-a595-383c2eb1e865"/>
    <ds:schemaRef ds:uri="450f158c-397a-4a9d-b005-a44c92e0fc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156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Sakkal Majalla</vt:lpstr>
      <vt:lpstr>Source Sans Pro Bold</vt:lpstr>
      <vt:lpstr>Source Sans Pro Regular</vt:lpstr>
      <vt:lpstr>RRT_Theme_v3</vt:lpstr>
      <vt:lpstr>الاختباران القبلي والبعدي لحزمة التدريب المتقدم لفِرَق الاستجابة السريعة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الاختباران القبلي والبعدي لحزمة التدريب المتقدم لفِرَق الاستجابة السريعة </dc:title>
  <dc:creator>Hp</dc:creator>
  <cp:lastModifiedBy>GOMEZ, Paula</cp:lastModifiedBy>
  <cp:revision>22</cp:revision>
  <dcterms:modified xsi:type="dcterms:W3CDTF">2024-02-12T16:20:17Z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MediaServiceImageTags">
    <vt:lpwstr/>
  </property>
  <property fmtid="{D5CDD505-2E9C-101B-9397-08002B2CF9AE}" pid="4" name="Order">
    <vt:r8>3331800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