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2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62A00A-E8D8-6E2D-4891-5F118DFA203E}" v="15" dt="2024-03-13T10:01:39.69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06" autoAdjust="0"/>
    <p:restoredTop sz="94660"/>
  </p:normalViewPr>
  <p:slideViewPr>
    <p:cSldViewPr snapToGrid="0">
      <p:cViewPr varScale="1">
        <p:scale>
          <a:sx n="63" d="100"/>
          <a:sy n="63" d="100"/>
        </p:scale>
        <p:origin x="91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4D62A00A-E8D8-6E2D-4891-5F118DFA203E}"/>
    <pc:docChg chg="modSld">
      <pc:chgData name="hindezzine3 (hindezzine3@gmail.com)" userId="S::hindezzine3_gmail.com#ext#@worldhealthorg.onmicrosoft.com::a0e1327b-9ea3-4c75-a998-a68700beedf6" providerId="AD" clId="Web-{4D62A00A-E8D8-6E2D-4891-5F118DFA203E}" dt="2024-03-13T10:01:39.693" v="14" actId="1076"/>
      <pc:docMkLst>
        <pc:docMk/>
      </pc:docMkLst>
      <pc:sldChg chg="modSp">
        <pc:chgData name="hindezzine3 (hindezzine3@gmail.com)" userId="S::hindezzine3_gmail.com#ext#@worldhealthorg.onmicrosoft.com::a0e1327b-9ea3-4c75-a998-a68700beedf6" providerId="AD" clId="Web-{4D62A00A-E8D8-6E2D-4891-5F118DFA203E}" dt="2024-03-13T09:59:46.278" v="0" actId="1076"/>
        <pc:sldMkLst>
          <pc:docMk/>
          <pc:sldMk cId="0" sldId="257"/>
        </pc:sldMkLst>
        <pc:spChg chg="mod">
          <ac:chgData name="hindezzine3 (hindezzine3@gmail.com)" userId="S::hindezzine3_gmail.com#ext#@worldhealthorg.onmicrosoft.com::a0e1327b-9ea3-4c75-a998-a68700beedf6" providerId="AD" clId="Web-{4D62A00A-E8D8-6E2D-4891-5F118DFA203E}" dt="2024-03-13T09:59:46.278" v="0" actId="1076"/>
          <ac:spMkLst>
            <pc:docMk/>
            <pc:sldMk cId="0" sldId="257"/>
            <ac:spMk id="285" creationId="{00000000-0000-0000-0000-000000000000}"/>
          </ac:spMkLst>
        </pc:spChg>
      </pc:sldChg>
      <pc:sldChg chg="modSp">
        <pc:chgData name="hindezzine3 (hindezzine3@gmail.com)" userId="S::hindezzine3_gmail.com#ext#@worldhealthorg.onmicrosoft.com::a0e1327b-9ea3-4c75-a998-a68700beedf6" providerId="AD" clId="Web-{4D62A00A-E8D8-6E2D-4891-5F118DFA203E}" dt="2024-03-13T09:59:53.388" v="1" actId="1076"/>
        <pc:sldMkLst>
          <pc:docMk/>
          <pc:sldMk cId="0" sldId="258"/>
        </pc:sldMkLst>
        <pc:spChg chg="mod">
          <ac:chgData name="hindezzine3 (hindezzine3@gmail.com)" userId="S::hindezzine3_gmail.com#ext#@worldhealthorg.onmicrosoft.com::a0e1327b-9ea3-4c75-a998-a68700beedf6" providerId="AD" clId="Web-{4D62A00A-E8D8-6E2D-4891-5F118DFA203E}" dt="2024-03-13T09:59:53.388" v="1" actId="1076"/>
          <ac:spMkLst>
            <pc:docMk/>
            <pc:sldMk cId="0" sldId="258"/>
            <ac:spMk id="293" creationId="{00000000-0000-0000-0000-000000000000}"/>
          </ac:spMkLst>
        </pc:spChg>
      </pc:sldChg>
      <pc:sldChg chg="modSp">
        <pc:chgData name="hindezzine3 (hindezzine3@gmail.com)" userId="S::hindezzine3_gmail.com#ext#@worldhealthorg.onmicrosoft.com::a0e1327b-9ea3-4c75-a998-a68700beedf6" providerId="AD" clId="Web-{4D62A00A-E8D8-6E2D-4891-5F118DFA203E}" dt="2024-03-13T09:59:59.576" v="2" actId="1076"/>
        <pc:sldMkLst>
          <pc:docMk/>
          <pc:sldMk cId="0" sldId="259"/>
        </pc:sldMkLst>
        <pc:spChg chg="mod">
          <ac:chgData name="hindezzine3 (hindezzine3@gmail.com)" userId="S::hindezzine3_gmail.com#ext#@worldhealthorg.onmicrosoft.com::a0e1327b-9ea3-4c75-a998-a68700beedf6" providerId="AD" clId="Web-{4D62A00A-E8D8-6E2D-4891-5F118DFA203E}" dt="2024-03-13T09:59:59.576" v="2" actId="1076"/>
          <ac:spMkLst>
            <pc:docMk/>
            <pc:sldMk cId="0" sldId="259"/>
            <ac:spMk id="302" creationId="{00000000-0000-0000-0000-000000000000}"/>
          </ac:spMkLst>
        </pc:spChg>
      </pc:sldChg>
      <pc:sldChg chg="modSp">
        <pc:chgData name="hindezzine3 (hindezzine3@gmail.com)" userId="S::hindezzine3_gmail.com#ext#@worldhealthorg.onmicrosoft.com::a0e1327b-9ea3-4c75-a998-a68700beedf6" providerId="AD" clId="Web-{4D62A00A-E8D8-6E2D-4891-5F118DFA203E}" dt="2024-03-13T10:00:06.905" v="3" actId="1076"/>
        <pc:sldMkLst>
          <pc:docMk/>
          <pc:sldMk cId="0" sldId="260"/>
        </pc:sldMkLst>
        <pc:spChg chg="mod">
          <ac:chgData name="hindezzine3 (hindezzine3@gmail.com)" userId="S::hindezzine3_gmail.com#ext#@worldhealthorg.onmicrosoft.com::a0e1327b-9ea3-4c75-a998-a68700beedf6" providerId="AD" clId="Web-{4D62A00A-E8D8-6E2D-4891-5F118DFA203E}" dt="2024-03-13T10:00:06.905" v="3" actId="1076"/>
          <ac:spMkLst>
            <pc:docMk/>
            <pc:sldMk cId="0" sldId="260"/>
            <ac:spMk id="306" creationId="{00000000-0000-0000-0000-000000000000}"/>
          </ac:spMkLst>
        </pc:spChg>
      </pc:sldChg>
      <pc:sldChg chg="modSp">
        <pc:chgData name="hindezzine3 (hindezzine3@gmail.com)" userId="S::hindezzine3_gmail.com#ext#@worldhealthorg.onmicrosoft.com::a0e1327b-9ea3-4c75-a998-a68700beedf6" providerId="AD" clId="Web-{4D62A00A-E8D8-6E2D-4891-5F118DFA203E}" dt="2024-03-13T10:00:12.483" v="4" actId="1076"/>
        <pc:sldMkLst>
          <pc:docMk/>
          <pc:sldMk cId="0" sldId="261"/>
        </pc:sldMkLst>
        <pc:spChg chg="mod">
          <ac:chgData name="hindezzine3 (hindezzine3@gmail.com)" userId="S::hindezzine3_gmail.com#ext#@worldhealthorg.onmicrosoft.com::a0e1327b-9ea3-4c75-a998-a68700beedf6" providerId="AD" clId="Web-{4D62A00A-E8D8-6E2D-4891-5F118DFA203E}" dt="2024-03-13T10:00:12.483" v="4" actId="1076"/>
          <ac:spMkLst>
            <pc:docMk/>
            <pc:sldMk cId="0" sldId="261"/>
            <ac:spMk id="311" creationId="{00000000-0000-0000-0000-000000000000}"/>
          </ac:spMkLst>
        </pc:spChg>
      </pc:sldChg>
      <pc:sldChg chg="modSp">
        <pc:chgData name="hindezzine3 (hindezzine3@gmail.com)" userId="S::hindezzine3_gmail.com#ext#@worldhealthorg.onmicrosoft.com::a0e1327b-9ea3-4c75-a998-a68700beedf6" providerId="AD" clId="Web-{4D62A00A-E8D8-6E2D-4891-5F118DFA203E}" dt="2024-03-13T10:00:17.296" v="5" actId="1076"/>
        <pc:sldMkLst>
          <pc:docMk/>
          <pc:sldMk cId="0" sldId="262"/>
        </pc:sldMkLst>
        <pc:spChg chg="mod">
          <ac:chgData name="hindezzine3 (hindezzine3@gmail.com)" userId="S::hindezzine3_gmail.com#ext#@worldhealthorg.onmicrosoft.com::a0e1327b-9ea3-4c75-a998-a68700beedf6" providerId="AD" clId="Web-{4D62A00A-E8D8-6E2D-4891-5F118DFA203E}" dt="2024-03-13T10:00:17.296" v="5" actId="1076"/>
          <ac:spMkLst>
            <pc:docMk/>
            <pc:sldMk cId="0" sldId="262"/>
            <ac:spMk id="316" creationId="{00000000-0000-0000-0000-000000000000}"/>
          </ac:spMkLst>
        </pc:spChg>
      </pc:sldChg>
      <pc:sldChg chg="modSp">
        <pc:chgData name="hindezzine3 (hindezzine3@gmail.com)" userId="S::hindezzine3_gmail.com#ext#@worldhealthorg.onmicrosoft.com::a0e1327b-9ea3-4c75-a998-a68700beedf6" providerId="AD" clId="Web-{4D62A00A-E8D8-6E2D-4891-5F118DFA203E}" dt="2024-03-13T10:01:39.693" v="14" actId="1076"/>
        <pc:sldMkLst>
          <pc:docMk/>
          <pc:sldMk cId="0" sldId="263"/>
        </pc:sldMkLst>
        <pc:spChg chg="mod">
          <ac:chgData name="hindezzine3 (hindezzine3@gmail.com)" userId="S::hindezzine3_gmail.com#ext#@worldhealthorg.onmicrosoft.com::a0e1327b-9ea3-4c75-a998-a68700beedf6" providerId="AD" clId="Web-{4D62A00A-E8D8-6E2D-4891-5F118DFA203E}" dt="2024-03-13T10:00:22.906" v="6" actId="1076"/>
          <ac:spMkLst>
            <pc:docMk/>
            <pc:sldMk cId="0" sldId="263"/>
            <ac:spMk id="321" creationId="{00000000-0000-0000-0000-000000000000}"/>
          </ac:spMkLst>
        </pc:spChg>
        <pc:spChg chg="mod">
          <ac:chgData name="hindezzine3 (hindezzine3@gmail.com)" userId="S::hindezzine3_gmail.com#ext#@worldhealthorg.onmicrosoft.com::a0e1327b-9ea3-4c75-a998-a68700beedf6" providerId="AD" clId="Web-{4D62A00A-E8D8-6E2D-4891-5F118DFA203E}" dt="2024-03-13T10:01:34.067" v="13" actId="1076"/>
          <ac:spMkLst>
            <pc:docMk/>
            <pc:sldMk cId="0" sldId="263"/>
            <ac:spMk id="322" creationId="{00000000-0000-0000-0000-000000000000}"/>
          </ac:spMkLst>
        </pc:spChg>
        <pc:spChg chg="mod">
          <ac:chgData name="hindezzine3 (hindezzine3@gmail.com)" userId="S::hindezzine3_gmail.com#ext#@worldhealthorg.onmicrosoft.com::a0e1327b-9ea3-4c75-a998-a68700beedf6" providerId="AD" clId="Web-{4D62A00A-E8D8-6E2D-4891-5F118DFA203E}" dt="2024-03-13T10:01:39.693" v="14" actId="1076"/>
          <ac:spMkLst>
            <pc:docMk/>
            <pc:sldMk cId="0" sldId="263"/>
            <ac:spMk id="323" creationId="{00000000-0000-0000-0000-000000000000}"/>
          </ac:spMkLst>
        </pc:spChg>
      </pc:sldChg>
      <pc:sldChg chg="modSp">
        <pc:chgData name="hindezzine3 (hindezzine3@gmail.com)" userId="S::hindezzine3_gmail.com#ext#@worldhealthorg.onmicrosoft.com::a0e1327b-9ea3-4c75-a998-a68700beedf6" providerId="AD" clId="Web-{4D62A00A-E8D8-6E2D-4891-5F118DFA203E}" dt="2024-03-13T10:01:18.378" v="12" actId="1076"/>
        <pc:sldMkLst>
          <pc:docMk/>
          <pc:sldMk cId="0" sldId="264"/>
        </pc:sldMkLst>
        <pc:spChg chg="mod">
          <ac:chgData name="hindezzine3 (hindezzine3@gmail.com)" userId="S::hindezzine3_gmail.com#ext#@worldhealthorg.onmicrosoft.com::a0e1327b-9ea3-4c75-a998-a68700beedf6" providerId="AD" clId="Web-{4D62A00A-E8D8-6E2D-4891-5F118DFA203E}" dt="2024-03-13T10:01:18.378" v="12" actId="1076"/>
          <ac:spMkLst>
            <pc:docMk/>
            <pc:sldMk cId="0" sldId="264"/>
            <ac:spMk id="328" creationId="{00000000-0000-0000-0000-000000000000}"/>
          </ac:spMkLst>
        </pc:spChg>
      </pc:sldChg>
      <pc:sldChg chg="modSp">
        <pc:chgData name="hindezzine3 (hindezzine3@gmail.com)" userId="S::hindezzine3_gmail.com#ext#@worldhealthorg.onmicrosoft.com::a0e1327b-9ea3-4c75-a998-a68700beedf6" providerId="AD" clId="Web-{4D62A00A-E8D8-6E2D-4891-5F118DFA203E}" dt="2024-03-13T10:00:32.281" v="7" actId="1076"/>
        <pc:sldMkLst>
          <pc:docMk/>
          <pc:sldMk cId="0" sldId="266"/>
        </pc:sldMkLst>
        <pc:spChg chg="mod">
          <ac:chgData name="hindezzine3 (hindezzine3@gmail.com)" userId="S::hindezzine3_gmail.com#ext#@worldhealthorg.onmicrosoft.com::a0e1327b-9ea3-4c75-a998-a68700beedf6" providerId="AD" clId="Web-{4D62A00A-E8D8-6E2D-4891-5F118DFA203E}" dt="2024-03-13T10:00:32.281" v="7" actId="1076"/>
          <ac:spMkLst>
            <pc:docMk/>
            <pc:sldMk cId="0" sldId="266"/>
            <ac:spMk id="342" creationId="{00000000-0000-0000-0000-000000000000}"/>
          </ac:spMkLst>
        </pc:spChg>
      </pc:sldChg>
      <pc:sldChg chg="modSp">
        <pc:chgData name="hindezzine3 (hindezzine3@gmail.com)" userId="S::hindezzine3_gmail.com#ext#@worldhealthorg.onmicrosoft.com::a0e1327b-9ea3-4c75-a998-a68700beedf6" providerId="AD" clId="Web-{4D62A00A-E8D8-6E2D-4891-5F118DFA203E}" dt="2024-03-13T10:01:06.487" v="11" actId="1076"/>
        <pc:sldMkLst>
          <pc:docMk/>
          <pc:sldMk cId="0" sldId="267"/>
        </pc:sldMkLst>
        <pc:spChg chg="mod">
          <ac:chgData name="hindezzine3 (hindezzine3@gmail.com)" userId="S::hindezzine3_gmail.com#ext#@worldhealthorg.onmicrosoft.com::a0e1327b-9ea3-4c75-a998-a68700beedf6" providerId="AD" clId="Web-{4D62A00A-E8D8-6E2D-4891-5F118DFA203E}" dt="2024-03-13T10:00:40.032" v="8" actId="1076"/>
          <ac:spMkLst>
            <pc:docMk/>
            <pc:sldMk cId="0" sldId="267"/>
            <ac:spMk id="348" creationId="{00000000-0000-0000-0000-000000000000}"/>
          </ac:spMkLst>
        </pc:spChg>
        <pc:spChg chg="mod">
          <ac:chgData name="hindezzine3 (hindezzine3@gmail.com)" userId="S::hindezzine3_gmail.com#ext#@worldhealthorg.onmicrosoft.com::a0e1327b-9ea3-4c75-a998-a68700beedf6" providerId="AD" clId="Web-{4D62A00A-E8D8-6E2D-4891-5F118DFA203E}" dt="2024-03-13T10:00:59.283" v="10" actId="1076"/>
          <ac:spMkLst>
            <pc:docMk/>
            <pc:sldMk cId="0" sldId="267"/>
            <ac:spMk id="349" creationId="{00000000-0000-0000-0000-000000000000}"/>
          </ac:spMkLst>
        </pc:spChg>
        <pc:spChg chg="mod">
          <ac:chgData name="hindezzine3 (hindezzine3@gmail.com)" userId="S::hindezzine3_gmail.com#ext#@worldhealthorg.onmicrosoft.com::a0e1327b-9ea3-4c75-a998-a68700beedf6" providerId="AD" clId="Web-{4D62A00A-E8D8-6E2D-4891-5F118DFA203E}" dt="2024-03-13T10:01:06.487" v="11" actId="1076"/>
          <ac:spMkLst>
            <pc:docMk/>
            <pc:sldMk cId="0" sldId="267"/>
            <ac:spMk id="350" creationId="{00000000-0000-0000-0000-000000000000}"/>
          </ac:spMkLst>
        </pc:spChg>
      </pc:sldChg>
      <pc:sldChg chg="modSp">
        <pc:chgData name="hindezzine3 (hindezzine3@gmail.com)" userId="S::hindezzine3_gmail.com#ext#@worldhealthorg.onmicrosoft.com::a0e1327b-9ea3-4c75-a998-a68700beedf6" providerId="AD" clId="Web-{4D62A00A-E8D8-6E2D-4891-5F118DFA203E}" dt="2024-03-13T10:00:47.970" v="9" actId="1076"/>
        <pc:sldMkLst>
          <pc:docMk/>
          <pc:sldMk cId="0" sldId="268"/>
        </pc:sldMkLst>
        <pc:spChg chg="mod">
          <ac:chgData name="hindezzine3 (hindezzine3@gmail.com)" userId="S::hindezzine3_gmail.com#ext#@worldhealthorg.onmicrosoft.com::a0e1327b-9ea3-4c75-a998-a68700beedf6" providerId="AD" clId="Web-{4D62A00A-E8D8-6E2D-4891-5F118DFA203E}" dt="2024-03-13T10:00:47.970" v="9" actId="1076"/>
          <ac:spMkLst>
            <pc:docMk/>
            <pc:sldMk cId="0" sldId="268"/>
            <ac:spMk id="35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6" name="Shape 276"/>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2811466020"/>
      </p:ext>
    </p:extLst>
  </p:cSld>
  <p:clrMap bg1="lt1" tx1="dk1" bg2="lt2" tx2="dk2" accent1="accent1" accent2="accent2" accent3="accent3" accent4="accent4" accent5="accent5" accent6="accent6" hlink="hlink" folHlink="folHlink"/>
  <p:notesStyle>
    <a:lvl1pPr algn="r" rtl="1" latinLnBrk="0">
      <a:defRPr sz="1200">
        <a:latin typeface="+mn-lt"/>
        <a:ea typeface="+mn-ea"/>
        <a:cs typeface="+mn-cs"/>
        <a:sym typeface="Source Sans Pro Regular"/>
      </a:defRPr>
    </a:lvl1pPr>
    <a:lvl2pPr indent="228600" algn="r" rtl="1" latinLnBrk="0">
      <a:defRPr sz="1200">
        <a:latin typeface="+mn-lt"/>
        <a:ea typeface="+mn-ea"/>
        <a:cs typeface="+mn-cs"/>
        <a:sym typeface="Source Sans Pro Regular"/>
      </a:defRPr>
    </a:lvl2pPr>
    <a:lvl3pPr indent="457200" algn="r" rtl="1" latinLnBrk="0">
      <a:defRPr sz="1200">
        <a:latin typeface="+mn-lt"/>
        <a:ea typeface="+mn-ea"/>
        <a:cs typeface="+mn-cs"/>
        <a:sym typeface="Source Sans Pro Regular"/>
      </a:defRPr>
    </a:lvl3pPr>
    <a:lvl4pPr indent="685800" algn="r" rtl="1" latinLnBrk="0">
      <a:defRPr sz="1200">
        <a:latin typeface="+mn-lt"/>
        <a:ea typeface="+mn-ea"/>
        <a:cs typeface="+mn-cs"/>
        <a:sym typeface="Source Sans Pro Regular"/>
      </a:defRPr>
    </a:lvl4pPr>
    <a:lvl5pPr indent="914400" algn="r" rtl="1" latinLnBrk="0">
      <a:defRPr sz="1200">
        <a:latin typeface="+mn-lt"/>
        <a:ea typeface="+mn-ea"/>
        <a:cs typeface="+mn-cs"/>
        <a:sym typeface="Source Sans Pro Regular"/>
      </a:defRPr>
    </a:lvl5pPr>
    <a:lvl6pPr indent="1143000" algn="r" rtl="1" latinLnBrk="0">
      <a:defRPr sz="1200">
        <a:latin typeface="+mn-lt"/>
        <a:ea typeface="+mn-ea"/>
        <a:cs typeface="+mn-cs"/>
        <a:sym typeface="Source Sans Pro Regular"/>
      </a:defRPr>
    </a:lvl6pPr>
    <a:lvl7pPr indent="1371600" algn="r" rtl="1" latinLnBrk="0">
      <a:defRPr sz="1200">
        <a:latin typeface="+mn-lt"/>
        <a:ea typeface="+mn-ea"/>
        <a:cs typeface="+mn-cs"/>
        <a:sym typeface="Source Sans Pro Regular"/>
      </a:defRPr>
    </a:lvl7pPr>
    <a:lvl8pPr indent="1600200" algn="r" rtl="1" latinLnBrk="0">
      <a:defRPr sz="1200">
        <a:latin typeface="+mn-lt"/>
        <a:ea typeface="+mn-ea"/>
        <a:cs typeface="+mn-cs"/>
        <a:sym typeface="Source Sans Pro Regular"/>
      </a:defRPr>
    </a:lvl8pPr>
    <a:lvl9pPr indent="1828800" algn="r" rtl="1"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9" name="Shape 289"/>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917464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hape 29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8" name="Shape 298"/>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4140271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hape 33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5" name="Shape 335"/>
          <p:cNvSpPr>
            <a:spLocks noGrp="1"/>
          </p:cNvSpPr>
          <p:nvPr>
            <p:ph type="body" sz="quarter" idx="1"/>
          </p:nvPr>
        </p:nvSpPr>
        <p:spPr>
          <a:prstGeom prst="rect">
            <a:avLst/>
          </a:prstGeom>
        </p:spPr>
        <p:txBody>
          <a:bodyPr rtlCol="1"/>
          <a:lstStyle/>
          <a:p>
            <a:pPr rtl="1"/>
            <a:r>
              <a:t>(1)- Information on Policy Directive on Protection from sexual exploitation and sexual abuse (SEA), WHO, Information note: 23/2021</a:t>
            </a:r>
          </a:p>
          <a:p>
            <a:pPr rtl="1"/>
            <a:r>
              <a:t>https://cdn.who.int/media/docs/default-source/ethics/information-on-policy-directive-on-protection-from-sexual-exploitation-and-sexual-abuse-.pdf?sfvrsn=8926f2fa_19&amp;download=true</a:t>
            </a:r>
          </a:p>
          <a:p>
            <a:pPr rtl="1"/>
            <a:endParaRPr/>
          </a:p>
          <a:p>
            <a:pPr rtl="1"/>
            <a:r>
              <a:t>(2)- WHO Ethical and safety recommendations for researching, documenting and monitoring sexual violence in emergencies </a:t>
            </a:r>
          </a:p>
          <a:p>
            <a:pPr rtl="1"/>
            <a:r>
              <a:t>https://www.who.int/gender/documents/OMS_Ethics&amp;Safety10Aug07.pdf</a:t>
            </a:r>
          </a:p>
        </p:txBody>
      </p:sp>
    </p:spTree>
    <p:extLst>
      <p:ext uri="{BB962C8B-B14F-4D97-AF65-F5344CB8AC3E}">
        <p14:creationId xmlns:p14="http://schemas.microsoft.com/office/powerpoint/2010/main" val="20848226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5"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6"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pic>
        <p:nvPicPr>
          <p:cNvPr id="27"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pic>
        <p:nvPicPr>
          <p:cNvPr id="14" name="Image 13"/>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62"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63"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64"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16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F11BC626-438C-AF43-7E02-43AE14859912}"/>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7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75"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76"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77"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pic>
        <p:nvPicPr>
          <p:cNvPr id="17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462B2FFE-C847-C4B6-0192-03B66FEC7CE8}"/>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86"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pic>
        <p:nvPicPr>
          <p:cNvPr id="187"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91"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92"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93"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194"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95"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6"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DCF74B8-00F6-8412-9244-F6A4A7C0B2CE}"/>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07"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08"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09"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210" name="Rectangle 2"/>
          <p:cNvSpPr txBox="1"/>
          <p:nvPr/>
        </p:nvSpPr>
        <p:spPr>
          <a:xfrm>
            <a:off x="198323" y="-20327"/>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dirty="0"/>
          </a:p>
        </p:txBody>
      </p:sp>
      <p:sp>
        <p:nvSpPr>
          <p:cNvPr id="211"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BA4F8CD-076E-D7E5-5874-58F96B65E38F}"/>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22"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23"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24"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225" name="Title Text"/>
          <p:cNvSpPr txBox="1">
            <a:spLocks noGrp="1"/>
          </p:cNvSpPr>
          <p:nvPr>
            <p:ph type="title"/>
          </p:nvPr>
        </p:nvSpPr>
        <p:spPr>
          <a:xfrm>
            <a:off x="288953" y="-43663"/>
            <a:ext cx="3571876" cy="646113"/>
          </a:xfrm>
          <a:prstGeom prst="rect">
            <a:avLst/>
          </a:prstGeom>
        </p:spPr>
        <p:txBody>
          <a:bodyPr rtlCol="1"/>
          <a:lstStyle/>
          <a:p>
            <a:pPr rtl="1"/>
            <a:r>
              <a:t>Title Text</a:t>
            </a:r>
          </a:p>
        </p:txBody>
      </p:sp>
      <p:sp>
        <p:nvSpPr>
          <p:cNvPr id="226"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991FF580-FA53-6EEE-4B0D-64502996C066}"/>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37"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38"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39"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240"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41" name="Text Placeholder 5"/>
          <p:cNvSpPr>
            <a:spLocks noGrp="1"/>
          </p:cNvSpPr>
          <p:nvPr>
            <p:ph type="body" sz="quarter" idx="21"/>
          </p:nvPr>
        </p:nvSpPr>
        <p:spPr>
          <a:xfrm>
            <a:off x="207963" y="69849"/>
            <a:ext cx="8995672" cy="646115"/>
          </a:xfrm>
          <a:prstGeom prst="rect">
            <a:avLst/>
          </a:prstGeom>
        </p:spPr>
        <p:txBody>
          <a:bodyPr rtlCol="1" anchor="ctr"/>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3A6916F0-BFE5-F99E-3464-508B6595F6C3}"/>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52"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53"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54"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255"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AEBFC9D-2BE6-3A58-45D3-E5DB442AB7CF}"/>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27005" y="-78043"/>
            <a:ext cx="7930867" cy="1013492"/>
          </a:xfrm>
          <a:prstGeom prst="rect">
            <a:avLst/>
          </a:prstGeom>
          <a:ln w="12700">
            <a:miter lim="400000"/>
          </a:ln>
        </p:spPr>
      </p:pic>
      <p:pic>
        <p:nvPicPr>
          <p:cNvPr id="26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66"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67"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68"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269"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AA21E92-6358-341D-0C3C-8BE5C38A1ED7}"/>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40"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41"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42"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E951B25-9A65-B814-5177-964A4A7E40CB}"/>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5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55"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56"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A3774E1D-2409-3C4D-EA0C-657C5640DCBB}"/>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7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71"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72"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73"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A8CB76C-4BD3-B414-2422-5467A5B10184}"/>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87"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88"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89"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90" name="TextBox 4"/>
          <p:cNvSpPr txBox="1"/>
          <p:nvPr/>
        </p:nvSpPr>
        <p:spPr>
          <a:xfrm>
            <a:off x="403461" y="669120"/>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91"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93"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627C4A5-0BED-A723-C752-0EF0DB9FA9FC}"/>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0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0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05"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06"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107"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08" name="TextBox 5"/>
          <p:cNvSpPr txBox="1"/>
          <p:nvPr/>
        </p:nvSpPr>
        <p:spPr>
          <a:xfrm>
            <a:off x="403461" y="668220"/>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C446E7B-FD0D-6796-84FD-AA1430744795}"/>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21"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22"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23"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124"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25" name="TextBox 6"/>
          <p:cNvSpPr txBox="1"/>
          <p:nvPr/>
        </p:nvSpPr>
        <p:spPr>
          <a:xfrm>
            <a:off x="403461" y="668220"/>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2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924DA3D-A2EA-D689-EABA-31140D3A5541}"/>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3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39"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40"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141"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42" name="TextBox 6"/>
          <p:cNvSpPr txBox="1"/>
          <p:nvPr/>
        </p:nvSpPr>
        <p:spPr>
          <a:xfrm>
            <a:off x="403460" y="668215"/>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E3FC50F-0BB3-581B-A986-09D74DFE8782}"/>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5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rtlCol="1">
            <a:spAutoFit/>
          </a:bodyPr>
          <a:lstStyle>
            <a:lvl1pPr algn="r" rtl="1">
              <a:defRPr sz="1400">
                <a:solidFill>
                  <a:srgbClr val="FFFFFF"/>
                </a:solidFill>
                <a:latin typeface="+mn-lt"/>
                <a:ea typeface="+mn-ea"/>
                <a:cs typeface="+mn-cs"/>
                <a:sym typeface="Source Sans Pro Regular"/>
              </a:defRPr>
            </a:lvl1pPr>
          </a:lstStyle>
          <a:p>
            <a:pPr rtl="1"/>
            <a:fld id="{86CB4B4D-7CA3-9044-876B-883B54F8677D}" type="slidenum">
              <a:t>‹N°›</a:t>
            </a:fld>
            <a:endParaRPr/>
          </a:p>
        </p:txBody>
      </p:sp>
      <p:sp>
        <p:nvSpPr>
          <p:cNvPr id="6"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7" name="Subtitle 5"/>
          <p:cNvSpPr txBox="1"/>
          <p:nvPr/>
        </p:nvSpPr>
        <p:spPr>
          <a:xfrm>
            <a:off x="8141142" y="650990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8" name="Subtitle 5"/>
          <p:cNvSpPr txBox="1"/>
          <p:nvPr/>
        </p:nvSpPr>
        <p:spPr>
          <a:xfrm>
            <a:off x="8141142" y="6655474"/>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0" name="TextBox 5"/>
          <p:cNvSpPr txBox="1"/>
          <p:nvPr/>
        </p:nvSpPr>
        <p:spPr>
          <a:xfrm>
            <a:off x="4400181" y="2325452"/>
            <a:ext cx="3721502"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5BAC1468-FCFA-967D-AA3B-F18DD790C0FA}"/>
              </a:ext>
            </a:extLst>
          </p:cNvPr>
          <p:cNvSpPr txBox="1">
            <a:spLocks/>
          </p:cNvSpPr>
          <p:nvPr userDrawn="1"/>
        </p:nvSpPr>
        <p:spPr>
          <a:xfrm>
            <a:off x="1185486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a:t>
            </a:fld>
            <a:endParaRPr/>
          </a:p>
        </p:txBody>
      </p:sp>
      <p:sp>
        <p:nvSpPr>
          <p:cNvPr id="279" name="Title 2"/>
          <p:cNvSpPr txBox="1">
            <a:spLocks noGrp="1"/>
          </p:cNvSpPr>
          <p:nvPr>
            <p:ph type="title"/>
          </p:nvPr>
        </p:nvSpPr>
        <p:spPr>
          <a:xfrm>
            <a:off x="-267715" y="1505715"/>
            <a:ext cx="5007933" cy="241027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الوقاية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من الاستغلال والانتهاك الجنسيين</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والتحرش الجنسي والتصدي لها  </a:t>
            </a:r>
            <a:br>
              <a:rPr b="1" dirty="0">
                <a:latin typeface="Sakkal Majalla" panose="02000000000000000000" pitchFamily="2" charset="-78"/>
                <a:cs typeface="Sakkal Majalla" panose="02000000000000000000" pitchFamily="2" charset="-78"/>
              </a:rPr>
            </a:br>
            <a:br>
              <a:rPr lang="fr-F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ea typeface="Arial"/>
                <a:cs typeface="Sakkal Majalla" panose="02000000000000000000" pitchFamily="2" charset="-78"/>
                <a:sym typeface="Arial"/>
              </a:rPr>
              <a:t>سيناريو ميداني</a:t>
            </a:r>
          </a:p>
        </p:txBody>
      </p:sp>
      <p:sp>
        <p:nvSpPr>
          <p:cNvPr id="280" name="TextBox 1"/>
          <p:cNvSpPr txBox="1"/>
          <p:nvPr/>
        </p:nvSpPr>
        <p:spPr>
          <a:xfrm>
            <a:off x="5421412" y="3559316"/>
            <a:ext cx="3654535"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lang="ar" sz="2800">
                <a:latin typeface="Sakkal Majalla" panose="02000000000000000000" pitchFamily="2" charset="-78"/>
                <a:cs typeface="Sakkal Majalla" panose="02000000000000000000" pitchFamily="2" charset="-78"/>
              </a:rPr>
              <a:t>المدة الزمنية: 30 - 45 دقيقة</a:t>
            </a:r>
          </a:p>
        </p:txBody>
      </p:sp>
      <p:sp>
        <p:nvSpPr>
          <p:cNvPr id="281" name="TextBox 7"/>
          <p:cNvSpPr txBox="1"/>
          <p:nvPr/>
        </p:nvSpPr>
        <p:spPr>
          <a:xfrm>
            <a:off x="-28725" y="963266"/>
            <a:ext cx="6055912"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sz="3600" b="1" dirty="0">
                <a:latin typeface="Sakkal Majalla" panose="02000000000000000000" pitchFamily="2" charset="-78"/>
                <a:cs typeface="Sakkal Majalla" panose="02000000000000000000" pitchFamily="2" charset="-78"/>
              </a:rPr>
              <a:t>A7.1c</a:t>
            </a:r>
            <a:endParaRPr lang="ar" sz="3600" b="1" dirty="0">
              <a:latin typeface="Sakkal Majalla" panose="02000000000000000000" pitchFamily="2" charset="-78"/>
              <a:cs typeface="Sakkal Majalla" panose="02000000000000000000" pitchFamily="2" charset="-78"/>
            </a:endParaRPr>
          </a:p>
        </p:txBody>
      </p:sp>
      <p:sp>
        <p:nvSpPr>
          <p:cNvPr id="282" name="TextBox 10"/>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10</a:t>
            </a:fld>
            <a:endParaRPr/>
          </a:p>
        </p:txBody>
      </p:sp>
      <p:sp>
        <p:nvSpPr>
          <p:cNvPr id="338" name="Titre 1"/>
          <p:cNvSpPr txBox="1">
            <a:spLocks noGrp="1"/>
          </p:cNvSpPr>
          <p:nvPr>
            <p:ph type="title" idx="4294967295"/>
          </p:nvPr>
        </p:nvSpPr>
        <p:spPr>
          <a:xfrm>
            <a:off x="201552" y="-90824"/>
            <a:ext cx="6838733" cy="1123696"/>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أمثلة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p>
        </p:txBody>
      </p:sp>
      <p:sp>
        <p:nvSpPr>
          <p:cNvPr id="339" name="ZoneTexte 2"/>
          <p:cNvSpPr txBox="1"/>
          <p:nvPr/>
        </p:nvSpPr>
        <p:spPr>
          <a:xfrm>
            <a:off x="726036" y="1198901"/>
            <a:ext cx="10739927" cy="492633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spAutoFit/>
          </a:bodyPr>
          <a:lstStyle/>
          <a:p>
            <a:pPr rtl="1">
              <a:lnSpc>
                <a:spcPct val="130000"/>
              </a:lnSpc>
              <a:defRPr sz="2000">
                <a:latin typeface="+mn-lt"/>
                <a:ea typeface="+mn-ea"/>
                <a:cs typeface="+mn-cs"/>
                <a:sym typeface="Source Sans Pro Regular"/>
              </a:defRPr>
            </a:pPr>
            <a:r>
              <a:rPr lang="ar" b="1" dirty="0">
                <a:solidFill>
                  <a:srgbClr val="C00000"/>
                </a:solidFill>
                <a:latin typeface="Sakkal Majalla" panose="02000000000000000000" pitchFamily="2" charset="-78"/>
                <a:cs typeface="Sakkal Majalla" panose="02000000000000000000" pitchFamily="2" charset="-78"/>
              </a:rPr>
              <a:t>قد تشمل المواقف التي تُمثل فعلًا للاستغلال الجنسي والانتهاك الجنسي الآتي:</a:t>
            </a: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اللمس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المرغوب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ذ</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a:t>
            </a: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جعل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شرطًا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المساعدة</a:t>
            </a:r>
            <a:r>
              <a:rPr dirty="0">
                <a:latin typeface="Sakkal Majalla" panose="02000000000000000000" pitchFamily="2" charset="-78"/>
                <a:cs typeface="Sakkal Majalla" panose="02000000000000000000" pitchFamily="2" charset="-78"/>
              </a:rPr>
              <a:t>.</a:t>
            </a: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القسري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إجبار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البغاء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الإباحية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رفض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المأمونة</a:t>
            </a:r>
            <a:r>
              <a:rPr dirty="0">
                <a:latin typeface="Sakkal Majalla" panose="02000000000000000000" pitchFamily="2" charset="-78"/>
                <a:cs typeface="Sakkal Majalla" panose="02000000000000000000" pitchFamily="2" charset="-78"/>
              </a:rPr>
              <a:t>.</a:t>
            </a: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تسجيل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فيديو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ونشرها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إذن</a:t>
            </a:r>
            <a:r>
              <a:rPr dirty="0">
                <a:latin typeface="Sakkal Majalla" panose="02000000000000000000" pitchFamily="2" charset="-78"/>
                <a:cs typeface="Sakkal Majalla" panose="02000000000000000000" pitchFamily="2" charset="-78"/>
              </a:rPr>
              <a:t>.</a:t>
            </a: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الادعاء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التهديد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بالادعاء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وثائق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قانونية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تُثبت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البغاء</a:t>
            </a:r>
            <a:r>
              <a:rPr dirty="0">
                <a:latin typeface="Sakkal Majalla" panose="02000000000000000000" pitchFamily="2" charset="-78"/>
                <a:cs typeface="Sakkal Majalla" panose="02000000000000000000" pitchFamily="2" charset="-78"/>
              </a:rPr>
              <a:t>.</a:t>
            </a: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نعت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بألقاب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الإصرار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شيء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النكات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مُخيفة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جارحة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إخبار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مضطر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شرطًا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شيء</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11</a:t>
            </a:fld>
            <a:endParaRPr/>
          </a:p>
        </p:txBody>
      </p:sp>
      <p:sp>
        <p:nvSpPr>
          <p:cNvPr id="342" name="Title 1"/>
          <p:cNvSpPr txBox="1">
            <a:spLocks noGrp="1"/>
          </p:cNvSpPr>
          <p:nvPr>
            <p:ph type="title"/>
          </p:nvPr>
        </p:nvSpPr>
        <p:spPr>
          <a:xfrm>
            <a:off x="-817722" y="748942"/>
            <a:ext cx="3264196" cy="1932377"/>
          </a:xfrm>
          <a:prstGeom prst="rect">
            <a:avLst/>
          </a:prstGeom>
        </p:spPr>
        <p:txBody>
          <a:bodyPr rtlCol="1" anchor="t"/>
          <a:lstStyle/>
          <a:p>
            <a:pPr rtl="1"/>
            <a:r>
              <a:rPr lang="ar" b="1" dirty="0">
                <a:latin typeface="Sakkal Majalla" panose="02000000000000000000" pitchFamily="2" charset="-78"/>
                <a:cs typeface="Sakkal Majalla" panose="02000000000000000000" pitchFamily="2" charset="-78"/>
              </a:rPr>
              <a:t>السؤال 3</a:t>
            </a:r>
          </a:p>
        </p:txBody>
      </p:sp>
      <p:sp>
        <p:nvSpPr>
          <p:cNvPr id="343" name="Espace réservé du contenu 2"/>
          <p:cNvSpPr txBox="1">
            <a:spLocks noGrp="1"/>
          </p:cNvSpPr>
          <p:nvPr>
            <p:ph type="body" idx="1"/>
          </p:nvPr>
        </p:nvSpPr>
        <p:spPr>
          <a:xfrm>
            <a:off x="4169640" y="855662"/>
            <a:ext cx="7529514" cy="5546726"/>
          </a:xfrm>
          <a:prstGeom prst="rect">
            <a:avLst/>
          </a:prstGeom>
        </p:spPr>
        <p:txBody>
          <a:bodyPr rtlCol="1" anchor="ctr">
            <a:normAutofit/>
          </a:bodyPr>
          <a:lstStyle/>
          <a:p>
            <a:pPr marL="0" indent="0" rtl="1">
              <a:buSzTx/>
              <a:buNone/>
              <a:defRPr sz="2800">
                <a:solidFill>
                  <a:srgbClr val="C00000"/>
                </a:solidFill>
                <a:latin typeface="Source Sans Pro Bold"/>
                <a:ea typeface="Source Sans Pro Bold"/>
                <a:cs typeface="Source Sans Pro Bold"/>
                <a:sym typeface="Source Sans Pro Bold"/>
              </a:defRPr>
            </a:pPr>
            <a:r>
              <a:rPr lang="ar" sz="2400">
                <a:latin typeface="Sakkal Majalla" panose="02000000000000000000" pitchFamily="2" charset="-78"/>
                <a:cs typeface="Sakkal Majalla" panose="02000000000000000000" pitchFamily="2" charset="-78"/>
              </a:rPr>
              <a:t>س3: ما الذي يتعين على أعضاء فريق الاستجابة السريعة فعله للوقاية من الانتهاك الجنسي والاستغلال الجنسي؟</a:t>
            </a:r>
          </a:p>
          <a:p>
            <a:pPr rtl="1">
              <a:defRPr sz="2800">
                <a:solidFill>
                  <a:srgbClr val="C00000"/>
                </a:solidFill>
                <a:latin typeface="Source Sans Pro Bold"/>
                <a:ea typeface="Source Sans Pro Bold"/>
                <a:cs typeface="Source Sans Pro Bold"/>
                <a:sym typeface="Source Sans Pro Bold"/>
              </a:defRPr>
            </a:pPr>
            <a:endParaRPr sz="2400" dirty="0">
              <a:latin typeface="Sakkal Majalla" panose="02000000000000000000" pitchFamily="2" charset="-78"/>
              <a:cs typeface="Sakkal Majalla" panose="02000000000000000000" pitchFamily="2" charset="-78"/>
            </a:endParaRPr>
          </a:p>
          <a:p>
            <a:pPr rtl="1">
              <a:buFont typeface="Courier New"/>
              <a:buChar char="o"/>
              <a:defRPr sz="2800">
                <a:solidFill>
                  <a:srgbClr val="C00000"/>
                </a:solidFill>
                <a:latin typeface="Source Sans Pro Bold"/>
                <a:ea typeface="Source Sans Pro Bold"/>
                <a:cs typeface="Source Sans Pro Bold"/>
                <a:sym typeface="Source Sans Pro Bold"/>
              </a:defRPr>
            </a:pPr>
            <a:endParaRPr sz="2400" dirty="0">
              <a:latin typeface="Sakkal Majalla" panose="02000000000000000000" pitchFamily="2" charset="-78"/>
              <a:cs typeface="Sakkal Majalla" panose="02000000000000000000" pitchFamily="2" charset="-78"/>
            </a:endParaRPr>
          </a:p>
        </p:txBody>
      </p:sp>
      <p:sp>
        <p:nvSpPr>
          <p:cNvPr id="344" name="Rounded Rectangle 4"/>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12</a:t>
            </a:fld>
            <a:endParaRPr/>
          </a:p>
        </p:txBody>
      </p:sp>
      <p:sp>
        <p:nvSpPr>
          <p:cNvPr id="348" name="Title 3"/>
          <p:cNvSpPr txBox="1">
            <a:spLocks noGrp="1"/>
          </p:cNvSpPr>
          <p:nvPr>
            <p:ph type="title"/>
          </p:nvPr>
        </p:nvSpPr>
        <p:spPr>
          <a:xfrm>
            <a:off x="-755722" y="656056"/>
            <a:ext cx="3264196" cy="1932377"/>
          </a:xfrm>
          <a:prstGeom prst="rect">
            <a:avLst/>
          </a:prstGeom>
        </p:spPr>
        <p:txBody>
          <a:bodyPr rtlCol="1" anchor="t"/>
          <a:lstStyle/>
          <a:p>
            <a:pPr rtl="1"/>
            <a:r>
              <a:rPr lang="ar" b="1" dirty="0">
                <a:latin typeface="Sakkal Majalla" panose="02000000000000000000" pitchFamily="2" charset="-78"/>
                <a:cs typeface="Sakkal Majalla" panose="02000000000000000000" pitchFamily="2" charset="-78"/>
              </a:rPr>
              <a:t>إجابة السؤال 3</a:t>
            </a:r>
          </a:p>
        </p:txBody>
      </p:sp>
      <p:sp>
        <p:nvSpPr>
          <p:cNvPr id="349" name="Espace réservé du contenu 2"/>
          <p:cNvSpPr txBox="1">
            <a:spLocks noGrp="1"/>
          </p:cNvSpPr>
          <p:nvPr>
            <p:ph type="body" idx="1"/>
          </p:nvPr>
        </p:nvSpPr>
        <p:spPr>
          <a:xfrm>
            <a:off x="4107294" y="1145019"/>
            <a:ext cx="7529514" cy="5546726"/>
          </a:xfrm>
          <a:prstGeom prst="rect">
            <a:avLst/>
          </a:prstGeom>
        </p:spPr>
        <p:txBody>
          <a:bodyPr rtlCol="1"/>
          <a:lstStyle/>
          <a:p>
            <a:pPr marL="0" indent="0" rtl="1">
              <a:buSzTx/>
              <a:buNone/>
              <a:defRPr sz="2800">
                <a:solidFill>
                  <a:srgbClr val="C00000"/>
                </a:solidFill>
                <a:latin typeface="Source Sans Pro Bold"/>
                <a:ea typeface="Source Sans Pro Bold"/>
                <a:cs typeface="Source Sans Pro Bold"/>
                <a:sym typeface="Source Sans Pro Bold"/>
              </a:defRPr>
            </a:pPr>
            <a:r>
              <a:rPr lang="ar" sz="2400" b="1" dirty="0">
                <a:latin typeface="Sakkal Majalla" panose="02000000000000000000" pitchFamily="2" charset="-78"/>
                <a:cs typeface="Sakkal Majalla" panose="02000000000000000000" pitchFamily="2" charset="-78"/>
              </a:rPr>
              <a:t>س3: ما الذي يتعين على أعضاء فريق الاستجابة السريعة فعله للوقاية من الانتهاك الجنسي والاستغلال الجنسي؟</a:t>
            </a:r>
          </a:p>
          <a:p>
            <a:pPr marL="0" indent="0" rtl="1">
              <a:buSzTx/>
              <a:buNone/>
              <a:defRPr sz="2800">
                <a:solidFill>
                  <a:srgbClr val="C00000"/>
                </a:solidFill>
                <a:latin typeface="Source Sans Pro Bold"/>
                <a:ea typeface="Source Sans Pro Bold"/>
                <a:cs typeface="Source Sans Pro Bold"/>
                <a:sym typeface="Source Sans Pro Bold"/>
              </a:defRPr>
            </a:pPr>
            <a:endParaRPr dirty="0">
              <a:latin typeface="Sakkal Majalla" panose="02000000000000000000" pitchFamily="2" charset="-78"/>
              <a:cs typeface="Sakkal Majalla" panose="02000000000000000000" pitchFamily="2" charset="-78"/>
            </a:endParaRPr>
          </a:p>
          <a:p>
            <a:pPr rtl="1">
              <a:buFontTx/>
              <a:buChar char="✓"/>
              <a:defRPr sz="2400"/>
            </a:pPr>
            <a:r>
              <a:rPr lang="ar" dirty="0">
                <a:latin typeface="Sakkal Majalla" panose="02000000000000000000" pitchFamily="2" charset="-78"/>
                <a:cs typeface="Sakkal Majalla" panose="02000000000000000000" pitchFamily="2" charset="-78"/>
              </a:rPr>
              <a:t> وضع مدونة لقواعد السلوك تتناول الانتهاك الجنسي والاستغلال الجنسي كي يتبعها أعضاء فريق الاستجابة السريعة.</a:t>
            </a:r>
          </a:p>
          <a:p>
            <a:pPr rtl="1">
              <a:buFontTx/>
              <a:buChar char="✓"/>
              <a:defRPr sz="2400"/>
            </a:pPr>
            <a:r>
              <a:rPr lang="ar" dirty="0">
                <a:latin typeface="Sakkal Majalla" panose="02000000000000000000" pitchFamily="2" charset="-78"/>
                <a:cs typeface="Sakkal Majalla" panose="02000000000000000000" pitchFamily="2" charset="-78"/>
              </a:rPr>
              <a:t> تدريب فِرَق الاستجابة السريعة على هذه المدونة.</a:t>
            </a:r>
          </a:p>
          <a:p>
            <a:pPr rtl="1">
              <a:buFontTx/>
              <a:buChar char="✓"/>
              <a:defRPr sz="2400"/>
            </a:pPr>
            <a:r>
              <a:rPr lang="ar" dirty="0">
                <a:latin typeface="Sakkal Majalla" panose="02000000000000000000" pitchFamily="2" charset="-78"/>
                <a:cs typeface="Sakkal Majalla" panose="02000000000000000000" pitchFamily="2" charset="-78"/>
              </a:rPr>
              <a:t> إزكاء الوعي بشأن المخاطر التي يواجهها أعضاء فريق الاستجابة السريعة: الإجراءات التأديبية، والأمراض المنقولة جنسيً</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ا (فيروس العوز المناعي البشري، والتهاب الكبد، وغيرها)، والهجمات ...</a:t>
            </a:r>
          </a:p>
        </p:txBody>
      </p:sp>
      <p:sp>
        <p:nvSpPr>
          <p:cNvPr id="350" name="ZoneTexte 1"/>
          <p:cNvSpPr txBox="1"/>
          <p:nvPr/>
        </p:nvSpPr>
        <p:spPr>
          <a:xfrm>
            <a:off x="4323600" y="4836422"/>
            <a:ext cx="7157200" cy="119263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lnSpc>
                <a:spcPct val="80000"/>
              </a:lnSpc>
              <a:spcBef>
                <a:spcPts val="400"/>
              </a:spcBef>
              <a:defRPr sz="2000">
                <a:solidFill>
                  <a:srgbClr val="C00000"/>
                </a:solidFill>
                <a:latin typeface="+mn-lt"/>
                <a:ea typeface="+mn-ea"/>
                <a:cs typeface="+mn-cs"/>
                <a:sym typeface="Source Sans Pro Regular"/>
              </a:defRPr>
            </a:lvl1pPr>
          </a:lstStyle>
          <a:p>
            <a:pPr rtl="1"/>
            <a:r>
              <a:rPr lang="ar" sz="2200" dirty="0">
                <a:latin typeface="Sakkal Majalla" panose="02000000000000000000" pitchFamily="2" charset="-78"/>
                <a:cs typeface="Sakkal Majalla" panose="02000000000000000000" pitchFamily="2" charset="-78"/>
              </a:rPr>
              <a:t>يكون أعضاء فريق الاستجابة السريعة على اتصال مباشر مع المستفيدين من الخدمات التي يقدمونها، ويجب أن يحجموا عن إقامة علاقات جنسية معهم</a:t>
            </a:r>
            <a:r>
              <a:rPr lang="ar-EG" sz="2200" dirty="0">
                <a:latin typeface="Sakkal Majalla" panose="02000000000000000000" pitchFamily="2" charset="-78"/>
                <a:cs typeface="Sakkal Majalla" panose="02000000000000000000" pitchFamily="2" charset="-78"/>
              </a:rPr>
              <a:t>. </a:t>
            </a:r>
            <a:r>
              <a:rPr lang="ar" sz="2200" dirty="0">
                <a:latin typeface="Sakkal Majalla" panose="02000000000000000000" pitchFamily="2" charset="-78"/>
                <a:cs typeface="Sakkal Majalla" panose="02000000000000000000" pitchFamily="2" charset="-78"/>
              </a:rPr>
              <a:t>كما أنهم مطالبون بالإبلاغ عن جميع المواقف، التي قد يشتبهون، بحكم طبيعة وظائفهم، أنها تنطوي على أفعال للاستغلال أو الانتهاك الجنسي، أو على علامات تشير إلى هذه الأفعا</a:t>
            </a:r>
            <a:r>
              <a:rPr lang="ar-EG" sz="2200" dirty="0">
                <a:latin typeface="Sakkal Majalla" panose="02000000000000000000" pitchFamily="2" charset="-78"/>
                <a:cs typeface="Sakkal Majalla" panose="02000000000000000000" pitchFamily="2" charset="-78"/>
              </a:rPr>
              <a:t>ل.</a:t>
            </a:r>
            <a:endParaRPr lang="ar" sz="2200" dirty="0">
              <a:latin typeface="Sakkal Majalla" panose="02000000000000000000" pitchFamily="2" charset="-78"/>
              <a:cs typeface="Sakkal Majalla" panose="02000000000000000000" pitchFamily="2" charset="-78"/>
            </a:endParaRPr>
          </a:p>
        </p:txBody>
      </p:sp>
      <p:sp>
        <p:nvSpPr>
          <p:cNvPr id="351" name="Rounded Rectangle 4"/>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13</a:t>
            </a:fld>
            <a:endParaRPr/>
          </a:p>
        </p:txBody>
      </p:sp>
      <p:sp>
        <p:nvSpPr>
          <p:cNvPr id="354" name="Title 1"/>
          <p:cNvSpPr txBox="1">
            <a:spLocks noGrp="1"/>
          </p:cNvSpPr>
          <p:nvPr>
            <p:ph type="title"/>
          </p:nvPr>
        </p:nvSpPr>
        <p:spPr>
          <a:xfrm>
            <a:off x="-357075" y="246179"/>
            <a:ext cx="3264195"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ملاحظة إلى المُيسِّرين:</a:t>
            </a:r>
          </a:p>
        </p:txBody>
      </p:sp>
      <p:sp>
        <p:nvSpPr>
          <p:cNvPr id="355" name="Espace réservé du contenu 2"/>
          <p:cNvSpPr txBox="1">
            <a:spLocks noGrp="1"/>
          </p:cNvSpPr>
          <p:nvPr>
            <p:ph type="body" sz="half" idx="1"/>
          </p:nvPr>
        </p:nvSpPr>
        <p:spPr>
          <a:xfrm>
            <a:off x="4213338" y="2843979"/>
            <a:ext cx="7529514" cy="1170042"/>
          </a:xfrm>
          <a:prstGeom prst="rect">
            <a:avLst/>
          </a:prstGeom>
        </p:spPr>
        <p:txBody>
          <a:bodyPr rtlCol="1">
            <a:normAutofit/>
          </a:bodyPr>
          <a:lstStyle>
            <a:lvl1pPr marL="0" indent="0" algn="r" rtl="1">
              <a:buSzTx/>
              <a:buNone/>
              <a:defRPr sz="2800">
                <a:solidFill>
                  <a:schemeClr val="accent2"/>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يُرجى هنا إضافة </a:t>
            </a:r>
            <a:r>
              <a:rPr lang="ar">
                <a:latin typeface="Sakkal Majalla" panose="02000000000000000000" pitchFamily="2" charset="-78"/>
                <a:cs typeface="Sakkal Majalla" panose="02000000000000000000" pitchFamily="2" charset="-78"/>
              </a:rPr>
              <a:t>الإشارات/ الأقسام ذات الصلة</a:t>
            </a:r>
            <a:r>
              <a:rPr>
                <a:latin typeface="Sakkal Majalla" panose="02000000000000000000" pitchFamily="2" charset="-78"/>
                <a:cs typeface="Sakkal Majalla" panose="02000000000000000000" pitchFamily="2" charset="-78"/>
              </a:rPr>
              <a:t> من مدونة قواعد السلوك الخاصة بالمستجيبين في البلد، إن وُجدت.</a:t>
            </a:r>
          </a:p>
        </p:txBody>
      </p:sp>
      <p:sp>
        <p:nvSpPr>
          <p:cNvPr id="356" name="Rounded Rectangle 4"/>
          <p:cNvSpPr/>
          <p:nvPr/>
        </p:nvSpPr>
        <p:spPr>
          <a:xfrm flipV="1">
            <a:off x="389002" y="1706033"/>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14</a:t>
            </a:fld>
            <a:endParaRPr/>
          </a:p>
        </p:txBody>
      </p:sp>
      <p:sp>
        <p:nvSpPr>
          <p:cNvPr id="2" name="TextBox 1">
            <a:extLst>
              <a:ext uri="{FF2B5EF4-FFF2-40B4-BE49-F238E27FC236}">
                <a16:creationId xmlns:a16="http://schemas.microsoft.com/office/drawing/2014/main" id="{4967907F-1F44-DF1A-E51D-69A0523ACF37}"/>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15</a:t>
            </a:fld>
            <a:endParaRPr/>
          </a:p>
        </p:txBody>
      </p:sp>
      <p:sp>
        <p:nvSpPr>
          <p:cNvPr id="362" name="Content Placeholder 2"/>
          <p:cNvSpPr txBox="1">
            <a:spLocks noGrp="1"/>
          </p:cNvSpPr>
          <p:nvPr>
            <p:ph type="body" idx="1"/>
          </p:nvPr>
        </p:nvSpPr>
        <p:spPr>
          <a:xfrm>
            <a:off x="974797" y="842962"/>
            <a:ext cx="10025284" cy="5206965"/>
          </a:xfrm>
          <a:prstGeom prst="rect">
            <a:avLst/>
          </a:prstGeom>
        </p:spPr>
        <p:txBody>
          <a:bodyPr lIns="0" tIns="0" rIns="0" bIns="0" rtlCol="1">
            <a:normAutofit fontScale="92500" lnSpcReduction="20000"/>
          </a:bodyPr>
          <a:lstStyle/>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none" strike="noStrike" dirty="0">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dirty="0"/>
          </a:p>
        </p:txBody>
      </p:sp>
      <p:sp>
        <p:nvSpPr>
          <p:cNvPr id="2" name="TextBox 1">
            <a:extLst>
              <a:ext uri="{FF2B5EF4-FFF2-40B4-BE49-F238E27FC236}">
                <a16:creationId xmlns:a16="http://schemas.microsoft.com/office/drawing/2014/main" id="{D43A9D13-91AB-83E5-C845-FE07BA44DC05}"/>
              </a:ext>
            </a:extLst>
          </p:cNvPr>
          <p:cNvSpPr txBox="1"/>
          <p:nvPr/>
        </p:nvSpPr>
        <p:spPr>
          <a:xfrm>
            <a:off x="703386" y="51955"/>
            <a:ext cx="2642488"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a:t>
            </a:fld>
            <a:endParaRPr/>
          </a:p>
        </p:txBody>
      </p:sp>
      <p:sp>
        <p:nvSpPr>
          <p:cNvPr id="285" name="Google Shape;307;p8"/>
          <p:cNvSpPr txBox="1">
            <a:spLocks noGrp="1"/>
          </p:cNvSpPr>
          <p:nvPr>
            <p:ph type="title"/>
          </p:nvPr>
        </p:nvSpPr>
        <p:spPr>
          <a:xfrm>
            <a:off x="-223017" y="93321"/>
            <a:ext cx="3264195" cy="1932378"/>
          </a:xfrm>
          <a:prstGeom prst="rect">
            <a:avLst/>
          </a:prstGeom>
        </p:spPr>
        <p:txBody>
          <a:bodyPr lIns="0" tIns="0" rIns="0" bIns="0" rtlCol="1"/>
          <a:lstStyle/>
          <a:p>
            <a:pPr rtl="1"/>
            <a:r>
              <a:rPr lang="ar" b="1" dirty="0">
                <a:latin typeface="Sakkal Majalla" panose="02000000000000000000" pitchFamily="2" charset="-78"/>
                <a:cs typeface="Sakkal Majalla" panose="02000000000000000000" pitchFamily="2" charset="-78"/>
              </a:rPr>
              <a:t>مقدمة</a:t>
            </a:r>
          </a:p>
        </p:txBody>
      </p:sp>
      <p:sp>
        <p:nvSpPr>
          <p:cNvPr id="286" name="Google Shape;308;p8"/>
          <p:cNvSpPr txBox="1">
            <a:spLocks noGrp="1"/>
          </p:cNvSpPr>
          <p:nvPr>
            <p:ph type="body" idx="1"/>
          </p:nvPr>
        </p:nvSpPr>
        <p:spPr>
          <a:xfrm>
            <a:off x="4107294" y="842962"/>
            <a:ext cx="7529514" cy="5546726"/>
          </a:xfrm>
          <a:prstGeom prst="rect">
            <a:avLst/>
          </a:prstGeom>
        </p:spPr>
        <p:txBody>
          <a:bodyPr lIns="0" tIns="0" rIns="0" bIns="0" rtlCol="1" anchor="ctr"/>
          <a:lstStyle/>
          <a:p>
            <a:pPr marL="0" indent="0" rtl="1">
              <a:buSzTx/>
              <a:buNone/>
              <a:defRPr sz="2400"/>
            </a:pP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287" name="Rounded Rectangle 2"/>
          <p:cNvSpPr/>
          <p:nvPr/>
        </p:nvSpPr>
        <p:spPr>
          <a:xfrm flipV="1">
            <a:off x="389000" y="1451945"/>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a:t>
            </a:fld>
            <a:endParaRPr/>
          </a:p>
        </p:txBody>
      </p:sp>
      <p:sp>
        <p:nvSpPr>
          <p:cNvPr id="292" name="Google Shape;308;p8"/>
          <p:cNvSpPr txBox="1"/>
          <p:nvPr/>
        </p:nvSpPr>
        <p:spPr>
          <a:xfrm>
            <a:off x="4258869" y="1834790"/>
            <a:ext cx="6920453" cy="283154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p>
            <a:pPr marL="308609" indent="-308609" rtl="1">
              <a:buClr>
                <a:schemeClr val="accent3">
                  <a:lumOff val="-6274"/>
                </a:schemeClr>
              </a:buClr>
              <a:buSzPts val="2400"/>
              <a:buFont typeface="Arial"/>
              <a:buChar char="•"/>
              <a:defRPr sz="2400">
                <a:latin typeface="+mn-lt"/>
                <a:ea typeface="+mn-ea"/>
                <a:cs typeface="+mn-cs"/>
                <a:sym typeface="Source Sans Pro Regular"/>
              </a:defRPr>
            </a:pPr>
            <a:endParaRPr dirty="0">
              <a:latin typeface="Sakkal Majalla" panose="02000000000000000000" pitchFamily="2" charset="-78"/>
              <a:cs typeface="Sakkal Majalla" panose="02000000000000000000" pitchFamily="2" charset="-78"/>
            </a:endParaRPr>
          </a:p>
          <a:p>
            <a:pPr rtl="1">
              <a:spcBef>
                <a:spcPts val="500"/>
              </a:spcBef>
              <a:buClr>
                <a:schemeClr val="accent3">
                  <a:lumOff val="-6274"/>
                </a:schemeClr>
              </a:buClr>
              <a:buSzPts val="2400"/>
              <a:defRPr sz="2400">
                <a:latin typeface="+mn-lt"/>
                <a:ea typeface="+mn-ea"/>
                <a:cs typeface="+mn-cs"/>
                <a:sym typeface="Source Sans Pro Regular"/>
              </a:defRPr>
            </a:pPr>
            <a:r>
              <a:rPr lang="ar" b="1" dirty="0">
                <a:latin typeface="Sakkal Majalla" panose="02000000000000000000" pitchFamily="2" charset="-78"/>
                <a:cs typeface="Sakkal Majalla" panose="02000000000000000000" pitchFamily="2" charset="-78"/>
              </a:rPr>
              <a:t>بنهاية هذه الجلسة، سيكون بمقدوركم:</a:t>
            </a:r>
          </a:p>
          <a:p>
            <a:pPr rtl="1">
              <a:spcBef>
                <a:spcPts val="500"/>
              </a:spcBef>
              <a:buClr>
                <a:schemeClr val="accent3">
                  <a:lumOff val="-6274"/>
                </a:schemeClr>
              </a:buClr>
              <a:buSzPts val="2400"/>
              <a:defRPr sz="2400">
                <a:latin typeface="+mn-lt"/>
                <a:ea typeface="+mn-ea"/>
                <a:cs typeface="+mn-cs"/>
                <a:sym typeface="Source Sans Pro Regular"/>
              </a:defRPr>
            </a:pPr>
            <a:endParaRPr lang="fr-FR" b="1" dirty="0">
              <a:latin typeface="Sakkal Majalla" panose="02000000000000000000" pitchFamily="2" charset="-78"/>
              <a:cs typeface="Sakkal Majalla" panose="02000000000000000000" pitchFamily="2" charset="-78"/>
            </a:endParaRPr>
          </a:p>
          <a:p>
            <a:pPr marL="308609" indent="-308609" rtl="1">
              <a:spcBef>
                <a:spcPts val="500"/>
              </a:spcBef>
              <a:buClr>
                <a:schemeClr val="accent3">
                  <a:lumOff val="-6274"/>
                </a:schemeClr>
              </a:buClr>
              <a:buSzPts val="24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والتحرش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lang="ar-EG"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308609" indent="-308609" rtl="1">
              <a:spcBef>
                <a:spcPts val="400"/>
              </a:spcBef>
              <a:buClr>
                <a:schemeClr val="accent3">
                  <a:lumOff val="-6274"/>
                </a:schemeClr>
              </a:buClr>
              <a:buSzPts val="2400"/>
              <a:buFont typeface="Arial"/>
              <a:buChar char="•"/>
              <a:defRPr sz="2400">
                <a:latin typeface="+mn-lt"/>
                <a:ea typeface="+mn-ea"/>
                <a:cs typeface="+mn-cs"/>
                <a:sym typeface="Source Sans Pro Regular"/>
              </a:defRPr>
            </a:pPr>
            <a:endParaRPr sz="2000" dirty="0">
              <a:solidFill>
                <a:srgbClr val="10253F"/>
              </a:solidFill>
              <a:latin typeface="Sakkal Majalla" panose="02000000000000000000" pitchFamily="2" charset="-78"/>
              <a:ea typeface="Arial"/>
              <a:cs typeface="Sakkal Majalla" panose="02000000000000000000" pitchFamily="2" charset="-78"/>
              <a:sym typeface="Arial"/>
            </a:endParaRPr>
          </a:p>
          <a:p>
            <a:pPr marL="308609" indent="-308609" rtl="1">
              <a:spcBef>
                <a:spcPts val="500"/>
              </a:spcBef>
              <a:buClr>
                <a:schemeClr val="accent3">
                  <a:lumOff val="-6274"/>
                </a:schemeClr>
              </a:buClr>
              <a:buSzPts val="24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والتحرش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93" name="Title 7"/>
          <p:cNvSpPr txBox="1">
            <a:spLocks noGrp="1"/>
          </p:cNvSpPr>
          <p:nvPr>
            <p:ph type="title"/>
          </p:nvPr>
        </p:nvSpPr>
        <p:spPr>
          <a:xfrm>
            <a:off x="-103764" y="343349"/>
            <a:ext cx="3264195"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أهداف التعلُّم</a:t>
            </a:r>
          </a:p>
        </p:txBody>
      </p:sp>
      <p:sp>
        <p:nvSpPr>
          <p:cNvPr id="294" name="Rounded Rectangle 9"/>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a:t>
            </a:fld>
            <a:endParaRPr/>
          </a:p>
        </p:txBody>
      </p:sp>
      <p:sp>
        <p:nvSpPr>
          <p:cNvPr id="301" name="Espace réservé du contenu 2"/>
          <p:cNvSpPr txBox="1">
            <a:spLocks noGrp="1"/>
          </p:cNvSpPr>
          <p:nvPr>
            <p:ph type="body" idx="1"/>
          </p:nvPr>
        </p:nvSpPr>
        <p:spPr>
          <a:xfrm>
            <a:off x="4273550" y="842962"/>
            <a:ext cx="7196207" cy="5546726"/>
          </a:xfrm>
          <a:prstGeom prst="rect">
            <a:avLst/>
          </a:prstGeom>
        </p:spPr>
        <p:txBody>
          <a:bodyPr rtlCol="1" anchor="ctr"/>
          <a:lstStyle/>
          <a:p>
            <a:pPr marL="0" indent="0" algn="just" rtl="1">
              <a:buSzTx/>
              <a:buNone/>
              <a:defRPr sz="2400"/>
            </a:pP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a:t>
            </a:r>
            <a:r>
              <a:rPr lang="ar-EG" dirty="0">
                <a:latin typeface="Sakkal Majalla" panose="02000000000000000000" pitchFamily="2" charset="-78"/>
                <a:cs typeface="Sakkal Majalla" panose="02000000000000000000" pitchFamily="2" charset="-78"/>
              </a:rPr>
              <a:t>إ</a:t>
            </a:r>
            <a:r>
              <a:rPr dirty="0" err="1">
                <a:latin typeface="Sakkal Majalla" panose="02000000000000000000" pitchFamily="2" charset="-78"/>
                <a:cs typeface="Sakkal Majalla" panose="02000000000000000000" pitchFamily="2" charset="-78"/>
              </a:rPr>
              <a:t>نفلونزا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وبالإضافة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التطعيم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كيميائي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بكميات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محدودة</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وضعت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وزارة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لمنح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للمسنين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أعمارهم</a:t>
            </a:r>
            <a:r>
              <a:rPr lang="ar-EG" dirty="0">
                <a:latin typeface="Sakkal Majalla" panose="02000000000000000000" pitchFamily="2" charset="-78"/>
                <a:cs typeface="Sakkal Majalla" panose="02000000000000000000" pitchFamily="2" charset="-78"/>
              </a:rPr>
              <a:t> 65 </a:t>
            </a:r>
            <a:r>
              <a:rPr dirty="0" err="1">
                <a:latin typeface="Sakkal Majalla" panose="02000000000000000000" pitchFamily="2" charset="-78"/>
                <a:cs typeface="Sakkal Majalla" panose="02000000000000000000" pitchFamily="2" charset="-78"/>
              </a:rPr>
              <a:t>عامًا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فأكبر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والأطفال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سن</a:t>
            </a:r>
            <a:r>
              <a:rPr lang="ar-EG" dirty="0">
                <a:latin typeface="Sakkal Majalla" panose="02000000000000000000" pitchFamily="2" charset="-78"/>
                <a:cs typeface="Sakkal Majalla" panose="02000000000000000000" pitchFamily="2" charset="-78"/>
              </a:rPr>
              <a:t> 6 </a:t>
            </a:r>
            <a:r>
              <a:rPr dirty="0" err="1">
                <a:latin typeface="Sakkal Majalla" panose="02000000000000000000" pitchFamily="2" charset="-78"/>
                <a:cs typeface="Sakkal Majalla" panose="02000000000000000000" pitchFamily="2" charset="-78"/>
              </a:rPr>
              <a:t>أشهر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lang="ar-EG" dirty="0">
                <a:latin typeface="Sakkal Majalla" panose="02000000000000000000" pitchFamily="2" charset="-78"/>
                <a:cs typeface="Sakkal Majalla" panose="02000000000000000000" pitchFamily="2" charset="-78"/>
              </a:rPr>
              <a:t> 5 </a:t>
            </a:r>
            <a:r>
              <a:rPr dirty="0" err="1">
                <a:latin typeface="Sakkal Majalla" panose="02000000000000000000" pitchFamily="2" charset="-78"/>
                <a:cs typeface="Sakkal Majalla" panose="02000000000000000000" pitchFamily="2" charset="-78"/>
              </a:rPr>
              <a:t>سنوات</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وتقترح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امرأة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lang="ar-EG" dirty="0">
                <a:latin typeface="Sakkal Majalla" panose="02000000000000000000" pitchFamily="2" charset="-78"/>
                <a:cs typeface="Sakkal Majalla" panose="02000000000000000000" pitchFamily="2" charset="-78"/>
              </a:rPr>
              <a:t> 29 </a:t>
            </a:r>
            <a:r>
              <a:rPr dirty="0" err="1">
                <a:latin typeface="Sakkal Majalla" panose="02000000000000000000" pitchFamily="2" charset="-78"/>
                <a:cs typeface="Sakkal Majalla" panose="02000000000000000000" pitchFamily="2" charset="-78"/>
              </a:rPr>
              <a:t>عامًا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إعطاء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يعطيها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علبتين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لاستخدامها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مقابل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قضاء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ممتع</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just" rtl="1">
              <a:defRPr sz="2400"/>
            </a:pPr>
            <a:endParaRPr dirty="0">
              <a:latin typeface="Sakkal Majalla" panose="02000000000000000000" pitchFamily="2" charset="-78"/>
              <a:cs typeface="Sakkal Majalla" panose="02000000000000000000" pitchFamily="2" charset="-78"/>
            </a:endParaRPr>
          </a:p>
          <a:p>
            <a:pPr marL="0" indent="0" algn="just" rtl="1">
              <a:buSzTx/>
              <a:buNone/>
              <a:defRPr sz="2400"/>
            </a:pPr>
            <a:endParaRPr dirty="0">
              <a:latin typeface="Sakkal Majalla" panose="02000000000000000000" pitchFamily="2" charset="-78"/>
              <a:cs typeface="Sakkal Majalla" panose="02000000000000000000" pitchFamily="2" charset="-78"/>
            </a:endParaRPr>
          </a:p>
        </p:txBody>
      </p:sp>
      <p:sp>
        <p:nvSpPr>
          <p:cNvPr id="302" name="TextBox 6"/>
          <p:cNvSpPr txBox="1"/>
          <p:nvPr/>
        </p:nvSpPr>
        <p:spPr>
          <a:xfrm>
            <a:off x="-616495" y="839831"/>
            <a:ext cx="2981804"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سيناريو </a:t>
            </a:r>
          </a:p>
        </p:txBody>
      </p:sp>
      <p:sp>
        <p:nvSpPr>
          <p:cNvPr id="303" name="Rounded Rectangle 8"/>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a:t>
            </a:fld>
            <a:endParaRPr/>
          </a:p>
        </p:txBody>
      </p:sp>
      <p:sp>
        <p:nvSpPr>
          <p:cNvPr id="306" name="Title 1"/>
          <p:cNvSpPr txBox="1">
            <a:spLocks noGrp="1"/>
          </p:cNvSpPr>
          <p:nvPr>
            <p:ph type="title"/>
          </p:nvPr>
        </p:nvSpPr>
        <p:spPr>
          <a:xfrm>
            <a:off x="-824914" y="260558"/>
            <a:ext cx="3264195" cy="1710769"/>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السؤال 1</a:t>
            </a:r>
          </a:p>
        </p:txBody>
      </p:sp>
      <p:sp>
        <p:nvSpPr>
          <p:cNvPr id="307" name="Espace réservé du contenu 2"/>
          <p:cNvSpPr txBox="1">
            <a:spLocks noGrp="1"/>
          </p:cNvSpPr>
          <p:nvPr>
            <p:ph type="body" idx="1"/>
          </p:nvPr>
        </p:nvSpPr>
        <p:spPr>
          <a:xfrm>
            <a:off x="4138467" y="811791"/>
            <a:ext cx="7529514" cy="4772646"/>
          </a:xfrm>
          <a:prstGeom prst="rect">
            <a:avLst/>
          </a:prstGeom>
        </p:spPr>
        <p:txBody>
          <a:bodyPr rtlCol="1" anchor="ctr"/>
          <a:lstStyle/>
          <a:p>
            <a:pPr marL="0" indent="0">
              <a:buSzTx/>
              <a:buNone/>
              <a:defRPr sz="2400"/>
            </a:pPr>
            <a:r>
              <a:rPr lang="ar-EG">
                <a:latin typeface="Sakkal Majalla" panose="02000000000000000000" pitchFamily="2" charset="-78"/>
                <a:cs typeface="Sakkal Majalla" panose="02000000000000000000" pitchFamily="2" charset="-78"/>
              </a:rPr>
              <a:t>س1: ما </a:t>
            </a:r>
            <a:r>
              <a:rPr>
                <a:latin typeface="Sakkal Majalla" panose="02000000000000000000" pitchFamily="2" charset="-78"/>
                <a:cs typeface="Sakkal Majalla" panose="02000000000000000000" pitchFamily="2" charset="-78"/>
              </a:rPr>
              <a:t>الذي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عضو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فعله</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Source Sans Pro Bold"/>
              <a:cs typeface="Sakkal Majalla" panose="02000000000000000000" pitchFamily="2" charset="-78"/>
              <a:sym typeface="Source Sans Pro Bold"/>
            </a:endParaRPr>
          </a:p>
          <a:p>
            <a:pPr marL="0" indent="0" rtl="1">
              <a:buSzTx/>
              <a:buNone/>
              <a:defRPr sz="2400"/>
            </a:pPr>
            <a:endParaRPr dirty="0">
              <a:latin typeface="Sakkal Majalla" panose="02000000000000000000" pitchFamily="2" charset="-78"/>
              <a:ea typeface="Source Sans Pro Bold"/>
              <a:cs typeface="Sakkal Majalla" panose="02000000000000000000" pitchFamily="2" charset="-78"/>
              <a:sym typeface="Source Sans Pro Bold"/>
            </a:endParaRPr>
          </a:p>
          <a:p>
            <a:pPr rtl="1">
              <a:buFontTx/>
              <a:buChar char="❑"/>
              <a:defRPr sz="2400"/>
            </a:pPr>
            <a:r>
              <a:rPr dirty="0" err="1">
                <a:latin typeface="Sakkal Majalla" panose="02000000000000000000" pitchFamily="2" charset="-78"/>
                <a:cs typeface="Sakkal Majalla" panose="02000000000000000000" pitchFamily="2" charset="-78"/>
              </a:rPr>
              <a:t>يوافق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ويعطيها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الدواء</a:t>
            </a:r>
            <a:r>
              <a:rPr dirty="0">
                <a:latin typeface="Sakkal Majalla" panose="02000000000000000000" pitchFamily="2" charset="-78"/>
                <a:cs typeface="Sakkal Majalla" panose="02000000000000000000" pitchFamily="2" charset="-78"/>
              </a:rPr>
              <a:t>.</a:t>
            </a:r>
          </a:p>
          <a:p>
            <a:pPr rtl="1">
              <a:buFontTx/>
              <a:buChar char="❑"/>
              <a:defRPr sz="2400"/>
            </a:pPr>
            <a:r>
              <a:rPr dirty="0" err="1">
                <a:latin typeface="Sakkal Majalla" panose="02000000000000000000" pitchFamily="2" charset="-78"/>
                <a:cs typeface="Sakkal Majalla" panose="02000000000000000000" pitchFamily="2" charset="-78"/>
              </a:rPr>
              <a:t>يشرح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ويرفض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إعطا</a:t>
            </a:r>
            <a:r>
              <a:rPr lang="ar-EG" dirty="0">
                <a:latin typeface="Sakkal Majalla" panose="02000000000000000000" pitchFamily="2" charset="-78"/>
                <a:cs typeface="Sakkal Majalla" panose="02000000000000000000" pitchFamily="2" charset="-78"/>
              </a:rPr>
              <a:t>ء</a:t>
            </a:r>
            <a:r>
              <a:rPr dirty="0" err="1">
                <a:latin typeface="Sakkal Majalla" panose="02000000000000000000" pitchFamily="2" charset="-78"/>
                <a:cs typeface="Sakkal Majalla" panose="02000000000000000000" pitchFamily="2" charset="-78"/>
              </a:rPr>
              <a:t>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الدواء</a:t>
            </a:r>
            <a:r>
              <a:rPr dirty="0">
                <a:latin typeface="Sakkal Majalla" panose="02000000000000000000" pitchFamily="2" charset="-78"/>
                <a:cs typeface="Sakkal Majalla" panose="02000000000000000000" pitchFamily="2" charset="-78"/>
              </a:rPr>
              <a:t>.</a:t>
            </a:r>
          </a:p>
        </p:txBody>
      </p:sp>
      <p:sp>
        <p:nvSpPr>
          <p:cNvPr id="308" name="Rounded Rectangle 4"/>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6</a:t>
            </a:fld>
            <a:endParaRPr/>
          </a:p>
        </p:txBody>
      </p:sp>
      <p:sp>
        <p:nvSpPr>
          <p:cNvPr id="311" name="Title 1"/>
          <p:cNvSpPr txBox="1">
            <a:spLocks noGrp="1"/>
          </p:cNvSpPr>
          <p:nvPr>
            <p:ph type="title"/>
          </p:nvPr>
        </p:nvSpPr>
        <p:spPr>
          <a:xfrm>
            <a:off x="-750352" y="753563"/>
            <a:ext cx="3264196" cy="1932377"/>
          </a:xfrm>
          <a:prstGeom prst="rect">
            <a:avLst/>
          </a:prstGeom>
        </p:spPr>
        <p:txBody>
          <a:bodyPr rtlCol="1" anchor="t"/>
          <a:lstStyle/>
          <a:p>
            <a:pPr rtl="1"/>
            <a:r>
              <a:rPr lang="ar" b="1">
                <a:latin typeface="Sakkal Majalla" panose="02000000000000000000" pitchFamily="2" charset="-78"/>
                <a:cs typeface="Sakkal Majalla" panose="02000000000000000000" pitchFamily="2" charset="-78"/>
              </a:rPr>
              <a:t>إجابة السؤال 1  </a:t>
            </a:r>
          </a:p>
        </p:txBody>
      </p:sp>
      <p:sp>
        <p:nvSpPr>
          <p:cNvPr id="312" name="Espace réservé du contenu 2"/>
          <p:cNvSpPr txBox="1">
            <a:spLocks noGrp="1"/>
          </p:cNvSpPr>
          <p:nvPr>
            <p:ph type="body" idx="1"/>
          </p:nvPr>
        </p:nvSpPr>
        <p:spPr>
          <a:xfrm>
            <a:off x="3899408" y="830262"/>
            <a:ext cx="7529514" cy="4762708"/>
          </a:xfrm>
          <a:prstGeom prst="rect">
            <a:avLst/>
          </a:prstGeom>
        </p:spPr>
        <p:txBody>
          <a:bodyPr rtlCol="1" anchor="ctr"/>
          <a:lstStyle/>
          <a:p>
            <a:pPr marL="0" indent="0" rtl="1">
              <a:buSzTx/>
              <a:buNone/>
              <a:defRPr sz="2400"/>
            </a:pPr>
            <a:r>
              <a:rPr dirty="0">
                <a:latin typeface="Sakkal Majalla" panose="02000000000000000000" pitchFamily="2" charset="-78"/>
                <a:cs typeface="Sakkal Majalla" panose="02000000000000000000" pitchFamily="2" charset="-78"/>
              </a:rPr>
              <a:t>س1: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عضو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فعله</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Source Sans Pro Bold"/>
              <a:cs typeface="Sakkal Majalla" panose="02000000000000000000" pitchFamily="2" charset="-78"/>
              <a:sym typeface="Source Sans Pro Bold"/>
            </a:endParaRPr>
          </a:p>
          <a:p>
            <a:pPr marL="0" indent="0" rtl="1">
              <a:buSzTx/>
              <a:buNone/>
              <a:defRPr sz="2400"/>
            </a:pPr>
            <a:endParaRPr dirty="0">
              <a:latin typeface="Sakkal Majalla" panose="02000000000000000000" pitchFamily="2" charset="-78"/>
              <a:ea typeface="Source Sans Pro Bold"/>
              <a:cs typeface="Sakkal Majalla" panose="02000000000000000000" pitchFamily="2" charset="-78"/>
              <a:sym typeface="Source Sans Pro Bold"/>
            </a:endParaRPr>
          </a:p>
          <a:p>
            <a:pPr rtl="1">
              <a:buFontTx/>
              <a:buChar char="❑"/>
              <a:defRPr sz="2400"/>
            </a:pPr>
            <a:r>
              <a:rPr dirty="0" err="1">
                <a:latin typeface="Sakkal Majalla" panose="02000000000000000000" pitchFamily="2" charset="-78"/>
                <a:cs typeface="Sakkal Majalla" panose="02000000000000000000" pitchFamily="2" charset="-78"/>
              </a:rPr>
              <a:t>يوافق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ويعطيها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الدواء</a:t>
            </a:r>
            <a:r>
              <a:rPr dirty="0">
                <a:latin typeface="Sakkal Majalla" panose="02000000000000000000" pitchFamily="2" charset="-78"/>
                <a:cs typeface="Sakkal Majalla" panose="02000000000000000000" pitchFamily="2" charset="-78"/>
              </a:rPr>
              <a:t>.</a:t>
            </a:r>
          </a:p>
          <a:p>
            <a:pPr rtl="1">
              <a:buFontTx/>
              <a:buChar char="✓"/>
              <a:defRPr sz="2400"/>
            </a:pPr>
            <a:r>
              <a:rPr dirty="0" err="1">
                <a:latin typeface="Sakkal Majalla" panose="02000000000000000000" pitchFamily="2" charset="-78"/>
                <a:cs typeface="Sakkal Majalla" panose="02000000000000000000" pitchFamily="2" charset="-78"/>
              </a:rPr>
              <a:t>يشرح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ويرفض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إعطا</a:t>
            </a:r>
            <a:r>
              <a:rPr lang="ar-EG" dirty="0">
                <a:latin typeface="Sakkal Majalla" panose="02000000000000000000" pitchFamily="2" charset="-78"/>
                <a:cs typeface="Sakkal Majalla" panose="02000000000000000000" pitchFamily="2" charset="-78"/>
              </a:rPr>
              <a:t>ء</a:t>
            </a:r>
            <a:r>
              <a:rPr dirty="0" err="1">
                <a:latin typeface="Sakkal Majalla" panose="02000000000000000000" pitchFamily="2" charset="-78"/>
                <a:cs typeface="Sakkal Majalla" panose="02000000000000000000" pitchFamily="2" charset="-78"/>
              </a:rPr>
              <a:t>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الدواء</a:t>
            </a:r>
            <a:r>
              <a:rPr dirty="0">
                <a:latin typeface="Sakkal Majalla" panose="02000000000000000000" pitchFamily="2" charset="-78"/>
                <a:cs typeface="Sakkal Majalla" panose="02000000000000000000" pitchFamily="2" charset="-78"/>
              </a:rPr>
              <a:t>.</a:t>
            </a:r>
          </a:p>
        </p:txBody>
      </p:sp>
      <p:sp>
        <p:nvSpPr>
          <p:cNvPr id="313" name="Rounded Rectangle 4"/>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7</a:t>
            </a:fld>
            <a:endParaRPr/>
          </a:p>
        </p:txBody>
      </p:sp>
      <p:sp>
        <p:nvSpPr>
          <p:cNvPr id="316" name="Title 1"/>
          <p:cNvSpPr txBox="1">
            <a:spLocks noGrp="1"/>
          </p:cNvSpPr>
          <p:nvPr>
            <p:ph type="title"/>
          </p:nvPr>
        </p:nvSpPr>
        <p:spPr>
          <a:xfrm>
            <a:off x="-893587" y="748942"/>
            <a:ext cx="3264196" cy="1932377"/>
          </a:xfrm>
          <a:prstGeom prst="rect">
            <a:avLst/>
          </a:prstGeom>
        </p:spPr>
        <p:txBody>
          <a:bodyPr rtlCol="1" anchor="t"/>
          <a:lstStyle/>
          <a:p>
            <a:pPr rtl="1"/>
            <a:r>
              <a:rPr lang="ar" b="1" dirty="0">
                <a:latin typeface="Sakkal Majalla" panose="02000000000000000000" pitchFamily="2" charset="-78"/>
                <a:cs typeface="Sakkal Majalla" panose="02000000000000000000" pitchFamily="2" charset="-78"/>
              </a:rPr>
              <a:t>السؤال 2</a:t>
            </a:r>
          </a:p>
        </p:txBody>
      </p:sp>
      <p:sp>
        <p:nvSpPr>
          <p:cNvPr id="317" name="Espace réservé du contenu 2"/>
          <p:cNvSpPr txBox="1">
            <a:spLocks noGrp="1"/>
          </p:cNvSpPr>
          <p:nvPr>
            <p:ph type="body" idx="1"/>
          </p:nvPr>
        </p:nvSpPr>
        <p:spPr>
          <a:xfrm>
            <a:off x="4263159" y="842962"/>
            <a:ext cx="7529514" cy="5546726"/>
          </a:xfrm>
          <a:prstGeom prst="rect">
            <a:avLst/>
          </a:prstGeom>
        </p:spPr>
        <p:txBody>
          <a:bodyPr rtlCol="1" anchor="ctr"/>
          <a:lstStyle/>
          <a:p>
            <a:pPr marL="0" indent="0">
              <a:buSzTx/>
              <a:buNone/>
              <a:defRPr sz="2400"/>
            </a:pPr>
            <a:r>
              <a:rPr lang="ar-EG">
                <a:latin typeface="Sakkal Majalla" panose="02000000000000000000" pitchFamily="2" charset="-78"/>
                <a:cs typeface="Sakkal Majalla" panose="02000000000000000000" pitchFamily="2" charset="-78"/>
              </a:rPr>
              <a:t>س2: إذا وافق</a:t>
            </a:r>
            <a:r>
              <a:rPr>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يُعتبر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Source Sans Pro Bold"/>
              <a:cs typeface="Sakkal Majalla" panose="02000000000000000000" pitchFamily="2" charset="-78"/>
              <a:sym typeface="Source Sans Pro Bold"/>
            </a:endParaRPr>
          </a:p>
          <a:p>
            <a:pPr rtl="1">
              <a:defRPr sz="2400"/>
            </a:pPr>
            <a:endParaRPr dirty="0">
              <a:latin typeface="Sakkal Majalla" panose="02000000000000000000" pitchFamily="2" charset="-78"/>
              <a:ea typeface="Source Sans Pro Bold"/>
              <a:cs typeface="Sakkal Majalla" panose="02000000000000000000" pitchFamily="2" charset="-78"/>
              <a:sym typeface="Source Sans Pro Bold"/>
            </a:endParaRPr>
          </a:p>
          <a:p>
            <a:pPr rtl="1">
              <a:buFontTx/>
              <a:buChar char="❑"/>
              <a:defRPr sz="2400"/>
            </a:pPr>
            <a:r>
              <a:rPr dirty="0" err="1">
                <a:latin typeface="Sakkal Majalla" panose="02000000000000000000" pitchFamily="2" charset="-78"/>
                <a:cs typeface="Sakkal Majalla" panose="02000000000000000000" pitchFamily="2" charset="-78"/>
              </a:rPr>
              <a:t>انتهاك</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a:t>
            </a:r>
          </a:p>
          <a:p>
            <a:pPr rtl="1">
              <a:buFontTx/>
              <a:buChar char="❑"/>
              <a:defRPr sz="2400"/>
            </a:pPr>
            <a:r>
              <a:rPr dirty="0" err="1">
                <a:latin typeface="Sakkal Majalla" panose="02000000000000000000" pitchFamily="2" charset="-78"/>
                <a:cs typeface="Sakkal Majalla" panose="02000000000000000000" pitchFamily="2" charset="-78"/>
              </a:rPr>
              <a:t>استغلال</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a:t>
            </a:r>
          </a:p>
          <a:p>
            <a:pPr rtl="1">
              <a:buFontTx/>
              <a:buChar char="❑"/>
              <a:defRPr sz="2400"/>
            </a:pP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p:txBody>
      </p:sp>
      <p:sp>
        <p:nvSpPr>
          <p:cNvPr id="318" name="Rounded Rectangle 4"/>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8</a:t>
            </a:fld>
            <a:endParaRPr/>
          </a:p>
        </p:txBody>
      </p:sp>
      <p:sp>
        <p:nvSpPr>
          <p:cNvPr id="321" name="Title 3"/>
          <p:cNvSpPr txBox="1">
            <a:spLocks noGrp="1"/>
          </p:cNvSpPr>
          <p:nvPr>
            <p:ph type="title"/>
          </p:nvPr>
        </p:nvSpPr>
        <p:spPr>
          <a:xfrm>
            <a:off x="-907165" y="748339"/>
            <a:ext cx="3264196" cy="1932378"/>
          </a:xfrm>
          <a:prstGeom prst="rect">
            <a:avLst/>
          </a:prstGeom>
        </p:spPr>
        <p:txBody>
          <a:bodyPr rtlCol="1" anchor="t"/>
          <a:lstStyle/>
          <a:p>
            <a:pPr rtl="1"/>
            <a:r>
              <a:rPr lang="ar" b="1" dirty="0">
                <a:latin typeface="Sakkal Majalla" panose="02000000000000000000" pitchFamily="2" charset="-78"/>
                <a:cs typeface="Sakkal Majalla" panose="02000000000000000000" pitchFamily="2" charset="-78"/>
              </a:rPr>
              <a:t>إجابة السؤال 2 </a:t>
            </a:r>
          </a:p>
        </p:txBody>
      </p:sp>
      <p:sp>
        <p:nvSpPr>
          <p:cNvPr id="322" name="Espace réservé du contenu 2"/>
          <p:cNvSpPr txBox="1">
            <a:spLocks noGrp="1"/>
          </p:cNvSpPr>
          <p:nvPr>
            <p:ph type="body" idx="1"/>
          </p:nvPr>
        </p:nvSpPr>
        <p:spPr>
          <a:xfrm>
            <a:off x="4140885" y="339755"/>
            <a:ext cx="7529514" cy="5546726"/>
          </a:xfrm>
          <a:prstGeom prst="rect">
            <a:avLst/>
          </a:prstGeom>
        </p:spPr>
        <p:txBody>
          <a:bodyPr rtlCol="1" anchor="ctr"/>
          <a:lstStyle/>
          <a:p>
            <a:pPr marL="0" indent="0" rtl="1">
              <a:buSzTx/>
              <a:buNone/>
              <a:defRPr sz="2400"/>
            </a:pPr>
            <a:r>
              <a:rPr dirty="0">
                <a:latin typeface="Sakkal Majalla" panose="02000000000000000000" pitchFamily="2" charset="-78"/>
                <a:cs typeface="Sakkal Majalla" panose="02000000000000000000" pitchFamily="2" charset="-78"/>
              </a:rPr>
              <a:t>س2: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يُعتبر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Source Sans Pro Bold"/>
              <a:cs typeface="Sakkal Majalla" panose="02000000000000000000" pitchFamily="2" charset="-78"/>
              <a:sym typeface="Source Sans Pro Bold"/>
            </a:endParaRPr>
          </a:p>
          <a:p>
            <a:pPr rtl="1">
              <a:defRPr sz="2400"/>
            </a:pPr>
            <a:endParaRPr dirty="0">
              <a:latin typeface="Sakkal Majalla" panose="02000000000000000000" pitchFamily="2" charset="-78"/>
              <a:ea typeface="Source Sans Pro Bold"/>
              <a:cs typeface="Sakkal Majalla" panose="02000000000000000000" pitchFamily="2" charset="-78"/>
              <a:sym typeface="Source Sans Pro Bold"/>
            </a:endParaRPr>
          </a:p>
          <a:p>
            <a:pPr rtl="1">
              <a:buFontTx/>
              <a:buChar char="❑"/>
              <a:defRPr sz="2400"/>
            </a:pPr>
            <a:r>
              <a:rPr dirty="0" err="1">
                <a:latin typeface="Sakkal Majalla" panose="02000000000000000000" pitchFamily="2" charset="-78"/>
                <a:cs typeface="Sakkal Majalla" panose="02000000000000000000" pitchFamily="2" charset="-78"/>
              </a:rPr>
              <a:t>انتهاك</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lang="ar-EG" dirty="0">
                <a:latin typeface="Sakkal Majalla" panose="02000000000000000000" pitchFamily="2" charset="-78"/>
                <a:cs typeface="Sakkal Majalla" panose="02000000000000000000" pitchFamily="2" charset="-78"/>
              </a:rPr>
              <a:t>ًّا؟</a:t>
            </a:r>
            <a:endParaRPr dirty="0">
              <a:latin typeface="Sakkal Majalla" panose="02000000000000000000" pitchFamily="2" charset="-78"/>
              <a:cs typeface="Sakkal Majalla" panose="02000000000000000000" pitchFamily="2" charset="-78"/>
            </a:endParaRPr>
          </a:p>
          <a:p>
            <a:pPr rtl="1">
              <a:buFontTx/>
              <a:buChar char="✓"/>
              <a:defRPr sz="2400"/>
            </a:pPr>
            <a:r>
              <a:rPr dirty="0" err="1">
                <a:latin typeface="Sakkal Majalla" panose="02000000000000000000" pitchFamily="2" charset="-78"/>
                <a:cs typeface="Sakkal Majalla" panose="02000000000000000000" pitchFamily="2" charset="-78"/>
              </a:rPr>
              <a:t>استغلال</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lang="ar-EG" dirty="0">
                <a:latin typeface="Sakkal Majalla" panose="02000000000000000000" pitchFamily="2" charset="-78"/>
                <a:cs typeface="Sakkal Majalla" panose="02000000000000000000" pitchFamily="2" charset="-78"/>
              </a:rPr>
              <a:t>ًّا؟</a:t>
            </a:r>
            <a:endParaRPr dirty="0">
              <a:latin typeface="Sakkal Majalla" panose="02000000000000000000" pitchFamily="2" charset="-78"/>
              <a:cs typeface="Sakkal Majalla" panose="02000000000000000000" pitchFamily="2" charset="-78"/>
            </a:endParaRPr>
          </a:p>
          <a:p>
            <a:pPr rtl="1">
              <a:buFontTx/>
              <a:buChar char="❑"/>
              <a:defRPr sz="2400"/>
            </a:pP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p:txBody>
      </p:sp>
      <p:sp>
        <p:nvSpPr>
          <p:cNvPr id="323" name="ZoneTexte 1"/>
          <p:cNvSpPr txBox="1"/>
          <p:nvPr/>
        </p:nvSpPr>
        <p:spPr>
          <a:xfrm>
            <a:off x="4447995" y="4475938"/>
            <a:ext cx="7309348" cy="101566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000">
                <a:solidFill>
                  <a:srgbClr val="C00000"/>
                </a:solidFill>
                <a:latin typeface="+mn-lt"/>
                <a:ea typeface="+mn-ea"/>
                <a:cs typeface="+mn-cs"/>
                <a:sym typeface="Source Sans Pro Regular"/>
              </a:defRPr>
            </a:lvl1pPr>
          </a:lstStyle>
          <a:p>
            <a:pPr rtl="1"/>
            <a:r>
              <a:rPr dirty="0" err="1"/>
              <a:t>تذكَّر</a:t>
            </a:r>
            <a:r>
              <a:rPr lang="ar-EG" dirty="0"/>
              <a:t>: </a:t>
            </a:r>
            <a:r>
              <a:rPr dirty="0" err="1"/>
              <a:t>يُحظر</a:t>
            </a:r>
            <a:r>
              <a:rPr dirty="0"/>
              <a:t> </a:t>
            </a:r>
            <a:r>
              <a:rPr dirty="0" err="1"/>
              <a:t>تقديم</a:t>
            </a:r>
            <a:r>
              <a:rPr dirty="0"/>
              <a:t> </a:t>
            </a:r>
            <a:r>
              <a:rPr dirty="0" err="1"/>
              <a:t>أموال</a:t>
            </a:r>
            <a:r>
              <a:rPr dirty="0"/>
              <a:t> </a:t>
            </a:r>
            <a:r>
              <a:rPr dirty="0" err="1"/>
              <a:t>أو</a:t>
            </a:r>
            <a:r>
              <a:rPr dirty="0"/>
              <a:t> </a:t>
            </a:r>
            <a:r>
              <a:rPr dirty="0" err="1"/>
              <a:t>وظيفة</a:t>
            </a:r>
            <a:r>
              <a:rPr dirty="0"/>
              <a:t> </a:t>
            </a:r>
            <a:r>
              <a:rPr dirty="0" err="1"/>
              <a:t>أو</a:t>
            </a:r>
            <a:r>
              <a:rPr dirty="0"/>
              <a:t> </a:t>
            </a:r>
            <a:r>
              <a:rPr dirty="0" err="1"/>
              <a:t>سلع</a:t>
            </a:r>
            <a:r>
              <a:rPr dirty="0"/>
              <a:t> </a:t>
            </a:r>
            <a:r>
              <a:rPr dirty="0" err="1"/>
              <a:t>أو</a:t>
            </a:r>
            <a:r>
              <a:rPr dirty="0"/>
              <a:t> </a:t>
            </a:r>
            <a:r>
              <a:rPr dirty="0" err="1"/>
              <a:t>خدمات</a:t>
            </a:r>
            <a:r>
              <a:rPr dirty="0"/>
              <a:t> </a:t>
            </a:r>
            <a:r>
              <a:rPr dirty="0" err="1"/>
              <a:t>مقابل</a:t>
            </a:r>
            <a:r>
              <a:rPr dirty="0"/>
              <a:t> </a:t>
            </a:r>
            <a:r>
              <a:rPr dirty="0" err="1"/>
              <a:t>الجنس</a:t>
            </a:r>
            <a:r>
              <a:rPr dirty="0"/>
              <a:t>، </a:t>
            </a:r>
            <a:r>
              <a:rPr dirty="0" err="1"/>
              <a:t>ويشمل</a:t>
            </a:r>
            <a:r>
              <a:rPr dirty="0"/>
              <a:t> </a:t>
            </a:r>
            <a:r>
              <a:rPr dirty="0" err="1"/>
              <a:t>ذلك</a:t>
            </a:r>
            <a:r>
              <a:rPr dirty="0"/>
              <a:t> </a:t>
            </a:r>
            <a:r>
              <a:rPr dirty="0" err="1"/>
              <a:t>الخدمات</a:t>
            </a:r>
            <a:r>
              <a:rPr dirty="0"/>
              <a:t> </a:t>
            </a:r>
            <a:r>
              <a:rPr dirty="0" err="1"/>
              <a:t>الجنسية</a:t>
            </a:r>
            <a:r>
              <a:rPr dirty="0"/>
              <a:t> </a:t>
            </a:r>
            <a:r>
              <a:rPr dirty="0" err="1"/>
              <a:t>أو</a:t>
            </a:r>
            <a:r>
              <a:rPr dirty="0"/>
              <a:t> </a:t>
            </a:r>
            <a:r>
              <a:rPr dirty="0" err="1"/>
              <a:t>غير</a:t>
            </a:r>
            <a:r>
              <a:rPr dirty="0"/>
              <a:t> </a:t>
            </a:r>
            <a:r>
              <a:rPr dirty="0" err="1"/>
              <a:t>ذلك</a:t>
            </a:r>
            <a:r>
              <a:rPr dirty="0"/>
              <a:t> </a:t>
            </a:r>
            <a:r>
              <a:rPr dirty="0" err="1"/>
              <a:t>من</a:t>
            </a:r>
            <a:r>
              <a:rPr dirty="0"/>
              <a:t> </a:t>
            </a:r>
            <a:r>
              <a:rPr dirty="0" err="1"/>
              <a:t>أشكال</a:t>
            </a:r>
            <a:r>
              <a:rPr dirty="0"/>
              <a:t> </a:t>
            </a:r>
            <a:r>
              <a:rPr dirty="0" err="1"/>
              <a:t>السلوك</a:t>
            </a:r>
            <a:r>
              <a:rPr dirty="0"/>
              <a:t> </a:t>
            </a:r>
            <a:r>
              <a:rPr dirty="0" err="1"/>
              <a:t>المذل</a:t>
            </a:r>
            <a:r>
              <a:rPr dirty="0"/>
              <a:t> </a:t>
            </a:r>
            <a:r>
              <a:rPr dirty="0" err="1"/>
              <a:t>أو</a:t>
            </a:r>
            <a:r>
              <a:rPr dirty="0"/>
              <a:t> </a:t>
            </a:r>
            <a:r>
              <a:rPr dirty="0" err="1"/>
              <a:t>المهين</a:t>
            </a:r>
            <a:r>
              <a:rPr dirty="0"/>
              <a:t> </a:t>
            </a:r>
            <a:r>
              <a:rPr dirty="0" err="1"/>
              <a:t>أو</a:t>
            </a:r>
            <a:r>
              <a:rPr dirty="0"/>
              <a:t> </a:t>
            </a:r>
            <a:r>
              <a:rPr dirty="0" err="1"/>
              <a:t>الاستغلالي</a:t>
            </a:r>
            <a:r>
              <a:rPr lang="ar-EG" dirty="0"/>
              <a:t>. </a:t>
            </a:r>
            <a:r>
              <a:rPr dirty="0" err="1"/>
              <a:t>ويشمل</a:t>
            </a:r>
            <a:r>
              <a:rPr dirty="0"/>
              <a:t> </a:t>
            </a:r>
            <a:r>
              <a:rPr dirty="0" err="1"/>
              <a:t>ذلك</a:t>
            </a:r>
            <a:r>
              <a:rPr dirty="0"/>
              <a:t> </a:t>
            </a:r>
            <a:r>
              <a:rPr dirty="0" err="1"/>
              <a:t>أيضًا</a:t>
            </a:r>
            <a:r>
              <a:rPr dirty="0"/>
              <a:t> </a:t>
            </a:r>
            <a:r>
              <a:rPr dirty="0" err="1"/>
              <a:t>تقديم</a:t>
            </a:r>
            <a:r>
              <a:rPr dirty="0"/>
              <a:t> </a:t>
            </a:r>
            <a:r>
              <a:rPr dirty="0" err="1"/>
              <a:t>مساعدة</a:t>
            </a:r>
            <a:r>
              <a:rPr dirty="0"/>
              <a:t> </a:t>
            </a:r>
            <a:r>
              <a:rPr dirty="0" err="1"/>
              <a:t>واجب</a:t>
            </a:r>
            <a:r>
              <a:rPr dirty="0"/>
              <a:t> </a:t>
            </a:r>
            <a:r>
              <a:rPr dirty="0" err="1"/>
              <a:t>تقديمها</a:t>
            </a:r>
            <a:r>
              <a:rPr dirty="0"/>
              <a:t> </a:t>
            </a:r>
            <a:r>
              <a:rPr dirty="0" err="1"/>
              <a:t>إلى</a:t>
            </a:r>
            <a:r>
              <a:rPr dirty="0"/>
              <a:t> </a:t>
            </a:r>
            <a:r>
              <a:rPr dirty="0" err="1"/>
              <a:t>المستفيدين</a:t>
            </a:r>
            <a:r>
              <a:rPr dirty="0"/>
              <a:t> </a:t>
            </a:r>
            <a:r>
              <a:rPr dirty="0" err="1"/>
              <a:t>مقابل</a:t>
            </a:r>
            <a:r>
              <a:rPr dirty="0"/>
              <a:t> </a:t>
            </a:r>
            <a:r>
              <a:rPr dirty="0" err="1"/>
              <a:t>الجنس</a:t>
            </a:r>
            <a:r>
              <a:rPr dirty="0"/>
              <a:t>.</a:t>
            </a:r>
          </a:p>
        </p:txBody>
      </p:sp>
      <p:sp>
        <p:nvSpPr>
          <p:cNvPr id="324" name="Rounded Rectangle 5"/>
          <p:cNvSpPr/>
          <p:nvPr/>
        </p:nvSpPr>
        <p:spPr>
          <a:xfrm flipV="1">
            <a:off x="389002" y="1427736"/>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9</a:t>
            </a:fld>
            <a:endParaRPr/>
          </a:p>
        </p:txBody>
      </p:sp>
      <p:sp>
        <p:nvSpPr>
          <p:cNvPr id="327" name="Titre 1"/>
          <p:cNvSpPr txBox="1">
            <a:spLocks noGrp="1"/>
          </p:cNvSpPr>
          <p:nvPr>
            <p:ph type="title"/>
          </p:nvPr>
        </p:nvSpPr>
        <p:spPr>
          <a:xfrm>
            <a:off x="256708" y="113603"/>
            <a:ext cx="10831844" cy="982585"/>
          </a:xfrm>
          <a:prstGeom prst="rect">
            <a:avLst/>
          </a:prstGeom>
        </p:spPr>
        <p:txBody>
          <a:bodyPr rtlCol="1"/>
          <a:lstStyle>
            <a:lvl1pPr algn="r" rtl="1">
              <a:defRPr sz="2800">
                <a:solidFill>
                  <a:srgbClr val="C00000"/>
                </a:solidFill>
              </a:defRPr>
            </a:lvl1pPr>
          </a:lstStyle>
          <a:p>
            <a:pPr rtl="1"/>
            <a:r>
              <a:rPr lang="ar" b="1" dirty="0">
                <a:solidFill>
                  <a:srgbClr val="002060"/>
                </a:solidFill>
                <a:latin typeface="Sakkal Majalla" panose="02000000000000000000" pitchFamily="2" charset="-78"/>
                <a:cs typeface="Sakkal Majalla" panose="02000000000000000000" pitchFamily="2" charset="-78"/>
              </a:rPr>
              <a:t>الوقاية من الاستغلال والانتهاك الجنسيين والتحرش الجنسي والتصدي لها</a:t>
            </a:r>
          </a:p>
        </p:txBody>
      </p:sp>
      <p:sp>
        <p:nvSpPr>
          <p:cNvPr id="328" name="Espace réservé du contenu 2"/>
          <p:cNvSpPr txBox="1">
            <a:spLocks noGrp="1"/>
          </p:cNvSpPr>
          <p:nvPr>
            <p:ph type="body" sz="half" idx="1"/>
          </p:nvPr>
        </p:nvSpPr>
        <p:spPr>
          <a:xfrm>
            <a:off x="410177" y="2210096"/>
            <a:ext cx="6278989" cy="4654072"/>
          </a:xfrm>
          <a:prstGeom prst="rect">
            <a:avLst/>
          </a:prstGeom>
        </p:spPr>
        <p:txBody>
          <a:bodyPr lIns="34290" tIns="34290" rIns="34290" bIns="34290" rtlCol="1"/>
          <a:lstStyle/>
          <a:p>
            <a:pPr marL="0" indent="0" defTabSz="274855" rtl="1">
              <a:spcBef>
                <a:spcPts val="200"/>
              </a:spcBef>
              <a:buSzTx/>
              <a:buNone/>
              <a:defRPr sz="2090"/>
            </a:pPr>
            <a:r>
              <a:rPr lang="ar" b="1" dirty="0">
                <a:solidFill>
                  <a:srgbClr val="C00000"/>
                </a:solidFill>
                <a:latin typeface="Sakkal Majalla" panose="02000000000000000000" pitchFamily="2" charset="-78"/>
                <a:cs typeface="Sakkal Majalla" panose="02000000000000000000" pitchFamily="2" charset="-78"/>
              </a:rPr>
              <a:t>يُمثل الاستغلال والعنف الجنسيان في الطوارئ الإنسانية مسألةً خطيرة تتعلق بالصحة العامة وحقوق الإنسان، بل مُهدِّدة للحياة. </a:t>
            </a:r>
          </a:p>
          <a:p>
            <a:pPr marL="241300" indent="-241300" defTabSz="274855" rtl="1">
              <a:spcBef>
                <a:spcPts val="200"/>
              </a:spcBef>
              <a:buClr>
                <a:srgbClr val="C00000"/>
              </a:buClr>
              <a:defRPr sz="2090"/>
            </a:pP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ضعف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متباينة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لأغراض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أرباح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اجتماعية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للغير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1300" indent="-241300" defTabSz="274855" rtl="1">
              <a:spcBef>
                <a:spcPts val="200"/>
              </a:spcBef>
              <a:buClr>
                <a:srgbClr val="C00000"/>
              </a:buClr>
              <a:defRPr sz="2090"/>
            </a:pPr>
            <a:r>
              <a:rPr dirty="0" err="1">
                <a:latin typeface="Sakkal Majalla" panose="02000000000000000000" pitchFamily="2" charset="-78"/>
                <a:cs typeface="Sakkal Majalla" panose="02000000000000000000" pitchFamily="2" charset="-78"/>
              </a:rPr>
              <a:t>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نشاط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طابع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تهديد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سواء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ظروف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متكافئة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قسرية</a:t>
            </a:r>
            <a:r>
              <a:rPr dirty="0">
                <a:latin typeface="Sakkal Majalla" panose="02000000000000000000" pitchFamily="2" charset="-78"/>
                <a:cs typeface="Sakkal Majalla" panose="02000000000000000000" pitchFamily="2" charset="-78"/>
              </a:rPr>
              <a:t>.</a:t>
            </a:r>
            <a:endParaRPr lang="ar-EG" dirty="0">
              <a:latin typeface="Sakkal Majalla" panose="02000000000000000000" pitchFamily="2" charset="-78"/>
              <a:cs typeface="Sakkal Majalla" panose="02000000000000000000" pitchFamily="2" charset="-78"/>
            </a:endParaRPr>
          </a:p>
          <a:p>
            <a:pPr marL="241300" indent="-241300" defTabSz="274855" rtl="1">
              <a:spcBef>
                <a:spcPts val="200"/>
              </a:spcBef>
              <a:buClr>
                <a:srgbClr val="C00000"/>
              </a:buClr>
              <a:defRPr sz="2090"/>
            </a:pPr>
            <a:r>
              <a:rPr dirty="0" err="1">
                <a:latin typeface="Sakkal Majalla" panose="02000000000000000000" pitchFamily="2" charset="-78"/>
                <a:cs typeface="Sakkal Majalla" panose="02000000000000000000" pitchFamily="2" charset="-78"/>
              </a:rPr>
              <a:t>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ويعرَّف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بأنه</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إنسان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الثامنة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عشرة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329" name="Image 6" descr="Image 6"/>
          <p:cNvPicPr>
            <a:picLocks noChangeAspect="1"/>
          </p:cNvPicPr>
          <p:nvPr/>
        </p:nvPicPr>
        <p:blipFill>
          <a:blip r:embed="rId3"/>
          <a:stretch>
            <a:fillRect/>
          </a:stretch>
        </p:blipFill>
        <p:spPr>
          <a:xfrm>
            <a:off x="7088651" y="1832455"/>
            <a:ext cx="4700085" cy="2667891"/>
          </a:xfrm>
          <a:prstGeom prst="rect">
            <a:avLst/>
          </a:prstGeom>
          <a:ln w="12700">
            <a:miter lim="400000"/>
          </a:ln>
        </p:spPr>
      </p:pic>
      <p:grpSp>
        <p:nvGrpSpPr>
          <p:cNvPr id="332" name="ZoneTexte 1"/>
          <p:cNvGrpSpPr/>
          <p:nvPr/>
        </p:nvGrpSpPr>
        <p:grpSpPr>
          <a:xfrm>
            <a:off x="7045776" y="4890827"/>
            <a:ext cx="4698153" cy="847166"/>
            <a:chOff x="-1" y="0"/>
            <a:chExt cx="4698152" cy="847164"/>
          </a:xfrm>
        </p:grpSpPr>
        <p:sp>
          <p:nvSpPr>
            <p:cNvPr id="330" name="Rectangle"/>
            <p:cNvSpPr/>
            <p:nvPr/>
          </p:nvSpPr>
          <p:spPr>
            <a:xfrm>
              <a:off x="-1" y="0"/>
              <a:ext cx="4698152" cy="847164"/>
            </a:xfrm>
            <a:prstGeom prst="rect">
              <a:avLst/>
            </a:prstGeom>
            <a:solidFill>
              <a:srgbClr val="C00000"/>
            </a:solidFill>
            <a:ln w="12700" cap="flat">
              <a:noFill/>
              <a:miter lim="400000"/>
            </a:ln>
            <a:effectLst/>
          </p:spPr>
          <p:txBody>
            <a:bodyPr wrap="square" lIns="45719" tIns="45719" rIns="45719" bIns="45719" numCol="1" rtlCol="1" anchor="ctr">
              <a:noAutofit/>
            </a:bodyPr>
            <a:lstStyle/>
            <a:p>
              <a:pPr algn="ctr" rtl="1">
                <a:defRPr sz="1200">
                  <a:solidFill>
                    <a:srgbClr val="FFFFFF"/>
                  </a:solidFill>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331" name="WHO has zero tolerance for Sexual Exploitation and Abuse (SEA) and inaction against SEA"/>
            <p:cNvSpPr txBox="1"/>
            <p:nvPr/>
          </p:nvSpPr>
          <p:spPr>
            <a:xfrm>
              <a:off x="34289" y="111958"/>
              <a:ext cx="4629572" cy="62324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34290" tIns="34290" rIns="34290" bIns="34290" numCol="1" rtlCol="1" anchor="ctr">
              <a:spAutoFit/>
            </a:bodyPr>
            <a:lstStyle>
              <a:lvl1pPr algn="ctr" rtl="1">
                <a:defRPr sz="1600">
                  <a:solidFill>
                    <a:srgbClr val="FFFFFF"/>
                  </a:solidFill>
                  <a:latin typeface="+mn-lt"/>
                  <a:ea typeface="+mn-ea"/>
                  <a:cs typeface="+mn-cs"/>
                  <a:sym typeface="Source Sans Pro Regular"/>
                </a:defRPr>
              </a:lvl1pPr>
            </a:lstStyle>
            <a:p>
              <a:pPr rtl="1"/>
              <a:r>
                <a:rPr lang="ar" sz="1800">
                  <a:latin typeface="Sakkal Majalla" panose="02000000000000000000" pitchFamily="2" charset="-78"/>
                  <a:cs typeface="Sakkal Majalla" panose="02000000000000000000" pitchFamily="2" charset="-78"/>
                </a:rPr>
                <a:t>لا تتهاون منظمة الصحة العالمية مطلقًا مع الاستغلال الجنسي والانتهاك الجنسي، أو التقاعس عن اتخاذ أي إجراءات ضدهما</a:t>
              </a:r>
            </a:p>
          </p:txBody>
        </p:sp>
      </p:gr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AB22228-441C-4F1E-8134-415AB3F9FBEF}"/>
</file>

<file path=customXml/itemProps2.xml><?xml version="1.0" encoding="utf-8"?>
<ds:datastoreItem xmlns:ds="http://schemas.openxmlformats.org/officeDocument/2006/customXml" ds:itemID="{FDCB3694-947C-4D4A-B55B-4CF6B1D09AD1}">
  <ds:schemaRefs>
    <ds:schemaRef ds:uri="http://purl.org/dc/terms/"/>
    <ds:schemaRef ds:uri="http://schemas.openxmlformats.org/package/2006/metadata/core-properties"/>
    <ds:schemaRef ds:uri="e2a64997-203d-4655-a595-383c2eb1e865"/>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450f158c-397a-4a9d-b005-a44c92e0fccb"/>
    <ds:schemaRef ds:uri="http://www.w3.org/XML/1998/namespace"/>
  </ds:schemaRefs>
</ds:datastoreItem>
</file>

<file path=customXml/itemProps3.xml><?xml version="1.0" encoding="utf-8"?>
<ds:datastoreItem xmlns:ds="http://schemas.openxmlformats.org/officeDocument/2006/customXml" ds:itemID="{C7284809-491A-4E59-9E11-F2EE3B8803F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179</TotalTime>
  <Words>811</Words>
  <Application>Microsoft Office PowerPoint</Application>
  <PresentationFormat>Grand écran</PresentationFormat>
  <Paragraphs>103</Paragraphs>
  <Slides>15</Slides>
  <Notes>3</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RRT_Theme_v3</vt:lpstr>
      <vt:lpstr>الوقاية  من الاستغلال والانتهاك الجنسيين والتحرش الجنسي والتصدي لها    سيناريو ميداني</vt:lpstr>
      <vt:lpstr>مقدمة</vt:lpstr>
      <vt:lpstr>أهداف التعلُّم</vt:lpstr>
      <vt:lpstr>Présentation PowerPoint</vt:lpstr>
      <vt:lpstr>السؤال 1</vt:lpstr>
      <vt:lpstr>إجابة السؤال 1  </vt:lpstr>
      <vt:lpstr>السؤال 2</vt:lpstr>
      <vt:lpstr>إجابة السؤال 2 </vt:lpstr>
      <vt:lpstr>الوقاية من الاستغلال والانتهاك الجنسيين والتحرش الجنسي والتصدي لها</vt:lpstr>
      <vt:lpstr>أمثلة على الاستغلال الجنسي والانتهاك الجنسي </vt:lpstr>
      <vt:lpstr>السؤال 3</vt:lpstr>
      <vt:lpstr>إجابة السؤال 3</vt:lpstr>
      <vt:lpstr>ملاحظة إلى المُيسِّرين:</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الوقاية  من الاستغلال والانتهاك الجنسيين والتحرش الجنسي والتصدي لها    سيناريو ميداني</dc:title>
  <dc:creator>Szilvia Horváth</dc:creator>
  <cp:lastModifiedBy>Hind</cp:lastModifiedBy>
  <cp:revision>43</cp:revision>
  <dcterms:modified xsi:type="dcterms:W3CDTF">2024-03-13T10:01:46Z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3321900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ourceUrl">
    <vt:lpwstr/>
  </property>
  <property fmtid="{D5CDD505-2E9C-101B-9397-08002B2CF9AE}" pid="12" name="_SharedFileIndex">
    <vt:lpwstr/>
  </property>
</Properties>
</file>