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tl="1">
  <p:sldMasterIdLst>
    <p:sldMasterId id="2147483648" r:id="rId4"/>
  </p:sldMasterIdLst>
  <p:notesMasterIdLst>
    <p:notesMasterId r:id="rId20"/>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Lst>
  <p:sldSz cx="12192000" cy="6858000"/>
  <p:notesSz cx="6858000" cy="9144000"/>
  <p:defaultTextStyle>
    <a:defPPr marL="0" marR="0" indent="0" algn="r" defTabSz="914400" rtl="1" fontAlgn="auto" latinLnBrk="1" hangingPunct="0">
      <a:lnSpc>
        <a:spcPct val="100000"/>
      </a:lnSpc>
      <a:spcBef>
        <a:spcPts val="0"/>
      </a:spcBef>
      <a:spcAft>
        <a:spcPts val="0"/>
      </a:spcAft>
      <a:buClrTx/>
      <a:buSzTx/>
      <a:buFontTx/>
      <a:buNone/>
      <a:tabLst/>
      <a:defRPr kumimoji="0" lang="ar-MA"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C7985A8-74DF-03CD-BE13-C64E44696C9C}" v="21" dt="2024-03-13T09:54:42.427"/>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D2"/>
          </a:solidFill>
        </a:fill>
      </a:tcStyle>
    </a:wholeTbl>
    <a:band2H>
      <a:tcTxStyle/>
      <a:tcStyle>
        <a:tcBdr/>
        <a:fill>
          <a:solidFill>
            <a:srgbClr val="E6E7EA"/>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2DFCA"/>
          </a:solidFill>
        </a:fill>
      </a:tcStyle>
    </a:wholeTbl>
    <a:band2H>
      <a:tcTxStyle/>
      <a:tcStyle>
        <a:tcBdr/>
        <a:fill>
          <a:solidFill>
            <a:srgbClr val="EAF0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2574" autoAdjust="0"/>
    <p:restoredTop sz="94660"/>
  </p:normalViewPr>
  <p:slideViewPr>
    <p:cSldViewPr snapToGrid="0">
      <p:cViewPr varScale="1">
        <p:scale>
          <a:sx n="63" d="100"/>
          <a:sy n="63" d="100"/>
        </p:scale>
        <p:origin x="1024" y="4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5/10/relationships/revisionInfo" Target="revisionInfo.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indezzine3 (hindezzine3@gmail.com)" userId="S::hindezzine3_gmail.com#ext#@worldhealthorg.onmicrosoft.com::a0e1327b-9ea3-4c75-a998-a68700beedf6" providerId="AD" clId="Web-{0C7985A8-74DF-03CD-BE13-C64E44696C9C}"/>
    <pc:docChg chg="modSld">
      <pc:chgData name="hindezzine3 (hindezzine3@gmail.com)" userId="S::hindezzine3_gmail.com#ext#@worldhealthorg.onmicrosoft.com::a0e1327b-9ea3-4c75-a998-a68700beedf6" providerId="AD" clId="Web-{0C7985A8-74DF-03CD-BE13-C64E44696C9C}" dt="2024-03-13T09:54:42.427" v="20" actId="1076"/>
      <pc:docMkLst>
        <pc:docMk/>
      </pc:docMkLst>
      <pc:sldChg chg="modSp">
        <pc:chgData name="hindezzine3 (hindezzine3@gmail.com)" userId="S::hindezzine3_gmail.com#ext#@worldhealthorg.onmicrosoft.com::a0e1327b-9ea3-4c75-a998-a68700beedf6" providerId="AD" clId="Web-{0C7985A8-74DF-03CD-BE13-C64E44696C9C}" dt="2024-03-13T09:52:38.456" v="0" actId="1076"/>
        <pc:sldMkLst>
          <pc:docMk/>
          <pc:sldMk cId="0" sldId="257"/>
        </pc:sldMkLst>
        <pc:spChg chg="mod">
          <ac:chgData name="hindezzine3 (hindezzine3@gmail.com)" userId="S::hindezzine3_gmail.com#ext#@worldhealthorg.onmicrosoft.com::a0e1327b-9ea3-4c75-a998-a68700beedf6" providerId="AD" clId="Web-{0C7985A8-74DF-03CD-BE13-C64E44696C9C}" dt="2024-03-13T09:52:38.456" v="0" actId="1076"/>
          <ac:spMkLst>
            <pc:docMk/>
            <pc:sldMk cId="0" sldId="257"/>
            <ac:spMk id="287" creationId="{00000000-0000-0000-0000-000000000000}"/>
          </ac:spMkLst>
        </pc:spChg>
      </pc:sldChg>
      <pc:sldChg chg="modSp">
        <pc:chgData name="hindezzine3 (hindezzine3@gmail.com)" userId="S::hindezzine3_gmail.com#ext#@worldhealthorg.onmicrosoft.com::a0e1327b-9ea3-4c75-a998-a68700beedf6" providerId="AD" clId="Web-{0C7985A8-74DF-03CD-BE13-C64E44696C9C}" dt="2024-03-13T09:52:44.659" v="1" actId="1076"/>
        <pc:sldMkLst>
          <pc:docMk/>
          <pc:sldMk cId="0" sldId="258"/>
        </pc:sldMkLst>
        <pc:spChg chg="mod">
          <ac:chgData name="hindezzine3 (hindezzine3@gmail.com)" userId="S::hindezzine3_gmail.com#ext#@worldhealthorg.onmicrosoft.com::a0e1327b-9ea3-4c75-a998-a68700beedf6" providerId="AD" clId="Web-{0C7985A8-74DF-03CD-BE13-C64E44696C9C}" dt="2024-03-13T09:52:44.659" v="1" actId="1076"/>
          <ac:spMkLst>
            <pc:docMk/>
            <pc:sldMk cId="0" sldId="258"/>
            <ac:spMk id="296" creationId="{00000000-0000-0000-0000-000000000000}"/>
          </ac:spMkLst>
        </pc:spChg>
      </pc:sldChg>
      <pc:sldChg chg="modSp">
        <pc:chgData name="hindezzine3 (hindezzine3@gmail.com)" userId="S::hindezzine3_gmail.com#ext#@worldhealthorg.onmicrosoft.com::a0e1327b-9ea3-4c75-a998-a68700beedf6" providerId="AD" clId="Web-{0C7985A8-74DF-03CD-BE13-C64E44696C9C}" dt="2024-03-13T09:52:59.784" v="3" actId="1076"/>
        <pc:sldMkLst>
          <pc:docMk/>
          <pc:sldMk cId="0" sldId="259"/>
        </pc:sldMkLst>
        <pc:spChg chg="mod">
          <ac:chgData name="hindezzine3 (hindezzine3@gmail.com)" userId="S::hindezzine3_gmail.com#ext#@worldhealthorg.onmicrosoft.com::a0e1327b-9ea3-4c75-a998-a68700beedf6" providerId="AD" clId="Web-{0C7985A8-74DF-03CD-BE13-C64E44696C9C}" dt="2024-03-13T09:52:52.253" v="2" actId="1076"/>
          <ac:spMkLst>
            <pc:docMk/>
            <pc:sldMk cId="0" sldId="259"/>
            <ac:spMk id="305" creationId="{00000000-0000-0000-0000-000000000000}"/>
          </ac:spMkLst>
        </pc:spChg>
        <pc:spChg chg="mod">
          <ac:chgData name="hindezzine3 (hindezzine3@gmail.com)" userId="S::hindezzine3_gmail.com#ext#@worldhealthorg.onmicrosoft.com::a0e1327b-9ea3-4c75-a998-a68700beedf6" providerId="AD" clId="Web-{0C7985A8-74DF-03CD-BE13-C64E44696C9C}" dt="2024-03-13T09:52:59.784" v="3" actId="1076"/>
          <ac:spMkLst>
            <pc:docMk/>
            <pc:sldMk cId="0" sldId="259"/>
            <ac:spMk id="306" creationId="{00000000-0000-0000-0000-000000000000}"/>
          </ac:spMkLst>
        </pc:spChg>
      </pc:sldChg>
      <pc:sldChg chg="modSp">
        <pc:chgData name="hindezzine3 (hindezzine3@gmail.com)" userId="S::hindezzine3_gmail.com#ext#@worldhealthorg.onmicrosoft.com::a0e1327b-9ea3-4c75-a998-a68700beedf6" providerId="AD" clId="Web-{0C7985A8-74DF-03CD-BE13-C64E44696C9C}" dt="2024-03-13T09:53:05.800" v="4" actId="1076"/>
        <pc:sldMkLst>
          <pc:docMk/>
          <pc:sldMk cId="0" sldId="260"/>
        </pc:sldMkLst>
        <pc:spChg chg="mod">
          <ac:chgData name="hindezzine3 (hindezzine3@gmail.com)" userId="S::hindezzine3_gmail.com#ext#@worldhealthorg.onmicrosoft.com::a0e1327b-9ea3-4c75-a998-a68700beedf6" providerId="AD" clId="Web-{0C7985A8-74DF-03CD-BE13-C64E44696C9C}" dt="2024-03-13T09:53:05.800" v="4" actId="1076"/>
          <ac:spMkLst>
            <pc:docMk/>
            <pc:sldMk cId="0" sldId="260"/>
            <ac:spMk id="311" creationId="{00000000-0000-0000-0000-000000000000}"/>
          </ac:spMkLst>
        </pc:spChg>
      </pc:sldChg>
      <pc:sldChg chg="modSp">
        <pc:chgData name="hindezzine3 (hindezzine3@gmail.com)" userId="S::hindezzine3_gmail.com#ext#@worldhealthorg.onmicrosoft.com::a0e1327b-9ea3-4c75-a998-a68700beedf6" providerId="AD" clId="Web-{0C7985A8-74DF-03CD-BE13-C64E44696C9C}" dt="2024-03-13T09:53:20.160" v="6" actId="1076"/>
        <pc:sldMkLst>
          <pc:docMk/>
          <pc:sldMk cId="0" sldId="261"/>
        </pc:sldMkLst>
        <pc:spChg chg="mod">
          <ac:chgData name="hindezzine3 (hindezzine3@gmail.com)" userId="S::hindezzine3_gmail.com#ext#@worldhealthorg.onmicrosoft.com::a0e1327b-9ea3-4c75-a998-a68700beedf6" providerId="AD" clId="Web-{0C7985A8-74DF-03CD-BE13-C64E44696C9C}" dt="2024-03-13T09:53:16.691" v="5" actId="1076"/>
          <ac:spMkLst>
            <pc:docMk/>
            <pc:sldMk cId="0" sldId="261"/>
            <ac:spMk id="2" creationId="{AE4E3112-364F-8C54-C1EC-4312C74E32DB}"/>
          </ac:spMkLst>
        </pc:spChg>
        <pc:spChg chg="mod">
          <ac:chgData name="hindezzine3 (hindezzine3@gmail.com)" userId="S::hindezzine3_gmail.com#ext#@worldhealthorg.onmicrosoft.com::a0e1327b-9ea3-4c75-a998-a68700beedf6" providerId="AD" clId="Web-{0C7985A8-74DF-03CD-BE13-C64E44696C9C}" dt="2024-03-13T09:53:20.160" v="6" actId="1076"/>
          <ac:spMkLst>
            <pc:docMk/>
            <pc:sldMk cId="0" sldId="261"/>
            <ac:spMk id="321" creationId="{00000000-0000-0000-0000-000000000000}"/>
          </ac:spMkLst>
        </pc:spChg>
      </pc:sldChg>
      <pc:sldChg chg="modSp">
        <pc:chgData name="hindezzine3 (hindezzine3@gmail.com)" userId="S::hindezzine3_gmail.com#ext#@worldhealthorg.onmicrosoft.com::a0e1327b-9ea3-4c75-a998-a68700beedf6" providerId="AD" clId="Web-{0C7985A8-74DF-03CD-BE13-C64E44696C9C}" dt="2024-03-13T09:53:29.050" v="8" actId="1076"/>
        <pc:sldMkLst>
          <pc:docMk/>
          <pc:sldMk cId="0" sldId="262"/>
        </pc:sldMkLst>
        <pc:spChg chg="mod">
          <ac:chgData name="hindezzine3 (hindezzine3@gmail.com)" userId="S::hindezzine3_gmail.com#ext#@worldhealthorg.onmicrosoft.com::a0e1327b-9ea3-4c75-a998-a68700beedf6" providerId="AD" clId="Web-{0C7985A8-74DF-03CD-BE13-C64E44696C9C}" dt="2024-03-13T09:53:29.050" v="8" actId="1076"/>
          <ac:spMkLst>
            <pc:docMk/>
            <pc:sldMk cId="0" sldId="262"/>
            <ac:spMk id="4" creationId="{BCA35A62-947F-D8E3-91DC-F75C2D2DF38D}"/>
          </ac:spMkLst>
        </pc:spChg>
        <pc:spChg chg="mod">
          <ac:chgData name="hindezzine3 (hindezzine3@gmail.com)" userId="S::hindezzine3_gmail.com#ext#@worldhealthorg.onmicrosoft.com::a0e1327b-9ea3-4c75-a998-a68700beedf6" providerId="AD" clId="Web-{0C7985A8-74DF-03CD-BE13-C64E44696C9C}" dt="2024-03-13T09:53:25.347" v="7" actId="1076"/>
          <ac:spMkLst>
            <pc:docMk/>
            <pc:sldMk cId="0" sldId="262"/>
            <ac:spMk id="327" creationId="{00000000-0000-0000-0000-000000000000}"/>
          </ac:spMkLst>
        </pc:spChg>
      </pc:sldChg>
      <pc:sldChg chg="modSp">
        <pc:chgData name="hindezzine3 (hindezzine3@gmail.com)" userId="S::hindezzine3_gmail.com#ext#@worldhealthorg.onmicrosoft.com::a0e1327b-9ea3-4c75-a998-a68700beedf6" providerId="AD" clId="Web-{0C7985A8-74DF-03CD-BE13-C64E44696C9C}" dt="2024-03-13T09:53:39.707" v="10" actId="1076"/>
        <pc:sldMkLst>
          <pc:docMk/>
          <pc:sldMk cId="0" sldId="263"/>
        </pc:sldMkLst>
        <pc:spChg chg="mod">
          <ac:chgData name="hindezzine3 (hindezzine3@gmail.com)" userId="S::hindezzine3_gmail.com#ext#@worldhealthorg.onmicrosoft.com::a0e1327b-9ea3-4c75-a998-a68700beedf6" providerId="AD" clId="Web-{0C7985A8-74DF-03CD-BE13-C64E44696C9C}" dt="2024-03-13T09:53:34.535" v="9" actId="1076"/>
          <ac:spMkLst>
            <pc:docMk/>
            <pc:sldMk cId="0" sldId="263"/>
            <ac:spMk id="4" creationId="{95EBD751-EAF2-5422-2D42-EC00E3FCA0D8}"/>
          </ac:spMkLst>
        </pc:spChg>
        <pc:spChg chg="mod">
          <ac:chgData name="hindezzine3 (hindezzine3@gmail.com)" userId="S::hindezzine3_gmail.com#ext#@worldhealthorg.onmicrosoft.com::a0e1327b-9ea3-4c75-a998-a68700beedf6" providerId="AD" clId="Web-{0C7985A8-74DF-03CD-BE13-C64E44696C9C}" dt="2024-03-13T09:53:39.707" v="10" actId="1076"/>
          <ac:spMkLst>
            <pc:docMk/>
            <pc:sldMk cId="0" sldId="263"/>
            <ac:spMk id="333" creationId="{00000000-0000-0000-0000-000000000000}"/>
          </ac:spMkLst>
        </pc:spChg>
      </pc:sldChg>
      <pc:sldChg chg="modSp">
        <pc:chgData name="hindezzine3 (hindezzine3@gmail.com)" userId="S::hindezzine3_gmail.com#ext#@worldhealthorg.onmicrosoft.com::a0e1327b-9ea3-4c75-a998-a68700beedf6" providerId="AD" clId="Web-{0C7985A8-74DF-03CD-BE13-C64E44696C9C}" dt="2024-03-13T09:53:48.019" v="11" actId="1076"/>
        <pc:sldMkLst>
          <pc:docMk/>
          <pc:sldMk cId="0" sldId="264"/>
        </pc:sldMkLst>
        <pc:spChg chg="mod">
          <ac:chgData name="hindezzine3 (hindezzine3@gmail.com)" userId="S::hindezzine3_gmail.com#ext#@worldhealthorg.onmicrosoft.com::a0e1327b-9ea3-4c75-a998-a68700beedf6" providerId="AD" clId="Web-{0C7985A8-74DF-03CD-BE13-C64E44696C9C}" dt="2024-03-13T09:53:48.019" v="11" actId="1076"/>
          <ac:spMkLst>
            <pc:docMk/>
            <pc:sldMk cId="0" sldId="264"/>
            <ac:spMk id="339" creationId="{00000000-0000-0000-0000-000000000000}"/>
          </ac:spMkLst>
        </pc:spChg>
      </pc:sldChg>
      <pc:sldChg chg="modSp">
        <pc:chgData name="hindezzine3 (hindezzine3@gmail.com)" userId="S::hindezzine3_gmail.com#ext#@worldhealthorg.onmicrosoft.com::a0e1327b-9ea3-4c75-a998-a68700beedf6" providerId="AD" clId="Web-{0C7985A8-74DF-03CD-BE13-C64E44696C9C}" dt="2024-03-13T09:54:04.582" v="13" actId="1076"/>
        <pc:sldMkLst>
          <pc:docMk/>
          <pc:sldMk cId="0" sldId="265"/>
        </pc:sldMkLst>
        <pc:spChg chg="mod">
          <ac:chgData name="hindezzine3 (hindezzine3@gmail.com)" userId="S::hindezzine3_gmail.com#ext#@worldhealthorg.onmicrosoft.com::a0e1327b-9ea3-4c75-a998-a68700beedf6" providerId="AD" clId="Web-{0C7985A8-74DF-03CD-BE13-C64E44696C9C}" dt="2024-03-13T09:54:04.582" v="13" actId="1076"/>
          <ac:spMkLst>
            <pc:docMk/>
            <pc:sldMk cId="0" sldId="265"/>
            <ac:spMk id="2" creationId="{FDA96489-5806-7045-1158-FAB7F775B7E0}"/>
          </ac:spMkLst>
        </pc:spChg>
        <pc:spChg chg="mod">
          <ac:chgData name="hindezzine3 (hindezzine3@gmail.com)" userId="S::hindezzine3_gmail.com#ext#@worldhealthorg.onmicrosoft.com::a0e1327b-9ea3-4c75-a998-a68700beedf6" providerId="AD" clId="Web-{0C7985A8-74DF-03CD-BE13-C64E44696C9C}" dt="2024-03-13T09:53:56.676" v="12" actId="1076"/>
          <ac:spMkLst>
            <pc:docMk/>
            <pc:sldMk cId="0" sldId="265"/>
            <ac:spMk id="345" creationId="{00000000-0000-0000-0000-000000000000}"/>
          </ac:spMkLst>
        </pc:spChg>
      </pc:sldChg>
      <pc:sldChg chg="modSp">
        <pc:chgData name="hindezzine3 (hindezzine3@gmail.com)" userId="S::hindezzine3_gmail.com#ext#@worldhealthorg.onmicrosoft.com::a0e1327b-9ea3-4c75-a998-a68700beedf6" providerId="AD" clId="Web-{0C7985A8-74DF-03CD-BE13-C64E44696C9C}" dt="2024-03-13T09:54:18.661" v="15" actId="1076"/>
        <pc:sldMkLst>
          <pc:docMk/>
          <pc:sldMk cId="0" sldId="266"/>
        </pc:sldMkLst>
        <pc:spChg chg="mod">
          <ac:chgData name="hindezzine3 (hindezzine3@gmail.com)" userId="S::hindezzine3_gmail.com#ext#@worldhealthorg.onmicrosoft.com::a0e1327b-9ea3-4c75-a998-a68700beedf6" providerId="AD" clId="Web-{0C7985A8-74DF-03CD-BE13-C64E44696C9C}" dt="2024-03-13T09:54:11.536" v="14" actId="1076"/>
          <ac:spMkLst>
            <pc:docMk/>
            <pc:sldMk cId="0" sldId="266"/>
            <ac:spMk id="2" creationId="{41BA81B0-5080-8EC1-443C-2411A1195AC1}"/>
          </ac:spMkLst>
        </pc:spChg>
        <pc:spChg chg="mod">
          <ac:chgData name="hindezzine3 (hindezzine3@gmail.com)" userId="S::hindezzine3_gmail.com#ext#@worldhealthorg.onmicrosoft.com::a0e1327b-9ea3-4c75-a998-a68700beedf6" providerId="AD" clId="Web-{0C7985A8-74DF-03CD-BE13-C64E44696C9C}" dt="2024-03-13T09:54:18.661" v="15" actId="1076"/>
          <ac:spMkLst>
            <pc:docMk/>
            <pc:sldMk cId="0" sldId="266"/>
            <ac:spMk id="351" creationId="{00000000-0000-0000-0000-000000000000}"/>
          </ac:spMkLst>
        </pc:spChg>
      </pc:sldChg>
      <pc:sldChg chg="modSp">
        <pc:chgData name="hindezzine3 (hindezzine3@gmail.com)" userId="S::hindezzine3_gmail.com#ext#@worldhealthorg.onmicrosoft.com::a0e1327b-9ea3-4c75-a998-a68700beedf6" providerId="AD" clId="Web-{0C7985A8-74DF-03CD-BE13-C64E44696C9C}" dt="2024-03-13T09:54:30.036" v="17" actId="1076"/>
        <pc:sldMkLst>
          <pc:docMk/>
          <pc:sldMk cId="0" sldId="267"/>
        </pc:sldMkLst>
        <pc:spChg chg="mod">
          <ac:chgData name="hindezzine3 (hindezzine3@gmail.com)" userId="S::hindezzine3_gmail.com#ext#@worldhealthorg.onmicrosoft.com::a0e1327b-9ea3-4c75-a998-a68700beedf6" providerId="AD" clId="Web-{0C7985A8-74DF-03CD-BE13-C64E44696C9C}" dt="2024-03-13T09:54:30.036" v="17" actId="1076"/>
          <ac:spMkLst>
            <pc:docMk/>
            <pc:sldMk cId="0" sldId="267"/>
            <ac:spMk id="2" creationId="{4087BACB-9C37-9A12-E925-87860421A502}"/>
          </ac:spMkLst>
        </pc:spChg>
        <pc:spChg chg="mod">
          <ac:chgData name="hindezzine3 (hindezzine3@gmail.com)" userId="S::hindezzine3_gmail.com#ext#@worldhealthorg.onmicrosoft.com::a0e1327b-9ea3-4c75-a998-a68700beedf6" providerId="AD" clId="Web-{0C7985A8-74DF-03CD-BE13-C64E44696C9C}" dt="2024-03-13T09:54:26.770" v="16" actId="1076"/>
          <ac:spMkLst>
            <pc:docMk/>
            <pc:sldMk cId="0" sldId="267"/>
            <ac:spMk id="357" creationId="{00000000-0000-0000-0000-000000000000}"/>
          </ac:spMkLst>
        </pc:spChg>
      </pc:sldChg>
      <pc:sldChg chg="modSp">
        <pc:chgData name="hindezzine3 (hindezzine3@gmail.com)" userId="S::hindezzine3_gmail.com#ext#@worldhealthorg.onmicrosoft.com::a0e1327b-9ea3-4c75-a998-a68700beedf6" providerId="AD" clId="Web-{0C7985A8-74DF-03CD-BE13-C64E44696C9C}" dt="2024-03-13T09:54:42.427" v="20" actId="1076"/>
        <pc:sldMkLst>
          <pc:docMk/>
          <pc:sldMk cId="0" sldId="268"/>
        </pc:sldMkLst>
        <pc:spChg chg="mod">
          <ac:chgData name="hindezzine3 (hindezzine3@gmail.com)" userId="S::hindezzine3_gmail.com#ext#@worldhealthorg.onmicrosoft.com::a0e1327b-9ea3-4c75-a998-a68700beedf6" providerId="AD" clId="Web-{0C7985A8-74DF-03CD-BE13-C64E44696C9C}" dt="2024-03-13T09:54:36.989" v="18" actId="1076"/>
          <ac:spMkLst>
            <pc:docMk/>
            <pc:sldMk cId="0" sldId="268"/>
            <ac:spMk id="2" creationId="{7747EA92-EC1E-11CB-C0E6-F92C91E9A964}"/>
          </ac:spMkLst>
        </pc:spChg>
        <pc:spChg chg="mod">
          <ac:chgData name="hindezzine3 (hindezzine3@gmail.com)" userId="S::hindezzine3_gmail.com#ext#@worldhealthorg.onmicrosoft.com::a0e1327b-9ea3-4c75-a998-a68700beedf6" providerId="AD" clId="Web-{0C7985A8-74DF-03CD-BE13-C64E44696C9C}" dt="2024-03-13T09:54:42.427" v="20" actId="1076"/>
          <ac:spMkLst>
            <pc:docMk/>
            <pc:sldMk cId="0" sldId="268"/>
            <ac:spMk id="363"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77" name="Shape 277"/>
          <p:cNvSpPr>
            <a:spLocks noGrp="1" noRot="1" noChangeAspect="1"/>
          </p:cNvSpPr>
          <p:nvPr>
            <p:ph type="sldImg"/>
          </p:nvPr>
        </p:nvSpPr>
        <p:spPr>
          <a:xfrm>
            <a:off x="1143000" y="685800"/>
            <a:ext cx="4572000" cy="3429000"/>
          </a:xfrm>
          <a:prstGeom prst="rect">
            <a:avLst/>
          </a:prstGeom>
        </p:spPr>
        <p:txBody>
          <a:bodyPr rtlCol="1"/>
          <a:lstStyle/>
          <a:p>
            <a:pPr rtl="1"/>
            <a:endParaRPr/>
          </a:p>
        </p:txBody>
      </p:sp>
      <p:sp>
        <p:nvSpPr>
          <p:cNvPr id="278" name="Shape 278"/>
          <p:cNvSpPr>
            <a:spLocks noGrp="1"/>
          </p:cNvSpPr>
          <p:nvPr>
            <p:ph type="body" sz="quarter" idx="1"/>
          </p:nvPr>
        </p:nvSpPr>
        <p:spPr>
          <a:xfrm>
            <a:off x="914400" y="4343400"/>
            <a:ext cx="5029200" cy="4114800"/>
          </a:xfrm>
          <a:prstGeom prst="rect">
            <a:avLst/>
          </a:prstGeom>
        </p:spPr>
        <p:txBody>
          <a:bodyPr rtlCol="1"/>
          <a:lstStyle/>
          <a:p>
            <a:pPr rtl="1"/>
            <a:endParaRPr/>
          </a:p>
        </p:txBody>
      </p:sp>
    </p:spTree>
    <p:extLst>
      <p:ext uri="{BB962C8B-B14F-4D97-AF65-F5344CB8AC3E}">
        <p14:creationId xmlns:p14="http://schemas.microsoft.com/office/powerpoint/2010/main" val="2486538874"/>
      </p:ext>
    </p:extLst>
  </p:cSld>
  <p:clrMap bg1="lt1" tx1="dk1" bg2="lt2" tx2="dk2" accent1="accent1" accent2="accent2" accent3="accent3" accent4="accent4" accent5="accent5" accent6="accent6" hlink="hlink" folHlink="folHlink"/>
  <p:notesStyle>
    <a:lvl1pPr algn="r" rtl="1" latinLnBrk="0">
      <a:defRPr sz="1200">
        <a:latin typeface="+mn-lt"/>
        <a:ea typeface="+mn-ea"/>
        <a:cs typeface="+mn-cs"/>
        <a:sym typeface="Source Sans Pro Regular"/>
      </a:defRPr>
    </a:lvl1pPr>
    <a:lvl2pPr indent="228600" algn="r" rtl="1" latinLnBrk="0">
      <a:defRPr sz="1200">
        <a:latin typeface="+mn-lt"/>
        <a:ea typeface="+mn-ea"/>
        <a:cs typeface="+mn-cs"/>
        <a:sym typeface="Source Sans Pro Regular"/>
      </a:defRPr>
    </a:lvl2pPr>
    <a:lvl3pPr indent="457200" algn="r" rtl="1" latinLnBrk="0">
      <a:defRPr sz="1200">
        <a:latin typeface="+mn-lt"/>
        <a:ea typeface="+mn-ea"/>
        <a:cs typeface="+mn-cs"/>
        <a:sym typeface="Source Sans Pro Regular"/>
      </a:defRPr>
    </a:lvl3pPr>
    <a:lvl4pPr indent="685800" algn="r" rtl="1" latinLnBrk="0">
      <a:defRPr sz="1200">
        <a:latin typeface="+mn-lt"/>
        <a:ea typeface="+mn-ea"/>
        <a:cs typeface="+mn-cs"/>
        <a:sym typeface="Source Sans Pro Regular"/>
      </a:defRPr>
    </a:lvl4pPr>
    <a:lvl5pPr indent="914400" algn="r" rtl="1" latinLnBrk="0">
      <a:defRPr sz="1200">
        <a:latin typeface="+mn-lt"/>
        <a:ea typeface="+mn-ea"/>
        <a:cs typeface="+mn-cs"/>
        <a:sym typeface="Source Sans Pro Regular"/>
      </a:defRPr>
    </a:lvl5pPr>
    <a:lvl6pPr indent="1143000" algn="r" rtl="1" latinLnBrk="0">
      <a:defRPr sz="1200">
        <a:latin typeface="+mn-lt"/>
        <a:ea typeface="+mn-ea"/>
        <a:cs typeface="+mn-cs"/>
        <a:sym typeface="Source Sans Pro Regular"/>
      </a:defRPr>
    </a:lvl6pPr>
    <a:lvl7pPr indent="1371600" algn="r" rtl="1" latinLnBrk="0">
      <a:defRPr sz="1200">
        <a:latin typeface="+mn-lt"/>
        <a:ea typeface="+mn-ea"/>
        <a:cs typeface="+mn-cs"/>
        <a:sym typeface="Source Sans Pro Regular"/>
      </a:defRPr>
    </a:lvl7pPr>
    <a:lvl8pPr indent="1600200" algn="r" rtl="1" latinLnBrk="0">
      <a:defRPr sz="1200">
        <a:latin typeface="+mn-lt"/>
        <a:ea typeface="+mn-ea"/>
        <a:cs typeface="+mn-cs"/>
        <a:sym typeface="Source Sans Pro Regular"/>
      </a:defRPr>
    </a:lvl8pPr>
    <a:lvl9pPr indent="1828800" algn="r" rtl="1" latinLnBrk="0">
      <a:defRPr sz="1200">
        <a:latin typeface="+mn-lt"/>
        <a:ea typeface="+mn-ea"/>
        <a:cs typeface="+mn-cs"/>
        <a:sym typeface="Source Sans Pro Regular"/>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1" name="Shape 291"/>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292" name="Shape 292"/>
          <p:cNvSpPr>
            <a:spLocks noGrp="1"/>
          </p:cNvSpPr>
          <p:nvPr>
            <p:ph type="body" sz="quarter" idx="1"/>
          </p:nvPr>
        </p:nvSpPr>
        <p:spPr>
          <a:prstGeom prst="rect">
            <a:avLst/>
          </a:prstGeom>
        </p:spPr>
        <p:txBody>
          <a:bodyPr rtlCol="1"/>
          <a:lstStyle/>
          <a:p>
            <a:pPr rtl="1"/>
            <a:r>
              <a:t> </a:t>
            </a:r>
          </a:p>
        </p:txBody>
      </p:sp>
    </p:spTree>
    <p:extLst>
      <p:ext uri="{BB962C8B-B14F-4D97-AF65-F5344CB8AC3E}">
        <p14:creationId xmlns:p14="http://schemas.microsoft.com/office/powerpoint/2010/main" val="11300882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 name="Shape 301"/>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302" name="Shape 302"/>
          <p:cNvSpPr>
            <a:spLocks noGrp="1"/>
          </p:cNvSpPr>
          <p:nvPr>
            <p:ph type="body" sz="quarter" idx="1"/>
          </p:nvPr>
        </p:nvSpPr>
        <p:spPr>
          <a:prstGeom prst="rect">
            <a:avLst/>
          </a:prstGeom>
        </p:spPr>
        <p:txBody>
          <a:bodyPr rtlCol="1"/>
          <a:lstStyle/>
          <a:p>
            <a:pPr rtl="1"/>
            <a:r>
              <a:t> </a:t>
            </a:r>
          </a:p>
        </p:txBody>
      </p:sp>
    </p:spTree>
    <p:extLst>
      <p:ext uri="{BB962C8B-B14F-4D97-AF65-F5344CB8AC3E}">
        <p14:creationId xmlns:p14="http://schemas.microsoft.com/office/powerpoint/2010/main" val="304337559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11.png"/><Relationship Id="rId4" Type="http://schemas.openxmlformats.org/officeDocument/2006/relationships/image" Target="../media/image10.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19" name="Rectangle 1"/>
          <p:cNvSpPr/>
          <p:nvPr/>
        </p:nvSpPr>
        <p:spPr>
          <a:xfrm>
            <a:off x="0" y="11"/>
            <a:ext cx="12192000" cy="4354825"/>
          </a:xfrm>
          <a:prstGeom prst="rect">
            <a:avLst/>
          </a:prstGeom>
          <a:solidFill>
            <a:srgbClr val="ECF2F8"/>
          </a:solidFill>
          <a:ln w="12700">
            <a:miter lim="400000"/>
          </a:ln>
        </p:spPr>
        <p:txBody>
          <a:bodyPr lIns="45719" rIns="45719" rtlCol="1" anchor="ctr"/>
          <a:lstStyle/>
          <a:p>
            <a:pPr algn="ctr" rtl="1">
              <a:defRPr sz="500">
                <a:solidFill>
                  <a:srgbClr val="FFFFFF"/>
                </a:solidFill>
                <a:latin typeface="+mn-lt"/>
                <a:ea typeface="+mn-ea"/>
                <a:cs typeface="+mn-cs"/>
                <a:sym typeface="Source Sans Pro Regular"/>
              </a:defRPr>
            </a:pPr>
            <a:endParaRPr/>
          </a:p>
        </p:txBody>
      </p:sp>
      <p:pic>
        <p:nvPicPr>
          <p:cNvPr id="20"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pic>
        <p:nvPicPr>
          <p:cNvPr id="21"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3"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
        <p:nvSpPr>
          <p:cNvPr id="24" name="Slide Number Placeholder 5"/>
          <p:cNvSpPr txBox="1"/>
          <p:nvPr/>
        </p:nvSpPr>
        <p:spPr>
          <a:xfrm>
            <a:off x="11526519" y="6330331"/>
            <a:ext cx="721361" cy="320041"/>
          </a:xfrm>
          <a:prstGeom prst="rect">
            <a:avLst/>
          </a:prstGeom>
          <a:ln w="12700">
            <a:miter lim="400000"/>
          </a:ln>
        </p:spPr>
        <p:txBody>
          <a:bodyPr lIns="45719" rIns="45719" rtlCol="1">
            <a:spAutoFit/>
          </a:bodyPr>
          <a:lstStyle/>
          <a:p>
            <a:pPr rtl="1">
              <a:defRPr sz="1400">
                <a:solidFill>
                  <a:srgbClr val="FFFFFF"/>
                </a:solidFill>
                <a:latin typeface="+mn-lt"/>
                <a:ea typeface="+mn-ea"/>
                <a:cs typeface="+mn-cs"/>
                <a:sym typeface="Source Sans Pro Regular"/>
              </a:defRPr>
            </a:pPr>
            <a:endParaRPr/>
          </a:p>
        </p:txBody>
      </p:sp>
      <p:sp>
        <p:nvSpPr>
          <p:cNvPr id="25" name="Subtitle 5"/>
          <p:cNvSpPr txBox="1"/>
          <p:nvPr/>
        </p:nvSpPr>
        <p:spPr>
          <a:xfrm>
            <a:off x="8106769" y="6508756"/>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Rapid Response Teams Advanced Training Package</a:t>
            </a:r>
          </a:p>
        </p:txBody>
      </p:sp>
      <p:sp>
        <p:nvSpPr>
          <p:cNvPr id="26" name="Subtitle 5"/>
          <p:cNvSpPr txBox="1"/>
          <p:nvPr/>
        </p:nvSpPr>
        <p:spPr>
          <a:xfrm>
            <a:off x="8096830" y="6654551"/>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A71 PRSEAH</a:t>
            </a:r>
          </a:p>
        </p:txBody>
      </p:sp>
      <p:pic>
        <p:nvPicPr>
          <p:cNvPr id="27" name="Picture 18" descr="Picture 18"/>
          <p:cNvPicPr>
            <a:picLocks noChangeAspect="1"/>
          </p:cNvPicPr>
          <p:nvPr/>
        </p:nvPicPr>
        <p:blipFill>
          <a:blip r:embed="rId4"/>
          <a:stretch>
            <a:fillRect/>
          </a:stretch>
        </p:blipFill>
        <p:spPr>
          <a:xfrm>
            <a:off x="9002489" y="5116962"/>
            <a:ext cx="2823416" cy="908686"/>
          </a:xfrm>
          <a:prstGeom prst="rect">
            <a:avLst/>
          </a:prstGeom>
          <a:ln w="12700">
            <a:miter lim="400000"/>
          </a:ln>
        </p:spPr>
      </p:pic>
      <p:pic>
        <p:nvPicPr>
          <p:cNvPr id="28" name="Picture 19" descr="Picture 19"/>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9" name="Body Level One…"/>
          <p:cNvSpPr txBox="1">
            <a:spLocks noGrp="1"/>
          </p:cNvSpPr>
          <p:nvPr>
            <p:ph type="body" sz="quarter" idx="1"/>
          </p:nvPr>
        </p:nvSpPr>
        <p:spPr>
          <a:xfrm>
            <a:off x="5525727" y="3491867"/>
            <a:ext cx="5925538" cy="914401"/>
          </a:xfrm>
          <a:prstGeom prst="rect">
            <a:avLst/>
          </a:prstGeom>
        </p:spPr>
        <p:txBody>
          <a:bodyPr rtlCol="1"/>
          <a:lstStyle>
            <a:lvl1pPr algn="r" rtl="1">
              <a:defRPr>
                <a:latin typeface="Source Sans Pro Bold"/>
                <a:ea typeface="Source Sans Pro Bold"/>
                <a:cs typeface="Source Sans Pro Bold"/>
                <a:sym typeface="Source Sans Pro Bold"/>
              </a:defRPr>
            </a:lvl1pPr>
            <a:lvl2pPr marL="216992" indent="-72331" algn="r" rtl="1">
              <a:defRPr>
                <a:latin typeface="Source Sans Pro Bold"/>
                <a:ea typeface="Source Sans Pro Bold"/>
                <a:cs typeface="Source Sans Pro Bold"/>
                <a:sym typeface="Source Sans Pro Bold"/>
              </a:defRPr>
            </a:lvl2pPr>
            <a:lvl3pPr marL="361652" indent="-72331" algn="r" rtl="1">
              <a:defRPr>
                <a:latin typeface="Source Sans Pro Bold"/>
                <a:ea typeface="Source Sans Pro Bold"/>
                <a:cs typeface="Source Sans Pro Bold"/>
                <a:sym typeface="Source Sans Pro Bold"/>
              </a:defRPr>
            </a:lvl3pPr>
            <a:lvl4pPr marL="506314" indent="-72331" algn="r" rtl="1">
              <a:defRPr>
                <a:latin typeface="Source Sans Pro Bold"/>
                <a:ea typeface="Source Sans Pro Bold"/>
                <a:cs typeface="Source Sans Pro Bold"/>
                <a:sym typeface="Source Sans Pro Bold"/>
              </a:defRPr>
            </a:lvl4pPr>
            <a:lvl5pPr marL="650974" indent="-72331" algn="r" rtl="1">
              <a:defRPr>
                <a:latin typeface="Source Sans Pro Bold"/>
                <a:ea typeface="Source Sans Pro Bold"/>
                <a:cs typeface="Source Sans Pro Bold"/>
                <a:sym typeface="Source Sans Pro Bold"/>
              </a:defRPr>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30" name="Title Text"/>
          <p:cNvSpPr txBox="1">
            <a:spLocks noGrp="1"/>
          </p:cNvSpPr>
          <p:nvPr>
            <p:ph type="title"/>
          </p:nvPr>
        </p:nvSpPr>
        <p:spPr>
          <a:xfrm>
            <a:off x="517796" y="1587565"/>
            <a:ext cx="4490140" cy="2410277"/>
          </a:xfrm>
          <a:prstGeom prst="rect">
            <a:avLst/>
          </a:prstGeom>
        </p:spPr>
        <p:txBody>
          <a:bodyPr rtlCol="1"/>
          <a:lstStyle/>
          <a:p>
            <a:pPr rtl="1"/>
            <a:r>
              <a:t>Title Text</a:t>
            </a:r>
          </a:p>
        </p:txBody>
      </p:sp>
      <p:pic>
        <p:nvPicPr>
          <p:cNvPr id="14" name="Image 13"/>
          <p:cNvPicPr>
            <a:picLocks noChangeAspect="1"/>
          </p:cNvPicPr>
          <p:nvPr userDrawn="1"/>
        </p:nvPicPr>
        <p:blipFill>
          <a:blip r:embed="rId5"/>
          <a:stretch>
            <a:fillRect/>
          </a:stretch>
        </p:blipFill>
        <p:spPr>
          <a:xfrm>
            <a:off x="135255" y="6312793"/>
            <a:ext cx="1657350" cy="484681"/>
          </a:xfrm>
          <a:prstGeom prst="rect">
            <a:avLst/>
          </a:prstGeom>
        </p:spPr>
      </p:pic>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158"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59"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sp>
        <p:nvSpPr>
          <p:cNvPr id="161"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
        <p:nvSpPr>
          <p:cNvPr id="162" name="Slide Number Placeholder 5"/>
          <p:cNvSpPr txBox="1"/>
          <p:nvPr/>
        </p:nvSpPr>
        <p:spPr>
          <a:xfrm>
            <a:off x="11526519" y="6330331"/>
            <a:ext cx="721361" cy="320041"/>
          </a:xfrm>
          <a:prstGeom prst="rect">
            <a:avLst/>
          </a:prstGeom>
          <a:ln w="12700">
            <a:miter lim="400000"/>
          </a:ln>
        </p:spPr>
        <p:txBody>
          <a:bodyPr lIns="45719" rIns="45719" rtlCol="1">
            <a:spAutoFit/>
          </a:bodyPr>
          <a:lstStyle/>
          <a:p>
            <a:pPr rtl="1">
              <a:defRPr sz="1400">
                <a:solidFill>
                  <a:srgbClr val="FFFFFF"/>
                </a:solidFill>
                <a:latin typeface="+mn-lt"/>
                <a:ea typeface="+mn-ea"/>
                <a:cs typeface="+mn-cs"/>
                <a:sym typeface="Source Sans Pro Regular"/>
              </a:defRPr>
            </a:pPr>
            <a:endParaRPr/>
          </a:p>
        </p:txBody>
      </p:sp>
      <p:sp>
        <p:nvSpPr>
          <p:cNvPr id="163" name="Subtitle 5"/>
          <p:cNvSpPr txBox="1"/>
          <p:nvPr/>
        </p:nvSpPr>
        <p:spPr>
          <a:xfrm>
            <a:off x="8106769" y="6508756"/>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Rapid Response Teams Advanced Training Package</a:t>
            </a:r>
          </a:p>
        </p:txBody>
      </p:sp>
      <p:sp>
        <p:nvSpPr>
          <p:cNvPr id="164" name="Subtitle 5"/>
          <p:cNvSpPr txBox="1"/>
          <p:nvPr/>
        </p:nvSpPr>
        <p:spPr>
          <a:xfrm>
            <a:off x="8096830" y="6654551"/>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A71 PRSEAH</a:t>
            </a:r>
          </a:p>
        </p:txBody>
      </p:sp>
      <p:sp>
        <p:nvSpPr>
          <p:cNvPr id="165" name="Rounded Rectangle 4"/>
          <p:cNvSpPr/>
          <p:nvPr/>
        </p:nvSpPr>
        <p:spPr>
          <a:xfrm flipV="1">
            <a:off x="5003343" y="3246970"/>
            <a:ext cx="2515176" cy="111824"/>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n-lt"/>
                <a:ea typeface="+mn-ea"/>
                <a:cs typeface="+mn-cs"/>
                <a:sym typeface="Source Sans Pro Regular"/>
              </a:defRPr>
            </a:pPr>
            <a:endParaRPr/>
          </a:p>
        </p:txBody>
      </p:sp>
      <p:sp>
        <p:nvSpPr>
          <p:cNvPr id="166" name="Body Level One…"/>
          <p:cNvSpPr txBox="1">
            <a:spLocks noGrp="1"/>
          </p:cNvSpPr>
          <p:nvPr>
            <p:ph type="body" sz="half" idx="1" hasCustomPrompt="1"/>
          </p:nvPr>
        </p:nvSpPr>
        <p:spPr>
          <a:xfrm>
            <a:off x="587205" y="1971020"/>
            <a:ext cx="11347451" cy="1870076"/>
          </a:xfrm>
          <a:prstGeom prst="rect">
            <a:avLst/>
          </a:prstGeom>
        </p:spPr>
        <p:txBody>
          <a:bodyPr rtlCol="1" anchor="ctr"/>
          <a:lstStyle>
            <a:lvl1pPr marL="0" indent="0" algn="ctr" rtl="1">
              <a:buClrTx/>
              <a:buSzTx/>
              <a:buFontTx/>
              <a:buNone/>
              <a:defRPr>
                <a:solidFill>
                  <a:srgbClr val="FFFFFF"/>
                </a:solidFill>
                <a:latin typeface="Source Sans Pro Bold"/>
                <a:ea typeface="Source Sans Pro Bold"/>
                <a:cs typeface="Source Sans Pro Bold"/>
                <a:sym typeface="Source Sans Pro Bold"/>
              </a:defRPr>
            </a:lvl1pPr>
            <a:lvl2pPr algn="ctr" rtl="1">
              <a:buClrTx/>
              <a:buFontTx/>
              <a:defRPr>
                <a:solidFill>
                  <a:srgbClr val="FFFFFF"/>
                </a:solidFill>
                <a:latin typeface="Source Sans Pro Bold"/>
                <a:ea typeface="Source Sans Pro Bold"/>
                <a:cs typeface="Source Sans Pro Bold"/>
                <a:sym typeface="Source Sans Pro Bold"/>
              </a:defRPr>
            </a:lvl2pPr>
            <a:lvl3pPr algn="ctr" rtl="1">
              <a:buClrTx/>
              <a:buFontTx/>
              <a:defRPr>
                <a:solidFill>
                  <a:srgbClr val="FFFFFF"/>
                </a:solidFill>
                <a:latin typeface="Source Sans Pro Bold"/>
                <a:ea typeface="Source Sans Pro Bold"/>
                <a:cs typeface="Source Sans Pro Bold"/>
                <a:sym typeface="Source Sans Pro Bold"/>
              </a:defRPr>
            </a:lvl3pPr>
            <a:lvl4pPr algn="ctr" rtl="1">
              <a:buClrTx/>
              <a:buFontTx/>
              <a:defRPr>
                <a:solidFill>
                  <a:srgbClr val="FFFFFF"/>
                </a:solidFill>
                <a:latin typeface="Source Sans Pro Bold"/>
                <a:ea typeface="Source Sans Pro Bold"/>
                <a:cs typeface="Source Sans Pro Bold"/>
                <a:sym typeface="Source Sans Pro Bold"/>
              </a:defRPr>
            </a:lvl4pPr>
            <a:lvl5pPr algn="ctr" rtl="1">
              <a:buClrTx/>
              <a:buFontTx/>
              <a:defRPr>
                <a:solidFill>
                  <a:srgbClr val="FFFFFF"/>
                </a:solidFill>
                <a:latin typeface="Source Sans Pro Bold"/>
                <a:ea typeface="Source Sans Pro Bold"/>
                <a:cs typeface="Source Sans Pro Bold"/>
                <a:sym typeface="Source Sans Pro Bold"/>
              </a:defRPr>
            </a:lvl5pPr>
          </a:lstStyle>
          <a:p>
            <a:pPr rtl="1"/>
            <a:r>
              <a:t>Click to edit Master title style</a:t>
            </a:r>
          </a:p>
          <a:p>
            <a:pPr lvl="1" rtl="1"/>
            <a:endParaRPr/>
          </a:p>
          <a:p>
            <a:pPr lvl="2" rtl="1"/>
            <a:endParaRPr/>
          </a:p>
          <a:p>
            <a:pPr lvl="3" rtl="1"/>
            <a:endParaRPr/>
          </a:p>
          <a:p>
            <a:pPr lvl="4" rtl="1"/>
            <a:endParaRPr/>
          </a:p>
        </p:txBody>
      </p:sp>
      <p:sp>
        <p:nvSpPr>
          <p:cNvPr id="2" name="Slide Number">
            <a:extLst>
              <a:ext uri="{FF2B5EF4-FFF2-40B4-BE49-F238E27FC236}">
                <a16:creationId xmlns:a16="http://schemas.microsoft.com/office/drawing/2014/main" id="{A0D4FC9C-4A54-CC80-823D-AC7322A367B0}"/>
              </a:ext>
            </a:extLst>
          </p:cNvPr>
          <p:cNvSpPr txBox="1">
            <a:spLocks/>
          </p:cNvSpPr>
          <p:nvPr userDrawn="1"/>
        </p:nvSpPr>
        <p:spPr>
          <a:xfrm>
            <a:off x="11808686" y="6586873"/>
            <a:ext cx="383314"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‹N°›</a:t>
            </a:fld>
            <a:endParaRPr lang="hu-HU" sz="1100" dirty="0">
              <a:solidFill>
                <a:schemeClr val="tx2">
                  <a:lumMod val="50000"/>
                </a:schemeClr>
              </a:solidFill>
              <a:latin typeface="+mj-lt"/>
            </a:endParaRPr>
          </a:p>
        </p:txBody>
      </p:sp>
      <p:pic>
        <p:nvPicPr>
          <p:cNvPr id="12" name="Image 11"/>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sp>
        <p:nvSpPr>
          <p:cNvPr id="174"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
        <p:nvSpPr>
          <p:cNvPr id="175" name="Slide Number Placeholder 5"/>
          <p:cNvSpPr txBox="1"/>
          <p:nvPr/>
        </p:nvSpPr>
        <p:spPr>
          <a:xfrm>
            <a:off x="11526519" y="6330331"/>
            <a:ext cx="721361" cy="320041"/>
          </a:xfrm>
          <a:prstGeom prst="rect">
            <a:avLst/>
          </a:prstGeom>
          <a:ln w="12700">
            <a:miter lim="400000"/>
          </a:ln>
        </p:spPr>
        <p:txBody>
          <a:bodyPr lIns="45719" rIns="45719" rtlCol="1">
            <a:spAutoFit/>
          </a:bodyPr>
          <a:lstStyle/>
          <a:p>
            <a:pPr rtl="1">
              <a:defRPr sz="1400">
                <a:solidFill>
                  <a:srgbClr val="FFFFFF"/>
                </a:solidFill>
                <a:latin typeface="+mn-lt"/>
                <a:ea typeface="+mn-ea"/>
                <a:cs typeface="+mn-cs"/>
                <a:sym typeface="Source Sans Pro Regular"/>
              </a:defRPr>
            </a:pPr>
            <a:endParaRPr/>
          </a:p>
        </p:txBody>
      </p:sp>
      <p:sp>
        <p:nvSpPr>
          <p:cNvPr id="176" name="Subtitle 5"/>
          <p:cNvSpPr txBox="1"/>
          <p:nvPr/>
        </p:nvSpPr>
        <p:spPr>
          <a:xfrm>
            <a:off x="8106769" y="6508756"/>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Rapid Response Teams Advanced Training Package</a:t>
            </a:r>
          </a:p>
        </p:txBody>
      </p:sp>
      <p:sp>
        <p:nvSpPr>
          <p:cNvPr id="177" name="Subtitle 5"/>
          <p:cNvSpPr txBox="1"/>
          <p:nvPr/>
        </p:nvSpPr>
        <p:spPr>
          <a:xfrm>
            <a:off x="8096830" y="6654551"/>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A71 PRSEAH</a:t>
            </a:r>
          </a:p>
        </p:txBody>
      </p:sp>
      <p:pic>
        <p:nvPicPr>
          <p:cNvPr id="178"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79"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sp>
        <p:nvSpPr>
          <p:cNvPr id="2" name="Slide Number">
            <a:extLst>
              <a:ext uri="{FF2B5EF4-FFF2-40B4-BE49-F238E27FC236}">
                <a16:creationId xmlns:a16="http://schemas.microsoft.com/office/drawing/2014/main" id="{BA84071C-7C2B-DC07-1895-65A59B9A0CED}"/>
              </a:ext>
            </a:extLst>
          </p:cNvPr>
          <p:cNvSpPr txBox="1">
            <a:spLocks/>
          </p:cNvSpPr>
          <p:nvPr userDrawn="1"/>
        </p:nvSpPr>
        <p:spPr>
          <a:xfrm>
            <a:off x="11808686" y="6586873"/>
            <a:ext cx="383314"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‹N°›</a:t>
            </a:fld>
            <a:endParaRPr lang="hu-HU" sz="1100" dirty="0">
              <a:solidFill>
                <a:schemeClr val="tx2">
                  <a:lumMod val="50000"/>
                </a:schemeClr>
              </a:solidFill>
              <a:latin typeface="+mj-lt"/>
            </a:endParaRPr>
          </a:p>
        </p:txBody>
      </p:sp>
      <p:pic>
        <p:nvPicPr>
          <p:cNvPr id="10" name="Image 9"/>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186" name="Image" descr="Image"/>
          <p:cNvPicPr>
            <a:picLocks noChangeAspect="1"/>
          </p:cNvPicPr>
          <p:nvPr/>
        </p:nvPicPr>
        <p:blipFill>
          <a:blip r:embed="rId2"/>
          <a:stretch>
            <a:fillRect/>
          </a:stretch>
        </p:blipFill>
        <p:spPr>
          <a:xfrm>
            <a:off x="-9564" y="-17065"/>
            <a:ext cx="5131640" cy="655776"/>
          </a:xfrm>
          <a:prstGeom prst="rect">
            <a:avLst/>
          </a:prstGeom>
          <a:ln w="12700">
            <a:miter lim="400000"/>
          </a:ln>
        </p:spPr>
      </p:pic>
      <p:pic>
        <p:nvPicPr>
          <p:cNvPr id="187"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189"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
        <p:nvSpPr>
          <p:cNvPr id="190" name="Slide Number Placeholder 5"/>
          <p:cNvSpPr txBox="1"/>
          <p:nvPr/>
        </p:nvSpPr>
        <p:spPr>
          <a:xfrm>
            <a:off x="11526519" y="6330331"/>
            <a:ext cx="721361" cy="320041"/>
          </a:xfrm>
          <a:prstGeom prst="rect">
            <a:avLst/>
          </a:prstGeom>
          <a:ln w="12700">
            <a:miter lim="400000"/>
          </a:ln>
        </p:spPr>
        <p:txBody>
          <a:bodyPr lIns="45719" rIns="45719" rtlCol="1">
            <a:spAutoFit/>
          </a:bodyPr>
          <a:lstStyle/>
          <a:p>
            <a:pPr rtl="1">
              <a:defRPr sz="1400">
                <a:solidFill>
                  <a:srgbClr val="FFFFFF"/>
                </a:solidFill>
                <a:latin typeface="+mn-lt"/>
                <a:ea typeface="+mn-ea"/>
                <a:cs typeface="+mn-cs"/>
                <a:sym typeface="Source Sans Pro Regular"/>
              </a:defRPr>
            </a:pPr>
            <a:endParaRPr/>
          </a:p>
        </p:txBody>
      </p:sp>
      <p:pic>
        <p:nvPicPr>
          <p:cNvPr id="191" name="Picture 7" descr="Picture 7"/>
          <p:cNvPicPr>
            <a:picLocks noChangeAspect="1"/>
          </p:cNvPicPr>
          <p:nvPr/>
        </p:nvPicPr>
        <p:blipFill>
          <a:blip r:embed="rId4"/>
          <a:stretch>
            <a:fillRect/>
          </a:stretch>
        </p:blipFill>
        <p:spPr>
          <a:xfrm>
            <a:off x="10843308" y="0"/>
            <a:ext cx="1224001" cy="1224000"/>
          </a:xfrm>
          <a:prstGeom prst="rect">
            <a:avLst/>
          </a:prstGeom>
          <a:ln w="12700">
            <a:miter lim="400000"/>
          </a:ln>
        </p:spPr>
      </p:pic>
      <p:sp>
        <p:nvSpPr>
          <p:cNvPr id="192" name="Subtitle 5"/>
          <p:cNvSpPr txBox="1"/>
          <p:nvPr/>
        </p:nvSpPr>
        <p:spPr>
          <a:xfrm>
            <a:off x="8106769" y="6508756"/>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Rapid Response Teams Advanced Training Package</a:t>
            </a:r>
          </a:p>
        </p:txBody>
      </p:sp>
      <p:sp>
        <p:nvSpPr>
          <p:cNvPr id="193" name="Subtitle 5"/>
          <p:cNvSpPr txBox="1"/>
          <p:nvPr/>
        </p:nvSpPr>
        <p:spPr>
          <a:xfrm>
            <a:off x="8096830" y="6654551"/>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A71 PRSEAH</a:t>
            </a:r>
          </a:p>
        </p:txBody>
      </p:sp>
      <p:sp>
        <p:nvSpPr>
          <p:cNvPr id="194" name="Rectangle 5"/>
          <p:cNvSpPr/>
          <p:nvPr/>
        </p:nvSpPr>
        <p:spPr>
          <a:xfrm>
            <a:off x="0" y="-9332"/>
            <a:ext cx="12192000" cy="6199821"/>
          </a:xfrm>
          <a:prstGeom prst="rect">
            <a:avLst/>
          </a:prstGeom>
          <a:solidFill>
            <a:srgbClr val="ECF2F8"/>
          </a:solidFill>
          <a:ln w="12700">
            <a:miter lim="400000"/>
          </a:ln>
        </p:spPr>
        <p:txBody>
          <a:bodyPr lIns="45719" rIns="45719" rtlCol="1" anchor="ctr"/>
          <a:lstStyle/>
          <a:p>
            <a:pPr algn="ctr" rtl="1">
              <a:defRPr sz="1000">
                <a:solidFill>
                  <a:srgbClr val="FFFFFF"/>
                </a:solidFill>
                <a:latin typeface="+mn-lt"/>
                <a:ea typeface="+mn-ea"/>
                <a:cs typeface="+mn-cs"/>
                <a:sym typeface="Source Sans Pro Regular"/>
              </a:defRPr>
            </a:pPr>
            <a:endParaRPr/>
          </a:p>
        </p:txBody>
      </p:sp>
      <p:pic>
        <p:nvPicPr>
          <p:cNvPr id="195" name="Picture 3" descr="Picture 3"/>
          <p:cNvPicPr>
            <a:picLocks noChangeAspect="1"/>
          </p:cNvPicPr>
          <p:nvPr/>
        </p:nvPicPr>
        <p:blipFill>
          <a:blip r:embed="rId5"/>
          <a:stretch>
            <a:fillRect/>
          </a:stretch>
        </p:blipFill>
        <p:spPr>
          <a:xfrm>
            <a:off x="-9145" y="-18870"/>
            <a:ext cx="5130801" cy="660401"/>
          </a:xfrm>
          <a:prstGeom prst="rect">
            <a:avLst/>
          </a:prstGeom>
          <a:ln w="12700">
            <a:miter lim="400000"/>
          </a:ln>
        </p:spPr>
      </p:pic>
      <p:sp>
        <p:nvSpPr>
          <p:cNvPr id="196" name="TextBox 4"/>
          <p:cNvSpPr txBox="1"/>
          <p:nvPr/>
        </p:nvSpPr>
        <p:spPr>
          <a:xfrm>
            <a:off x="275896" y="11102"/>
            <a:ext cx="2627841" cy="599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dirty="0"/>
          </a:p>
        </p:txBody>
      </p:sp>
      <p:pic>
        <p:nvPicPr>
          <p:cNvPr id="197" name="Picture 6" descr="Picture 6"/>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198" name="Body Level One…"/>
          <p:cNvSpPr txBox="1">
            <a:spLocks noGrp="1"/>
          </p:cNvSpPr>
          <p:nvPr>
            <p:ph type="body" idx="1"/>
          </p:nvPr>
        </p:nvSpPr>
        <p:spPr>
          <a:xfrm>
            <a:off x="797442" y="842962"/>
            <a:ext cx="10450422" cy="5206965"/>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C1A4845E-F3D2-626C-1683-120F5CECDD55}"/>
              </a:ext>
            </a:extLst>
          </p:cNvPr>
          <p:cNvSpPr txBox="1">
            <a:spLocks/>
          </p:cNvSpPr>
          <p:nvPr userDrawn="1"/>
        </p:nvSpPr>
        <p:spPr>
          <a:xfrm>
            <a:off x="11808686" y="6586873"/>
            <a:ext cx="383314"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‹N°›</a:t>
            </a:fld>
            <a:endParaRPr lang="hu-HU" sz="1100" dirty="0">
              <a:solidFill>
                <a:schemeClr val="tx2">
                  <a:lumMod val="50000"/>
                </a:schemeClr>
              </a:solidFill>
              <a:latin typeface="+mj-lt"/>
            </a:endParaRPr>
          </a:p>
        </p:txBody>
      </p:sp>
      <p:pic>
        <p:nvPicPr>
          <p:cNvPr id="16" name="Image 15"/>
          <p:cNvPicPr>
            <a:picLocks noChangeAspect="1"/>
          </p:cNvPicPr>
          <p:nvPr userDrawn="1"/>
        </p:nvPicPr>
        <p:blipFill>
          <a:blip r:embed="rId6"/>
          <a:stretch>
            <a:fillRect/>
          </a:stretch>
        </p:blipFill>
        <p:spPr>
          <a:xfrm>
            <a:off x="135255" y="6312793"/>
            <a:ext cx="1657350" cy="484681"/>
          </a:xfrm>
          <a:prstGeom prst="rect">
            <a:avLst/>
          </a:prstGeom>
        </p:spPr>
      </p:pic>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Section Header">
    <p:spTree>
      <p:nvGrpSpPr>
        <p:cNvPr id="1" name=""/>
        <p:cNvGrpSpPr/>
        <p:nvPr/>
      </p:nvGrpSpPr>
      <p:grpSpPr>
        <a:xfrm>
          <a:off x="0" y="0"/>
          <a:ext cx="0" cy="0"/>
          <a:chOff x="0" y="0"/>
          <a:chExt cx="0" cy="0"/>
        </a:xfrm>
      </p:grpSpPr>
      <p:pic>
        <p:nvPicPr>
          <p:cNvPr id="205"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pic>
        <p:nvPicPr>
          <p:cNvPr id="206"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08"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
        <p:nvSpPr>
          <p:cNvPr id="209" name="Slide Number Placeholder 5"/>
          <p:cNvSpPr txBox="1"/>
          <p:nvPr/>
        </p:nvSpPr>
        <p:spPr>
          <a:xfrm>
            <a:off x="11526519" y="6330331"/>
            <a:ext cx="721361" cy="320041"/>
          </a:xfrm>
          <a:prstGeom prst="rect">
            <a:avLst/>
          </a:prstGeom>
          <a:ln w="12700">
            <a:miter lim="400000"/>
          </a:ln>
        </p:spPr>
        <p:txBody>
          <a:bodyPr lIns="45719" rIns="45719" rtlCol="1">
            <a:spAutoFit/>
          </a:bodyPr>
          <a:lstStyle/>
          <a:p>
            <a:pPr rtl="1">
              <a:defRPr sz="1400">
                <a:solidFill>
                  <a:srgbClr val="FFFFFF"/>
                </a:solidFill>
                <a:latin typeface="+mn-lt"/>
                <a:ea typeface="+mn-ea"/>
                <a:cs typeface="+mn-cs"/>
                <a:sym typeface="Source Sans Pro Regular"/>
              </a:defRPr>
            </a:pPr>
            <a:endParaRPr/>
          </a:p>
        </p:txBody>
      </p:sp>
      <p:sp>
        <p:nvSpPr>
          <p:cNvPr id="210" name="Subtitle 5"/>
          <p:cNvSpPr txBox="1"/>
          <p:nvPr/>
        </p:nvSpPr>
        <p:spPr>
          <a:xfrm>
            <a:off x="8106769" y="6508756"/>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Rapid Response Teams Advanced Training Package</a:t>
            </a:r>
          </a:p>
        </p:txBody>
      </p:sp>
      <p:sp>
        <p:nvSpPr>
          <p:cNvPr id="211" name="Subtitle 5"/>
          <p:cNvSpPr txBox="1"/>
          <p:nvPr/>
        </p:nvSpPr>
        <p:spPr>
          <a:xfrm>
            <a:off x="8096830" y="6654551"/>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A71 PRSEAH</a:t>
            </a:r>
          </a:p>
        </p:txBody>
      </p:sp>
      <p:sp>
        <p:nvSpPr>
          <p:cNvPr id="212" name="Rectangle 2"/>
          <p:cNvSpPr txBox="1"/>
          <p:nvPr/>
        </p:nvSpPr>
        <p:spPr>
          <a:xfrm>
            <a:off x="205992" y="-7627"/>
            <a:ext cx="8138161" cy="599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defRPr sz="3200">
                <a:solidFill>
                  <a:srgbClr val="FFFFFF"/>
                </a:solidFill>
                <a:latin typeface="Source Sans Pro Bold"/>
                <a:ea typeface="Source Sans Pro Bold"/>
                <a:cs typeface="Source Sans Pro Bold"/>
                <a:sym typeface="Source Sans Pro Bold"/>
              </a:defRPr>
            </a:lvl1pPr>
          </a:lstStyle>
          <a:p>
            <a:pPr rtl="1"/>
            <a:r>
              <a:t>Learning objectives</a:t>
            </a:r>
          </a:p>
        </p:txBody>
      </p:sp>
      <p:sp>
        <p:nvSpPr>
          <p:cNvPr id="213" name="Body Level One…"/>
          <p:cNvSpPr txBox="1">
            <a:spLocks noGrp="1"/>
          </p:cNvSpPr>
          <p:nvPr>
            <p:ph type="body" idx="1"/>
          </p:nvPr>
        </p:nvSpPr>
        <p:spPr>
          <a:xfrm>
            <a:off x="2207941" y="860998"/>
            <a:ext cx="7915007" cy="5175067"/>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CFC20585-E38F-F809-C352-EF6E8BAE670D}"/>
              </a:ext>
            </a:extLst>
          </p:cNvPr>
          <p:cNvSpPr txBox="1">
            <a:spLocks/>
          </p:cNvSpPr>
          <p:nvPr userDrawn="1"/>
        </p:nvSpPr>
        <p:spPr>
          <a:xfrm>
            <a:off x="11808686" y="6586873"/>
            <a:ext cx="383314"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‹N°›</a:t>
            </a:fld>
            <a:endParaRPr lang="hu-HU" sz="1100" dirty="0">
              <a:solidFill>
                <a:schemeClr val="tx2">
                  <a:lumMod val="50000"/>
                </a:schemeClr>
              </a:solidFill>
              <a:latin typeface="+mj-lt"/>
            </a:endParaRPr>
          </a:p>
        </p:txBody>
      </p:sp>
      <p:pic>
        <p:nvPicPr>
          <p:cNvPr id="12" name="Image 11"/>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220"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pic>
        <p:nvPicPr>
          <p:cNvPr id="221"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23"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
        <p:nvSpPr>
          <p:cNvPr id="224" name="Slide Number Placeholder 5"/>
          <p:cNvSpPr txBox="1"/>
          <p:nvPr/>
        </p:nvSpPr>
        <p:spPr>
          <a:xfrm>
            <a:off x="11526519" y="6330331"/>
            <a:ext cx="721361" cy="320041"/>
          </a:xfrm>
          <a:prstGeom prst="rect">
            <a:avLst/>
          </a:prstGeom>
          <a:ln w="12700">
            <a:miter lim="400000"/>
          </a:ln>
        </p:spPr>
        <p:txBody>
          <a:bodyPr lIns="45719" rIns="45719" rtlCol="1">
            <a:spAutoFit/>
          </a:bodyPr>
          <a:lstStyle/>
          <a:p>
            <a:pPr rtl="1">
              <a:defRPr sz="1400">
                <a:solidFill>
                  <a:srgbClr val="FFFFFF"/>
                </a:solidFill>
                <a:latin typeface="+mn-lt"/>
                <a:ea typeface="+mn-ea"/>
                <a:cs typeface="+mn-cs"/>
                <a:sym typeface="Source Sans Pro Regular"/>
              </a:defRPr>
            </a:pPr>
            <a:endParaRPr/>
          </a:p>
        </p:txBody>
      </p:sp>
      <p:sp>
        <p:nvSpPr>
          <p:cNvPr id="225" name="Subtitle 5"/>
          <p:cNvSpPr txBox="1"/>
          <p:nvPr/>
        </p:nvSpPr>
        <p:spPr>
          <a:xfrm>
            <a:off x="8106769" y="6508756"/>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Rapid Response Teams Advanced Training Package</a:t>
            </a:r>
          </a:p>
        </p:txBody>
      </p:sp>
      <p:sp>
        <p:nvSpPr>
          <p:cNvPr id="226" name="Subtitle 5"/>
          <p:cNvSpPr txBox="1"/>
          <p:nvPr/>
        </p:nvSpPr>
        <p:spPr>
          <a:xfrm>
            <a:off x="8096830" y="6654551"/>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A71 PRSEAH</a:t>
            </a:r>
          </a:p>
        </p:txBody>
      </p:sp>
      <p:sp>
        <p:nvSpPr>
          <p:cNvPr id="227" name="Title Text"/>
          <p:cNvSpPr txBox="1">
            <a:spLocks noGrp="1"/>
          </p:cNvSpPr>
          <p:nvPr>
            <p:ph type="title"/>
          </p:nvPr>
        </p:nvSpPr>
        <p:spPr>
          <a:xfrm>
            <a:off x="278015" y="-30963"/>
            <a:ext cx="3571876" cy="646113"/>
          </a:xfrm>
          <a:prstGeom prst="rect">
            <a:avLst/>
          </a:prstGeom>
        </p:spPr>
        <p:txBody>
          <a:bodyPr rtlCol="1"/>
          <a:lstStyle/>
          <a:p>
            <a:pPr rtl="1"/>
            <a:r>
              <a:t>Title Text</a:t>
            </a:r>
          </a:p>
        </p:txBody>
      </p:sp>
      <p:sp>
        <p:nvSpPr>
          <p:cNvPr id="228" name="Body Level One…"/>
          <p:cNvSpPr txBox="1">
            <a:spLocks noGrp="1"/>
          </p:cNvSpPr>
          <p:nvPr>
            <p:ph type="body" idx="1"/>
          </p:nvPr>
        </p:nvSpPr>
        <p:spPr>
          <a:xfrm>
            <a:off x="2438400" y="1247001"/>
            <a:ext cx="8058616"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F4E95601-BE0A-FAA9-4765-3E40BFF14E25}"/>
              </a:ext>
            </a:extLst>
          </p:cNvPr>
          <p:cNvSpPr txBox="1">
            <a:spLocks/>
          </p:cNvSpPr>
          <p:nvPr userDrawn="1"/>
        </p:nvSpPr>
        <p:spPr>
          <a:xfrm>
            <a:off x="11808686" y="6586873"/>
            <a:ext cx="383314"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‹N°›</a:t>
            </a:fld>
            <a:endParaRPr lang="hu-HU" sz="1100" dirty="0">
              <a:solidFill>
                <a:schemeClr val="tx2">
                  <a:lumMod val="50000"/>
                </a:schemeClr>
              </a:solidFill>
              <a:latin typeface="+mj-lt"/>
            </a:endParaRPr>
          </a:p>
        </p:txBody>
      </p:sp>
      <p:pic>
        <p:nvPicPr>
          <p:cNvPr id="12" name="Image 11"/>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235"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pic>
        <p:nvPicPr>
          <p:cNvPr id="236"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38"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
        <p:nvSpPr>
          <p:cNvPr id="239" name="Slide Number Placeholder 5"/>
          <p:cNvSpPr txBox="1"/>
          <p:nvPr/>
        </p:nvSpPr>
        <p:spPr>
          <a:xfrm>
            <a:off x="11526519" y="6330331"/>
            <a:ext cx="721361" cy="320041"/>
          </a:xfrm>
          <a:prstGeom prst="rect">
            <a:avLst/>
          </a:prstGeom>
          <a:ln w="12700">
            <a:miter lim="400000"/>
          </a:ln>
        </p:spPr>
        <p:txBody>
          <a:bodyPr lIns="45719" rIns="45719" rtlCol="1">
            <a:spAutoFit/>
          </a:bodyPr>
          <a:lstStyle/>
          <a:p>
            <a:pPr rtl="1">
              <a:defRPr sz="1400">
                <a:solidFill>
                  <a:srgbClr val="FFFFFF"/>
                </a:solidFill>
                <a:latin typeface="+mn-lt"/>
                <a:ea typeface="+mn-ea"/>
                <a:cs typeface="+mn-cs"/>
                <a:sym typeface="Source Sans Pro Regular"/>
              </a:defRPr>
            </a:pPr>
            <a:endParaRPr/>
          </a:p>
        </p:txBody>
      </p:sp>
      <p:sp>
        <p:nvSpPr>
          <p:cNvPr id="240" name="Subtitle 5"/>
          <p:cNvSpPr txBox="1"/>
          <p:nvPr/>
        </p:nvSpPr>
        <p:spPr>
          <a:xfrm>
            <a:off x="8106769" y="6508756"/>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Rapid Response Teams Advanced Training Package</a:t>
            </a:r>
          </a:p>
        </p:txBody>
      </p:sp>
      <p:sp>
        <p:nvSpPr>
          <p:cNvPr id="241" name="Subtitle 5"/>
          <p:cNvSpPr txBox="1"/>
          <p:nvPr/>
        </p:nvSpPr>
        <p:spPr>
          <a:xfrm>
            <a:off x="8096830" y="6654551"/>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A71 PRSEAH</a:t>
            </a:r>
          </a:p>
        </p:txBody>
      </p:sp>
      <p:sp>
        <p:nvSpPr>
          <p:cNvPr id="242" name="Outline"/>
          <p:cNvSpPr txBox="1">
            <a:spLocks noGrp="1"/>
          </p:cNvSpPr>
          <p:nvPr>
            <p:ph type="title" hasCustomPrompt="1"/>
          </p:nvPr>
        </p:nvSpPr>
        <p:spPr>
          <a:xfrm>
            <a:off x="278015" y="-30963"/>
            <a:ext cx="3571876" cy="646113"/>
          </a:xfrm>
          <a:prstGeom prst="rect">
            <a:avLst/>
          </a:prstGeom>
        </p:spPr>
        <p:txBody>
          <a:bodyPr rtlCol="1"/>
          <a:lstStyle/>
          <a:p>
            <a:pPr rtl="1"/>
            <a:r>
              <a:t>Outline</a:t>
            </a:r>
          </a:p>
        </p:txBody>
      </p:sp>
      <p:sp>
        <p:nvSpPr>
          <p:cNvPr id="243" name="Body Level One…"/>
          <p:cNvSpPr txBox="1">
            <a:spLocks noGrp="1"/>
          </p:cNvSpPr>
          <p:nvPr>
            <p:ph type="body" idx="1"/>
          </p:nvPr>
        </p:nvSpPr>
        <p:spPr>
          <a:xfrm>
            <a:off x="2378927" y="1247001"/>
            <a:ext cx="8222167"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14C2F42D-5467-DFBC-C357-F3768CE4A3A7}"/>
              </a:ext>
            </a:extLst>
          </p:cNvPr>
          <p:cNvSpPr txBox="1">
            <a:spLocks/>
          </p:cNvSpPr>
          <p:nvPr userDrawn="1"/>
        </p:nvSpPr>
        <p:spPr>
          <a:xfrm>
            <a:off x="11808686" y="6586873"/>
            <a:ext cx="383314"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‹N°›</a:t>
            </a:fld>
            <a:endParaRPr lang="hu-HU" sz="1100" dirty="0">
              <a:solidFill>
                <a:schemeClr val="tx2">
                  <a:lumMod val="50000"/>
                </a:schemeClr>
              </a:solidFill>
              <a:latin typeface="+mj-lt"/>
            </a:endParaRPr>
          </a:p>
        </p:txBody>
      </p:sp>
      <p:pic>
        <p:nvPicPr>
          <p:cNvPr id="12" name="Image 11"/>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pic>
        <p:nvPicPr>
          <p:cNvPr id="250" name="Image" descr="Image"/>
          <p:cNvPicPr>
            <a:picLocks noChangeAspect="1"/>
          </p:cNvPicPr>
          <p:nvPr/>
        </p:nvPicPr>
        <p:blipFill>
          <a:blip r:embed="rId2"/>
          <a:srcRect t="43728"/>
          <a:stretch>
            <a:fillRect/>
          </a:stretch>
        </p:blipFill>
        <p:spPr>
          <a:xfrm>
            <a:off x="-70810" y="-35923"/>
            <a:ext cx="9413288" cy="676911"/>
          </a:xfrm>
          <a:prstGeom prst="rect">
            <a:avLst/>
          </a:prstGeom>
          <a:ln w="12700">
            <a:miter lim="400000"/>
          </a:ln>
        </p:spPr>
      </p:pic>
      <p:pic>
        <p:nvPicPr>
          <p:cNvPr id="251"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53"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
        <p:nvSpPr>
          <p:cNvPr id="254" name="Slide Number Placeholder 5"/>
          <p:cNvSpPr txBox="1"/>
          <p:nvPr/>
        </p:nvSpPr>
        <p:spPr>
          <a:xfrm>
            <a:off x="11526519" y="6330331"/>
            <a:ext cx="721361" cy="320041"/>
          </a:xfrm>
          <a:prstGeom prst="rect">
            <a:avLst/>
          </a:prstGeom>
          <a:ln w="12700">
            <a:miter lim="400000"/>
          </a:ln>
        </p:spPr>
        <p:txBody>
          <a:bodyPr lIns="45719" rIns="45719" rtlCol="1">
            <a:spAutoFit/>
          </a:bodyPr>
          <a:lstStyle/>
          <a:p>
            <a:pPr rtl="1">
              <a:defRPr sz="1400">
                <a:solidFill>
                  <a:srgbClr val="FFFFFF"/>
                </a:solidFill>
                <a:latin typeface="+mn-lt"/>
                <a:ea typeface="+mn-ea"/>
                <a:cs typeface="+mn-cs"/>
                <a:sym typeface="Source Sans Pro Regular"/>
              </a:defRPr>
            </a:pPr>
            <a:endParaRPr/>
          </a:p>
        </p:txBody>
      </p:sp>
      <p:sp>
        <p:nvSpPr>
          <p:cNvPr id="255" name="Subtitle 5"/>
          <p:cNvSpPr txBox="1"/>
          <p:nvPr/>
        </p:nvSpPr>
        <p:spPr>
          <a:xfrm>
            <a:off x="8106769" y="6508756"/>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Rapid Response Teams Advanced Training Package</a:t>
            </a:r>
          </a:p>
        </p:txBody>
      </p:sp>
      <p:sp>
        <p:nvSpPr>
          <p:cNvPr id="256" name="Subtitle 5"/>
          <p:cNvSpPr txBox="1"/>
          <p:nvPr/>
        </p:nvSpPr>
        <p:spPr>
          <a:xfrm>
            <a:off x="8096830" y="6654551"/>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A71 PRSEAH</a:t>
            </a:r>
          </a:p>
        </p:txBody>
      </p:sp>
      <p:sp>
        <p:nvSpPr>
          <p:cNvPr id="257" name="Body Level One…"/>
          <p:cNvSpPr txBox="1">
            <a:spLocks noGrp="1"/>
          </p:cNvSpPr>
          <p:nvPr>
            <p:ph type="body" idx="1"/>
          </p:nvPr>
        </p:nvSpPr>
        <p:spPr>
          <a:xfrm>
            <a:off x="2378927" y="1247001"/>
            <a:ext cx="8222167"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E550ABFA-6293-F46D-AC1B-2BAF3A859251}"/>
              </a:ext>
            </a:extLst>
          </p:cNvPr>
          <p:cNvSpPr txBox="1">
            <a:spLocks/>
          </p:cNvSpPr>
          <p:nvPr userDrawn="1"/>
        </p:nvSpPr>
        <p:spPr>
          <a:xfrm>
            <a:off x="11808686" y="6586873"/>
            <a:ext cx="383314"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‹N°›</a:t>
            </a:fld>
            <a:endParaRPr lang="hu-HU" sz="1100" dirty="0">
              <a:solidFill>
                <a:schemeClr val="tx2">
                  <a:lumMod val="50000"/>
                </a:schemeClr>
              </a:solidFill>
              <a:latin typeface="+mj-lt"/>
            </a:endParaRPr>
          </a:p>
        </p:txBody>
      </p:sp>
      <p:pic>
        <p:nvPicPr>
          <p:cNvPr id="11" name="Image 10"/>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cSld name="4_Section Header">
    <p:spTree>
      <p:nvGrpSpPr>
        <p:cNvPr id="1" name=""/>
        <p:cNvGrpSpPr/>
        <p:nvPr/>
      </p:nvGrpSpPr>
      <p:grpSpPr>
        <a:xfrm>
          <a:off x="0" y="0"/>
          <a:ext cx="0" cy="0"/>
          <a:chOff x="0" y="0"/>
          <a:chExt cx="0" cy="0"/>
        </a:xfrm>
      </p:grpSpPr>
      <p:pic>
        <p:nvPicPr>
          <p:cNvPr id="264" name="Image" descr="Image"/>
          <p:cNvPicPr>
            <a:picLocks noChangeAspect="1"/>
          </p:cNvPicPr>
          <p:nvPr/>
        </p:nvPicPr>
        <p:blipFill>
          <a:blip r:embed="rId2"/>
          <a:stretch>
            <a:fillRect/>
          </a:stretch>
        </p:blipFill>
        <p:spPr>
          <a:xfrm>
            <a:off x="-27005" y="-61403"/>
            <a:ext cx="7670437" cy="980212"/>
          </a:xfrm>
          <a:prstGeom prst="rect">
            <a:avLst/>
          </a:prstGeom>
          <a:ln w="12700">
            <a:miter lim="400000"/>
          </a:ln>
        </p:spPr>
      </p:pic>
      <p:pic>
        <p:nvPicPr>
          <p:cNvPr id="265"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67"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
        <p:nvSpPr>
          <p:cNvPr id="268" name="Slide Number Placeholder 5"/>
          <p:cNvSpPr txBox="1"/>
          <p:nvPr/>
        </p:nvSpPr>
        <p:spPr>
          <a:xfrm>
            <a:off x="11526519" y="6330331"/>
            <a:ext cx="721361" cy="320041"/>
          </a:xfrm>
          <a:prstGeom prst="rect">
            <a:avLst/>
          </a:prstGeom>
          <a:ln w="12700">
            <a:miter lim="400000"/>
          </a:ln>
        </p:spPr>
        <p:txBody>
          <a:bodyPr lIns="45719" rIns="45719" rtlCol="1">
            <a:spAutoFit/>
          </a:bodyPr>
          <a:lstStyle/>
          <a:p>
            <a:pPr rtl="1">
              <a:defRPr sz="1400">
                <a:solidFill>
                  <a:srgbClr val="FFFFFF"/>
                </a:solidFill>
                <a:latin typeface="+mn-lt"/>
                <a:ea typeface="+mn-ea"/>
                <a:cs typeface="+mn-cs"/>
                <a:sym typeface="Source Sans Pro Regular"/>
              </a:defRPr>
            </a:pPr>
            <a:endParaRPr/>
          </a:p>
        </p:txBody>
      </p:sp>
      <p:sp>
        <p:nvSpPr>
          <p:cNvPr id="269" name="Subtitle 5"/>
          <p:cNvSpPr txBox="1"/>
          <p:nvPr/>
        </p:nvSpPr>
        <p:spPr>
          <a:xfrm>
            <a:off x="8106769" y="6508756"/>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Rapid Response Teams Advanced Training Package</a:t>
            </a:r>
          </a:p>
        </p:txBody>
      </p:sp>
      <p:sp>
        <p:nvSpPr>
          <p:cNvPr id="270" name="Subtitle 5"/>
          <p:cNvSpPr txBox="1"/>
          <p:nvPr/>
        </p:nvSpPr>
        <p:spPr>
          <a:xfrm>
            <a:off x="8096830" y="6654551"/>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A71 PRSEAH</a:t>
            </a:r>
          </a:p>
        </p:txBody>
      </p:sp>
      <p:sp>
        <p:nvSpPr>
          <p:cNvPr id="271" name="Body Level One…"/>
          <p:cNvSpPr txBox="1">
            <a:spLocks noGrp="1"/>
          </p:cNvSpPr>
          <p:nvPr>
            <p:ph type="body" idx="1"/>
          </p:nvPr>
        </p:nvSpPr>
        <p:spPr>
          <a:xfrm>
            <a:off x="2378927" y="1247001"/>
            <a:ext cx="8222167"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2488D30E-AD5E-F5AC-B5D7-FF795EA586F4}"/>
              </a:ext>
            </a:extLst>
          </p:cNvPr>
          <p:cNvSpPr txBox="1">
            <a:spLocks/>
          </p:cNvSpPr>
          <p:nvPr userDrawn="1"/>
        </p:nvSpPr>
        <p:spPr>
          <a:xfrm>
            <a:off x="11808686" y="6586873"/>
            <a:ext cx="383314"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‹N°›</a:t>
            </a:fld>
            <a:endParaRPr lang="hu-HU" sz="1100" dirty="0">
              <a:solidFill>
                <a:schemeClr val="tx2">
                  <a:lumMod val="50000"/>
                </a:schemeClr>
              </a:solidFill>
              <a:latin typeface="+mj-lt"/>
            </a:endParaRPr>
          </a:p>
        </p:txBody>
      </p:sp>
      <p:pic>
        <p:nvPicPr>
          <p:cNvPr id="11" name="Image 10"/>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Subtitle slide">
    <p:spTree>
      <p:nvGrpSpPr>
        <p:cNvPr id="1" name=""/>
        <p:cNvGrpSpPr/>
        <p:nvPr/>
      </p:nvGrpSpPr>
      <p:grpSpPr>
        <a:xfrm>
          <a:off x="0" y="0"/>
          <a:ext cx="0" cy="0"/>
          <a:chOff x="0" y="0"/>
          <a:chExt cx="0" cy="0"/>
        </a:xfrm>
      </p:grpSpPr>
      <p:pic>
        <p:nvPicPr>
          <p:cNvPr id="37"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sp>
        <p:nvSpPr>
          <p:cNvPr id="39"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
        <p:nvSpPr>
          <p:cNvPr id="40" name="Slide Number Placeholder 5"/>
          <p:cNvSpPr txBox="1"/>
          <p:nvPr/>
        </p:nvSpPr>
        <p:spPr>
          <a:xfrm>
            <a:off x="11526519" y="6330331"/>
            <a:ext cx="721361" cy="320041"/>
          </a:xfrm>
          <a:prstGeom prst="rect">
            <a:avLst/>
          </a:prstGeom>
          <a:ln w="12700">
            <a:miter lim="400000"/>
          </a:ln>
        </p:spPr>
        <p:txBody>
          <a:bodyPr lIns="45719" rIns="45719" rtlCol="1">
            <a:spAutoFit/>
          </a:bodyPr>
          <a:lstStyle/>
          <a:p>
            <a:pPr rtl="1">
              <a:defRPr sz="1400">
                <a:solidFill>
                  <a:srgbClr val="FFFFFF"/>
                </a:solidFill>
                <a:latin typeface="+mn-lt"/>
                <a:ea typeface="+mn-ea"/>
                <a:cs typeface="+mn-cs"/>
                <a:sym typeface="Source Sans Pro Regular"/>
              </a:defRPr>
            </a:pPr>
            <a:endParaRPr/>
          </a:p>
        </p:txBody>
      </p:sp>
      <p:sp>
        <p:nvSpPr>
          <p:cNvPr id="41" name="Subtitle 5"/>
          <p:cNvSpPr txBox="1"/>
          <p:nvPr/>
        </p:nvSpPr>
        <p:spPr>
          <a:xfrm>
            <a:off x="8106769" y="6508756"/>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Rapid Response Teams Advanced Training Package</a:t>
            </a:r>
          </a:p>
        </p:txBody>
      </p:sp>
      <p:sp>
        <p:nvSpPr>
          <p:cNvPr id="42" name="Subtitle 5"/>
          <p:cNvSpPr txBox="1"/>
          <p:nvPr/>
        </p:nvSpPr>
        <p:spPr>
          <a:xfrm>
            <a:off x="8096830" y="6654551"/>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A71 PRSEAH</a:t>
            </a:r>
          </a:p>
        </p:txBody>
      </p:sp>
      <p:sp>
        <p:nvSpPr>
          <p:cNvPr id="43" name="Click to edit Subtitle"/>
          <p:cNvSpPr txBox="1">
            <a:spLocks noGrp="1"/>
          </p:cNvSpPr>
          <p:nvPr>
            <p:ph type="title" hasCustomPrompt="1"/>
          </p:nvPr>
        </p:nvSpPr>
        <p:spPr>
          <a:xfrm>
            <a:off x="190765" y="0"/>
            <a:ext cx="6241933" cy="645664"/>
          </a:xfrm>
          <a:prstGeom prst="rect">
            <a:avLst/>
          </a:prstGeom>
        </p:spPr>
        <p:txBody>
          <a:bodyPr rtlCol="1"/>
          <a:lstStyle/>
          <a:p>
            <a:pPr rtl="1"/>
            <a:r>
              <a:t>Click to edit Subtitle</a:t>
            </a:r>
          </a:p>
        </p:txBody>
      </p:sp>
      <p:sp>
        <p:nvSpPr>
          <p:cNvPr id="44" name="Body Level One…"/>
          <p:cNvSpPr txBox="1">
            <a:spLocks noGrp="1"/>
          </p:cNvSpPr>
          <p:nvPr>
            <p:ph type="body" idx="1"/>
          </p:nvPr>
        </p:nvSpPr>
        <p:spPr>
          <a:xfrm>
            <a:off x="648587" y="1247001"/>
            <a:ext cx="11143844"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AE84CFA1-5706-CC6F-6D30-AE6CA5150822}"/>
              </a:ext>
            </a:extLst>
          </p:cNvPr>
          <p:cNvSpPr txBox="1">
            <a:spLocks/>
          </p:cNvSpPr>
          <p:nvPr userDrawn="1"/>
        </p:nvSpPr>
        <p:spPr>
          <a:xfrm>
            <a:off x="11808686" y="6586873"/>
            <a:ext cx="383314"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‹N°›</a:t>
            </a:fld>
            <a:endParaRPr lang="hu-HU" sz="1100" dirty="0">
              <a:solidFill>
                <a:schemeClr val="tx2">
                  <a:lumMod val="50000"/>
                </a:schemeClr>
              </a:solidFill>
              <a:latin typeface="+mj-lt"/>
            </a:endParaRPr>
          </a:p>
        </p:txBody>
      </p:sp>
      <p:pic>
        <p:nvPicPr>
          <p:cNvPr id="11" name="Image 10"/>
          <p:cNvPicPr>
            <a:picLocks noChangeAspect="1"/>
          </p:cNvPicPr>
          <p:nvPr userDrawn="1"/>
        </p:nvPicPr>
        <p:blipFill>
          <a:blip r:embed="rId3"/>
          <a:stretch>
            <a:fillRect/>
          </a:stretch>
        </p:blipFill>
        <p:spPr>
          <a:xfrm>
            <a:off x="135255" y="6312793"/>
            <a:ext cx="1657350" cy="484681"/>
          </a:xfrm>
          <a:prstGeom prst="rect">
            <a:avLst/>
          </a:prstGeom>
        </p:spPr>
      </p:pic>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1_Subtitle slide">
    <p:spTree>
      <p:nvGrpSpPr>
        <p:cNvPr id="1" name=""/>
        <p:cNvGrpSpPr/>
        <p:nvPr/>
      </p:nvGrpSpPr>
      <p:grpSpPr>
        <a:xfrm>
          <a:off x="0" y="0"/>
          <a:ext cx="0" cy="0"/>
          <a:chOff x="0" y="0"/>
          <a:chExt cx="0" cy="0"/>
        </a:xfrm>
      </p:grpSpPr>
      <p:pic>
        <p:nvPicPr>
          <p:cNvPr id="51"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sp>
        <p:nvSpPr>
          <p:cNvPr id="53"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
        <p:nvSpPr>
          <p:cNvPr id="54" name="Slide Number Placeholder 5"/>
          <p:cNvSpPr txBox="1"/>
          <p:nvPr/>
        </p:nvSpPr>
        <p:spPr>
          <a:xfrm>
            <a:off x="11526519" y="6330331"/>
            <a:ext cx="721361" cy="320041"/>
          </a:xfrm>
          <a:prstGeom prst="rect">
            <a:avLst/>
          </a:prstGeom>
          <a:ln w="12700">
            <a:miter lim="400000"/>
          </a:ln>
        </p:spPr>
        <p:txBody>
          <a:bodyPr lIns="45719" rIns="45719" rtlCol="1">
            <a:spAutoFit/>
          </a:bodyPr>
          <a:lstStyle/>
          <a:p>
            <a:pPr rtl="1">
              <a:defRPr sz="1400">
                <a:solidFill>
                  <a:srgbClr val="FFFFFF"/>
                </a:solidFill>
                <a:latin typeface="+mn-lt"/>
                <a:ea typeface="+mn-ea"/>
                <a:cs typeface="+mn-cs"/>
                <a:sym typeface="Source Sans Pro Regular"/>
              </a:defRPr>
            </a:pPr>
            <a:endParaRPr/>
          </a:p>
        </p:txBody>
      </p:sp>
      <p:sp>
        <p:nvSpPr>
          <p:cNvPr id="55" name="Subtitle 5"/>
          <p:cNvSpPr txBox="1"/>
          <p:nvPr/>
        </p:nvSpPr>
        <p:spPr>
          <a:xfrm>
            <a:off x="8106769" y="6508756"/>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Rapid Response Teams Advanced Training Package</a:t>
            </a:r>
          </a:p>
        </p:txBody>
      </p:sp>
      <p:sp>
        <p:nvSpPr>
          <p:cNvPr id="56" name="Subtitle 5"/>
          <p:cNvSpPr txBox="1"/>
          <p:nvPr/>
        </p:nvSpPr>
        <p:spPr>
          <a:xfrm>
            <a:off x="8096830" y="6654551"/>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A71 PRSEAH</a:t>
            </a:r>
          </a:p>
        </p:txBody>
      </p:sp>
      <p:sp>
        <p:nvSpPr>
          <p:cNvPr id="57" name="Click to edit Subtitle"/>
          <p:cNvSpPr txBox="1">
            <a:spLocks noGrp="1"/>
          </p:cNvSpPr>
          <p:nvPr>
            <p:ph type="title" hasCustomPrompt="1"/>
          </p:nvPr>
        </p:nvSpPr>
        <p:spPr>
          <a:xfrm>
            <a:off x="190765" y="801824"/>
            <a:ext cx="5543940" cy="645665"/>
          </a:xfrm>
          <a:prstGeom prst="rect">
            <a:avLst/>
          </a:prstGeom>
        </p:spPr>
        <p:txBody>
          <a:bodyPr rtlCol="1"/>
          <a:lstStyle>
            <a:lvl1pPr algn="r" rtl="1">
              <a:defRPr sz="2800">
                <a:solidFill>
                  <a:srgbClr val="A2010C"/>
                </a:solidFill>
              </a:defRPr>
            </a:lvl1pPr>
          </a:lstStyle>
          <a:p>
            <a:pPr rtl="1"/>
            <a:r>
              <a:t>Click to edit Subtitle</a:t>
            </a:r>
          </a:p>
        </p:txBody>
      </p:sp>
      <p:sp>
        <p:nvSpPr>
          <p:cNvPr id="58" name="Body Level One…"/>
          <p:cNvSpPr txBox="1">
            <a:spLocks noGrp="1"/>
          </p:cNvSpPr>
          <p:nvPr>
            <p:ph type="body" idx="1"/>
          </p:nvPr>
        </p:nvSpPr>
        <p:spPr>
          <a:xfrm>
            <a:off x="1739589" y="1584250"/>
            <a:ext cx="8683085" cy="4471925"/>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59" name="Title 1"/>
          <p:cNvSpPr txBox="1"/>
          <p:nvPr/>
        </p:nvSpPr>
        <p:spPr>
          <a:xfrm>
            <a:off x="236485" y="-1"/>
            <a:ext cx="6150493" cy="64566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rmAutofit/>
          </a:bodyPr>
          <a:lstStyle>
            <a:lvl1pPr algn="r" defTabSz="289321" rtl="1">
              <a:lnSpc>
                <a:spcPct val="90000"/>
              </a:lnSpc>
              <a:defRPr sz="3200">
                <a:solidFill>
                  <a:srgbClr val="FFFFFF"/>
                </a:solidFill>
                <a:latin typeface="Source Sans Pro Bold"/>
                <a:ea typeface="Source Sans Pro Bold"/>
                <a:cs typeface="Source Sans Pro Bold"/>
                <a:sym typeface="Source Sans Pro Bold"/>
              </a:defRPr>
            </a:lvl1pPr>
          </a:lstStyle>
          <a:p>
            <a:pPr rtl="1"/>
            <a:r>
              <a:t>Click to edit Subtitle</a:t>
            </a:r>
          </a:p>
        </p:txBody>
      </p:sp>
      <p:sp>
        <p:nvSpPr>
          <p:cNvPr id="60" name="Title 1"/>
          <p:cNvSpPr txBox="1"/>
          <p:nvPr/>
        </p:nvSpPr>
        <p:spPr>
          <a:xfrm>
            <a:off x="236485" y="87779"/>
            <a:ext cx="6150493" cy="64566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rmAutofit/>
          </a:bodyPr>
          <a:lstStyle>
            <a:lvl1pPr algn="r" defTabSz="289321" rtl="1">
              <a:lnSpc>
                <a:spcPct val="90000"/>
              </a:lnSpc>
              <a:defRPr sz="3200">
                <a:solidFill>
                  <a:srgbClr val="FFFFFF"/>
                </a:solidFill>
                <a:latin typeface="Source Sans Pro Bold"/>
                <a:ea typeface="Source Sans Pro Bold"/>
                <a:cs typeface="Source Sans Pro Bold"/>
                <a:sym typeface="Source Sans Pro Bold"/>
              </a:defRPr>
            </a:lvl1pPr>
          </a:lstStyle>
          <a:p>
            <a:pPr rtl="1"/>
            <a:r>
              <a:t>Click to edit Subtitle</a:t>
            </a:r>
          </a:p>
        </p:txBody>
      </p:sp>
      <p:sp>
        <p:nvSpPr>
          <p:cNvPr id="4" name="Slide Number">
            <a:extLst>
              <a:ext uri="{FF2B5EF4-FFF2-40B4-BE49-F238E27FC236}">
                <a16:creationId xmlns:a16="http://schemas.microsoft.com/office/drawing/2014/main" id="{CEAAE2C8-9508-4D0E-19A7-7E582C0CAC06}"/>
              </a:ext>
            </a:extLst>
          </p:cNvPr>
          <p:cNvSpPr txBox="1">
            <a:spLocks/>
          </p:cNvSpPr>
          <p:nvPr userDrawn="1"/>
        </p:nvSpPr>
        <p:spPr>
          <a:xfrm>
            <a:off x="11808686" y="6586873"/>
            <a:ext cx="383314"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‹N°›</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67"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68"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70"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
        <p:nvSpPr>
          <p:cNvPr id="71" name="Slide Number Placeholder 5"/>
          <p:cNvSpPr txBox="1"/>
          <p:nvPr/>
        </p:nvSpPr>
        <p:spPr>
          <a:xfrm>
            <a:off x="11526519" y="6330331"/>
            <a:ext cx="721361" cy="320041"/>
          </a:xfrm>
          <a:prstGeom prst="rect">
            <a:avLst/>
          </a:prstGeom>
          <a:ln w="12700">
            <a:miter lim="400000"/>
          </a:ln>
        </p:spPr>
        <p:txBody>
          <a:bodyPr lIns="45719" rIns="45719" rtlCol="1">
            <a:spAutoFit/>
          </a:bodyPr>
          <a:lstStyle/>
          <a:p>
            <a:pPr rtl="1">
              <a:defRPr sz="1400">
                <a:solidFill>
                  <a:srgbClr val="FFFFFF"/>
                </a:solidFill>
                <a:latin typeface="+mn-lt"/>
                <a:ea typeface="+mn-ea"/>
                <a:cs typeface="+mn-cs"/>
                <a:sym typeface="Source Sans Pro Regular"/>
              </a:defRPr>
            </a:pPr>
            <a:endParaRPr/>
          </a:p>
        </p:txBody>
      </p:sp>
      <p:sp>
        <p:nvSpPr>
          <p:cNvPr id="72" name="Subtitle 5"/>
          <p:cNvSpPr txBox="1"/>
          <p:nvPr/>
        </p:nvSpPr>
        <p:spPr>
          <a:xfrm>
            <a:off x="8106769" y="6508756"/>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Rapid Response Teams Advanced Training Package</a:t>
            </a:r>
          </a:p>
        </p:txBody>
      </p:sp>
      <p:sp>
        <p:nvSpPr>
          <p:cNvPr id="73" name="Subtitle 5"/>
          <p:cNvSpPr txBox="1"/>
          <p:nvPr/>
        </p:nvSpPr>
        <p:spPr>
          <a:xfrm>
            <a:off x="8096830" y="6654551"/>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A71 PRSEAH</a:t>
            </a:r>
          </a:p>
        </p:txBody>
      </p:sp>
      <p:sp>
        <p:nvSpPr>
          <p:cNvPr id="74"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n-lt"/>
                <a:ea typeface="+mn-ea"/>
                <a:cs typeface="+mn-cs"/>
                <a:sym typeface="Source Sans Pro Regular"/>
              </a:defRPr>
            </a:pPr>
            <a:endParaRPr/>
          </a:p>
        </p:txBody>
      </p:sp>
      <p:sp>
        <p:nvSpPr>
          <p:cNvPr id="75" name="Title Text"/>
          <p:cNvSpPr txBox="1">
            <a:spLocks noGrp="1"/>
          </p:cNvSpPr>
          <p:nvPr>
            <p:ph type="title"/>
          </p:nvPr>
        </p:nvSpPr>
        <p:spPr>
          <a:xfrm>
            <a:off x="233916" y="843589"/>
            <a:ext cx="3264195" cy="1932378"/>
          </a:xfrm>
          <a:prstGeom prst="rect">
            <a:avLst/>
          </a:prstGeom>
        </p:spPr>
        <p:txBody>
          <a:bodyPr rtlCol="1"/>
          <a:lstStyle/>
          <a:p>
            <a:pPr rtl="1"/>
            <a:r>
              <a:t>Title Text</a:t>
            </a:r>
          </a:p>
        </p:txBody>
      </p:sp>
      <p:sp>
        <p:nvSpPr>
          <p:cNvPr id="76" name="Body Level One…"/>
          <p:cNvSpPr txBox="1">
            <a:spLocks noGrp="1"/>
          </p:cNvSpPr>
          <p:nvPr>
            <p:ph type="body" idx="1"/>
          </p:nvPr>
        </p:nvSpPr>
        <p:spPr>
          <a:xfrm>
            <a:off x="4273550" y="842962"/>
            <a:ext cx="7529514" cy="5546726"/>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63D5CE11-3A8F-401F-3C9F-275E0507F8D8}"/>
              </a:ext>
            </a:extLst>
          </p:cNvPr>
          <p:cNvSpPr txBox="1">
            <a:spLocks/>
          </p:cNvSpPr>
          <p:nvPr userDrawn="1"/>
        </p:nvSpPr>
        <p:spPr>
          <a:xfrm>
            <a:off x="11808686" y="6586873"/>
            <a:ext cx="383314"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‹N°›</a:t>
            </a:fld>
            <a:endParaRPr lang="hu-HU" sz="1100" dirty="0">
              <a:solidFill>
                <a:schemeClr val="tx2">
                  <a:lumMod val="50000"/>
                </a:schemeClr>
              </a:solidFill>
              <a:latin typeface="+mj-lt"/>
            </a:endParaRPr>
          </a:p>
        </p:txBody>
      </p:sp>
      <p:pic>
        <p:nvPicPr>
          <p:cNvPr id="13" name="Image 12"/>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5_Custom Layout">
    <p:spTree>
      <p:nvGrpSpPr>
        <p:cNvPr id="1" name=""/>
        <p:cNvGrpSpPr/>
        <p:nvPr/>
      </p:nvGrpSpPr>
      <p:grpSpPr>
        <a:xfrm>
          <a:off x="0" y="0"/>
          <a:ext cx="0" cy="0"/>
          <a:chOff x="0" y="0"/>
          <a:chExt cx="0" cy="0"/>
        </a:xfrm>
      </p:grpSpPr>
      <p:pic>
        <p:nvPicPr>
          <p:cNvPr id="83"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84"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86"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
        <p:nvSpPr>
          <p:cNvPr id="87" name="Slide Number Placeholder 5"/>
          <p:cNvSpPr txBox="1"/>
          <p:nvPr/>
        </p:nvSpPr>
        <p:spPr>
          <a:xfrm>
            <a:off x="11526519" y="6330331"/>
            <a:ext cx="721361" cy="320041"/>
          </a:xfrm>
          <a:prstGeom prst="rect">
            <a:avLst/>
          </a:prstGeom>
          <a:ln w="12700">
            <a:miter lim="400000"/>
          </a:ln>
        </p:spPr>
        <p:txBody>
          <a:bodyPr lIns="45719" rIns="45719" rtlCol="1">
            <a:spAutoFit/>
          </a:bodyPr>
          <a:lstStyle/>
          <a:p>
            <a:pPr rtl="1">
              <a:defRPr sz="1400">
                <a:solidFill>
                  <a:srgbClr val="FFFFFF"/>
                </a:solidFill>
                <a:latin typeface="+mn-lt"/>
                <a:ea typeface="+mn-ea"/>
                <a:cs typeface="+mn-cs"/>
                <a:sym typeface="Source Sans Pro Regular"/>
              </a:defRPr>
            </a:pPr>
            <a:endParaRPr/>
          </a:p>
        </p:txBody>
      </p:sp>
      <p:sp>
        <p:nvSpPr>
          <p:cNvPr id="88" name="Subtitle 5"/>
          <p:cNvSpPr txBox="1"/>
          <p:nvPr/>
        </p:nvSpPr>
        <p:spPr>
          <a:xfrm>
            <a:off x="8106769" y="6508756"/>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Rapid Response Teams Advanced Training Package</a:t>
            </a:r>
          </a:p>
        </p:txBody>
      </p:sp>
      <p:sp>
        <p:nvSpPr>
          <p:cNvPr id="89" name="Subtitle 5"/>
          <p:cNvSpPr txBox="1"/>
          <p:nvPr/>
        </p:nvSpPr>
        <p:spPr>
          <a:xfrm>
            <a:off x="8096830" y="6654551"/>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A71 PRSEAH</a:t>
            </a:r>
          </a:p>
        </p:txBody>
      </p:sp>
      <p:sp>
        <p:nvSpPr>
          <p:cNvPr id="90" name="TextBox 4"/>
          <p:cNvSpPr txBox="1"/>
          <p:nvPr/>
        </p:nvSpPr>
        <p:spPr>
          <a:xfrm>
            <a:off x="403461" y="669120"/>
            <a:ext cx="3355607" cy="599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dirty="0"/>
          </a:p>
        </p:txBody>
      </p:sp>
      <p:sp>
        <p:nvSpPr>
          <p:cNvPr id="91" name="Rounded Rectangle 5"/>
          <p:cNvSpPr/>
          <p:nvPr/>
        </p:nvSpPr>
        <p:spPr>
          <a:xfrm flipV="1">
            <a:off x="389000" y="1332433"/>
            <a:ext cx="2655040" cy="86916"/>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n-lt"/>
                <a:ea typeface="+mn-ea"/>
                <a:cs typeface="+mn-cs"/>
                <a:sym typeface="Source Sans Pro Regular"/>
              </a:defRPr>
            </a:pPr>
            <a:endParaRPr/>
          </a:p>
        </p:txBody>
      </p:sp>
      <p:sp>
        <p:nvSpPr>
          <p:cNvPr id="92"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n-lt"/>
                <a:ea typeface="+mn-ea"/>
                <a:cs typeface="+mn-cs"/>
                <a:sym typeface="Source Sans Pro Regular"/>
              </a:defRPr>
            </a:pPr>
            <a:endParaRPr/>
          </a:p>
        </p:txBody>
      </p:sp>
      <p:sp>
        <p:nvSpPr>
          <p:cNvPr id="93" name="Body Level One…"/>
          <p:cNvSpPr txBox="1">
            <a:spLocks noGrp="1"/>
          </p:cNvSpPr>
          <p:nvPr>
            <p:ph type="body" idx="1"/>
          </p:nvPr>
        </p:nvSpPr>
        <p:spPr>
          <a:xfrm>
            <a:off x="4273550" y="842962"/>
            <a:ext cx="7529514" cy="5546726"/>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022E77A3-3DC2-2B83-7675-678A3FF1EE1A}"/>
              </a:ext>
            </a:extLst>
          </p:cNvPr>
          <p:cNvSpPr txBox="1">
            <a:spLocks/>
          </p:cNvSpPr>
          <p:nvPr userDrawn="1"/>
        </p:nvSpPr>
        <p:spPr>
          <a:xfrm>
            <a:off x="11808686" y="6586873"/>
            <a:ext cx="383314"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‹N°›</a:t>
            </a:fld>
            <a:endParaRPr lang="hu-HU" sz="1100" dirty="0">
              <a:solidFill>
                <a:schemeClr val="tx2">
                  <a:lumMod val="50000"/>
                </a:schemeClr>
              </a:solidFill>
              <a:latin typeface="+mj-lt"/>
            </a:endParaRPr>
          </a:p>
        </p:txBody>
      </p:sp>
      <p:pic>
        <p:nvPicPr>
          <p:cNvPr id="14" name="Image 13"/>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100"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01"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103"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
        <p:nvSpPr>
          <p:cNvPr id="104" name="Slide Number Placeholder 5"/>
          <p:cNvSpPr txBox="1"/>
          <p:nvPr/>
        </p:nvSpPr>
        <p:spPr>
          <a:xfrm>
            <a:off x="11526519" y="6330331"/>
            <a:ext cx="721361" cy="320041"/>
          </a:xfrm>
          <a:prstGeom prst="rect">
            <a:avLst/>
          </a:prstGeom>
          <a:ln w="12700">
            <a:miter lim="400000"/>
          </a:ln>
        </p:spPr>
        <p:txBody>
          <a:bodyPr lIns="45719" rIns="45719" rtlCol="1">
            <a:spAutoFit/>
          </a:bodyPr>
          <a:lstStyle/>
          <a:p>
            <a:pPr rtl="1">
              <a:defRPr sz="1400">
                <a:solidFill>
                  <a:srgbClr val="FFFFFF"/>
                </a:solidFill>
                <a:latin typeface="+mn-lt"/>
                <a:ea typeface="+mn-ea"/>
                <a:cs typeface="+mn-cs"/>
                <a:sym typeface="Source Sans Pro Regular"/>
              </a:defRPr>
            </a:pPr>
            <a:endParaRPr/>
          </a:p>
        </p:txBody>
      </p:sp>
      <p:sp>
        <p:nvSpPr>
          <p:cNvPr id="105" name="Subtitle 5"/>
          <p:cNvSpPr txBox="1"/>
          <p:nvPr/>
        </p:nvSpPr>
        <p:spPr>
          <a:xfrm>
            <a:off x="8106769" y="6508756"/>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Rapid Response Teams Advanced Training Package</a:t>
            </a:r>
          </a:p>
        </p:txBody>
      </p:sp>
      <p:sp>
        <p:nvSpPr>
          <p:cNvPr id="106" name="Subtitle 5"/>
          <p:cNvSpPr txBox="1"/>
          <p:nvPr/>
        </p:nvSpPr>
        <p:spPr>
          <a:xfrm>
            <a:off x="8096830" y="6654551"/>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A71 PRSEAH</a:t>
            </a:r>
          </a:p>
        </p:txBody>
      </p:sp>
      <p:sp>
        <p:nvSpPr>
          <p:cNvPr id="107" name="Rounded Rectangle 4"/>
          <p:cNvSpPr/>
          <p:nvPr/>
        </p:nvSpPr>
        <p:spPr>
          <a:xfrm flipV="1">
            <a:off x="389000" y="1779937"/>
            <a:ext cx="2655040" cy="86916"/>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n-lt"/>
                <a:ea typeface="+mn-ea"/>
                <a:cs typeface="+mn-cs"/>
                <a:sym typeface="Source Sans Pro Regular"/>
              </a:defRPr>
            </a:pPr>
            <a:endParaRPr/>
          </a:p>
        </p:txBody>
      </p:sp>
      <p:sp>
        <p:nvSpPr>
          <p:cNvPr id="108" name="TextBox 5"/>
          <p:cNvSpPr txBox="1"/>
          <p:nvPr/>
        </p:nvSpPr>
        <p:spPr>
          <a:xfrm>
            <a:off x="403461" y="668220"/>
            <a:ext cx="2803026" cy="58477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dirty="0"/>
          </a:p>
        </p:txBody>
      </p:sp>
      <p:sp>
        <p:nvSpPr>
          <p:cNvPr id="109"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n-lt"/>
                <a:ea typeface="+mn-ea"/>
                <a:cs typeface="+mn-cs"/>
                <a:sym typeface="Source Sans Pro Regular"/>
              </a:defRPr>
            </a:pPr>
            <a:endParaRPr/>
          </a:p>
        </p:txBody>
      </p:sp>
      <p:sp>
        <p:nvSpPr>
          <p:cNvPr id="110" name="Body Level One…"/>
          <p:cNvSpPr txBox="1">
            <a:spLocks noGrp="1"/>
          </p:cNvSpPr>
          <p:nvPr>
            <p:ph type="body" idx="1"/>
          </p:nvPr>
        </p:nvSpPr>
        <p:spPr>
          <a:xfrm>
            <a:off x="4273550" y="842962"/>
            <a:ext cx="7529514" cy="5546726"/>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931D0924-4AD3-A88D-E313-3243EE0456B7}"/>
              </a:ext>
            </a:extLst>
          </p:cNvPr>
          <p:cNvSpPr txBox="1">
            <a:spLocks/>
          </p:cNvSpPr>
          <p:nvPr userDrawn="1"/>
        </p:nvSpPr>
        <p:spPr>
          <a:xfrm>
            <a:off x="11808686" y="6586873"/>
            <a:ext cx="383314"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‹N°›</a:t>
            </a:fld>
            <a:endParaRPr lang="hu-HU" sz="1100" dirty="0">
              <a:solidFill>
                <a:schemeClr val="tx2">
                  <a:lumMod val="50000"/>
                </a:schemeClr>
              </a:solidFill>
              <a:latin typeface="+mj-lt"/>
            </a:endParaRPr>
          </a:p>
        </p:txBody>
      </p:sp>
      <p:pic>
        <p:nvPicPr>
          <p:cNvPr id="14" name="Image 13"/>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117"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18"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120"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
        <p:nvSpPr>
          <p:cNvPr id="121" name="Slide Number Placeholder 5"/>
          <p:cNvSpPr txBox="1"/>
          <p:nvPr/>
        </p:nvSpPr>
        <p:spPr>
          <a:xfrm>
            <a:off x="11526519" y="6330331"/>
            <a:ext cx="721361" cy="320041"/>
          </a:xfrm>
          <a:prstGeom prst="rect">
            <a:avLst/>
          </a:prstGeom>
          <a:ln w="12700">
            <a:miter lim="400000"/>
          </a:ln>
        </p:spPr>
        <p:txBody>
          <a:bodyPr lIns="45719" rIns="45719" rtlCol="1">
            <a:spAutoFit/>
          </a:bodyPr>
          <a:lstStyle/>
          <a:p>
            <a:pPr rtl="1">
              <a:defRPr sz="1400">
                <a:solidFill>
                  <a:srgbClr val="FFFFFF"/>
                </a:solidFill>
                <a:latin typeface="+mn-lt"/>
                <a:ea typeface="+mn-ea"/>
                <a:cs typeface="+mn-cs"/>
                <a:sym typeface="Source Sans Pro Regular"/>
              </a:defRPr>
            </a:pPr>
            <a:endParaRPr/>
          </a:p>
        </p:txBody>
      </p:sp>
      <p:sp>
        <p:nvSpPr>
          <p:cNvPr id="122" name="Subtitle 5"/>
          <p:cNvSpPr txBox="1"/>
          <p:nvPr/>
        </p:nvSpPr>
        <p:spPr>
          <a:xfrm>
            <a:off x="8106769" y="6508756"/>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Rapid Response Teams Advanced Training Package</a:t>
            </a:r>
          </a:p>
        </p:txBody>
      </p:sp>
      <p:sp>
        <p:nvSpPr>
          <p:cNvPr id="123" name="Subtitle 5"/>
          <p:cNvSpPr txBox="1"/>
          <p:nvPr/>
        </p:nvSpPr>
        <p:spPr>
          <a:xfrm>
            <a:off x="8096830" y="6654551"/>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A71 PRSEAH</a:t>
            </a:r>
          </a:p>
        </p:txBody>
      </p:sp>
      <p:sp>
        <p:nvSpPr>
          <p:cNvPr id="124" name="Rounded Rectangle 4"/>
          <p:cNvSpPr/>
          <p:nvPr/>
        </p:nvSpPr>
        <p:spPr>
          <a:xfrm flipV="1">
            <a:off x="388996" y="2237880"/>
            <a:ext cx="2029084" cy="86226"/>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n-lt"/>
                <a:ea typeface="+mn-ea"/>
                <a:cs typeface="+mn-cs"/>
                <a:sym typeface="Source Sans Pro Regular"/>
              </a:defRPr>
            </a:pPr>
            <a:endParaRPr/>
          </a:p>
        </p:txBody>
      </p:sp>
      <p:sp>
        <p:nvSpPr>
          <p:cNvPr id="125" name="TextBox 6"/>
          <p:cNvSpPr txBox="1"/>
          <p:nvPr/>
        </p:nvSpPr>
        <p:spPr>
          <a:xfrm>
            <a:off x="403461" y="668220"/>
            <a:ext cx="2803026" cy="58477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dirty="0"/>
          </a:p>
        </p:txBody>
      </p:sp>
      <p:sp>
        <p:nvSpPr>
          <p:cNvPr id="126"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n-lt"/>
                <a:ea typeface="+mn-ea"/>
                <a:cs typeface="+mn-cs"/>
                <a:sym typeface="Source Sans Pro Regular"/>
              </a:defRPr>
            </a:pPr>
            <a:endParaRPr/>
          </a:p>
        </p:txBody>
      </p:sp>
      <p:sp>
        <p:nvSpPr>
          <p:cNvPr id="127" name="Body Level One…"/>
          <p:cNvSpPr txBox="1">
            <a:spLocks noGrp="1"/>
          </p:cNvSpPr>
          <p:nvPr>
            <p:ph type="body" idx="1"/>
          </p:nvPr>
        </p:nvSpPr>
        <p:spPr>
          <a:xfrm>
            <a:off x="4273550" y="842962"/>
            <a:ext cx="7529514" cy="5546726"/>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35C823D3-F8C6-CB07-3924-FEAA5B007A8B}"/>
              </a:ext>
            </a:extLst>
          </p:cNvPr>
          <p:cNvSpPr txBox="1">
            <a:spLocks/>
          </p:cNvSpPr>
          <p:nvPr userDrawn="1"/>
        </p:nvSpPr>
        <p:spPr>
          <a:xfrm>
            <a:off x="11808686" y="6586873"/>
            <a:ext cx="383314"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‹N°›</a:t>
            </a:fld>
            <a:endParaRPr lang="hu-HU" sz="1100" dirty="0">
              <a:solidFill>
                <a:schemeClr val="tx2">
                  <a:lumMod val="50000"/>
                </a:schemeClr>
              </a:solidFill>
              <a:latin typeface="+mj-lt"/>
            </a:endParaRPr>
          </a:p>
        </p:txBody>
      </p:sp>
      <p:pic>
        <p:nvPicPr>
          <p:cNvPr id="14" name="Image 13"/>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34"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35"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137"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
        <p:nvSpPr>
          <p:cNvPr id="138" name="Slide Number Placeholder 5"/>
          <p:cNvSpPr txBox="1"/>
          <p:nvPr/>
        </p:nvSpPr>
        <p:spPr>
          <a:xfrm>
            <a:off x="11526519" y="6330331"/>
            <a:ext cx="721361" cy="320041"/>
          </a:xfrm>
          <a:prstGeom prst="rect">
            <a:avLst/>
          </a:prstGeom>
          <a:ln w="12700">
            <a:miter lim="400000"/>
          </a:ln>
        </p:spPr>
        <p:txBody>
          <a:bodyPr lIns="45719" rIns="45719" rtlCol="1">
            <a:spAutoFit/>
          </a:bodyPr>
          <a:lstStyle/>
          <a:p>
            <a:pPr rtl="1">
              <a:defRPr sz="1400">
                <a:solidFill>
                  <a:srgbClr val="FFFFFF"/>
                </a:solidFill>
                <a:latin typeface="+mn-lt"/>
                <a:ea typeface="+mn-ea"/>
                <a:cs typeface="+mn-cs"/>
                <a:sym typeface="Source Sans Pro Regular"/>
              </a:defRPr>
            </a:pPr>
            <a:endParaRPr/>
          </a:p>
        </p:txBody>
      </p:sp>
      <p:sp>
        <p:nvSpPr>
          <p:cNvPr id="139" name="Subtitle 5"/>
          <p:cNvSpPr txBox="1"/>
          <p:nvPr/>
        </p:nvSpPr>
        <p:spPr>
          <a:xfrm>
            <a:off x="8106769" y="6508756"/>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Rapid Response Teams Advanced Training Package</a:t>
            </a:r>
          </a:p>
        </p:txBody>
      </p:sp>
      <p:sp>
        <p:nvSpPr>
          <p:cNvPr id="140" name="Subtitle 5"/>
          <p:cNvSpPr txBox="1"/>
          <p:nvPr/>
        </p:nvSpPr>
        <p:spPr>
          <a:xfrm>
            <a:off x="8096830" y="6654551"/>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A71 PRSEAH</a:t>
            </a:r>
          </a:p>
        </p:txBody>
      </p:sp>
      <p:sp>
        <p:nvSpPr>
          <p:cNvPr id="141" name="Rounded Rectangle 4"/>
          <p:cNvSpPr/>
          <p:nvPr/>
        </p:nvSpPr>
        <p:spPr>
          <a:xfrm flipV="1">
            <a:off x="388996" y="1332432"/>
            <a:ext cx="2079884" cy="100134"/>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n-lt"/>
                <a:ea typeface="+mn-ea"/>
                <a:cs typeface="+mn-cs"/>
                <a:sym typeface="Source Sans Pro Regular"/>
              </a:defRPr>
            </a:pPr>
            <a:endParaRPr/>
          </a:p>
        </p:txBody>
      </p:sp>
      <p:sp>
        <p:nvSpPr>
          <p:cNvPr id="142" name="TextBox 6"/>
          <p:cNvSpPr txBox="1"/>
          <p:nvPr/>
        </p:nvSpPr>
        <p:spPr>
          <a:xfrm>
            <a:off x="403460" y="668215"/>
            <a:ext cx="2294023" cy="599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dirty="0"/>
          </a:p>
        </p:txBody>
      </p:sp>
      <p:sp>
        <p:nvSpPr>
          <p:cNvPr id="143"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n-lt"/>
                <a:ea typeface="+mn-ea"/>
                <a:cs typeface="+mn-cs"/>
                <a:sym typeface="Source Sans Pro Regular"/>
              </a:defRPr>
            </a:pPr>
            <a:endParaRPr/>
          </a:p>
        </p:txBody>
      </p:sp>
      <p:sp>
        <p:nvSpPr>
          <p:cNvPr id="144" name="Body Level One…"/>
          <p:cNvSpPr txBox="1">
            <a:spLocks noGrp="1"/>
          </p:cNvSpPr>
          <p:nvPr>
            <p:ph type="body" idx="1"/>
          </p:nvPr>
        </p:nvSpPr>
        <p:spPr>
          <a:xfrm>
            <a:off x="4273550" y="842962"/>
            <a:ext cx="7529514" cy="5546726"/>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0DA9DA70-F977-847E-49F7-B4C1AEB5B425}"/>
              </a:ext>
            </a:extLst>
          </p:cNvPr>
          <p:cNvSpPr txBox="1">
            <a:spLocks/>
          </p:cNvSpPr>
          <p:nvPr userDrawn="1"/>
        </p:nvSpPr>
        <p:spPr>
          <a:xfrm>
            <a:off x="11808686" y="6586873"/>
            <a:ext cx="383314"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‹N°›</a:t>
            </a:fld>
            <a:endParaRPr lang="hu-HU" sz="1100" dirty="0">
              <a:solidFill>
                <a:schemeClr val="tx2">
                  <a:lumMod val="50000"/>
                </a:schemeClr>
              </a:solidFill>
              <a:latin typeface="+mj-lt"/>
            </a:endParaRPr>
          </a:p>
        </p:txBody>
      </p:sp>
      <p:pic>
        <p:nvPicPr>
          <p:cNvPr id="14" name="Image 13"/>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
        <p:nvSpPr>
          <p:cNvPr id="151" name="Slide Number"/>
          <p:cNvSpPr txBox="1">
            <a:spLocks noGrp="1"/>
          </p:cNvSpPr>
          <p:nvPr>
            <p:ph type="sldNum" sz="quarter" idx="2"/>
          </p:nvPr>
        </p:nvSpPr>
        <p:spPr>
          <a:xfrm>
            <a:off x="12446835" y="5928359"/>
            <a:ext cx="280874" cy="320041"/>
          </a:xfrm>
          <a:prstGeom prst="rect">
            <a:avLst/>
          </a:prstGeom>
        </p:spPr>
        <p:txBody>
          <a:bodyPr rtlCol="1"/>
          <a:lstStyle/>
          <a:p>
            <a:pPr rtl="1"/>
            <a:fld id="{86CB4B4D-7CA3-9044-876B-883B54F8677D}" type="slidenum">
              <a:t>‹N°›</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3.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19"/>
          <a:srcRect b="1317"/>
          <a:stretch>
            <a:fillRect/>
          </a:stretch>
        </p:blipFill>
        <p:spPr>
          <a:xfrm>
            <a:off x="-15228" y="-14824"/>
            <a:ext cx="12505419" cy="6126364"/>
          </a:xfrm>
          <a:prstGeom prst="rect">
            <a:avLst/>
          </a:prstGeom>
          <a:ln w="12700">
            <a:miter lim="400000"/>
          </a:ln>
        </p:spPr>
      </p:pic>
      <p:pic>
        <p:nvPicPr>
          <p:cNvPr id="3" name="Picture 6" descr="Picture 6"/>
          <p:cNvPicPr>
            <a:picLocks noChangeAspect="1"/>
          </p:cNvPicPr>
          <p:nvPr/>
        </p:nvPicPr>
        <p:blipFill>
          <a:blip r:embed="rId20"/>
          <a:stretch>
            <a:fillRect/>
          </a:stretch>
        </p:blipFill>
        <p:spPr>
          <a:xfrm>
            <a:off x="11358371" y="138176"/>
            <a:ext cx="685801" cy="711201"/>
          </a:xfrm>
          <a:prstGeom prst="rect">
            <a:avLst/>
          </a:prstGeom>
          <a:ln w="12700">
            <a:miter lim="400000"/>
          </a:ln>
        </p:spPr>
      </p:pic>
      <p:pic>
        <p:nvPicPr>
          <p:cNvPr id="4" name="Picture 2" descr="Picture 2"/>
          <p:cNvPicPr>
            <a:picLocks noChangeAspect="1"/>
          </p:cNvPicPr>
          <p:nvPr/>
        </p:nvPicPr>
        <p:blipFill>
          <a:blip r:embed="rId21"/>
          <a:stretch>
            <a:fillRect/>
          </a:stretch>
        </p:blipFill>
        <p:spPr>
          <a:xfrm>
            <a:off x="74344" y="6310302"/>
            <a:ext cx="1548718" cy="474296"/>
          </a:xfrm>
          <a:prstGeom prst="rect">
            <a:avLst/>
          </a:prstGeom>
          <a:ln w="12700">
            <a:miter lim="400000"/>
          </a:ln>
        </p:spPr>
      </p:pic>
      <p:sp>
        <p:nvSpPr>
          <p:cNvPr id="5" name="Slide Number"/>
          <p:cNvSpPr txBox="1">
            <a:spLocks noGrp="1"/>
          </p:cNvSpPr>
          <p:nvPr>
            <p:ph type="sldNum" sz="quarter" idx="2"/>
          </p:nvPr>
        </p:nvSpPr>
        <p:spPr>
          <a:xfrm>
            <a:off x="11480800" y="6330331"/>
            <a:ext cx="280874" cy="320041"/>
          </a:xfrm>
          <a:prstGeom prst="rect">
            <a:avLst/>
          </a:prstGeom>
          <a:ln w="12700">
            <a:miter lim="400000"/>
          </a:ln>
        </p:spPr>
        <p:txBody>
          <a:bodyPr wrap="none" lIns="45719" rIns="45719" rtlCol="1">
            <a:spAutoFit/>
          </a:bodyPr>
          <a:lstStyle>
            <a:lvl1pPr algn="r" rtl="1">
              <a:defRPr sz="1400">
                <a:solidFill>
                  <a:srgbClr val="FFFFFF"/>
                </a:solidFill>
                <a:latin typeface="+mn-lt"/>
                <a:ea typeface="+mn-ea"/>
                <a:cs typeface="+mn-cs"/>
                <a:sym typeface="Source Sans Pro Regular"/>
              </a:defRPr>
            </a:lvl1pPr>
          </a:lstStyle>
          <a:p>
            <a:pPr rtl="1"/>
            <a:fld id="{86CB4B4D-7CA3-9044-876B-883B54F8677D}" type="slidenum">
              <a:t>‹N°›</a:t>
            </a:fld>
            <a:endParaRPr/>
          </a:p>
        </p:txBody>
      </p:sp>
      <p:sp>
        <p:nvSpPr>
          <p:cNvPr id="6" name="Slide Number Placeholder 5"/>
          <p:cNvSpPr txBox="1"/>
          <p:nvPr/>
        </p:nvSpPr>
        <p:spPr>
          <a:xfrm>
            <a:off x="11526519" y="6330331"/>
            <a:ext cx="721361" cy="320041"/>
          </a:xfrm>
          <a:prstGeom prst="rect">
            <a:avLst/>
          </a:prstGeom>
          <a:ln w="12700">
            <a:miter lim="400000"/>
          </a:ln>
        </p:spPr>
        <p:txBody>
          <a:bodyPr lIns="45719" rIns="45719" rtlCol="1">
            <a:spAutoFit/>
          </a:bodyPr>
          <a:lstStyle/>
          <a:p>
            <a:pPr rtl="1">
              <a:defRPr sz="1400">
                <a:solidFill>
                  <a:srgbClr val="FFFFFF"/>
                </a:solidFill>
                <a:latin typeface="+mn-lt"/>
                <a:ea typeface="+mn-ea"/>
                <a:cs typeface="+mn-cs"/>
                <a:sym typeface="Source Sans Pro Regular"/>
              </a:defRPr>
            </a:pPr>
            <a:endParaRPr/>
          </a:p>
        </p:txBody>
      </p:sp>
      <p:sp>
        <p:nvSpPr>
          <p:cNvPr id="7" name="Subtitle 5"/>
          <p:cNvSpPr txBox="1"/>
          <p:nvPr/>
        </p:nvSpPr>
        <p:spPr>
          <a:xfrm>
            <a:off x="8106769" y="6508756"/>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Rapid Response Teams Advanced Training Package</a:t>
            </a:r>
          </a:p>
        </p:txBody>
      </p:sp>
      <p:sp>
        <p:nvSpPr>
          <p:cNvPr id="8" name="Subtitle 5"/>
          <p:cNvSpPr txBox="1"/>
          <p:nvPr/>
        </p:nvSpPr>
        <p:spPr>
          <a:xfrm>
            <a:off x="8096830" y="6654551"/>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A71 PRSEAH</a:t>
            </a:r>
          </a:p>
        </p:txBody>
      </p:sp>
      <p:sp>
        <p:nvSpPr>
          <p:cNvPr id="9" name="Rounded Rectangle 4"/>
          <p:cNvSpPr/>
          <p:nvPr/>
        </p:nvSpPr>
        <p:spPr>
          <a:xfrm flipV="1">
            <a:off x="5003343" y="3246970"/>
            <a:ext cx="2515176" cy="111824"/>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n-lt"/>
                <a:ea typeface="+mn-ea"/>
                <a:cs typeface="+mn-cs"/>
                <a:sym typeface="Source Sans Pro Regular"/>
              </a:defRPr>
            </a:pPr>
            <a:endParaRPr/>
          </a:p>
        </p:txBody>
      </p:sp>
      <p:sp>
        <p:nvSpPr>
          <p:cNvPr id="10" name="TextBox 5"/>
          <p:cNvSpPr txBox="1"/>
          <p:nvPr/>
        </p:nvSpPr>
        <p:spPr>
          <a:xfrm>
            <a:off x="4400181" y="2325452"/>
            <a:ext cx="3721502" cy="7899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ctr" rtl="1">
              <a:defRPr sz="4400">
                <a:solidFill>
                  <a:srgbClr val="FFFFFF"/>
                </a:solidFill>
                <a:latin typeface="Source Sans Pro Bold"/>
                <a:ea typeface="Source Sans Pro Bold"/>
                <a:cs typeface="Source Sans Pro Bold"/>
                <a:sym typeface="Source Sans Pro Bold"/>
              </a:defRPr>
            </a:lvl1pPr>
          </a:lstStyle>
          <a:p>
            <a:pPr rtl="1"/>
            <a:r>
              <a:rPr lang="ar" b="1"/>
              <a:t>Thank you</a:t>
            </a:r>
          </a:p>
        </p:txBody>
      </p:sp>
      <p:sp>
        <p:nvSpPr>
          <p:cNvPr id="11"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rmAutofit/>
          </a:bodyPr>
          <a:lstStyle/>
          <a:p>
            <a:pPr rtl="1"/>
            <a:r>
              <a:t>Title Text</a:t>
            </a:r>
          </a:p>
        </p:txBody>
      </p:sp>
      <p:sp>
        <p:nvSpPr>
          <p:cNvPr id="12" name="Body Level One…"/>
          <p:cNvSpPr txBox="1">
            <a:spLocks noGrp="1"/>
          </p:cNvSpPr>
          <p:nvPr>
            <p:ph type="body" idx="1"/>
          </p:nvPr>
        </p:nvSpPr>
        <p:spPr>
          <a:xfrm>
            <a:off x="609600" y="1600200"/>
            <a:ext cx="10972800" cy="525780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ormAutofit/>
          </a:bodyPr>
          <a:lstStyle/>
          <a:p>
            <a:pPr rtl="1"/>
            <a:r>
              <a:t>Body Level One</a:t>
            </a:r>
          </a:p>
          <a:p>
            <a:pPr lvl="1" rtl="1"/>
            <a:r>
              <a:t>Body Level Two</a:t>
            </a:r>
          </a:p>
          <a:p>
            <a:pPr lvl="2" rtl="1"/>
            <a:r>
              <a:t>Body Level Three</a:t>
            </a:r>
          </a:p>
          <a:p>
            <a:pPr lvl="3" rtl="1"/>
            <a:r>
              <a:t>Body Level Four</a:t>
            </a:r>
          </a:p>
          <a:p>
            <a:pPr lvl="4" rtl="1"/>
            <a:r>
              <a:t>Body Level Five</a:t>
            </a:r>
          </a:p>
        </p:txBody>
      </p:sp>
      <p:sp>
        <p:nvSpPr>
          <p:cNvPr id="13" name="Slide Number">
            <a:extLst>
              <a:ext uri="{FF2B5EF4-FFF2-40B4-BE49-F238E27FC236}">
                <a16:creationId xmlns:a16="http://schemas.microsoft.com/office/drawing/2014/main" id="{5D711474-727A-9430-11D9-FA5A671C6F1E}"/>
              </a:ext>
            </a:extLst>
          </p:cNvPr>
          <p:cNvSpPr txBox="1">
            <a:spLocks/>
          </p:cNvSpPr>
          <p:nvPr userDrawn="1"/>
        </p:nvSpPr>
        <p:spPr>
          <a:xfrm>
            <a:off x="11808686" y="6586873"/>
            <a:ext cx="439194"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‹N°›</a:t>
            </a:fld>
            <a:endParaRPr lang="hu-HU" sz="1100" dirty="0">
              <a:solidFill>
                <a:schemeClr val="tx2">
                  <a:lumMod val="50000"/>
                </a:schemeClr>
              </a:solidFill>
              <a:latin typeface="+mj-lt"/>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transition spd="med"/>
  <p:txStyles>
    <p:title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72331" marR="0" indent="-72331"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1pPr>
      <a:lvl2pPr marL="227325" marR="0" indent="-82663"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2pPr>
      <a:lvl3pPr marL="385763" marR="0" indent="-96441"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3pPr>
      <a:lvl4pPr marL="530424" marR="0" indent="-96441"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4pPr>
      <a:lvl5pPr marL="675085" marR="0" indent="-96441"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5pPr>
      <a:lvl6pPr marL="1186222" marR="0" indent="-462918"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6pPr>
      <a:lvl7pPr marL="1330884" marR="0" indent="-462918"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7pPr>
      <a:lvl8pPr marL="1475545" marR="0" indent="-462918"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8pPr>
      <a:lvl9pPr marL="1620205" marR="0" indent="-462918"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9pPr>
    </p:bodyStyle>
    <p:otherStyle>
      <a:lvl1pPr marL="0" marR="0" indent="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1pPr>
      <a:lvl2pPr marL="0" marR="0" indent="4572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2pPr>
      <a:lvl3pPr marL="0" marR="0" indent="9144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3pPr>
      <a:lvl4pPr marL="0" marR="0" indent="13716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4pPr>
      <a:lvl5pPr marL="0" marR="0" indent="18288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5pPr>
      <a:lvl6pPr marL="0" marR="0" indent="22860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6pPr>
      <a:lvl7pPr marL="0" marR="0" indent="27432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7pPr>
      <a:lvl8pPr marL="0" marR="0" indent="32004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8pPr>
      <a:lvl9pPr marL="0" marR="0" indent="36576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12.xml"/><Relationship Id="rId5" Type="http://schemas.openxmlformats.org/officeDocument/2006/relationships/hyperlink" Target="mailto:ihrhrt@who.int" TargetMode="External"/><Relationship Id="rId4" Type="http://schemas.openxmlformats.org/officeDocument/2006/relationships/hyperlink" Target="https://extranet.who.int/hslp/"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 name="Slide Number Placeholder 5"/>
          <p:cNvSpPr txBox="1">
            <a:spLocks noGrp="1"/>
          </p:cNvSpPr>
          <p:nvPr>
            <p:ph type="sldNum" sz="quarter" idx="2"/>
          </p:nvPr>
        </p:nvSpPr>
        <p:spPr>
          <a:xfrm>
            <a:off x="11480800" y="6330331"/>
            <a:ext cx="192507" cy="320041"/>
          </a:xfrm>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rtlCol="1"/>
          <a:lstStyle/>
          <a:p>
            <a:pPr rtl="1"/>
            <a:fld id="{86CB4B4D-7CA3-9044-876B-883B54F8677D}" type="slidenum">
              <a:t>1</a:t>
            </a:fld>
            <a:endParaRPr/>
          </a:p>
        </p:txBody>
      </p:sp>
      <p:sp>
        <p:nvSpPr>
          <p:cNvPr id="281" name="Title 2"/>
          <p:cNvSpPr txBox="1">
            <a:spLocks noGrp="1"/>
          </p:cNvSpPr>
          <p:nvPr>
            <p:ph type="title"/>
          </p:nvPr>
        </p:nvSpPr>
        <p:spPr>
          <a:xfrm>
            <a:off x="324523" y="1618343"/>
            <a:ext cx="4581585" cy="2623585"/>
          </a:xfrm>
          <a:prstGeom prst="rect">
            <a:avLst/>
          </a:prstGeom>
        </p:spPr>
        <p:txBody>
          <a:bodyPr lIns="45719" tIns="45720" rIns="45719" bIns="45720" rtlCol="1" anchor="ctr">
            <a:normAutofit fontScale="90000"/>
          </a:bodyPr>
          <a:lstStyle/>
          <a:p>
            <a:pPr rtl="1"/>
            <a:r>
              <a:rPr lang="ar" b="1" dirty="0">
                <a:latin typeface="Sakkal Majalla" panose="02000000000000000000" pitchFamily="2" charset="-78"/>
                <a:cs typeface="Sakkal Majalla" panose="02000000000000000000" pitchFamily="2" charset="-78"/>
              </a:rPr>
              <a:t>الوقاية من الاستغلال والانتهاك الجنسيين والتحرش الجنسي والتصدي لها </a:t>
            </a:r>
            <a:br>
              <a:rPr lang="en-US" b="1" dirty="0">
                <a:latin typeface="Sakkal Majalla" panose="02000000000000000000" pitchFamily="2" charset="-78"/>
                <a:cs typeface="Sakkal Majalla" panose="02000000000000000000" pitchFamily="2" charset="-78"/>
                <a:sym typeface="Arial"/>
              </a:rPr>
            </a:br>
            <a:br>
              <a:rPr lang="en-US" b="1" dirty="0">
                <a:latin typeface="Sakkal Majalla" panose="02000000000000000000" pitchFamily="2" charset="-78"/>
                <a:cs typeface="Sakkal Majalla" panose="02000000000000000000" pitchFamily="2" charset="-78"/>
                <a:sym typeface="Arial"/>
              </a:rPr>
            </a:br>
            <a:r>
              <a:rPr lang="ar" b="1" dirty="0">
                <a:latin typeface="Sakkal Majalla" panose="02000000000000000000" pitchFamily="2" charset="-78"/>
                <a:ea typeface="Arial"/>
                <a:cs typeface="Sakkal Majalla" panose="02000000000000000000" pitchFamily="2" charset="-78"/>
                <a:sym typeface="Arial"/>
              </a:rPr>
              <a:t>سيناريوهات مكان العمل </a:t>
            </a:r>
            <a:br>
              <a:rPr b="1" dirty="0">
                <a:latin typeface="Sakkal Majalla" panose="02000000000000000000" pitchFamily="2" charset="-78"/>
                <a:ea typeface="Arial"/>
                <a:cs typeface="Sakkal Majalla" panose="02000000000000000000" pitchFamily="2" charset="-78"/>
                <a:sym typeface="Arial"/>
              </a:rPr>
            </a:br>
            <a:endParaRPr b="1" dirty="0">
              <a:latin typeface="Sakkal Majalla" panose="02000000000000000000" pitchFamily="2" charset="-78"/>
              <a:ea typeface="Arial"/>
              <a:cs typeface="Sakkal Majalla" panose="02000000000000000000" pitchFamily="2" charset="-78"/>
              <a:sym typeface="Arial"/>
            </a:endParaRPr>
          </a:p>
        </p:txBody>
      </p:sp>
      <p:sp>
        <p:nvSpPr>
          <p:cNvPr id="282" name="TextBox 1"/>
          <p:cNvSpPr txBox="1"/>
          <p:nvPr/>
        </p:nvSpPr>
        <p:spPr>
          <a:xfrm>
            <a:off x="6076980" y="3705454"/>
            <a:ext cx="2948000" cy="1077218"/>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rtlCol="1" anchor="t">
            <a:spAutoFit/>
          </a:bodyPr>
          <a:lstStyle>
            <a:lvl1pPr algn="ctr" rtl="1">
              <a:defRPr sz="3200">
                <a:solidFill>
                  <a:srgbClr val="002060"/>
                </a:solidFill>
                <a:latin typeface="Source Sans Pro Bold"/>
                <a:ea typeface="Source Sans Pro Bold"/>
                <a:cs typeface="Source Sans Pro Bold"/>
                <a:sym typeface="Source Sans Pro Bold"/>
              </a:defRPr>
            </a:lvl1pPr>
          </a:lstStyle>
          <a:p>
            <a:pPr rtl="1"/>
            <a:r>
              <a:rPr dirty="0" err="1">
                <a:latin typeface="Sakkal Majalla" panose="02000000000000000000" pitchFamily="2" charset="-78"/>
                <a:cs typeface="Sakkal Majalla" panose="02000000000000000000" pitchFamily="2" charset="-78"/>
              </a:rPr>
              <a:t>المدة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الزمنية</a:t>
            </a:r>
            <a:r>
              <a:rPr lang="ar-EG" dirty="0">
                <a:latin typeface="Sakkal Majalla" panose="02000000000000000000" pitchFamily="2" charset="-78"/>
                <a:cs typeface="Sakkal Majalla" panose="02000000000000000000" pitchFamily="2" charset="-78"/>
              </a:rPr>
              <a:t>: 30 - 45 </a:t>
            </a:r>
            <a:r>
              <a:rPr dirty="0" err="1">
                <a:latin typeface="Sakkal Majalla" panose="02000000000000000000" pitchFamily="2" charset="-78"/>
                <a:cs typeface="Sakkal Majalla" panose="02000000000000000000" pitchFamily="2" charset="-78"/>
              </a:rPr>
              <a:t>دقيقة</a:t>
            </a:r>
            <a:endParaRPr dirty="0">
              <a:latin typeface="Sakkal Majalla" panose="02000000000000000000" pitchFamily="2" charset="-78"/>
              <a:cs typeface="Sakkal Majalla" panose="02000000000000000000" pitchFamily="2" charset="-78"/>
            </a:endParaRPr>
          </a:p>
        </p:txBody>
      </p:sp>
      <p:sp>
        <p:nvSpPr>
          <p:cNvPr id="283" name="TextBox 7"/>
          <p:cNvSpPr txBox="1"/>
          <p:nvPr/>
        </p:nvSpPr>
        <p:spPr>
          <a:xfrm>
            <a:off x="23185" y="910457"/>
            <a:ext cx="6055912" cy="707886"/>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4400" b="1">
                <a:solidFill>
                  <a:srgbClr val="FFFFFF"/>
                </a:solidFill>
              </a:defRPr>
            </a:lvl1pPr>
          </a:lstStyle>
          <a:p>
            <a:pPr rtl="1"/>
            <a:r>
              <a:rPr lang="fr-FR" sz="4000" dirty="0">
                <a:latin typeface="Sakkal Majalla" panose="02000000000000000000" pitchFamily="2" charset="-78"/>
                <a:cs typeface="Sakkal Majalla" panose="02000000000000000000" pitchFamily="2" charset="-78"/>
              </a:rPr>
              <a:t>A7.1b</a:t>
            </a:r>
            <a:endParaRPr lang="ar" sz="4000" dirty="0">
              <a:latin typeface="Sakkal Majalla" panose="02000000000000000000" pitchFamily="2" charset="-78"/>
              <a:cs typeface="Sakkal Majalla" panose="02000000000000000000" pitchFamily="2" charset="-78"/>
            </a:endParaRPr>
          </a:p>
        </p:txBody>
      </p:sp>
      <p:sp>
        <p:nvSpPr>
          <p:cNvPr id="284" name="TextBox 10"/>
          <p:cNvSpPr txBox="1"/>
          <p:nvPr/>
        </p:nvSpPr>
        <p:spPr>
          <a:xfrm>
            <a:off x="563516" y="4290228"/>
            <a:ext cx="2333564" cy="307777"/>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1400">
                <a:solidFill>
                  <a:srgbClr val="FFFFFF"/>
                </a:solidFill>
                <a:latin typeface="+mn-lt"/>
                <a:ea typeface="+mn-ea"/>
                <a:cs typeface="+mn-cs"/>
                <a:sym typeface="Source Sans Pro Regular"/>
              </a:defRPr>
            </a:lvl1pPr>
          </a:lstStyle>
          <a:p>
            <a:pPr rtl="1"/>
            <a:r>
              <a:rPr>
                <a:latin typeface="Sakkal Majalla" panose="02000000000000000000" pitchFamily="2" charset="-78"/>
                <a:cs typeface="Sakkal Majalla" panose="02000000000000000000" pitchFamily="2" charset="-78"/>
              </a:rPr>
              <a:t>اسم المتحدث</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3" name="Slide Number Placeholder 5"/>
          <p:cNvSpPr txBox="1">
            <a:spLocks noGrp="1"/>
          </p:cNvSpPr>
          <p:nvPr>
            <p:ph type="sldNum" sz="quarter" idx="2"/>
          </p:nvPr>
        </p:nvSpPr>
        <p:spPr>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rtlCol="1"/>
          <a:lstStyle/>
          <a:p>
            <a:pPr rtl="1"/>
            <a:fld id="{86CB4B4D-7CA3-9044-876B-883B54F8677D}" type="slidenum">
              <a:t>10</a:t>
            </a:fld>
            <a:endParaRPr/>
          </a:p>
        </p:txBody>
      </p:sp>
      <p:sp>
        <p:nvSpPr>
          <p:cNvPr id="345" name="Espace réservé du contenu 2"/>
          <p:cNvSpPr txBox="1">
            <a:spLocks noGrp="1"/>
          </p:cNvSpPr>
          <p:nvPr>
            <p:ph type="body" idx="1"/>
          </p:nvPr>
        </p:nvSpPr>
        <p:spPr>
          <a:xfrm>
            <a:off x="4013907" y="1715472"/>
            <a:ext cx="7529514" cy="4817991"/>
          </a:xfrm>
          <a:prstGeom prst="rect">
            <a:avLst/>
          </a:prstGeom>
        </p:spPr>
        <p:txBody>
          <a:bodyPr rtlCol="1"/>
          <a:lstStyle/>
          <a:p>
            <a:pPr marL="0" indent="0" rtl="1">
              <a:buSzTx/>
              <a:buNone/>
              <a:defRPr sz="2400"/>
            </a:pPr>
            <a:r>
              <a:rPr dirty="0" err="1">
                <a:latin typeface="Sakkal Majalla" panose="02000000000000000000" pitchFamily="2" charset="-78"/>
                <a:cs typeface="Sakkal Majalla" panose="02000000000000000000" pitchFamily="2" charset="-78"/>
              </a:rPr>
              <a:t>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الذي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يتعين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عليك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فعله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عندما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يطعن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شخصٌ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سلوكك</a:t>
            </a:r>
            <a:r>
              <a:rPr dirty="0">
                <a:latin typeface="Sakkal Majalla" panose="02000000000000000000" pitchFamily="2" charset="-78"/>
                <a:cs typeface="Sakkal Majalla" panose="02000000000000000000" pitchFamily="2" charset="-78"/>
              </a:rPr>
              <a:t>؟</a:t>
            </a:r>
          </a:p>
          <a:p>
            <a:pPr marL="0" indent="0" rtl="1">
              <a:buSzTx/>
              <a:buNone/>
              <a:defRPr sz="2400"/>
            </a:pPr>
            <a:endParaRPr dirty="0">
              <a:latin typeface="Sakkal Majalla" panose="02000000000000000000" pitchFamily="2" charset="-78"/>
              <a:cs typeface="Sakkal Majalla" panose="02000000000000000000" pitchFamily="2" charset="-78"/>
            </a:endParaRPr>
          </a:p>
          <a:p>
            <a:pPr marL="0" indent="0" rtl="1">
              <a:buSzTx/>
              <a:buNone/>
              <a:defRPr sz="2400">
                <a:solidFill>
                  <a:schemeClr val="accent6"/>
                </a:solidFill>
              </a:defRPr>
            </a:pPr>
            <a:r>
              <a:rPr dirty="0" err="1">
                <a:latin typeface="Sakkal Majalla" panose="02000000000000000000" pitchFamily="2" charset="-78"/>
                <a:cs typeface="Sakkal Majalla" panose="02000000000000000000" pitchFamily="2" charset="-78"/>
              </a:rPr>
              <a:t>إنريكو</a:t>
            </a:r>
            <a:r>
              <a:rPr lang="ar-EG" dirty="0">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مرحبًا</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لوسيا</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تبدين</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رائعة</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وأنتِ</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ترتدين</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تنورة</a:t>
            </a:r>
            <a:r>
              <a:rPr dirty="0">
                <a:solidFill>
                  <a:schemeClr val="tx1"/>
                </a:solidFill>
                <a:latin typeface="Sakkal Majalla" panose="02000000000000000000" pitchFamily="2" charset="-78"/>
                <a:cs typeface="Sakkal Majalla" panose="02000000000000000000" pitchFamily="2" charset="-78"/>
              </a:rPr>
              <a:t>!</a:t>
            </a:r>
          </a:p>
          <a:p>
            <a:pPr marL="0" indent="0" rtl="1">
              <a:buSzTx/>
              <a:buNone/>
              <a:defRPr sz="2400">
                <a:solidFill>
                  <a:schemeClr val="accent6"/>
                </a:solidFill>
              </a:defRPr>
            </a:pPr>
            <a:r>
              <a:rPr dirty="0" err="1">
                <a:latin typeface="Sakkal Majalla" panose="02000000000000000000" pitchFamily="2" charset="-78"/>
                <a:cs typeface="Sakkal Majalla" panose="02000000000000000000" pitchFamily="2" charset="-78"/>
              </a:rPr>
              <a:t>لوسيا</a:t>
            </a:r>
            <a:r>
              <a:rPr lang="ar-EG" dirty="0">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إنريكو</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لا</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يعجبني</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أن</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تخبرني</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دائمًا</a:t>
            </a:r>
            <a:r>
              <a:rPr dirty="0">
                <a:solidFill>
                  <a:schemeClr val="tx1"/>
                </a:solidFill>
                <a:latin typeface="Sakkal Majalla" panose="02000000000000000000" pitchFamily="2" charset="-78"/>
                <a:cs typeface="Sakkal Majalla" panose="02000000000000000000" pitchFamily="2" charset="-78"/>
              </a:rPr>
              <a:t> </a:t>
            </a:r>
            <a:r>
              <a:rPr lang="ar-EG" dirty="0">
                <a:solidFill>
                  <a:schemeClr val="tx1"/>
                </a:solidFill>
                <a:latin typeface="Sakkal Majalla" panose="02000000000000000000" pitchFamily="2" charset="-78"/>
                <a:cs typeface="Sakkal Majalla" panose="02000000000000000000" pitchFamily="2" charset="-78"/>
              </a:rPr>
              <a:t>أ</a:t>
            </a:r>
            <a:r>
              <a:rPr dirty="0">
                <a:solidFill>
                  <a:schemeClr val="tx1"/>
                </a:solidFill>
                <a:latin typeface="Sakkal Majalla" panose="02000000000000000000" pitchFamily="2" charset="-78"/>
                <a:cs typeface="Sakkal Majalla" panose="02000000000000000000" pitchFamily="2" charset="-78"/>
              </a:rPr>
              <a:t>ن </a:t>
            </a:r>
            <a:r>
              <a:rPr dirty="0" err="1">
                <a:solidFill>
                  <a:schemeClr val="tx1"/>
                </a:solidFill>
                <a:latin typeface="Sakkal Majalla" panose="02000000000000000000" pitchFamily="2" charset="-78"/>
                <a:cs typeface="Sakkal Majalla" panose="02000000000000000000" pitchFamily="2" charset="-78"/>
              </a:rPr>
              <a:t>مظهري</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جيد</a:t>
            </a:r>
            <a:r>
              <a:rPr lang="ar-EG"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أرجو</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منك</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أن</a:t>
            </a:r>
            <a:r>
              <a:rPr dirty="0">
                <a:solidFill>
                  <a:schemeClr val="tx1"/>
                </a:solidFill>
                <a:latin typeface="Sakkal Majalla" panose="02000000000000000000" pitchFamily="2" charset="-78"/>
                <a:cs typeface="Sakkal Majalla" panose="02000000000000000000" pitchFamily="2" charset="-78"/>
              </a:rPr>
              <a:t> </a:t>
            </a:r>
            <a:r>
              <a:rPr lang="ar-EG" dirty="0">
                <a:solidFill>
                  <a:schemeClr val="tx1"/>
                </a:solidFill>
                <a:latin typeface="Sakkal Majalla" panose="02000000000000000000" pitchFamily="2" charset="-78"/>
                <a:cs typeface="Sakkal Majalla" panose="02000000000000000000" pitchFamily="2" charset="-78"/>
              </a:rPr>
              <a:t>تكف</a:t>
            </a:r>
            <a:r>
              <a:rPr dirty="0">
                <a:solidFill>
                  <a:schemeClr val="tx1"/>
                </a:solidFill>
                <a:latin typeface="Sakkal Majalla" panose="02000000000000000000" pitchFamily="2" charset="-78"/>
                <a:cs typeface="Sakkal Majalla" panose="02000000000000000000" pitchFamily="2" charset="-78"/>
              </a:rPr>
              <a:t> </a:t>
            </a:r>
            <a:r>
              <a:rPr lang="ar-EG" dirty="0">
                <a:solidFill>
                  <a:schemeClr val="tx1"/>
                </a:solidFill>
                <a:latin typeface="Sakkal Majalla" panose="02000000000000000000" pitchFamily="2" charset="-78"/>
                <a:cs typeface="Sakkal Majalla" panose="02000000000000000000" pitchFamily="2" charset="-78"/>
              </a:rPr>
              <a:t>فورًا</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عن</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ذلك</a:t>
            </a:r>
            <a:r>
              <a:rPr dirty="0">
                <a:solidFill>
                  <a:schemeClr val="tx1"/>
                </a:solidFill>
                <a:latin typeface="Sakkal Majalla" panose="02000000000000000000" pitchFamily="2" charset="-78"/>
                <a:cs typeface="Sakkal Majalla" panose="02000000000000000000" pitchFamily="2" charset="-78"/>
              </a:rPr>
              <a:t>. </a:t>
            </a:r>
          </a:p>
          <a:p>
            <a:pPr marL="0" indent="0" rtl="1">
              <a:buSzTx/>
              <a:buNone/>
              <a:defRPr sz="2400">
                <a:solidFill>
                  <a:schemeClr val="accent6"/>
                </a:solidFill>
              </a:defRPr>
            </a:pPr>
            <a:r>
              <a:rPr dirty="0" err="1">
                <a:latin typeface="Sakkal Majalla" panose="02000000000000000000" pitchFamily="2" charset="-78"/>
                <a:cs typeface="Sakkal Majalla" panose="02000000000000000000" pitchFamily="2" charset="-78"/>
              </a:rPr>
              <a:t>إنريكو</a:t>
            </a:r>
            <a:r>
              <a:rPr lang="ar-EG" dirty="0">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ولكنني</a:t>
            </a:r>
            <a:r>
              <a:rPr dirty="0">
                <a:solidFill>
                  <a:schemeClr val="tx1"/>
                </a:solidFill>
                <a:latin typeface="Sakkal Majalla" panose="02000000000000000000" pitchFamily="2" charset="-78"/>
                <a:cs typeface="Sakkal Majalla" panose="02000000000000000000" pitchFamily="2" charset="-78"/>
              </a:rPr>
              <a:t> </a:t>
            </a:r>
            <a:r>
              <a:rPr lang="ar-EG" dirty="0">
                <a:solidFill>
                  <a:schemeClr val="tx1"/>
                </a:solidFill>
                <a:latin typeface="Sakkal Majalla" panose="02000000000000000000" pitchFamily="2" charset="-78"/>
                <a:cs typeface="Sakkal Majalla" panose="02000000000000000000" pitchFamily="2" charset="-78"/>
              </a:rPr>
              <a:t>ظننت</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أنكِ</a:t>
            </a:r>
            <a:r>
              <a:rPr dirty="0">
                <a:solidFill>
                  <a:schemeClr val="tx1"/>
                </a:solidFill>
                <a:latin typeface="Sakkal Majalla" panose="02000000000000000000" pitchFamily="2" charset="-78"/>
                <a:cs typeface="Sakkal Majalla" panose="02000000000000000000" pitchFamily="2" charset="-78"/>
              </a:rPr>
              <a:t> </a:t>
            </a:r>
            <a:r>
              <a:rPr lang="ar-EG" dirty="0">
                <a:solidFill>
                  <a:schemeClr val="tx1"/>
                </a:solidFill>
                <a:latin typeface="Sakkal Majalla" panose="02000000000000000000" pitchFamily="2" charset="-78"/>
                <a:cs typeface="Sakkal Majalla" panose="02000000000000000000" pitchFamily="2" charset="-78"/>
              </a:rPr>
              <a:t>تسعدين</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بهذه</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الإطراءات</a:t>
            </a:r>
            <a:r>
              <a:rPr dirty="0">
                <a:solidFill>
                  <a:schemeClr val="tx1"/>
                </a:solidFill>
                <a:latin typeface="Sakkal Majalla" panose="02000000000000000000" pitchFamily="2" charset="-78"/>
                <a:cs typeface="Sakkal Majalla" panose="02000000000000000000" pitchFamily="2" charset="-78"/>
              </a:rPr>
              <a:t>.</a:t>
            </a:r>
          </a:p>
          <a:p>
            <a:pPr marL="0" indent="0" rtl="1">
              <a:buSzTx/>
              <a:buNone/>
              <a:defRPr sz="2400">
                <a:solidFill>
                  <a:schemeClr val="accent6"/>
                </a:solidFill>
              </a:defRPr>
            </a:pPr>
            <a:r>
              <a:rPr dirty="0" err="1">
                <a:latin typeface="Sakkal Majalla" panose="02000000000000000000" pitchFamily="2" charset="-78"/>
                <a:cs typeface="Sakkal Majalla" panose="02000000000000000000" pitchFamily="2" charset="-78"/>
              </a:rPr>
              <a:t>لوسيا</a:t>
            </a:r>
            <a:r>
              <a:rPr lang="ar-EG" dirty="0">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في</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الواقع</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لا</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لست</a:t>
            </a:r>
            <a:r>
              <a:rPr dirty="0">
                <a:solidFill>
                  <a:schemeClr val="tx1"/>
                </a:solidFill>
                <a:latin typeface="Sakkal Majalla" panose="02000000000000000000" pitchFamily="2" charset="-78"/>
                <a:cs typeface="Sakkal Majalla" panose="02000000000000000000" pitchFamily="2" charset="-78"/>
              </a:rPr>
              <a:t> </a:t>
            </a:r>
            <a:r>
              <a:rPr lang="ar-EG" dirty="0">
                <a:solidFill>
                  <a:schemeClr val="tx1"/>
                </a:solidFill>
                <a:latin typeface="Sakkal Majalla" panose="02000000000000000000" pitchFamily="2" charset="-78"/>
                <a:cs typeface="Sakkal Majalla" panose="02000000000000000000" pitchFamily="2" charset="-78"/>
              </a:rPr>
              <a:t>كذلك. </a:t>
            </a:r>
            <a:r>
              <a:rPr dirty="0" err="1">
                <a:solidFill>
                  <a:schemeClr val="tx1"/>
                </a:solidFill>
                <a:latin typeface="Sakkal Majalla" panose="02000000000000000000" pitchFamily="2" charset="-78"/>
                <a:cs typeface="Sakkal Majalla" panose="02000000000000000000" pitchFamily="2" charset="-78"/>
              </a:rPr>
              <a:t>هذا</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يشعرني</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بعدم</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الراحة</a:t>
            </a:r>
            <a:r>
              <a:rPr dirty="0">
                <a:solidFill>
                  <a:schemeClr val="tx1"/>
                </a:solidFill>
                <a:latin typeface="Sakkal Majalla" panose="02000000000000000000" pitchFamily="2" charset="-78"/>
                <a:cs typeface="Sakkal Majalla" panose="02000000000000000000" pitchFamily="2" charset="-78"/>
              </a:rPr>
              <a:t>.</a:t>
            </a:r>
          </a:p>
          <a:p>
            <a:pPr marL="0" indent="0" rtl="1">
              <a:buSzTx/>
              <a:buNone/>
              <a:defRPr sz="2400">
                <a:solidFill>
                  <a:schemeClr val="accent6"/>
                </a:solidFill>
              </a:defRPr>
            </a:pPr>
            <a:r>
              <a:rPr dirty="0" err="1">
                <a:latin typeface="Sakkal Majalla" panose="02000000000000000000" pitchFamily="2" charset="-78"/>
                <a:cs typeface="Sakkal Majalla" panose="02000000000000000000" pitchFamily="2" charset="-78"/>
              </a:rPr>
              <a:t>إنريكو</a:t>
            </a:r>
            <a:r>
              <a:rPr lang="ar-EG" dirty="0">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أنا</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آسف</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لوسيا</a:t>
            </a:r>
            <a:r>
              <a:rPr lang="ar-EG"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لن</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يحدث</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ذلك</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مرة</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أخرى</a:t>
            </a:r>
            <a:r>
              <a:rPr dirty="0">
                <a:solidFill>
                  <a:schemeClr val="tx1"/>
                </a:solidFill>
                <a:latin typeface="Sakkal Majalla" panose="02000000000000000000" pitchFamily="2" charset="-78"/>
                <a:cs typeface="Sakkal Majalla" panose="02000000000000000000" pitchFamily="2" charset="-78"/>
              </a:rPr>
              <a:t>.</a:t>
            </a:r>
          </a:p>
        </p:txBody>
      </p:sp>
      <p:sp>
        <p:nvSpPr>
          <p:cNvPr id="2" name="Title 1">
            <a:extLst>
              <a:ext uri="{FF2B5EF4-FFF2-40B4-BE49-F238E27FC236}">
                <a16:creationId xmlns:a16="http://schemas.microsoft.com/office/drawing/2014/main" id="{FDA96489-5806-7045-1158-FAB7F775B7E0}"/>
              </a:ext>
            </a:extLst>
          </p:cNvPr>
          <p:cNvSpPr txBox="1">
            <a:spLocks/>
          </p:cNvSpPr>
          <p:nvPr/>
        </p:nvSpPr>
        <p:spPr>
          <a:xfrm>
            <a:off x="-210936" y="129577"/>
            <a:ext cx="3264196" cy="1932377"/>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rmAutofit/>
          </a:bodyPr>
          <a:lst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السيناريو 3 </a:t>
            </a:r>
            <a:endParaRPr lang="ar-EG" b="1" dirty="0">
              <a:latin typeface="Sakkal Majalla" panose="02000000000000000000" pitchFamily="2" charset="-78"/>
              <a:cs typeface="Sakkal Majalla" panose="02000000000000000000" pitchFamily="2" charset="-78"/>
            </a:endParaRPr>
          </a:p>
          <a:p>
            <a:pPr rtl="1" hangingPunct="1"/>
            <a:r>
              <a:rPr lang="ar" b="1" dirty="0">
                <a:latin typeface="Sakkal Majalla" panose="02000000000000000000" pitchFamily="2" charset="-78"/>
                <a:cs typeface="Sakkal Majalla" panose="02000000000000000000" pitchFamily="2" charset="-78"/>
              </a:rPr>
              <a:t>إنريكو ولوسيا</a:t>
            </a:r>
          </a:p>
        </p:txBody>
      </p:sp>
      <p:sp>
        <p:nvSpPr>
          <p:cNvPr id="3" name="Rounded Rectangle 3">
            <a:extLst>
              <a:ext uri="{FF2B5EF4-FFF2-40B4-BE49-F238E27FC236}">
                <a16:creationId xmlns:a16="http://schemas.microsoft.com/office/drawing/2014/main" id="{0F20E8DF-9A9A-E945-BCBA-EFD1E08494F0}"/>
              </a:ext>
            </a:extLst>
          </p:cNvPr>
          <p:cNvSpPr/>
          <p:nvPr/>
        </p:nvSpPr>
        <p:spPr>
          <a:xfrm flipV="1">
            <a:off x="389000" y="1664941"/>
            <a:ext cx="2655040" cy="86916"/>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n-lt"/>
                <a:ea typeface="+mn-ea"/>
                <a:cs typeface="+mn-cs"/>
                <a:sym typeface="Source Sans Pro Regular"/>
              </a:defRPr>
            </a:pPr>
            <a:endParaRP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1" name="Espace réservé du contenu 2"/>
          <p:cNvSpPr txBox="1">
            <a:spLocks noGrp="1"/>
          </p:cNvSpPr>
          <p:nvPr>
            <p:ph type="body" idx="1"/>
          </p:nvPr>
        </p:nvSpPr>
        <p:spPr>
          <a:xfrm>
            <a:off x="3873452" y="2086981"/>
            <a:ext cx="7529514" cy="4904905"/>
          </a:xfrm>
          <a:prstGeom prst="rect">
            <a:avLst/>
          </a:prstGeom>
        </p:spPr>
        <p:txBody>
          <a:bodyPr rtlCol="1">
            <a:noAutofit/>
          </a:bodyPr>
          <a:lstStyle/>
          <a:p>
            <a:pPr marL="0" indent="0" rtl="1">
              <a:lnSpc>
                <a:spcPct val="100000"/>
              </a:lnSpc>
              <a:buSzTx/>
              <a:buNone/>
              <a:defRPr sz="2400"/>
            </a:pPr>
            <a:r>
              <a:rPr dirty="0" err="1">
                <a:latin typeface="Sakkal Majalla" panose="02000000000000000000" pitchFamily="2" charset="-78"/>
                <a:cs typeface="Sakkal Majalla" panose="02000000000000000000" pitchFamily="2" charset="-78"/>
              </a:rPr>
              <a:t>إذا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كنت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محل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إنريكو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وطعن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شخصٌ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سلوكك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فماذا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ستفعل</a:t>
            </a:r>
            <a:r>
              <a:rPr dirty="0">
                <a:latin typeface="Sakkal Majalla" panose="02000000000000000000" pitchFamily="2" charset="-78"/>
                <a:cs typeface="Sakkal Majalla" panose="02000000000000000000" pitchFamily="2" charset="-78"/>
              </a:rPr>
              <a:t>؟ </a:t>
            </a:r>
            <a:br>
              <a:rPr lang="hu-HU" dirty="0">
                <a:latin typeface="Sakkal Majalla" panose="02000000000000000000" pitchFamily="2" charset="-78"/>
                <a:cs typeface="Sakkal Majalla" panose="02000000000000000000" pitchFamily="2" charset="-78"/>
              </a:rPr>
            </a:br>
            <a:r>
              <a:rPr dirty="0" err="1">
                <a:latin typeface="Sakkal Majalla" panose="02000000000000000000" pitchFamily="2" charset="-78"/>
                <a:cs typeface="Sakkal Majalla" panose="02000000000000000000" pitchFamily="2" charset="-78"/>
              </a:rPr>
              <a:t>حدد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اختيارك</a:t>
            </a:r>
            <a:r>
              <a:rPr dirty="0">
                <a:latin typeface="Sakkal Majalla" panose="02000000000000000000" pitchFamily="2" charset="-78"/>
                <a:cs typeface="Sakkal Majalla" panose="02000000000000000000" pitchFamily="2" charset="-78"/>
              </a:rPr>
              <a:t>:</a:t>
            </a:r>
          </a:p>
          <a:p>
            <a:pPr marL="0" indent="0" rtl="1">
              <a:lnSpc>
                <a:spcPct val="100000"/>
              </a:lnSpc>
              <a:buSzTx/>
              <a:buNone/>
              <a:defRPr sz="2400"/>
            </a:pPr>
            <a:endParaRPr dirty="0">
              <a:latin typeface="Sakkal Majalla" panose="02000000000000000000" pitchFamily="2" charset="-78"/>
              <a:cs typeface="Sakkal Majalla" panose="02000000000000000000" pitchFamily="2" charset="-78"/>
            </a:endParaRPr>
          </a:p>
          <a:p>
            <a:pPr rtl="1">
              <a:lnSpc>
                <a:spcPct val="100000"/>
              </a:lnSpc>
              <a:buFontTx/>
              <a:buChar char="❑"/>
              <a:defRPr sz="2400"/>
            </a:pPr>
            <a:r>
              <a:rPr dirty="0" err="1">
                <a:latin typeface="Sakkal Majalla" panose="02000000000000000000" pitchFamily="2" charset="-78"/>
                <a:cs typeface="Sakkal Majalla" panose="02000000000000000000" pitchFamily="2" charset="-78"/>
              </a:rPr>
              <a:t>تدافع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نفسك</a:t>
            </a:r>
            <a:r>
              <a:rPr lang="ar-EG" dirty="0">
                <a:latin typeface="Sakkal Majalla" panose="02000000000000000000" pitchFamily="2" charset="-78"/>
                <a:cs typeface="Sakkal Majalla" panose="02000000000000000000" pitchFamily="2" charset="-78"/>
              </a:rPr>
              <a:t> - </a:t>
            </a:r>
            <a:r>
              <a:rPr dirty="0" err="1">
                <a:latin typeface="Sakkal Majalla" panose="02000000000000000000" pitchFamily="2" charset="-78"/>
                <a:cs typeface="Sakkal Majalla" panose="02000000000000000000" pitchFamily="2" charset="-78"/>
              </a:rPr>
              <a:t>لقد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أسأت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فهمي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كنت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أمزح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معكِ</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rtl="1">
              <a:lnSpc>
                <a:spcPct val="100000"/>
              </a:lnSpc>
              <a:buFontTx/>
              <a:buChar char="❑"/>
              <a:defRPr sz="2400"/>
            </a:pPr>
            <a:r>
              <a:rPr dirty="0" err="1">
                <a:latin typeface="Sakkal Majalla" panose="02000000000000000000" pitchFamily="2" charset="-78"/>
                <a:cs typeface="Sakkal Majalla" panose="02000000000000000000" pitchFamily="2" charset="-78"/>
              </a:rPr>
              <a:t>تعتذر</a:t>
            </a:r>
            <a:r>
              <a:rPr lang="ar-EG" dirty="0">
                <a:latin typeface="Sakkal Majalla" panose="02000000000000000000" pitchFamily="2" charset="-78"/>
                <a:cs typeface="Sakkal Majalla" panose="02000000000000000000" pitchFamily="2" charset="-78"/>
              </a:rPr>
              <a:t> - </a:t>
            </a:r>
            <a:r>
              <a:rPr dirty="0" err="1">
                <a:latin typeface="Sakkal Majalla" panose="02000000000000000000" pitchFamily="2" charset="-78"/>
                <a:cs typeface="Sakkal Majalla" panose="02000000000000000000" pitchFamily="2" charset="-78"/>
              </a:rPr>
              <a:t>شكرًا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لإخباري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بذلك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وأنا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آسف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جدً</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ا، </a:t>
            </a:r>
            <a:r>
              <a:rPr dirty="0" err="1">
                <a:latin typeface="Sakkal Majalla" panose="02000000000000000000" pitchFamily="2" charset="-78"/>
                <a:cs typeface="Sakkal Majalla" panose="02000000000000000000" pitchFamily="2" charset="-78"/>
              </a:rPr>
              <a:t>ولن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يتكرر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ذلك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أخرى</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rtl="1">
              <a:lnSpc>
                <a:spcPct val="100000"/>
              </a:lnSpc>
              <a:buFontTx/>
              <a:buChar char="❑"/>
              <a:defRPr sz="2400"/>
            </a:pPr>
            <a:r>
              <a:rPr dirty="0" err="1">
                <a:latin typeface="Sakkal Majalla" panose="02000000000000000000" pitchFamily="2" charset="-78"/>
                <a:cs typeface="Sakkal Majalla" panose="02000000000000000000" pitchFamily="2" charset="-78"/>
              </a:rPr>
              <a:t>تخبرها</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أ</a:t>
            </a:r>
            <a:r>
              <a:rPr dirty="0" err="1">
                <a:latin typeface="Sakkal Majalla" panose="02000000000000000000" pitchFamily="2" charset="-78"/>
                <a:cs typeface="Sakkal Majalla" panose="02000000000000000000" pitchFamily="2" charset="-78"/>
              </a:rPr>
              <a:t>نها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يجب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تتقبل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الإطراء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ولا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تكون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حساسة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لهذه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الدرجة</a:t>
            </a:r>
            <a:r>
              <a:rPr dirty="0">
                <a:latin typeface="Sakkal Majalla" panose="02000000000000000000" pitchFamily="2" charset="-78"/>
                <a:cs typeface="Sakkal Majalla" panose="02000000000000000000" pitchFamily="2" charset="-78"/>
              </a:rPr>
              <a:t>.</a:t>
            </a:r>
          </a:p>
        </p:txBody>
      </p:sp>
      <p:sp>
        <p:nvSpPr>
          <p:cNvPr id="2" name="Title 1">
            <a:extLst>
              <a:ext uri="{FF2B5EF4-FFF2-40B4-BE49-F238E27FC236}">
                <a16:creationId xmlns:a16="http://schemas.microsoft.com/office/drawing/2014/main" id="{41BA81B0-5080-8EC1-443C-2411A1195AC1}"/>
              </a:ext>
            </a:extLst>
          </p:cNvPr>
          <p:cNvSpPr txBox="1">
            <a:spLocks/>
          </p:cNvSpPr>
          <p:nvPr/>
        </p:nvSpPr>
        <p:spPr>
          <a:xfrm>
            <a:off x="-81540" y="158332"/>
            <a:ext cx="3264196" cy="1932377"/>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rmAutofit/>
          </a:bodyPr>
          <a:lst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أسئلة السيناريو 3</a:t>
            </a:r>
          </a:p>
        </p:txBody>
      </p:sp>
      <p:sp>
        <p:nvSpPr>
          <p:cNvPr id="3" name="Rounded Rectangle 3">
            <a:extLst>
              <a:ext uri="{FF2B5EF4-FFF2-40B4-BE49-F238E27FC236}">
                <a16:creationId xmlns:a16="http://schemas.microsoft.com/office/drawing/2014/main" id="{1F257D52-E684-AAB7-4FB2-73DF606F3914}"/>
              </a:ext>
            </a:extLst>
          </p:cNvPr>
          <p:cNvSpPr/>
          <p:nvPr/>
        </p:nvSpPr>
        <p:spPr>
          <a:xfrm flipV="1">
            <a:off x="389000" y="1664941"/>
            <a:ext cx="2655040" cy="86916"/>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n-lt"/>
                <a:ea typeface="+mn-ea"/>
                <a:cs typeface="+mn-cs"/>
                <a:sym typeface="Source Sans Pro Regular"/>
              </a:defRPr>
            </a:pPr>
            <a:endParaRP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5" name="Slide Number Placeholder 5"/>
          <p:cNvSpPr txBox="1">
            <a:spLocks noGrp="1"/>
          </p:cNvSpPr>
          <p:nvPr>
            <p:ph type="sldNum" sz="quarter" idx="2"/>
          </p:nvPr>
        </p:nvSpPr>
        <p:spPr>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rtlCol="1"/>
          <a:lstStyle/>
          <a:p>
            <a:pPr rtl="1"/>
            <a:fld id="{86CB4B4D-7CA3-9044-876B-883B54F8677D}" type="slidenum">
              <a:t>12</a:t>
            </a:fld>
            <a:endParaRPr/>
          </a:p>
        </p:txBody>
      </p:sp>
      <p:sp>
        <p:nvSpPr>
          <p:cNvPr id="357" name="Espace réservé du contenu 2"/>
          <p:cNvSpPr txBox="1">
            <a:spLocks noGrp="1"/>
          </p:cNvSpPr>
          <p:nvPr>
            <p:ph type="body" idx="1"/>
          </p:nvPr>
        </p:nvSpPr>
        <p:spPr>
          <a:xfrm>
            <a:off x="3741637" y="2086981"/>
            <a:ext cx="7529514" cy="5049263"/>
          </a:xfrm>
          <a:prstGeom prst="rect">
            <a:avLst/>
          </a:prstGeom>
        </p:spPr>
        <p:txBody>
          <a:bodyPr rtlCol="1"/>
          <a:lstStyle/>
          <a:p>
            <a:pPr marL="0" indent="0" rtl="1">
              <a:lnSpc>
                <a:spcPct val="100000"/>
              </a:lnSpc>
              <a:buSzTx/>
              <a:buNone/>
              <a:defRPr sz="2400"/>
            </a:pPr>
            <a:r>
              <a:rPr dirty="0" err="1">
                <a:latin typeface="Sakkal Majalla" panose="02000000000000000000" pitchFamily="2" charset="-78"/>
                <a:cs typeface="Sakkal Majalla" panose="02000000000000000000" pitchFamily="2" charset="-78"/>
              </a:rPr>
              <a:t>إذا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كنت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محل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إنريكو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وطعن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شخصٌ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سلوكك</a:t>
            </a:r>
            <a:r>
              <a:rPr dirty="0">
                <a:latin typeface="Sakkal Majalla" panose="02000000000000000000" pitchFamily="2" charset="-78"/>
                <a:cs typeface="Sakkal Majalla" panose="02000000000000000000" pitchFamily="2" charset="-78"/>
              </a:rPr>
              <a:t>:</a:t>
            </a:r>
            <a:br>
              <a:rPr lang="hu-HU" dirty="0">
                <a:latin typeface="Sakkal Majalla" panose="02000000000000000000" pitchFamily="2" charset="-78"/>
                <a:cs typeface="Sakkal Majalla" panose="02000000000000000000" pitchFamily="2" charset="-78"/>
              </a:rPr>
            </a:br>
            <a:br>
              <a:rPr lang="hu-HU" dirty="0">
                <a:latin typeface="Sakkal Majalla" panose="02000000000000000000" pitchFamily="2" charset="-78"/>
                <a:cs typeface="Sakkal Majalla" panose="02000000000000000000" pitchFamily="2" charset="-78"/>
              </a:rPr>
            </a:br>
            <a:endParaRPr dirty="0">
              <a:latin typeface="Sakkal Majalla" panose="02000000000000000000" pitchFamily="2" charset="-78"/>
              <a:cs typeface="Sakkal Majalla" panose="02000000000000000000" pitchFamily="2" charset="-78"/>
            </a:endParaRPr>
          </a:p>
          <a:p>
            <a:pPr rtl="1">
              <a:lnSpc>
                <a:spcPct val="100000"/>
              </a:lnSpc>
              <a:buFontTx/>
              <a:buChar char="❑"/>
              <a:defRPr sz="2400"/>
            </a:pPr>
            <a:r>
              <a:rPr dirty="0" err="1">
                <a:latin typeface="Sakkal Majalla" panose="02000000000000000000" pitchFamily="2" charset="-78"/>
                <a:cs typeface="Sakkal Majalla" panose="02000000000000000000" pitchFamily="2" charset="-78"/>
              </a:rPr>
              <a:t>تدافع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lang="ar" sz="2400" dirty="0">
                <a:latin typeface="Sakkal Majalla" panose="02000000000000000000" pitchFamily="2" charset="-78"/>
                <a:cs typeface="Sakkal Majalla" panose="02000000000000000000" pitchFamily="2" charset="-78"/>
              </a:rPr>
              <a:t>نفسك</a:t>
            </a:r>
            <a:r>
              <a:rPr dirty="0">
                <a:latin typeface="Sakkal Majalla" panose="02000000000000000000" pitchFamily="2" charset="-78"/>
                <a:cs typeface="Sakkal Majalla" panose="02000000000000000000" pitchFamily="2" charset="-78"/>
              </a:rPr>
              <a:t> - </a:t>
            </a:r>
            <a:r>
              <a:rPr dirty="0" err="1">
                <a:latin typeface="Sakkal Majalla" panose="02000000000000000000" pitchFamily="2" charset="-78"/>
                <a:cs typeface="Sakkal Majalla" panose="02000000000000000000" pitchFamily="2" charset="-78"/>
              </a:rPr>
              <a:t>لقد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أسأت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فهمي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كنت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أمزح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معكِ</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rtl="1">
              <a:lnSpc>
                <a:spcPct val="100000"/>
              </a:lnSpc>
              <a:buFontTx/>
              <a:buChar char="✓"/>
              <a:defRPr sz="2400"/>
            </a:pPr>
            <a:r>
              <a:rPr lang="ar" dirty="0">
                <a:latin typeface="Sakkal Majalla" panose="02000000000000000000" pitchFamily="2" charset="-78"/>
                <a:cs typeface="Sakkal Majalla" panose="02000000000000000000" pitchFamily="2" charset="-78"/>
              </a:rPr>
              <a:t> تعتذر - شكرًا لإخباري بذلك، وأنا آسف جدً</a:t>
            </a:r>
            <a:r>
              <a:rPr lang="ar-EG" dirty="0">
                <a:latin typeface="Sakkal Majalla" panose="02000000000000000000" pitchFamily="2" charset="-78"/>
                <a:cs typeface="Sakkal Majalla" panose="02000000000000000000" pitchFamily="2" charset="-78"/>
              </a:rPr>
              <a:t>ّ</a:t>
            </a:r>
            <a:r>
              <a:rPr lang="ar" dirty="0">
                <a:latin typeface="Sakkal Majalla" panose="02000000000000000000" pitchFamily="2" charset="-78"/>
                <a:cs typeface="Sakkal Majalla" panose="02000000000000000000" pitchFamily="2" charset="-78"/>
              </a:rPr>
              <a:t>ا، ولن يتكرر ذلك مرةً أخرى. </a:t>
            </a:r>
          </a:p>
          <a:p>
            <a:pPr rtl="1">
              <a:lnSpc>
                <a:spcPct val="100000"/>
              </a:lnSpc>
              <a:buFontTx/>
              <a:buChar char="❑"/>
              <a:defRPr sz="2400"/>
            </a:pPr>
            <a:r>
              <a:rPr dirty="0" err="1">
                <a:latin typeface="Sakkal Majalla" panose="02000000000000000000" pitchFamily="2" charset="-78"/>
                <a:cs typeface="Sakkal Majalla" panose="02000000000000000000" pitchFamily="2" charset="-78"/>
              </a:rPr>
              <a:t>تخبرها</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أ</a:t>
            </a:r>
            <a:r>
              <a:rPr dirty="0" err="1">
                <a:latin typeface="Sakkal Majalla" panose="02000000000000000000" pitchFamily="2" charset="-78"/>
                <a:cs typeface="Sakkal Majalla" panose="02000000000000000000" pitchFamily="2" charset="-78"/>
              </a:rPr>
              <a:t>نها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يجب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تتقبل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الإطراء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ولا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تكون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حساسة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لهذه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الدرجة</a:t>
            </a:r>
            <a:r>
              <a:rPr dirty="0">
                <a:latin typeface="Sakkal Majalla" panose="02000000000000000000" pitchFamily="2" charset="-78"/>
                <a:cs typeface="Sakkal Majalla" panose="02000000000000000000" pitchFamily="2" charset="-78"/>
              </a:rPr>
              <a:t>.</a:t>
            </a:r>
          </a:p>
        </p:txBody>
      </p:sp>
      <p:sp>
        <p:nvSpPr>
          <p:cNvPr id="2" name="Title 1">
            <a:extLst>
              <a:ext uri="{FF2B5EF4-FFF2-40B4-BE49-F238E27FC236}">
                <a16:creationId xmlns:a16="http://schemas.microsoft.com/office/drawing/2014/main" id="{4087BACB-9C37-9A12-E925-87860421A502}"/>
              </a:ext>
            </a:extLst>
          </p:cNvPr>
          <p:cNvSpPr txBox="1">
            <a:spLocks/>
          </p:cNvSpPr>
          <p:nvPr/>
        </p:nvSpPr>
        <p:spPr>
          <a:xfrm>
            <a:off x="-213355" y="158332"/>
            <a:ext cx="3264196" cy="1932377"/>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rmAutofit/>
          </a:bodyPr>
          <a:lst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مناقشة السيناريو 3</a:t>
            </a:r>
          </a:p>
        </p:txBody>
      </p:sp>
      <p:sp>
        <p:nvSpPr>
          <p:cNvPr id="3" name="Rounded Rectangle 3">
            <a:extLst>
              <a:ext uri="{FF2B5EF4-FFF2-40B4-BE49-F238E27FC236}">
                <a16:creationId xmlns:a16="http://schemas.microsoft.com/office/drawing/2014/main" id="{27A4B849-E3A4-CC41-F672-DB70E292BD06}"/>
              </a:ext>
            </a:extLst>
          </p:cNvPr>
          <p:cNvSpPr/>
          <p:nvPr/>
        </p:nvSpPr>
        <p:spPr>
          <a:xfrm flipV="1">
            <a:off x="389000" y="1664941"/>
            <a:ext cx="2655040" cy="86916"/>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n-lt"/>
                <a:ea typeface="+mn-ea"/>
                <a:cs typeface="+mn-cs"/>
                <a:sym typeface="Source Sans Pro Regular"/>
              </a:defRPr>
            </a:pPr>
            <a:endParaRPr/>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1" name="Slide Number Placeholder 5"/>
          <p:cNvSpPr txBox="1">
            <a:spLocks noGrp="1"/>
          </p:cNvSpPr>
          <p:nvPr>
            <p:ph type="sldNum" sz="quarter" idx="2"/>
          </p:nvPr>
        </p:nvSpPr>
        <p:spPr>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rtlCol="1"/>
          <a:lstStyle/>
          <a:p>
            <a:pPr rtl="1"/>
            <a:fld id="{86CB4B4D-7CA3-9044-876B-883B54F8677D}" type="slidenum">
              <a:t>13</a:t>
            </a:fld>
            <a:endParaRPr/>
          </a:p>
        </p:txBody>
      </p:sp>
      <p:sp>
        <p:nvSpPr>
          <p:cNvPr id="363" name="Espace réservé du contenu 2"/>
          <p:cNvSpPr txBox="1">
            <a:spLocks noGrp="1"/>
          </p:cNvSpPr>
          <p:nvPr>
            <p:ph type="body" idx="1"/>
          </p:nvPr>
        </p:nvSpPr>
        <p:spPr>
          <a:xfrm>
            <a:off x="3942871" y="2053782"/>
            <a:ext cx="7529514" cy="4602453"/>
          </a:xfrm>
          <a:prstGeom prst="rect">
            <a:avLst/>
          </a:prstGeom>
        </p:spPr>
        <p:txBody>
          <a:bodyPr rtlCol="1"/>
          <a:lstStyle/>
          <a:p>
            <a:pPr marL="0" indent="0" rtl="1">
              <a:buSzTx/>
              <a:buNone/>
              <a:defRPr sz="2400">
                <a:solidFill>
                  <a:schemeClr val="accent2"/>
                </a:solidFill>
                <a:latin typeface="Source Sans Pro Bold"/>
                <a:ea typeface="Source Sans Pro Bold"/>
                <a:cs typeface="Source Sans Pro Bold"/>
                <a:sym typeface="Source Sans Pro Bold"/>
              </a:defRPr>
            </a:pPr>
            <a:r>
              <a:rPr lang="ar" b="1" dirty="0">
                <a:solidFill>
                  <a:srgbClr val="C00000"/>
                </a:solidFill>
                <a:latin typeface="Sakkal Majalla" panose="02000000000000000000" pitchFamily="2" charset="-78"/>
                <a:cs typeface="Sakkal Majalla" panose="02000000000000000000" pitchFamily="2" charset="-78"/>
              </a:rPr>
              <a:t>تذكَّر:</a:t>
            </a:r>
            <a:br>
              <a:rPr lang="hu-HU" b="1" dirty="0">
                <a:solidFill>
                  <a:srgbClr val="C00000"/>
                </a:solidFill>
                <a:latin typeface="Sakkal Majalla" panose="02000000000000000000" pitchFamily="2" charset="-78"/>
                <a:cs typeface="Sakkal Majalla" panose="02000000000000000000" pitchFamily="2" charset="-78"/>
              </a:rPr>
            </a:br>
            <a:endParaRPr b="1" dirty="0">
              <a:solidFill>
                <a:srgbClr val="C00000"/>
              </a:solidFill>
              <a:latin typeface="Sakkal Majalla" panose="02000000000000000000" pitchFamily="2" charset="-78"/>
              <a:cs typeface="Sakkal Majalla" panose="02000000000000000000" pitchFamily="2" charset="-78"/>
            </a:endParaRPr>
          </a:p>
          <a:p>
            <a:pPr marL="254000" indent="-254000" rtl="1">
              <a:buClr>
                <a:srgbClr val="C00000"/>
              </a:buClr>
              <a:defRPr sz="2400"/>
            </a:pPr>
            <a:r>
              <a:rPr dirty="0" err="1">
                <a:latin typeface="Sakkal Majalla" panose="02000000000000000000" pitchFamily="2" charset="-78"/>
                <a:cs typeface="Sakkal Majalla" panose="02000000000000000000" pitchFamily="2" charset="-78"/>
              </a:rPr>
              <a:t>إذا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أدركت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أس</a:t>
            </a:r>
            <a:r>
              <a:rPr lang="ar-EG" dirty="0">
                <a:latin typeface="Sakkal Majalla" panose="02000000000000000000" pitchFamily="2" charset="-78"/>
                <a:cs typeface="Sakkal Majalla" panose="02000000000000000000" pitchFamily="2" charset="-78"/>
              </a:rPr>
              <a:t>أ</a:t>
            </a:r>
            <a:r>
              <a:rPr dirty="0">
                <a:latin typeface="Sakkal Majalla" panose="02000000000000000000" pitchFamily="2" charset="-78"/>
                <a:cs typeface="Sakkal Majalla" panose="02000000000000000000" pitchFamily="2" charset="-78"/>
              </a:rPr>
              <a:t>ت </a:t>
            </a:r>
            <a:r>
              <a:rPr dirty="0" err="1">
                <a:latin typeface="Sakkal Majalla" panose="02000000000000000000" pitchFamily="2" charset="-78"/>
                <a:cs typeface="Sakkal Majalla" panose="02000000000000000000" pitchFamily="2" charset="-78"/>
              </a:rPr>
              <a:t>لشخصٍ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عليك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تعتذر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وتتوقف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السلوك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فورًا</a:t>
            </a:r>
            <a:r>
              <a:rPr dirty="0">
                <a:latin typeface="Sakkal Majalla" panose="02000000000000000000" pitchFamily="2" charset="-78"/>
                <a:cs typeface="Sakkal Majalla" panose="02000000000000000000" pitchFamily="2" charset="-78"/>
              </a:rPr>
              <a:t>.</a:t>
            </a:r>
          </a:p>
          <a:p>
            <a:pPr marL="254000" indent="-254000" rtl="1">
              <a:buClr>
                <a:srgbClr val="C00000"/>
              </a:buClr>
              <a:defRPr sz="2400"/>
            </a:pPr>
            <a:endParaRPr dirty="0">
              <a:latin typeface="Sakkal Majalla" panose="02000000000000000000" pitchFamily="2" charset="-78"/>
              <a:cs typeface="Sakkal Majalla" panose="02000000000000000000" pitchFamily="2" charset="-78"/>
            </a:endParaRPr>
          </a:p>
          <a:p>
            <a:pPr marL="254000" indent="-254000" rtl="1">
              <a:buClr>
                <a:srgbClr val="C00000"/>
              </a:buClr>
              <a:defRPr sz="2400"/>
            </a:pPr>
            <a:r>
              <a:rPr dirty="0" err="1">
                <a:latin typeface="Sakkal Majalla" panose="02000000000000000000" pitchFamily="2" charset="-78"/>
                <a:cs typeface="Sakkal Majalla" panose="02000000000000000000" pitchFamily="2" charset="-78"/>
              </a:rPr>
              <a:t>إذا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كنت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تستطيع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تواجه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أساء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إليك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مباشرةً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فتستطيع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تطلب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الدعم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مثلًا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قائد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فريقك</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مشرفك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شخص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آخر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ذي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سُلطة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يستطيع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يتخذ</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الإجراء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المناسب</a:t>
            </a:r>
            <a:r>
              <a:rPr dirty="0">
                <a:latin typeface="Sakkal Majalla" panose="02000000000000000000" pitchFamily="2" charset="-78"/>
                <a:cs typeface="Sakkal Majalla" panose="02000000000000000000" pitchFamily="2" charset="-78"/>
              </a:rPr>
              <a:t>.</a:t>
            </a:r>
          </a:p>
        </p:txBody>
      </p:sp>
      <p:sp>
        <p:nvSpPr>
          <p:cNvPr id="2" name="Title 1">
            <a:extLst>
              <a:ext uri="{FF2B5EF4-FFF2-40B4-BE49-F238E27FC236}">
                <a16:creationId xmlns:a16="http://schemas.microsoft.com/office/drawing/2014/main" id="{7747EA92-EC1E-11CB-C0E6-F92C91E9A964}"/>
              </a:ext>
            </a:extLst>
          </p:cNvPr>
          <p:cNvSpPr txBox="1">
            <a:spLocks/>
          </p:cNvSpPr>
          <p:nvPr/>
        </p:nvSpPr>
        <p:spPr>
          <a:xfrm>
            <a:off x="-210086" y="122953"/>
            <a:ext cx="3264196" cy="1932377"/>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rmAutofit/>
          </a:bodyPr>
          <a:lst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السيناريو 3 </a:t>
            </a:r>
            <a:endParaRPr lang="ar-EG" b="1" dirty="0">
              <a:latin typeface="Sakkal Majalla" panose="02000000000000000000" pitchFamily="2" charset="-78"/>
              <a:cs typeface="Sakkal Majalla" panose="02000000000000000000" pitchFamily="2" charset="-78"/>
            </a:endParaRPr>
          </a:p>
          <a:p>
            <a:pPr rtl="1" hangingPunct="1"/>
            <a:r>
              <a:rPr lang="ar" b="1" dirty="0">
                <a:latin typeface="Sakkal Majalla" panose="02000000000000000000" pitchFamily="2" charset="-78"/>
                <a:cs typeface="Sakkal Majalla" panose="02000000000000000000" pitchFamily="2" charset="-78"/>
              </a:rPr>
              <a:t>تذكَّرْ</a:t>
            </a:r>
          </a:p>
        </p:txBody>
      </p:sp>
      <p:sp>
        <p:nvSpPr>
          <p:cNvPr id="3" name="Rounded Rectangle 3">
            <a:extLst>
              <a:ext uri="{FF2B5EF4-FFF2-40B4-BE49-F238E27FC236}">
                <a16:creationId xmlns:a16="http://schemas.microsoft.com/office/drawing/2014/main" id="{BF48E23F-0EC7-0421-1A9F-8E0535C844C7}"/>
              </a:ext>
            </a:extLst>
          </p:cNvPr>
          <p:cNvSpPr/>
          <p:nvPr/>
        </p:nvSpPr>
        <p:spPr>
          <a:xfrm flipV="1">
            <a:off x="389000" y="1664941"/>
            <a:ext cx="2655040" cy="86916"/>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n-lt"/>
                <a:ea typeface="+mn-ea"/>
                <a:cs typeface="+mn-cs"/>
                <a:sym typeface="Source Sans Pro Regular"/>
              </a:defRPr>
            </a:pPr>
            <a:endParaRPr/>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7213123-334A-E622-1121-BCDFB4DE1AF7}"/>
              </a:ext>
            </a:extLst>
          </p:cNvPr>
          <p:cNvSpPr txBox="1"/>
          <p:nvPr/>
        </p:nvSpPr>
        <p:spPr>
          <a:xfrm>
            <a:off x="4378960" y="2225040"/>
            <a:ext cx="3708400" cy="923328"/>
          </a:xfrm>
          <a:prstGeom prst="rect">
            <a:avLst/>
          </a:prstGeom>
          <a:solidFill>
            <a:srgbClr val="00206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ar-EG" sz="5400" b="0" i="0" u="none" strike="noStrike" cap="none" spc="0" normalizeH="0" baseline="0" dirty="0">
                <a:ln>
                  <a:noFill/>
                </a:ln>
                <a:solidFill>
                  <a:schemeClr val="bg1"/>
                </a:solidFill>
                <a:effectLst/>
                <a:uFillTx/>
                <a:latin typeface="Calibri"/>
                <a:ea typeface="Calibri"/>
                <a:cs typeface="Calibri"/>
                <a:sym typeface="Calibri"/>
              </a:rPr>
              <a:t>شكرًا لكم</a:t>
            </a:r>
            <a:endParaRPr kumimoji="0" lang="en-US" sz="5400" b="0" i="0" u="none" strike="noStrike" cap="none" spc="0" normalizeH="0" baseline="0" dirty="0">
              <a:ln>
                <a:noFill/>
              </a:ln>
              <a:solidFill>
                <a:schemeClr val="bg1"/>
              </a:solidFill>
              <a:effectLst/>
              <a:uFillTx/>
              <a:latin typeface="Calibri"/>
              <a:ea typeface="Calibri"/>
              <a:cs typeface="Calibri"/>
              <a:sym typeface="Calibri"/>
            </a:endParaRPr>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0" name="Slide Number Placeholder 5"/>
          <p:cNvSpPr txBox="1">
            <a:spLocks noGrp="1"/>
          </p:cNvSpPr>
          <p:nvPr>
            <p:ph type="sldNum" sz="quarter" idx="2"/>
          </p:nvPr>
        </p:nvSpPr>
        <p:spPr>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rtlCol="1"/>
          <a:lstStyle/>
          <a:p>
            <a:pPr rtl="1"/>
            <a:fld id="{86CB4B4D-7CA3-9044-876B-883B54F8677D}" type="slidenum">
              <a:t>15</a:t>
            </a:fld>
            <a:endParaRPr/>
          </a:p>
        </p:txBody>
      </p:sp>
      <p:sp>
        <p:nvSpPr>
          <p:cNvPr id="371" name="Content Placeholder 2"/>
          <p:cNvSpPr txBox="1">
            <a:spLocks noGrp="1"/>
          </p:cNvSpPr>
          <p:nvPr>
            <p:ph type="body" idx="1"/>
          </p:nvPr>
        </p:nvSpPr>
        <p:spPr>
          <a:xfrm>
            <a:off x="951738" y="842962"/>
            <a:ext cx="10067668" cy="5206965"/>
          </a:xfrm>
          <a:prstGeom prst="rect">
            <a:avLst/>
          </a:prstGeom>
        </p:spPr>
        <p:txBody>
          <a:bodyPr lIns="0" tIns="0" rIns="0" bIns="0" rtlCol="1">
            <a:normAutofit fontScale="92500" lnSpcReduction="20000"/>
          </a:bodyPr>
          <a:lstStyle/>
          <a:p>
            <a:pPr marL="0" marR="0" indent="0" algn="r" rtl="1">
              <a:lnSpc>
                <a:spcPct val="115000"/>
              </a:lnSpc>
              <a:spcBef>
                <a:spcPts val="0"/>
              </a:spcBef>
              <a:spcAft>
                <a:spcPts val="1000"/>
              </a:spcAft>
              <a:buNone/>
            </a:pPr>
            <a:r>
              <a:rPr lang="ar-MA" sz="1800" b="1" dirty="0">
                <a:solidFill>
                  <a:srgbClr val="10253F"/>
                </a:solidFill>
                <a:effectLst/>
                <a:latin typeface="Source Sans Pro" panose="020B0503030403020204" pitchFamily="34" charset="0"/>
                <a:ea typeface="Arial" panose="020B0604020202020204" pitchFamily="34" charset="0"/>
                <a:cs typeface="Arial" panose="020B0604020202020204" pitchFamily="34" charset="0"/>
              </a:rPr>
              <a:t>منصة منظمة الصحة العالمية للتعلُّم في مجال الأمن الصِ</a:t>
            </a:r>
            <a:r>
              <a:rPr lang="ar-EG" sz="1800" b="1">
                <a:solidFill>
                  <a:srgbClr val="10253F"/>
                </a:solidFill>
                <a:effectLst/>
                <a:latin typeface="Source Sans Pro" panose="020B0503030403020204" pitchFamily="34" charset="0"/>
                <a:ea typeface="Arial" panose="020B0604020202020204" pitchFamily="34" charset="0"/>
                <a:cs typeface="Arial" panose="020B0604020202020204" pitchFamily="34" charset="0"/>
              </a:rPr>
              <a:t>ّ</a:t>
            </a:r>
            <a:r>
              <a:rPr lang="ar-MA" sz="1800" b="1">
                <a:solidFill>
                  <a:srgbClr val="10253F"/>
                </a:solidFill>
                <a:effectLst/>
                <a:latin typeface="Source Sans Pro" panose="020B0503030403020204" pitchFamily="34" charset="0"/>
                <a:ea typeface="Arial" panose="020B0604020202020204" pitchFamily="34" charset="0"/>
                <a:cs typeface="Arial" panose="020B0604020202020204" pitchFamily="34" charset="0"/>
              </a:rPr>
              <a:t>حيِّ </a:t>
            </a:r>
            <a:r>
              <a:rPr lang="ar-MA" sz="1800" b="1" dirty="0">
                <a:solidFill>
                  <a:srgbClr val="10253F"/>
                </a:solidFill>
                <a:effectLst/>
                <a:latin typeface="Source Sans Pro" panose="020B0503030403020204" pitchFamily="34" charset="0"/>
                <a:ea typeface="Arial" panose="020B0604020202020204" pitchFamily="34" charset="0"/>
                <a:cs typeface="Arial" panose="020B0604020202020204" pitchFamily="34" charset="0"/>
              </a:rPr>
              <a:t>- مواد تدريبية </a:t>
            </a:r>
            <a:endParaRPr lang="en-US" sz="1800" dirty="0">
              <a:effectLst/>
              <a:latin typeface="Calibri" panose="020F0502020204030204" pitchFamily="34" charset="0"/>
              <a:ea typeface="SimSun" panose="02010600030101010101" pitchFamily="2" charset="-122"/>
              <a:cs typeface="Arial" panose="020B0604020202020204" pitchFamily="34" charset="0"/>
            </a:endParaRPr>
          </a:p>
          <a:p>
            <a:pPr marL="0" marR="0" indent="0" algn="r" rtl="1">
              <a:lnSpc>
                <a:spcPct val="115000"/>
              </a:lnSpc>
              <a:spcBef>
                <a:spcPts val="0"/>
              </a:spcBef>
              <a:spcAft>
                <a:spcPts val="1000"/>
              </a:spcAft>
              <a:buNone/>
            </a:pPr>
            <a:r>
              <a:rPr lang="ar-MA" sz="1800" dirty="0">
                <a:solidFill>
                  <a:srgbClr val="10253F"/>
                </a:solidFill>
                <a:effectLst/>
                <a:latin typeface="Source Sans Pro" panose="020B0503030403020204" pitchFamily="34" charset="0"/>
                <a:ea typeface="Arial" panose="020B0604020202020204" pitchFamily="34" charset="0"/>
                <a:cs typeface="Arial" panose="020B0604020202020204" pitchFamily="34" charset="0"/>
              </a:rPr>
              <a:t>حقوق هذه المواد التدريبية محفوظة لصالح منظمة الصحة العالمية بموجب حق المؤلف (© منظمة الصحة العالمية 2022). جميع الحقوق محفوظة.</a:t>
            </a:r>
            <a:r>
              <a:rPr lang="en-US" sz="1800" dirty="0">
                <a:solidFill>
                  <a:srgbClr val="10253F"/>
                </a:solidFill>
                <a:effectLst/>
                <a:latin typeface="Arial" panose="020B0604020202020204" pitchFamily="34" charset="0"/>
                <a:ea typeface="Arial" panose="020B0604020202020204" pitchFamily="34" charset="0"/>
                <a:cs typeface="Arial" panose="020B0604020202020204" pitchFamily="34" charset="0"/>
              </a:rPr>
              <a:t> </a:t>
            </a:r>
            <a:endParaRPr lang="en-US" sz="1800" dirty="0">
              <a:effectLst/>
              <a:latin typeface="Calibri" panose="020F0502020204030204" pitchFamily="34" charset="0"/>
              <a:ea typeface="SimSun" panose="02010600030101010101" pitchFamily="2" charset="-122"/>
              <a:cs typeface="Arial" panose="020B0604020202020204" pitchFamily="34" charset="0"/>
            </a:endParaRPr>
          </a:p>
          <a:p>
            <a:pPr marL="0" marR="0" indent="0" algn="r" rtl="1">
              <a:lnSpc>
                <a:spcPct val="115000"/>
              </a:lnSpc>
              <a:spcBef>
                <a:spcPts val="0"/>
              </a:spcBef>
              <a:spcAft>
                <a:spcPts val="1000"/>
              </a:spcAft>
              <a:buNone/>
            </a:pPr>
            <a:r>
              <a:rPr lang="en-US"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 </a:t>
            </a:r>
            <a:endParaRPr lang="en-US" sz="1800" dirty="0">
              <a:effectLst/>
              <a:latin typeface="Calibri" panose="020F0502020204030204" pitchFamily="34" charset="0"/>
              <a:ea typeface="SimSun" panose="02010600030101010101" pitchFamily="2" charset="-122"/>
              <a:cs typeface="Arial" panose="020B0604020202020204" pitchFamily="34" charset="0"/>
            </a:endParaRPr>
          </a:p>
          <a:p>
            <a:pPr marL="0" marR="0" indent="0" algn="r" rtl="1">
              <a:lnSpc>
                <a:spcPct val="115000"/>
              </a:lnSpc>
              <a:spcBef>
                <a:spcPts val="0"/>
              </a:spcBef>
              <a:spcAft>
                <a:spcPts val="1000"/>
              </a:spcAft>
              <a:buNone/>
            </a:pPr>
            <a:r>
              <a:rPr lang="ar-MA" sz="1800" dirty="0">
                <a:solidFill>
                  <a:srgbClr val="10253F"/>
                </a:solidFill>
                <a:effectLst/>
                <a:latin typeface="Source Sans Pro" panose="020B0503030403020204" pitchFamily="34" charset="0"/>
                <a:ea typeface="Arial" panose="020B0604020202020204" pitchFamily="34" charset="0"/>
                <a:cs typeface="Arial" panose="020B0604020202020204" pitchFamily="34" charset="0"/>
              </a:rPr>
              <a:t>يخضع استخدامك لهذه المواد إلى </a:t>
            </a:r>
            <a:r>
              <a:rPr lang="ar-MA" sz="1800" u="sng" dirty="0">
                <a:solidFill>
                  <a:srgbClr val="0000FF"/>
                </a:solidFill>
                <a:effectLst/>
                <a:latin typeface="Source Sans Pro" panose="020B0503030403020204" pitchFamily="34" charset="0"/>
                <a:ea typeface="Arial" panose="020B0604020202020204" pitchFamily="34" charset="0"/>
                <a:cs typeface="Arial" panose="020B0604020202020204" pitchFamily="34" charset="0"/>
                <a:hlinkClick r:id="rId2"/>
              </a:rPr>
              <a:t>«شروط الاستخدام - منصة منظمة الصحة العالمية للتعلُّم في مجال الأمن الصِّحيِّ، مواد تدريبية</a:t>
            </a:r>
            <a:r>
              <a:rPr lang="ar-MA" sz="1800" dirty="0">
                <a:solidFill>
                  <a:srgbClr val="10253F"/>
                </a:solidFill>
                <a:effectLst/>
                <a:latin typeface="Source Sans Pro" panose="020B0503030403020204" pitchFamily="34" charset="0"/>
                <a:ea typeface="Arial" panose="020B0604020202020204" pitchFamily="34" charset="0"/>
                <a:cs typeface="Arial" panose="020B0604020202020204" pitchFamily="34" charset="0"/>
              </a:rPr>
              <a:t>»، التي قبلتها عند تنزيلها، وهي متاحة على منصة التعلُّم في مجال الأمن الصِّحيِّ على الرابط الآتي: (</a:t>
            </a:r>
            <a:r>
              <a:rPr lang="en-US" sz="1800" u="sng" dirty="0">
                <a:solidFill>
                  <a:srgbClr val="0000FF"/>
                </a:solidFill>
                <a:effectLst/>
                <a:latin typeface="Source Sans Pro" panose="020B0503030403020204" pitchFamily="34" charset="0"/>
                <a:ea typeface="Arial" panose="020B0604020202020204" pitchFamily="34" charset="0"/>
                <a:cs typeface="Arial" panose="020B0604020202020204" pitchFamily="34" charset="0"/>
                <a:hlinkClick r:id="rId3"/>
              </a:rPr>
              <a:t>https://extranet.who.int/hslp</a:t>
            </a:r>
            <a:r>
              <a:rPr lang="ar-MA" sz="1800" dirty="0">
                <a:solidFill>
                  <a:srgbClr val="10253F"/>
                </a:solidFill>
                <a:effectLst/>
                <a:latin typeface="Source Sans Pro" panose="020B0503030403020204" pitchFamily="34" charset="0"/>
                <a:ea typeface="Arial" panose="020B0604020202020204" pitchFamily="34" charset="0"/>
                <a:cs typeface="Arial" panose="020B0604020202020204" pitchFamily="34" charset="0"/>
              </a:rPr>
              <a:t>).</a:t>
            </a:r>
            <a:r>
              <a:rPr lang="ar-MA"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   </a:t>
            </a:r>
            <a:endParaRPr lang="en-US" sz="1800" dirty="0">
              <a:effectLst/>
              <a:latin typeface="Calibri" panose="020F0502020204030204" pitchFamily="34" charset="0"/>
              <a:ea typeface="SimSun" panose="02010600030101010101" pitchFamily="2" charset="-122"/>
              <a:cs typeface="Arial" panose="020B0604020202020204" pitchFamily="34" charset="0"/>
            </a:endParaRPr>
          </a:p>
          <a:p>
            <a:pPr marL="0" marR="0" indent="0" algn="r" rtl="1">
              <a:lnSpc>
                <a:spcPct val="115000"/>
              </a:lnSpc>
              <a:spcBef>
                <a:spcPts val="0"/>
              </a:spcBef>
              <a:spcAft>
                <a:spcPts val="1000"/>
              </a:spcAft>
              <a:buNone/>
            </a:pPr>
            <a:r>
              <a:rPr lang="ar-MA" sz="1800" dirty="0">
                <a:solidFill>
                  <a:srgbClr val="10253F"/>
                </a:solidFill>
                <a:effectLst/>
                <a:latin typeface="Source Sans Pro" panose="020B0503030403020204" pitchFamily="34" charset="0"/>
                <a:ea typeface="Arial" panose="020B0604020202020204" pitchFamily="34" charset="0"/>
                <a:cs typeface="Arial" panose="020B0604020202020204" pitchFamily="34" charset="0"/>
              </a:rPr>
              <a:t>إذا أحدثت تغييرات في محتويات هذه المواد أو عدَّلتها أو ترجمتها أو نقَّحتها بأي طريقة أخرى، فعليك أن تُوضِّح أن المنظمة ليس لها علاقة من قريبٍ أو بعيدٍ بهذه التعديلات، ولا يجوز أن تستخدم اسم المنظمة أو شعارها في هذه المواد المُعدَّلة.  </a:t>
            </a:r>
            <a:endParaRPr lang="en-US" sz="1800" dirty="0">
              <a:effectLst/>
              <a:latin typeface="Calibri" panose="020F0502020204030204" pitchFamily="34" charset="0"/>
              <a:ea typeface="SimSun" panose="02010600030101010101" pitchFamily="2" charset="-122"/>
              <a:cs typeface="Arial" panose="020B0604020202020204" pitchFamily="34" charset="0"/>
            </a:endParaRPr>
          </a:p>
          <a:p>
            <a:pPr marL="0" marR="0" indent="0" algn="r" rtl="1">
              <a:lnSpc>
                <a:spcPct val="115000"/>
              </a:lnSpc>
              <a:spcBef>
                <a:spcPts val="0"/>
              </a:spcBef>
              <a:spcAft>
                <a:spcPts val="1000"/>
              </a:spcAft>
              <a:buNone/>
            </a:pPr>
            <a:r>
              <a:rPr lang="en-US"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 </a:t>
            </a:r>
            <a:endParaRPr lang="en-US" sz="1800" dirty="0">
              <a:effectLst/>
              <a:latin typeface="Calibri" panose="020F0502020204030204" pitchFamily="34" charset="0"/>
              <a:ea typeface="SimSun" panose="02010600030101010101" pitchFamily="2" charset="-122"/>
              <a:cs typeface="Arial" panose="020B0604020202020204" pitchFamily="34" charset="0"/>
            </a:endParaRPr>
          </a:p>
          <a:p>
            <a:pPr marL="0" marR="0" indent="0" algn="r" rtl="1">
              <a:lnSpc>
                <a:spcPct val="115000"/>
              </a:lnSpc>
              <a:spcBef>
                <a:spcPts val="0"/>
              </a:spcBef>
              <a:spcAft>
                <a:spcPts val="1000"/>
              </a:spcAft>
              <a:buNone/>
            </a:pPr>
            <a:r>
              <a:rPr lang="ar-MA" sz="1800" dirty="0">
                <a:solidFill>
                  <a:srgbClr val="10253F"/>
                </a:solidFill>
                <a:effectLst/>
                <a:latin typeface="Source Sans Pro" panose="020B0503030403020204" pitchFamily="34" charset="0"/>
                <a:ea typeface="Arial" panose="020B0604020202020204" pitchFamily="34" charset="0"/>
                <a:cs typeface="Arial" panose="020B0604020202020204" pitchFamily="34" charset="0"/>
              </a:rPr>
              <a:t>وإذا أحدثت تغييرات في محتويات هذه المواد أو عدَّلتها أو ترجمتها أو نقَّحتها بأي طريقة أخرى، فعليك أن تُفصح عن مصدر المواد من خلال الإسناد الآتي: «هذه المواد التدريبية هي نسخة معدلة من «حزمة التدريب المتقدم لفِرَق الاستجابة السريعة» (متاحة على الرابط الآتي: </a:t>
            </a:r>
            <a:r>
              <a:rPr lang="en-US" sz="1800" u="sng" dirty="0">
                <a:solidFill>
                  <a:srgbClr val="0000FF"/>
                </a:solidFill>
                <a:effectLst/>
                <a:latin typeface="Source Sans Pro" panose="020B0503030403020204" pitchFamily="34" charset="0"/>
                <a:ea typeface="Arial" panose="020B0604020202020204" pitchFamily="34" charset="0"/>
                <a:cs typeface="Arial" panose="020B0604020202020204" pitchFamily="34" charset="0"/>
                <a:hlinkClick r:id="rId4"/>
              </a:rPr>
              <a:t>https://extranet.who.int/hslp</a:t>
            </a:r>
            <a:r>
              <a:rPr lang="ar-MA" sz="1800" u="sng" dirty="0">
                <a:solidFill>
                  <a:srgbClr val="0000FF"/>
                </a:solidFill>
                <a:effectLst/>
                <a:latin typeface="Source Sans Pro" panose="020B0503030403020204" pitchFamily="34" charset="0"/>
                <a:ea typeface="Arial" panose="020B0604020202020204" pitchFamily="34" charset="0"/>
                <a:cs typeface="Arial" panose="020B0604020202020204" pitchFamily="34" charset="0"/>
                <a:hlinkClick r:id="rId4"/>
              </a:rPr>
              <a:t>/</a:t>
            </a:r>
            <a:r>
              <a:rPr lang="ar-MA" sz="1800" dirty="0">
                <a:solidFill>
                  <a:srgbClr val="10253F"/>
                </a:solidFill>
                <a:effectLst/>
                <a:latin typeface="Source Sans Pro" panose="020B0503030403020204" pitchFamily="34" charset="0"/>
                <a:ea typeface="Arial" panose="020B0604020202020204" pitchFamily="34" charset="0"/>
                <a:cs typeface="Arial" panose="020B0604020202020204" pitchFamily="34" charset="0"/>
              </a:rPr>
              <a:t>)، وحقوقها محفوظة لصالح منظمة الصحة العالمية بموجب حق المؤلف (© منظمة الصحة العالمية، 2022)، ومُستخدمة بتصريح من منظمة الصحة العالمية. وتُخلي منظمة الصحة العالمية مسؤوليتها تمامًا عن أي تعديلات أو </a:t>
            </a:r>
            <a:r>
              <a:rPr lang="ar-MA" sz="1800" dirty="0" err="1">
                <a:solidFill>
                  <a:srgbClr val="10253F"/>
                </a:solidFill>
                <a:effectLst/>
                <a:latin typeface="Source Sans Pro" panose="020B0503030403020204" pitchFamily="34" charset="0"/>
                <a:ea typeface="Arial" panose="020B0604020202020204" pitchFamily="34" charset="0"/>
                <a:cs typeface="Arial" panose="020B0604020202020204" pitchFamily="34" charset="0"/>
              </a:rPr>
              <a:t>تنقيحات</a:t>
            </a:r>
            <a:r>
              <a:rPr lang="ar-MA" sz="1800" dirty="0">
                <a:solidFill>
                  <a:srgbClr val="10253F"/>
                </a:solidFill>
                <a:effectLst/>
                <a:latin typeface="Source Sans Pro" panose="020B0503030403020204" pitchFamily="34" charset="0"/>
                <a:ea typeface="Arial" panose="020B0604020202020204" pitchFamily="34" charset="0"/>
                <a:cs typeface="Arial" panose="020B0604020202020204" pitchFamily="34" charset="0"/>
              </a:rPr>
              <a:t> على المواد الخاصة بها المحمية بموجب حق المؤلف».   </a:t>
            </a:r>
            <a:endParaRPr lang="en-US" sz="1800" dirty="0">
              <a:effectLst/>
              <a:latin typeface="Calibri" panose="020F0502020204030204" pitchFamily="34" charset="0"/>
              <a:ea typeface="SimSun" panose="02010600030101010101" pitchFamily="2" charset="-122"/>
              <a:cs typeface="Arial" panose="020B0604020202020204" pitchFamily="34" charset="0"/>
            </a:endParaRPr>
          </a:p>
          <a:p>
            <a:pPr marL="0" marR="0" indent="0" algn="r" rtl="1">
              <a:lnSpc>
                <a:spcPct val="115000"/>
              </a:lnSpc>
              <a:spcBef>
                <a:spcPts val="0"/>
              </a:spcBef>
              <a:spcAft>
                <a:spcPts val="1000"/>
              </a:spcAft>
              <a:buNone/>
            </a:pPr>
            <a:r>
              <a:rPr lang="en-US"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 </a:t>
            </a:r>
            <a:endParaRPr lang="en-US" sz="1800" dirty="0">
              <a:effectLst/>
              <a:latin typeface="Calibri" panose="020F0502020204030204" pitchFamily="34" charset="0"/>
              <a:ea typeface="SimSun" panose="02010600030101010101" pitchFamily="2" charset="-122"/>
              <a:cs typeface="Arial" panose="020B0604020202020204" pitchFamily="34" charset="0"/>
            </a:endParaRPr>
          </a:p>
          <a:p>
            <a:pPr marL="0" indent="0">
              <a:buNone/>
            </a:pPr>
            <a:r>
              <a:rPr lang="ar-MA" sz="1800" dirty="0">
                <a:solidFill>
                  <a:srgbClr val="10253F"/>
                </a:solidFill>
                <a:effectLst/>
                <a:latin typeface="Source Sans Pro" panose="020B0503030403020204" pitchFamily="34" charset="0"/>
                <a:ea typeface="Arial" panose="020B0604020202020204" pitchFamily="34" charset="0"/>
                <a:cs typeface="Arial" panose="020B0604020202020204" pitchFamily="34" charset="0"/>
              </a:rPr>
              <a:t>وعلاوةً على ذلك، يُرجَى إخطار المنظمة بأي تعديلات قد تطرأ على هذه المواد التي تستخدمها علانيةً، لأغراض حفظ السجلات ومواصلة التطوير، عن طريق إرسال رسالة على عنوان البريد الإلكتروني التالي: </a:t>
            </a:r>
            <a:r>
              <a:rPr lang="en-US" sz="1800" u="sng" dirty="0">
                <a:solidFill>
                  <a:srgbClr val="0000FF"/>
                </a:solidFill>
                <a:effectLst/>
                <a:latin typeface="Source Sans Pro" panose="020B0503030403020204" pitchFamily="34" charset="0"/>
                <a:ea typeface="Arial" panose="020B0604020202020204" pitchFamily="34" charset="0"/>
                <a:cs typeface="Arial" panose="020B0604020202020204" pitchFamily="34" charset="0"/>
                <a:hlinkClick r:id="rId5">
                  <a:extLst>
                    <a:ext uri="{A12FA001-AC4F-418D-AE19-62706E023703}">
                      <ahyp:hlinkClr xmlns:ahyp="http://schemas.microsoft.com/office/drawing/2018/hyperlinkcolor" val="tx"/>
                    </a:ext>
                  </a:extLst>
                </a:hlinkClick>
              </a:rPr>
              <a:t>ihrhrt@who.int</a:t>
            </a:r>
            <a:r>
              <a:rPr lang="ar-MA" sz="1800" dirty="0">
                <a:solidFill>
                  <a:schemeClr val="tx1"/>
                </a:solidFill>
                <a:effectLst/>
                <a:latin typeface="Source Sans Pro" panose="020B0503030403020204" pitchFamily="34" charset="0"/>
                <a:ea typeface="Arial" panose="020B0604020202020204" pitchFamily="34" charset="0"/>
                <a:cs typeface="Arial" panose="020B0604020202020204" pitchFamily="34" charset="0"/>
                <a:hlinkClick r:id="rId5">
                  <a:extLst>
                    <a:ext uri="{A12FA001-AC4F-418D-AE19-62706E023703}">
                      <ahyp:hlinkClr xmlns:ahyp="http://schemas.microsoft.com/office/drawing/2018/hyperlinkcolor" val="tx"/>
                    </a:ext>
                  </a:extLst>
                </a:hlinkClick>
              </a:rPr>
              <a:t>.</a:t>
            </a:r>
            <a:endParaRPr lang="en-US" dirty="0">
              <a:solidFill>
                <a:schemeClr val="tx1"/>
              </a:solidFill>
            </a:endParaRPr>
          </a:p>
        </p:txBody>
      </p:sp>
      <p:sp>
        <p:nvSpPr>
          <p:cNvPr id="2" name="TextBox 1">
            <a:extLst>
              <a:ext uri="{FF2B5EF4-FFF2-40B4-BE49-F238E27FC236}">
                <a16:creationId xmlns:a16="http://schemas.microsoft.com/office/drawing/2014/main" id="{6D28D2F3-F32E-7219-96C9-396047C5FBA6}"/>
              </a:ext>
            </a:extLst>
          </p:cNvPr>
          <p:cNvSpPr txBox="1"/>
          <p:nvPr/>
        </p:nvSpPr>
        <p:spPr>
          <a:xfrm>
            <a:off x="970742" y="31173"/>
            <a:ext cx="2438400" cy="523218"/>
          </a:xfrm>
          <a:prstGeom prst="rect">
            <a:avLst/>
          </a:prstGeom>
          <a:solidFill>
            <a:schemeClr val="accent2"/>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fontAlgn="auto" latinLnBrk="0" hangingPunct="0">
              <a:lnSpc>
                <a:spcPct val="100000"/>
              </a:lnSpc>
              <a:spcBef>
                <a:spcPts val="0"/>
              </a:spcBef>
              <a:spcAft>
                <a:spcPts val="0"/>
              </a:spcAft>
              <a:buClrTx/>
              <a:buSzTx/>
              <a:buFontTx/>
              <a:buNone/>
              <a:tabLst/>
            </a:pPr>
            <a:r>
              <a:rPr lang="ar-EG" sz="2800" b="1" dirty="0">
                <a:solidFill>
                  <a:schemeClr val="bg1"/>
                </a:solidFill>
                <a:latin typeface="Sakkal Majalla" panose="02000000000000000000" pitchFamily="2" charset="-78"/>
                <a:cs typeface="Sakkal Majalla" panose="02000000000000000000" pitchFamily="2" charset="-78"/>
              </a:rPr>
              <a:t>إخلاء المسؤولية</a:t>
            </a:r>
            <a:endParaRPr kumimoji="0" lang="en-US" sz="2800" b="1" i="0" u="none" strike="noStrike" cap="none" spc="0" normalizeH="0" baseline="0" dirty="0">
              <a:ln>
                <a:noFill/>
              </a:ln>
              <a:solidFill>
                <a:schemeClr val="bg1"/>
              </a:solidFill>
              <a:effectLst/>
              <a:uFillTx/>
              <a:latin typeface="Sakkal Majalla" panose="02000000000000000000" pitchFamily="2" charset="-78"/>
              <a:cs typeface="Sakkal Majalla" panose="02000000000000000000" pitchFamily="2" charset="-78"/>
              <a:sym typeface="Calibri"/>
            </a:endParaRP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 name="Slide Number Placeholder 5"/>
          <p:cNvSpPr txBox="1">
            <a:spLocks noGrp="1"/>
          </p:cNvSpPr>
          <p:nvPr>
            <p:ph type="sldNum" sz="quarter" idx="2"/>
          </p:nvPr>
        </p:nvSpPr>
        <p:spPr>
          <a:xfrm>
            <a:off x="11480800" y="6330331"/>
            <a:ext cx="192507" cy="320041"/>
          </a:xfrm>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rtlCol="1"/>
          <a:lstStyle/>
          <a:p>
            <a:pPr rtl="1"/>
            <a:fld id="{86CB4B4D-7CA3-9044-876B-883B54F8677D}" type="slidenum">
              <a:t>2</a:t>
            </a:fld>
            <a:endParaRPr/>
          </a:p>
        </p:txBody>
      </p:sp>
      <p:sp>
        <p:nvSpPr>
          <p:cNvPr id="287" name="Google Shape;307;p8"/>
          <p:cNvSpPr txBox="1">
            <a:spLocks noGrp="1"/>
          </p:cNvSpPr>
          <p:nvPr>
            <p:ph type="title"/>
          </p:nvPr>
        </p:nvSpPr>
        <p:spPr>
          <a:xfrm>
            <a:off x="-218668" y="757775"/>
            <a:ext cx="3264195" cy="1932378"/>
          </a:xfrm>
          <a:prstGeom prst="rect">
            <a:avLst/>
          </a:prstGeom>
        </p:spPr>
        <p:txBody>
          <a:bodyPr lIns="0" tIns="0" rIns="0" bIns="0" rtlCol="1" anchor="t"/>
          <a:lstStyle/>
          <a:p>
            <a:pPr rtl="1"/>
            <a:r>
              <a:rPr lang="ar" b="1" dirty="0">
                <a:latin typeface="Sakkal Majalla" panose="02000000000000000000" pitchFamily="2" charset="-78"/>
                <a:cs typeface="Sakkal Majalla" panose="02000000000000000000" pitchFamily="2" charset="-78"/>
              </a:rPr>
              <a:t>مقدمة</a:t>
            </a:r>
          </a:p>
        </p:txBody>
      </p:sp>
      <p:sp>
        <p:nvSpPr>
          <p:cNvPr id="288" name="Google Shape;308;p8"/>
          <p:cNvSpPr txBox="1">
            <a:spLocks noGrp="1"/>
          </p:cNvSpPr>
          <p:nvPr>
            <p:ph type="body" idx="1"/>
          </p:nvPr>
        </p:nvSpPr>
        <p:spPr>
          <a:xfrm>
            <a:off x="4138467" y="783605"/>
            <a:ext cx="7529514" cy="5546726"/>
          </a:xfrm>
          <a:prstGeom prst="rect">
            <a:avLst/>
          </a:prstGeom>
        </p:spPr>
        <p:txBody>
          <a:bodyPr lIns="0" tIns="0" rIns="0" bIns="0" rtlCol="1" anchor="ctr"/>
          <a:lstStyle/>
          <a:p>
            <a:pPr marL="0" indent="0" rtl="1">
              <a:buSzTx/>
              <a:buNone/>
              <a:defRPr sz="2400"/>
            </a:pPr>
            <a:r>
              <a:rPr dirty="0" err="1">
                <a:latin typeface="Sakkal Majalla" panose="02000000000000000000" pitchFamily="2" charset="-78"/>
                <a:cs typeface="Sakkal Majalla" panose="02000000000000000000" pitchFamily="2" charset="-78"/>
              </a:rPr>
              <a:t>هذا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المورد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التعليمي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جزءٌ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حزمة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التدريب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المتقدم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لفِرَق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المُوجّ</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ه </a:t>
            </a:r>
            <a:r>
              <a:rPr dirty="0" err="1">
                <a:latin typeface="Sakkal Majalla" panose="02000000000000000000" pitchFamily="2" charset="-78"/>
                <a:cs typeface="Sakkal Majalla" panose="02000000000000000000" pitchFamily="2" charset="-78"/>
              </a:rPr>
              <a:t>خصيصًا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لأعضاء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a:t>
            </a:r>
          </a:p>
          <a:p>
            <a:pPr marL="0" indent="0" rtl="1">
              <a:buSzTx/>
              <a:buNone/>
              <a:defRPr sz="2400"/>
            </a:pPr>
            <a:endParaRPr dirty="0">
              <a:latin typeface="Sakkal Majalla" panose="02000000000000000000" pitchFamily="2" charset="-78"/>
              <a:cs typeface="Sakkal Majalla" panose="02000000000000000000" pitchFamily="2" charset="-78"/>
            </a:endParaRPr>
          </a:p>
          <a:p>
            <a:pPr marL="0" indent="0" rtl="1">
              <a:buSzTx/>
              <a:buNone/>
              <a:defRPr sz="2400"/>
            </a:pPr>
            <a:r>
              <a:rPr dirty="0" err="1">
                <a:latin typeface="Sakkal Majalla" panose="02000000000000000000" pitchFamily="2" charset="-78"/>
                <a:cs typeface="Sakkal Majalla" panose="02000000000000000000" pitchFamily="2" charset="-78"/>
              </a:rPr>
              <a:t>استناد</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ا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نهج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التصدي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لجميع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الأخطار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يهدف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البرنامج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تزويد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أعضاء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بالمعارف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والمهارات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والمواقف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والأدوات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المتقدمة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اللازمة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للكشف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المبكر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حدث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أحداث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بفعالية</a:t>
            </a:r>
            <a:r>
              <a:rPr dirty="0">
                <a:latin typeface="Sakkal Majalla" panose="02000000000000000000" pitchFamily="2" charset="-78"/>
                <a:cs typeface="Sakkal Majalla" panose="02000000000000000000" pitchFamily="2" charset="-78"/>
              </a:rPr>
              <a:t>. </a:t>
            </a:r>
          </a:p>
          <a:p>
            <a:pPr marL="0" indent="0" rtl="1">
              <a:buSzTx/>
              <a:buNone/>
              <a:defRPr sz="2400"/>
            </a:pPr>
            <a:endParaRPr dirty="0">
              <a:latin typeface="Sakkal Majalla" panose="02000000000000000000" pitchFamily="2" charset="-78"/>
              <a:cs typeface="Sakkal Majalla" panose="02000000000000000000" pitchFamily="2" charset="-78"/>
            </a:endParaRPr>
          </a:p>
          <a:p>
            <a:pPr marL="0" indent="0" rtl="1">
              <a:buSzTx/>
              <a:buNone/>
              <a:defRPr sz="2400"/>
            </a:pPr>
            <a:r>
              <a:rPr dirty="0" err="1">
                <a:latin typeface="Sakkal Majalla" panose="02000000000000000000" pitchFamily="2" charset="-78"/>
                <a:cs typeface="Sakkal Majalla" panose="02000000000000000000" pitchFamily="2" charset="-78"/>
              </a:rPr>
              <a:t>تُعدُّ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حزمة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التدريب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المُتقدم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لفِرَق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أحد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مكونات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برنامج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تدريب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فِرَق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a:t>
            </a:r>
          </a:p>
        </p:txBody>
      </p:sp>
      <p:sp>
        <p:nvSpPr>
          <p:cNvPr id="289" name="Rounded Rectangle 1"/>
          <p:cNvSpPr/>
          <p:nvPr/>
        </p:nvSpPr>
        <p:spPr>
          <a:xfrm flipV="1">
            <a:off x="389000" y="1332433"/>
            <a:ext cx="2655040" cy="86916"/>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n-lt"/>
                <a:ea typeface="+mn-ea"/>
                <a:cs typeface="+mn-cs"/>
                <a:sym typeface="Source Sans Pro Regular"/>
              </a:defRPr>
            </a:pPr>
            <a:endParaRP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4" name="Slide Number Placeholder 5"/>
          <p:cNvSpPr txBox="1">
            <a:spLocks noGrp="1"/>
          </p:cNvSpPr>
          <p:nvPr>
            <p:ph type="sldNum" sz="quarter" idx="2"/>
          </p:nvPr>
        </p:nvSpPr>
        <p:spPr>
          <a:xfrm>
            <a:off x="11480800" y="6330331"/>
            <a:ext cx="192507" cy="320041"/>
          </a:xfrm>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rtlCol="1"/>
          <a:lstStyle/>
          <a:p>
            <a:pPr rtl="1"/>
            <a:fld id="{86CB4B4D-7CA3-9044-876B-883B54F8677D}" type="slidenum">
              <a:t>3</a:t>
            </a:fld>
            <a:endParaRPr/>
          </a:p>
        </p:txBody>
      </p:sp>
      <p:sp>
        <p:nvSpPr>
          <p:cNvPr id="295" name="Google Shape;308;p8"/>
          <p:cNvSpPr txBox="1"/>
          <p:nvPr/>
        </p:nvSpPr>
        <p:spPr>
          <a:xfrm>
            <a:off x="4362692" y="2014820"/>
            <a:ext cx="7154531" cy="1615827"/>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0" tIns="0" rIns="0" bIns="0" rtlCol="1">
            <a:spAutoFit/>
          </a:bodyPr>
          <a:lstStyle/>
          <a:p>
            <a:pPr rtl="1">
              <a:lnSpc>
                <a:spcPct val="150000"/>
              </a:lnSpc>
              <a:buClr>
                <a:schemeClr val="accent3">
                  <a:lumOff val="-6274"/>
                </a:schemeClr>
              </a:buClr>
              <a:buSzPts val="2400"/>
              <a:defRPr sz="2400">
                <a:latin typeface="+mn-lt"/>
                <a:ea typeface="+mn-ea"/>
                <a:cs typeface="+mn-cs"/>
                <a:sym typeface="Source Sans Pro Regular"/>
              </a:defRPr>
            </a:pPr>
            <a:r>
              <a:rPr lang="ar" b="1" dirty="0">
                <a:latin typeface="Sakkal Majalla" panose="02000000000000000000" pitchFamily="2" charset="-78"/>
                <a:cs typeface="Sakkal Majalla" panose="02000000000000000000" pitchFamily="2" charset="-78"/>
              </a:rPr>
              <a:t>بنهاية هذه الجلسة، سيكون بمقدوركم:</a:t>
            </a:r>
          </a:p>
          <a:p>
            <a:pPr marL="254000" indent="-254000" rtl="1">
              <a:lnSpc>
                <a:spcPct val="150000"/>
              </a:lnSpc>
              <a:buClr>
                <a:schemeClr val="accent3">
                  <a:lumOff val="-6274"/>
                </a:schemeClr>
              </a:buClr>
              <a:buSzPts val="2400"/>
              <a:buFont typeface="Arial"/>
              <a:buChar char="•"/>
              <a:defRPr sz="24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تعريف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التحرش</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الجنسي</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54000" indent="-254000" rtl="1">
              <a:lnSpc>
                <a:spcPct val="150000"/>
              </a:lnSpc>
              <a:buClr>
                <a:schemeClr val="accent3">
                  <a:lumOff val="-6274"/>
                </a:schemeClr>
              </a:buClr>
              <a:buSzPts val="2400"/>
              <a:buFont typeface="Arial"/>
              <a:buChar char="•"/>
              <a:defRPr sz="2400">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وصف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كيفية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التعامل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السلوك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غير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المُرحَّب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الزملاء</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p:txBody>
      </p:sp>
      <p:sp>
        <p:nvSpPr>
          <p:cNvPr id="296" name="Title 2"/>
          <p:cNvSpPr txBox="1">
            <a:spLocks noGrp="1"/>
          </p:cNvSpPr>
          <p:nvPr>
            <p:ph type="title"/>
          </p:nvPr>
        </p:nvSpPr>
        <p:spPr>
          <a:xfrm>
            <a:off x="-91134" y="337093"/>
            <a:ext cx="3264195" cy="1932378"/>
          </a:xfrm>
          <a:prstGeom prst="rect">
            <a:avLst/>
          </a:prstGeom>
        </p:spPr>
        <p:txBody>
          <a:bodyPr rtlCol="1"/>
          <a:lstStyle/>
          <a:p>
            <a:pPr rtl="1"/>
            <a:r>
              <a:rPr lang="ar" b="1" dirty="0">
                <a:latin typeface="Sakkal Majalla" panose="02000000000000000000" pitchFamily="2" charset="-78"/>
                <a:cs typeface="Sakkal Majalla" panose="02000000000000000000" pitchFamily="2" charset="-78"/>
              </a:rPr>
              <a:t>أهداف التعلُّم</a:t>
            </a:r>
          </a:p>
        </p:txBody>
      </p:sp>
      <p:sp>
        <p:nvSpPr>
          <p:cNvPr id="297" name="Rounded Rectangle 5"/>
          <p:cNvSpPr/>
          <p:nvPr/>
        </p:nvSpPr>
        <p:spPr>
          <a:xfrm flipV="1">
            <a:off x="426451" y="1777580"/>
            <a:ext cx="2655039" cy="86916"/>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n-lt"/>
                <a:ea typeface="+mn-ea"/>
                <a:cs typeface="+mn-cs"/>
                <a:sym typeface="Source Sans Pro Regular"/>
              </a:defRPr>
            </a:pPr>
            <a:endParaRP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5" name="Titre 1"/>
          <p:cNvSpPr txBox="1">
            <a:spLocks noGrp="1"/>
          </p:cNvSpPr>
          <p:nvPr>
            <p:ph type="title"/>
          </p:nvPr>
        </p:nvSpPr>
        <p:spPr>
          <a:xfrm>
            <a:off x="-211842" y="-1"/>
            <a:ext cx="3264195" cy="1932378"/>
          </a:xfrm>
          <a:prstGeom prst="rect">
            <a:avLst/>
          </a:prstGeom>
        </p:spPr>
        <p:txBody>
          <a:bodyPr rtlCol="1"/>
          <a:lstStyle/>
          <a:p>
            <a:pPr rtl="1"/>
            <a:r>
              <a:rPr lang="ar" b="1" dirty="0">
                <a:latin typeface="Sakkal Majalla" panose="02000000000000000000" pitchFamily="2" charset="-78"/>
                <a:cs typeface="Sakkal Majalla" panose="02000000000000000000" pitchFamily="2" charset="-78"/>
              </a:rPr>
              <a:t>السيناريو 1  </a:t>
            </a:r>
            <a:br>
              <a:rPr lang="hu-HU" b="1" dirty="0">
                <a:latin typeface="Sakkal Majalla" panose="02000000000000000000" pitchFamily="2" charset="-78"/>
                <a:cs typeface="Sakkal Majalla" panose="02000000000000000000" pitchFamily="2" charset="-78"/>
              </a:rPr>
            </a:br>
            <a:r>
              <a:rPr lang="ar" b="1" dirty="0">
                <a:latin typeface="Sakkal Majalla" panose="02000000000000000000" pitchFamily="2" charset="-78"/>
                <a:cs typeface="Sakkal Majalla" panose="02000000000000000000" pitchFamily="2" charset="-78"/>
              </a:rPr>
              <a:t>ناجي وأغنيت</a:t>
            </a:r>
            <a:endParaRPr b="1" dirty="0">
              <a:latin typeface="Sakkal Majalla" panose="02000000000000000000" pitchFamily="2" charset="-78"/>
              <a:cs typeface="Sakkal Majalla" panose="02000000000000000000" pitchFamily="2" charset="-78"/>
            </a:endParaRPr>
          </a:p>
        </p:txBody>
      </p:sp>
      <p:sp>
        <p:nvSpPr>
          <p:cNvPr id="306" name="Espace réservé du contenu 2"/>
          <p:cNvSpPr txBox="1">
            <a:spLocks noGrp="1"/>
          </p:cNvSpPr>
          <p:nvPr>
            <p:ph type="body" idx="1"/>
          </p:nvPr>
        </p:nvSpPr>
        <p:spPr>
          <a:xfrm>
            <a:off x="4172843" y="2290566"/>
            <a:ext cx="7529514" cy="4817991"/>
          </a:xfrm>
          <a:prstGeom prst="rect">
            <a:avLst/>
          </a:prstGeom>
        </p:spPr>
        <p:txBody>
          <a:bodyPr rtlCol="1"/>
          <a:lstStyle/>
          <a:p>
            <a:pPr marL="0" indent="0" rtl="1">
              <a:buSzTx/>
              <a:buNone/>
              <a:defRPr sz="2400"/>
            </a:pPr>
            <a:r>
              <a:rPr dirty="0" err="1">
                <a:latin typeface="Sakkal Majalla" panose="02000000000000000000" pitchFamily="2" charset="-78"/>
                <a:cs typeface="Sakkal Majalla" panose="02000000000000000000" pitchFamily="2" charset="-78"/>
              </a:rPr>
              <a:t>توجهت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أغنيت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للمشاركة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حفل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استقبال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رتبه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مشرفها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ناجي</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وقد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توقعت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يكون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القسم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بأكمله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هناك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الأمر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اقتصر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عليهما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الاثنين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فقط</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مقهى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خافت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الإضاءة</a:t>
            </a:r>
            <a:r>
              <a:rPr dirty="0">
                <a:latin typeface="Sakkal Majalla" panose="02000000000000000000" pitchFamily="2" charset="-78"/>
                <a:cs typeface="Sakkal Majalla" panose="02000000000000000000" pitchFamily="2" charset="-78"/>
              </a:rPr>
              <a:t>.</a:t>
            </a:r>
          </a:p>
          <a:p>
            <a:pPr rtl="1">
              <a:defRPr sz="2400"/>
            </a:pPr>
            <a:endParaRPr dirty="0">
              <a:latin typeface="Sakkal Majalla" panose="02000000000000000000" pitchFamily="2" charset="-78"/>
              <a:cs typeface="Sakkal Majalla" panose="02000000000000000000" pitchFamily="2" charset="-78"/>
            </a:endParaRPr>
          </a:p>
          <a:p>
            <a:pPr marL="0" indent="0" rtl="1">
              <a:buSzTx/>
              <a:buNone/>
              <a:defRPr sz="2400"/>
            </a:pPr>
            <a:r>
              <a:rPr dirty="0" err="1">
                <a:latin typeface="Sakkal Majalla" panose="02000000000000000000" pitchFamily="2" charset="-78"/>
                <a:cs typeface="Sakkal Majalla" panose="02000000000000000000" pitchFamily="2" charset="-78"/>
              </a:rPr>
              <a:t>بعد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تناول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أكواب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الشراب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أدركت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أغنيت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الأمر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الوحيد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الذي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كان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ناجي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يرغب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مناقشته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انجذابه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إليها</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وبينما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كانت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أغنيت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تستعد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للرحيل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طرح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ناجي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موضوع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الترقية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كانت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تفكر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ثم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اقترح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عليها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الذهاب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منزله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لمواصلة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الحوار</a:t>
            </a:r>
            <a:r>
              <a:rPr dirty="0">
                <a:latin typeface="Sakkal Majalla" panose="02000000000000000000" pitchFamily="2" charset="-78"/>
                <a:cs typeface="Sakkal Majalla" panose="02000000000000000000" pitchFamily="2" charset="-78"/>
              </a:rPr>
              <a:t>.</a:t>
            </a:r>
          </a:p>
        </p:txBody>
      </p:sp>
      <p:sp>
        <p:nvSpPr>
          <p:cNvPr id="308" name="Rounded Rectangle 4"/>
          <p:cNvSpPr/>
          <p:nvPr/>
        </p:nvSpPr>
        <p:spPr>
          <a:xfrm flipV="1">
            <a:off x="389002" y="1484783"/>
            <a:ext cx="2655039" cy="86916"/>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n-lt"/>
                <a:ea typeface="+mn-ea"/>
                <a:cs typeface="+mn-cs"/>
                <a:sym typeface="Source Sans Pro Regular"/>
              </a:defRPr>
            </a:pPr>
            <a:endParaRP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1" name="Title 1"/>
          <p:cNvSpPr txBox="1">
            <a:spLocks noGrp="1"/>
          </p:cNvSpPr>
          <p:nvPr>
            <p:ph type="title"/>
          </p:nvPr>
        </p:nvSpPr>
        <p:spPr>
          <a:xfrm>
            <a:off x="-109407" y="222246"/>
            <a:ext cx="3264196" cy="1932377"/>
          </a:xfrm>
          <a:prstGeom prst="rect">
            <a:avLst/>
          </a:prstGeom>
        </p:spPr>
        <p:txBody>
          <a:bodyPr rtlCol="1"/>
          <a:lstStyle/>
          <a:p>
            <a:pPr rtl="1"/>
            <a:r>
              <a:rPr lang="ar" b="1" dirty="0">
                <a:latin typeface="Sakkal Majalla" panose="02000000000000000000" pitchFamily="2" charset="-78"/>
                <a:cs typeface="Sakkal Majalla" panose="02000000000000000000" pitchFamily="2" charset="-78"/>
              </a:rPr>
              <a:t>أسئلة السيناريو 1</a:t>
            </a:r>
          </a:p>
        </p:txBody>
      </p:sp>
      <p:sp>
        <p:nvSpPr>
          <p:cNvPr id="312" name="Espace réservé du contenu 2"/>
          <p:cNvSpPr txBox="1">
            <a:spLocks noGrp="1"/>
          </p:cNvSpPr>
          <p:nvPr>
            <p:ph type="body" idx="1"/>
          </p:nvPr>
        </p:nvSpPr>
        <p:spPr>
          <a:xfrm>
            <a:off x="4229100" y="1903675"/>
            <a:ext cx="7409120" cy="4465954"/>
          </a:xfrm>
          <a:prstGeom prst="rect">
            <a:avLst/>
          </a:prstGeom>
        </p:spPr>
        <p:txBody>
          <a:bodyPr rtlCol="1"/>
          <a:lstStyle/>
          <a:p>
            <a:pPr rtl="1">
              <a:defRPr sz="2800">
                <a:solidFill>
                  <a:srgbClr val="C00000"/>
                </a:solidFill>
                <a:latin typeface="Source Sans Pro Bold"/>
                <a:ea typeface="Source Sans Pro Bold"/>
                <a:cs typeface="Source Sans Pro Bold"/>
                <a:sym typeface="Source Sans Pro Bold"/>
              </a:defRPr>
            </a:pPr>
            <a:endParaRPr dirty="0">
              <a:latin typeface="Sakkal Majalla" panose="02000000000000000000" pitchFamily="2" charset="-78"/>
              <a:cs typeface="Sakkal Majalla" panose="02000000000000000000" pitchFamily="2" charset="-78"/>
            </a:endParaRPr>
          </a:p>
          <a:p>
            <a:pPr marL="0" indent="0" rtl="1">
              <a:buSzTx/>
              <a:buNone/>
              <a:defRPr sz="2800">
                <a:solidFill>
                  <a:srgbClr val="C00000"/>
                </a:solidFill>
                <a:latin typeface="Source Sans Pro Bold"/>
                <a:ea typeface="Source Sans Pro Bold"/>
                <a:cs typeface="Source Sans Pro Bold"/>
                <a:sym typeface="Source Sans Pro Bold"/>
              </a:defRPr>
            </a:pPr>
            <a:r>
              <a:rPr lang="ar" sz="2400" dirty="0">
                <a:latin typeface="Sakkal Majalla" panose="02000000000000000000" pitchFamily="2" charset="-78"/>
                <a:cs typeface="Sakkal Majalla" panose="02000000000000000000" pitchFamily="2" charset="-78"/>
              </a:rPr>
              <a:t>ما الذي استخلصته من هذا السيناريو؟</a:t>
            </a:r>
          </a:p>
          <a:p>
            <a:pPr marL="0" indent="0" rtl="1">
              <a:buSzTx/>
              <a:buNone/>
              <a:defRPr sz="2800">
                <a:solidFill>
                  <a:srgbClr val="C00000"/>
                </a:solidFill>
                <a:latin typeface="Source Sans Pro Bold"/>
                <a:ea typeface="Source Sans Pro Bold"/>
                <a:cs typeface="Source Sans Pro Bold"/>
                <a:sym typeface="Source Sans Pro Bold"/>
              </a:defRPr>
            </a:pPr>
            <a:endParaRPr sz="2400" dirty="0">
              <a:latin typeface="Sakkal Majalla" panose="02000000000000000000" pitchFamily="2" charset="-78"/>
              <a:cs typeface="Sakkal Majalla" panose="02000000000000000000" pitchFamily="2" charset="-78"/>
            </a:endParaRPr>
          </a:p>
          <a:p>
            <a:pPr marL="0" indent="0" rtl="1">
              <a:buSzTx/>
              <a:buNone/>
              <a:defRPr sz="2800">
                <a:solidFill>
                  <a:srgbClr val="C00000"/>
                </a:solidFill>
                <a:latin typeface="Source Sans Pro Bold"/>
                <a:ea typeface="Source Sans Pro Bold"/>
                <a:cs typeface="Source Sans Pro Bold"/>
                <a:sym typeface="Source Sans Pro Bold"/>
              </a:defRPr>
            </a:pPr>
            <a:r>
              <a:rPr lang="ar" sz="2400" dirty="0">
                <a:latin typeface="Sakkal Majalla" panose="02000000000000000000" pitchFamily="2" charset="-78"/>
                <a:cs typeface="Sakkal Majalla" panose="02000000000000000000" pitchFamily="2" charset="-78"/>
              </a:rPr>
              <a:t>هل كان ناجي يحاول «مقايضة شيء بآخر»؟</a:t>
            </a:r>
          </a:p>
          <a:p>
            <a:pPr marL="0" indent="0" rtl="1">
              <a:buSzTx/>
              <a:buNone/>
              <a:defRPr sz="2800">
                <a:solidFill>
                  <a:srgbClr val="C00000"/>
                </a:solidFill>
                <a:latin typeface="Source Sans Pro Bold"/>
                <a:ea typeface="Source Sans Pro Bold"/>
                <a:cs typeface="Source Sans Pro Bold"/>
                <a:sym typeface="Source Sans Pro Bold"/>
              </a:defRPr>
            </a:pPr>
            <a:endParaRPr sz="2400" dirty="0">
              <a:latin typeface="Sakkal Majalla" panose="02000000000000000000" pitchFamily="2" charset="-78"/>
              <a:cs typeface="Sakkal Majalla" panose="02000000000000000000" pitchFamily="2" charset="-78"/>
            </a:endParaRPr>
          </a:p>
          <a:p>
            <a:pPr marL="0" indent="0" rtl="1">
              <a:buSzTx/>
              <a:buNone/>
              <a:defRPr sz="2800">
                <a:solidFill>
                  <a:srgbClr val="C00000"/>
                </a:solidFill>
                <a:latin typeface="Source Sans Pro Bold"/>
                <a:ea typeface="Source Sans Pro Bold"/>
                <a:cs typeface="Source Sans Pro Bold"/>
                <a:sym typeface="Source Sans Pro Bold"/>
              </a:defRPr>
            </a:pPr>
            <a:r>
              <a:rPr lang="ar" sz="2400" dirty="0">
                <a:latin typeface="Sakkal Majalla" panose="02000000000000000000" pitchFamily="2" charset="-78"/>
                <a:cs typeface="Sakkal Majalla" panose="02000000000000000000" pitchFamily="2" charset="-78"/>
              </a:rPr>
              <a:t>لكن، ماذا لو كان يحاول فقط أن يكون ودودًا؟</a:t>
            </a:r>
          </a:p>
        </p:txBody>
      </p:sp>
      <p:sp>
        <p:nvSpPr>
          <p:cNvPr id="313" name="Rounded Rectangle 3"/>
          <p:cNvSpPr/>
          <p:nvPr/>
        </p:nvSpPr>
        <p:spPr>
          <a:xfrm flipV="1">
            <a:off x="389000" y="1664941"/>
            <a:ext cx="2655040" cy="86916"/>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n-lt"/>
                <a:ea typeface="+mn-ea"/>
                <a:cs typeface="+mn-cs"/>
                <a:sym typeface="Source Sans Pro Regular"/>
              </a:defRPr>
            </a:pPr>
            <a:endParaRP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1" name="Espace réservé du contenu 2"/>
          <p:cNvSpPr txBox="1">
            <a:spLocks noGrp="1"/>
          </p:cNvSpPr>
          <p:nvPr>
            <p:ph type="body" idx="1"/>
          </p:nvPr>
        </p:nvSpPr>
        <p:spPr>
          <a:xfrm>
            <a:off x="3850856" y="1879905"/>
            <a:ext cx="7529514" cy="4560888"/>
          </a:xfrm>
          <a:prstGeom prst="rect">
            <a:avLst/>
          </a:prstGeom>
        </p:spPr>
        <p:txBody>
          <a:bodyPr rtlCol="1"/>
          <a:lstStyle/>
          <a:p>
            <a:pPr marL="0" indent="0" rtl="1">
              <a:buSzTx/>
              <a:buNone/>
              <a:defRPr sz="2400"/>
            </a:pP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هذه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الحالة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الصعب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تصديق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كان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ودودًا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فقط</a:t>
            </a:r>
            <a:r>
              <a:rPr lang="ar-EG" dirty="0">
                <a:latin typeface="Sakkal Majalla" panose="02000000000000000000" pitchFamily="2" charset="-78"/>
                <a:cs typeface="Sakkal Majalla" panose="02000000000000000000" pitchFamily="2" charset="-78"/>
              </a:rPr>
              <a:t>. فقد </a:t>
            </a:r>
            <a:r>
              <a:rPr dirty="0" err="1">
                <a:latin typeface="Sakkal Majalla" panose="02000000000000000000" pitchFamily="2" charset="-78"/>
                <a:cs typeface="Sakkal Majalla" panose="02000000000000000000" pitchFamily="2" charset="-78"/>
              </a:rPr>
              <a:t>رتب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ناجي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موقفًا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حميمية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واقترح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ذهابهما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منزله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وذكر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السياق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الترقية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كانت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أغنيت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تريدها</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 </a:t>
            </a:r>
          </a:p>
          <a:p>
            <a:pPr marL="0" indent="0" rtl="1">
              <a:buSzTx/>
              <a:buNone/>
              <a:defRPr sz="2400"/>
            </a:pPr>
            <a:endParaRPr dirty="0">
              <a:latin typeface="Sakkal Majalla" panose="02000000000000000000" pitchFamily="2" charset="-78"/>
              <a:cs typeface="Sakkal Majalla" panose="02000000000000000000" pitchFamily="2" charset="-78"/>
            </a:endParaRPr>
          </a:p>
          <a:p>
            <a:pPr marL="0" indent="0" rtl="1">
              <a:buSzTx/>
              <a:buNone/>
              <a:defRPr sz="2400"/>
            </a:pPr>
            <a:r>
              <a:rPr dirty="0" err="1">
                <a:latin typeface="Sakkal Majalla" panose="02000000000000000000" pitchFamily="2" charset="-78"/>
                <a:cs typeface="Sakkal Majalla" panose="02000000000000000000" pitchFamily="2" charset="-78"/>
              </a:rPr>
              <a:t>سلوك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ناجي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مرفوض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تمامًا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ومحظورٌ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الأمم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المتحدة</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0" indent="0" rtl="1">
              <a:buSzTx/>
              <a:buNone/>
              <a:defRPr sz="2400"/>
            </a:pPr>
            <a:endParaRPr dirty="0">
              <a:latin typeface="Sakkal Majalla" panose="02000000000000000000" pitchFamily="2" charset="-78"/>
              <a:cs typeface="Sakkal Majalla" panose="02000000000000000000" pitchFamily="2" charset="-78"/>
            </a:endParaRPr>
          </a:p>
          <a:p>
            <a:pPr marL="0" indent="0" rtl="1">
              <a:buSzTx/>
              <a:buNone/>
              <a:defRPr sz="2400"/>
            </a:pPr>
            <a:r>
              <a:rPr dirty="0" err="1">
                <a:latin typeface="Sakkal Majalla" panose="02000000000000000000" pitchFamily="2" charset="-78"/>
                <a:cs typeface="Sakkal Majalla" panose="02000000000000000000" pitchFamily="2" charset="-78"/>
              </a:rPr>
              <a:t>هل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السلوك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مقبول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مؤسستك</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بلدك</a:t>
            </a:r>
            <a:r>
              <a:rPr dirty="0">
                <a:latin typeface="Sakkal Majalla" panose="02000000000000000000" pitchFamily="2" charset="-78"/>
                <a:cs typeface="Sakkal Majalla" panose="02000000000000000000" pitchFamily="2" charset="-78"/>
              </a:rPr>
              <a:t>؟</a:t>
            </a:r>
          </a:p>
        </p:txBody>
      </p:sp>
      <p:sp>
        <p:nvSpPr>
          <p:cNvPr id="2" name="Title 1">
            <a:extLst>
              <a:ext uri="{FF2B5EF4-FFF2-40B4-BE49-F238E27FC236}">
                <a16:creationId xmlns:a16="http://schemas.microsoft.com/office/drawing/2014/main" id="{AE4E3112-364F-8C54-C1EC-4312C74E32DB}"/>
              </a:ext>
            </a:extLst>
          </p:cNvPr>
          <p:cNvSpPr txBox="1">
            <a:spLocks/>
          </p:cNvSpPr>
          <p:nvPr/>
        </p:nvSpPr>
        <p:spPr>
          <a:xfrm>
            <a:off x="-210150" y="187087"/>
            <a:ext cx="3264196" cy="1932377"/>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rmAutofit/>
          </a:bodyPr>
          <a:lst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مناقشة السيناريو 1</a:t>
            </a:r>
          </a:p>
        </p:txBody>
      </p:sp>
      <p:sp>
        <p:nvSpPr>
          <p:cNvPr id="3" name="Rounded Rectangle 3">
            <a:extLst>
              <a:ext uri="{FF2B5EF4-FFF2-40B4-BE49-F238E27FC236}">
                <a16:creationId xmlns:a16="http://schemas.microsoft.com/office/drawing/2014/main" id="{1A71CC41-D496-E4C2-1864-914FBFC12DB8}"/>
              </a:ext>
            </a:extLst>
          </p:cNvPr>
          <p:cNvSpPr/>
          <p:nvPr/>
        </p:nvSpPr>
        <p:spPr>
          <a:xfrm flipV="1">
            <a:off x="389000" y="1664941"/>
            <a:ext cx="2655040" cy="86916"/>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n-lt"/>
                <a:ea typeface="+mn-ea"/>
                <a:cs typeface="+mn-cs"/>
                <a:sym typeface="Source Sans Pro Regular"/>
              </a:defRPr>
            </a:pPr>
            <a:endParaRP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 name="Espace réservé du contenu 2"/>
          <p:cNvSpPr txBox="1">
            <a:spLocks noGrp="1"/>
          </p:cNvSpPr>
          <p:nvPr>
            <p:ph type="body" sz="half" idx="1"/>
          </p:nvPr>
        </p:nvSpPr>
        <p:spPr>
          <a:xfrm>
            <a:off x="3872552" y="2286000"/>
            <a:ext cx="7529514" cy="4103688"/>
          </a:xfrm>
          <a:prstGeom prst="rect">
            <a:avLst/>
          </a:prstGeom>
        </p:spPr>
        <p:txBody>
          <a:bodyPr rtlCol="1"/>
          <a:lstStyle/>
          <a:p>
            <a:pPr marL="0" indent="0" rtl="1">
              <a:buSzTx/>
              <a:buNone/>
              <a:defRPr sz="2400">
                <a:solidFill>
                  <a:schemeClr val="accent6"/>
                </a:solidFill>
              </a:defRPr>
            </a:pPr>
            <a:r>
              <a:rPr dirty="0" err="1">
                <a:latin typeface="Sakkal Majalla" panose="02000000000000000000" pitchFamily="2" charset="-78"/>
                <a:cs typeface="Sakkal Majalla" panose="02000000000000000000" pitchFamily="2" charset="-78"/>
              </a:rPr>
              <a:t>تيم</a:t>
            </a:r>
            <a:r>
              <a:rPr lang="ar-EG" dirty="0">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لقد</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سمعت</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أن</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هناك</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العديد</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من</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المواقف</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التي</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تعتبر</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تحرشًا</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جنسيً</a:t>
            </a:r>
            <a:r>
              <a:rPr lang="ar-EG" dirty="0">
                <a:solidFill>
                  <a:schemeClr val="tx1"/>
                </a:solidFill>
                <a:latin typeface="Sakkal Majalla" panose="02000000000000000000" pitchFamily="2" charset="-78"/>
                <a:cs typeface="Sakkal Majalla" panose="02000000000000000000" pitchFamily="2" charset="-78"/>
              </a:rPr>
              <a:t>ّ</a:t>
            </a:r>
            <a:r>
              <a:rPr dirty="0">
                <a:solidFill>
                  <a:schemeClr val="tx1"/>
                </a:solidFill>
                <a:latin typeface="Sakkal Majalla" panose="02000000000000000000" pitchFamily="2" charset="-78"/>
                <a:cs typeface="Sakkal Majalla" panose="02000000000000000000" pitchFamily="2" charset="-78"/>
              </a:rPr>
              <a:t>ا.</a:t>
            </a:r>
          </a:p>
          <a:p>
            <a:pPr marL="0" indent="0" rtl="1">
              <a:buSzTx/>
              <a:buNone/>
              <a:defRPr sz="2400"/>
            </a:pPr>
            <a:endParaRPr dirty="0">
              <a:solidFill>
                <a:srgbClr val="000000"/>
              </a:solidFill>
              <a:latin typeface="Sakkal Majalla" panose="02000000000000000000" pitchFamily="2" charset="-78"/>
              <a:cs typeface="Sakkal Majalla" panose="02000000000000000000" pitchFamily="2" charset="-78"/>
            </a:endParaRPr>
          </a:p>
          <a:p>
            <a:pPr marL="0" indent="0" rtl="1">
              <a:buSzTx/>
              <a:buNone/>
              <a:defRPr sz="2400">
                <a:solidFill>
                  <a:srgbClr val="C00000"/>
                </a:solidFill>
              </a:defRPr>
            </a:pPr>
            <a:r>
              <a:rPr dirty="0" err="1">
                <a:latin typeface="Sakkal Majalla" panose="02000000000000000000" pitchFamily="2" charset="-78"/>
                <a:cs typeface="Sakkal Majalla" panose="02000000000000000000" pitchFamily="2" charset="-78"/>
              </a:rPr>
              <a:t>تاندي</a:t>
            </a:r>
            <a:r>
              <a:rPr lang="ar-EG" dirty="0">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وأنا</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أيضًا</a:t>
            </a:r>
            <a:r>
              <a:rPr lang="ar-EG"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على</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ما</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يبدو</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إذا</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غازلت</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شخصًا</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ما</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فقد</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تُتهم</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بالتحرش</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الجنسي</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به</a:t>
            </a:r>
            <a:r>
              <a:rPr lang="ar-EG"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فهل</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هذا</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صحيح</a:t>
            </a:r>
            <a:r>
              <a:rPr dirty="0">
                <a:solidFill>
                  <a:schemeClr val="tx1"/>
                </a:solidFill>
                <a:latin typeface="Sakkal Majalla" panose="02000000000000000000" pitchFamily="2" charset="-78"/>
                <a:cs typeface="Sakkal Majalla" panose="02000000000000000000" pitchFamily="2" charset="-78"/>
              </a:rPr>
              <a:t>؟</a:t>
            </a:r>
          </a:p>
          <a:p>
            <a:pPr rtl="1">
              <a:defRPr sz="2400" i="1"/>
            </a:pPr>
            <a:endParaRPr dirty="0">
              <a:solidFill>
                <a:srgbClr val="000000"/>
              </a:solidFill>
              <a:latin typeface="Sakkal Majalla" panose="02000000000000000000" pitchFamily="2" charset="-78"/>
              <a:cs typeface="Sakkal Majalla" panose="02000000000000000000" pitchFamily="2" charset="-78"/>
            </a:endParaRPr>
          </a:p>
          <a:p>
            <a:pPr marL="0" indent="0" rtl="1">
              <a:buSzTx/>
              <a:buNone/>
              <a:defRPr sz="2400"/>
            </a:pPr>
            <a:r>
              <a:rPr dirty="0" err="1">
                <a:latin typeface="Sakkal Majalla" panose="02000000000000000000" pitchFamily="2" charset="-78"/>
                <a:cs typeface="Sakkal Majalla" panose="02000000000000000000" pitchFamily="2" charset="-78"/>
              </a:rPr>
              <a:t>ما</a:t>
            </a:r>
            <a:r>
              <a:rPr dirty="0">
                <a:latin typeface="Sakkal Majalla" panose="02000000000000000000" pitchFamily="2" charset="-78"/>
                <a:cs typeface="Sakkal Majalla" panose="02000000000000000000" pitchFamily="2" charset="-78"/>
              </a:rPr>
              <a:t> </a:t>
            </a:r>
            <a:r>
              <a:rPr b="1" dirty="0" err="1">
                <a:latin typeface="Sakkal Majalla" panose="02000000000000000000" pitchFamily="2" charset="-78"/>
                <a:cs typeface="Sakkal Majalla" panose="02000000000000000000" pitchFamily="2" charset="-78"/>
              </a:rPr>
              <a:t>رأيك</a:t>
            </a:r>
            <a:r>
              <a:rPr dirty="0">
                <a:latin typeface="Sakkal Majalla" panose="02000000000000000000" pitchFamily="2" charset="-78"/>
                <a:cs typeface="Sakkal Majalla" panose="02000000000000000000" pitchFamily="2" charset="-78"/>
              </a:rPr>
              <a:t>؟</a:t>
            </a:r>
            <a:endParaRPr i="1" dirty="0">
              <a:latin typeface="Sakkal Majalla" panose="02000000000000000000" pitchFamily="2" charset="-78"/>
              <a:ea typeface="Source Sans Pro Bold"/>
              <a:cs typeface="Sakkal Majalla" panose="02000000000000000000" pitchFamily="2" charset="-78"/>
              <a:sym typeface="Source Sans Pro Bold"/>
            </a:endParaRPr>
          </a:p>
          <a:p>
            <a:pPr marL="0" indent="0" rtl="1">
              <a:buSzTx/>
              <a:buNone/>
              <a:defRPr sz="2400"/>
            </a:pPr>
            <a:br>
              <a:rPr i="1" dirty="0">
                <a:latin typeface="Sakkal Majalla" panose="02000000000000000000" pitchFamily="2" charset="-78"/>
                <a:ea typeface="Source Sans Pro Bold"/>
                <a:cs typeface="Sakkal Majalla" panose="02000000000000000000" pitchFamily="2" charset="-78"/>
                <a:sym typeface="Source Sans Pro Bold"/>
              </a:rPr>
            </a:br>
            <a:endParaRPr i="1" dirty="0">
              <a:latin typeface="Sakkal Majalla" panose="02000000000000000000" pitchFamily="2" charset="-78"/>
              <a:ea typeface="Source Sans Pro Bold"/>
              <a:cs typeface="Sakkal Majalla" panose="02000000000000000000" pitchFamily="2" charset="-78"/>
              <a:sym typeface="Source Sans Pro Bold"/>
            </a:endParaRPr>
          </a:p>
        </p:txBody>
      </p:sp>
      <p:sp>
        <p:nvSpPr>
          <p:cNvPr id="4" name="Title 1">
            <a:extLst>
              <a:ext uri="{FF2B5EF4-FFF2-40B4-BE49-F238E27FC236}">
                <a16:creationId xmlns:a16="http://schemas.microsoft.com/office/drawing/2014/main" id="{BCA35A62-947F-D8E3-91DC-F75C2D2DF38D}"/>
              </a:ext>
            </a:extLst>
          </p:cNvPr>
          <p:cNvSpPr txBox="1">
            <a:spLocks/>
          </p:cNvSpPr>
          <p:nvPr/>
        </p:nvSpPr>
        <p:spPr>
          <a:xfrm>
            <a:off x="-222895" y="201464"/>
            <a:ext cx="3264196" cy="1932377"/>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rmAutofit/>
          </a:bodyPr>
          <a:lst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حوار السيناريو 2</a:t>
            </a:r>
          </a:p>
        </p:txBody>
      </p:sp>
      <p:sp>
        <p:nvSpPr>
          <p:cNvPr id="5" name="Rounded Rectangle 3">
            <a:extLst>
              <a:ext uri="{FF2B5EF4-FFF2-40B4-BE49-F238E27FC236}">
                <a16:creationId xmlns:a16="http://schemas.microsoft.com/office/drawing/2014/main" id="{604AAB71-7170-1C43-75FA-9D7F7D830D8A}"/>
              </a:ext>
            </a:extLst>
          </p:cNvPr>
          <p:cNvSpPr/>
          <p:nvPr/>
        </p:nvSpPr>
        <p:spPr>
          <a:xfrm flipV="1">
            <a:off x="389000" y="1664941"/>
            <a:ext cx="2655040" cy="86916"/>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n-lt"/>
                <a:ea typeface="+mn-ea"/>
                <a:cs typeface="+mn-cs"/>
                <a:sym typeface="Source Sans Pro Regular"/>
              </a:defRPr>
            </a:pPr>
            <a:endParaRP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3" name="Espace réservé du contenu 2"/>
          <p:cNvSpPr txBox="1">
            <a:spLocks noGrp="1"/>
          </p:cNvSpPr>
          <p:nvPr>
            <p:ph type="body" idx="1"/>
          </p:nvPr>
        </p:nvSpPr>
        <p:spPr>
          <a:xfrm>
            <a:off x="3842229" y="1899968"/>
            <a:ext cx="7529514" cy="4446588"/>
          </a:xfrm>
          <a:prstGeom prst="rect">
            <a:avLst/>
          </a:prstGeom>
        </p:spPr>
        <p:txBody>
          <a:bodyPr rtlCol="1"/>
          <a:lstStyle/>
          <a:p>
            <a:pPr marL="0" indent="0" rtl="1">
              <a:buSzTx/>
              <a:buNone/>
              <a:defRPr sz="2400"/>
            </a:pPr>
            <a:r>
              <a:rPr dirty="0" err="1">
                <a:latin typeface="Sakkal Majalla" panose="02000000000000000000" pitchFamily="2" charset="-78"/>
                <a:cs typeface="Sakkal Majalla" panose="02000000000000000000" pitchFamily="2" charset="-78"/>
              </a:rPr>
              <a:t>يعتمد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الأمر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يشعر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الطرف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الآخر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كان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متقبلًا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لهذا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السلوك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لا</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ويتوقف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الأمر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أيضًا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المعيار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الموضوعي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لتحديد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كان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المعقول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توقع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يتسبب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السلوك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إهانة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إذلال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الشخص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الآخر</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عليك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تستخدم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حكمك</a:t>
            </a:r>
            <a:r>
              <a:rPr dirty="0">
                <a:latin typeface="Sakkal Majalla" panose="02000000000000000000" pitchFamily="2" charset="-78"/>
                <a:cs typeface="Sakkal Majalla" panose="02000000000000000000" pitchFamily="2" charset="-78"/>
              </a:rPr>
              <a:t>.</a:t>
            </a:r>
          </a:p>
          <a:p>
            <a:pPr marL="0" indent="0" rtl="1">
              <a:buSzTx/>
              <a:buNone/>
              <a:defRPr sz="2400"/>
            </a:pPr>
            <a:endParaRPr dirty="0">
              <a:latin typeface="Sakkal Majalla" panose="02000000000000000000" pitchFamily="2" charset="-78"/>
              <a:cs typeface="Sakkal Majalla" panose="02000000000000000000" pitchFamily="2" charset="-78"/>
            </a:endParaRPr>
          </a:p>
          <a:p>
            <a:pPr marL="0" indent="0" rtl="1">
              <a:buSzTx/>
              <a:buNone/>
              <a:defRPr sz="2400">
                <a:solidFill>
                  <a:srgbClr val="002060"/>
                </a:solidFill>
              </a:defRPr>
            </a:pPr>
            <a:r>
              <a:rPr>
                <a:latin typeface="Sakkal Majalla" panose="02000000000000000000" pitchFamily="2" charset="-78"/>
                <a:cs typeface="Sakkal Majalla" panose="02000000000000000000" pitchFamily="2" charset="-78"/>
              </a:rPr>
              <a:t>أوليفر</a:t>
            </a:r>
            <a:r>
              <a:rPr lang="ar-EG">
                <a:latin typeface="Sakkal Majalla" panose="02000000000000000000" pitchFamily="2" charset="-78"/>
                <a:cs typeface="Sakkal Majalla" panose="02000000000000000000" pitchFamily="2" charset="-78"/>
              </a:rPr>
              <a:t>: </a:t>
            </a:r>
            <a:r>
              <a:rPr>
                <a:solidFill>
                  <a:schemeClr val="tx1"/>
                </a:solidFill>
                <a:latin typeface="Sakkal Majalla" panose="02000000000000000000" pitchFamily="2" charset="-78"/>
                <a:cs typeface="Sakkal Majalla" panose="02000000000000000000" pitchFamily="2" charset="-78"/>
              </a:rPr>
              <a:t>هل </a:t>
            </a:r>
            <a:r>
              <a:rPr dirty="0" err="1">
                <a:solidFill>
                  <a:schemeClr val="tx1"/>
                </a:solidFill>
                <a:latin typeface="Sakkal Majalla" panose="02000000000000000000" pitchFamily="2" charset="-78"/>
                <a:cs typeface="Sakkal Majalla" panose="02000000000000000000" pitchFamily="2" charset="-78"/>
              </a:rPr>
              <a:t>يعني</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ذلك</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أنك</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لا</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تستطيع</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حتى</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أن</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تبتسم</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له</a:t>
            </a:r>
            <a:r>
              <a:rPr dirty="0">
                <a:solidFill>
                  <a:schemeClr val="tx1"/>
                </a:solidFill>
                <a:latin typeface="Sakkal Majalla" panose="02000000000000000000" pitchFamily="2" charset="-78"/>
                <a:cs typeface="Sakkal Majalla" panose="02000000000000000000" pitchFamily="2" charset="-78"/>
              </a:rPr>
              <a:t>؟</a:t>
            </a:r>
          </a:p>
          <a:p>
            <a:pPr marL="0" indent="0" rtl="1">
              <a:buSzTx/>
              <a:buNone/>
              <a:defRPr sz="2400"/>
            </a:pPr>
            <a:endParaRPr dirty="0">
              <a:solidFill>
                <a:srgbClr val="000000"/>
              </a:solidFill>
              <a:latin typeface="Sakkal Majalla" panose="02000000000000000000" pitchFamily="2" charset="-78"/>
              <a:cs typeface="Sakkal Majalla" panose="02000000000000000000" pitchFamily="2" charset="-78"/>
            </a:endParaRPr>
          </a:p>
          <a:p>
            <a:pPr marL="0" indent="0" rtl="1">
              <a:buSzTx/>
              <a:buNone/>
              <a:defRPr sz="2400"/>
            </a:pPr>
            <a:r>
              <a:rPr dirty="0" err="1">
                <a:latin typeface="Sakkal Majalla" panose="02000000000000000000" pitchFamily="2" charset="-78"/>
                <a:cs typeface="Sakkal Majalla" panose="02000000000000000000" pitchFamily="2" charset="-78"/>
              </a:rPr>
              <a:t>ما</a:t>
            </a:r>
            <a:r>
              <a:rPr dirty="0">
                <a:latin typeface="Sakkal Majalla" panose="02000000000000000000" pitchFamily="2" charset="-78"/>
                <a:cs typeface="Sakkal Majalla" panose="02000000000000000000" pitchFamily="2" charset="-78"/>
              </a:rPr>
              <a:t> </a:t>
            </a:r>
            <a:r>
              <a:rPr b="1" dirty="0" err="1">
                <a:latin typeface="Sakkal Majalla" panose="02000000000000000000" pitchFamily="2" charset="-78"/>
                <a:cs typeface="Sakkal Majalla" panose="02000000000000000000" pitchFamily="2" charset="-78"/>
              </a:rPr>
              <a:t>رأيك</a:t>
            </a:r>
            <a:r>
              <a:rPr dirty="0">
                <a:latin typeface="Sakkal Majalla" panose="02000000000000000000" pitchFamily="2" charset="-78"/>
                <a:cs typeface="Sakkal Majalla" panose="02000000000000000000" pitchFamily="2" charset="-78"/>
              </a:rPr>
              <a:t>؟
</a:t>
            </a:r>
            <a:br>
              <a:rPr dirty="0">
                <a:latin typeface="Sakkal Majalla" panose="02000000000000000000" pitchFamily="2" charset="-78"/>
                <a:cs typeface="Sakkal Majalla" panose="02000000000000000000" pitchFamily="2" charset="-78"/>
              </a:rPr>
            </a:br>
            <a:endParaRPr dirty="0">
              <a:latin typeface="Sakkal Majalla" panose="02000000000000000000" pitchFamily="2" charset="-78"/>
              <a:cs typeface="Sakkal Majalla" panose="02000000000000000000" pitchFamily="2" charset="-78"/>
            </a:endParaRPr>
          </a:p>
        </p:txBody>
      </p:sp>
      <p:sp>
        <p:nvSpPr>
          <p:cNvPr id="4" name="Title 1">
            <a:extLst>
              <a:ext uri="{FF2B5EF4-FFF2-40B4-BE49-F238E27FC236}">
                <a16:creationId xmlns:a16="http://schemas.microsoft.com/office/drawing/2014/main" id="{95EBD751-EAF2-5422-2D42-EC00E3FCA0D8}"/>
              </a:ext>
            </a:extLst>
          </p:cNvPr>
          <p:cNvSpPr txBox="1">
            <a:spLocks/>
          </p:cNvSpPr>
          <p:nvPr/>
        </p:nvSpPr>
        <p:spPr>
          <a:xfrm>
            <a:off x="-109444" y="158332"/>
            <a:ext cx="3264196" cy="1932377"/>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rtlCol="1" anchor="ctr">
            <a:normAutofit/>
          </a:bodyPr>
          <a:lst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مناقشة السيناريو 2</a:t>
            </a:r>
          </a:p>
        </p:txBody>
      </p:sp>
      <p:sp>
        <p:nvSpPr>
          <p:cNvPr id="5" name="Rounded Rectangle 3">
            <a:extLst>
              <a:ext uri="{FF2B5EF4-FFF2-40B4-BE49-F238E27FC236}">
                <a16:creationId xmlns:a16="http://schemas.microsoft.com/office/drawing/2014/main" id="{540190FB-5109-55AC-106C-5FB1DE8DD717}"/>
              </a:ext>
            </a:extLst>
          </p:cNvPr>
          <p:cNvSpPr/>
          <p:nvPr/>
        </p:nvSpPr>
        <p:spPr>
          <a:xfrm flipV="1">
            <a:off x="389000" y="1664941"/>
            <a:ext cx="2655040" cy="86916"/>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n-lt"/>
                <a:ea typeface="+mn-ea"/>
                <a:cs typeface="+mn-cs"/>
                <a:sym typeface="Source Sans Pro Regular"/>
              </a:defRPr>
            </a:pPr>
            <a:endParaRP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9" name="Espace réservé du contenu 2"/>
          <p:cNvSpPr txBox="1">
            <a:spLocks noGrp="1"/>
          </p:cNvSpPr>
          <p:nvPr>
            <p:ph type="body" idx="1"/>
          </p:nvPr>
        </p:nvSpPr>
        <p:spPr>
          <a:xfrm>
            <a:off x="4004615" y="1662736"/>
            <a:ext cx="7511619" cy="5111026"/>
          </a:xfrm>
          <a:prstGeom prst="rect">
            <a:avLst/>
          </a:prstGeom>
        </p:spPr>
        <p:txBody>
          <a:bodyPr rtlCol="1"/>
          <a:lstStyle/>
          <a:p>
            <a:pPr marL="253999" indent="-253999" rtl="1">
              <a:defRPr sz="2300"/>
            </a:pPr>
            <a:r>
              <a:rPr dirty="0" err="1">
                <a:latin typeface="Sakkal Majalla" panose="02000000000000000000" pitchFamily="2" charset="-78"/>
                <a:cs typeface="Sakkal Majalla" panose="02000000000000000000" pitchFamily="2" charset="-78"/>
              </a:rPr>
              <a:t>لا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الابتسام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أمرٌ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مقبول</a:t>
            </a:r>
            <a:r>
              <a:rPr dirty="0">
                <a:latin typeface="Sakkal Majalla" panose="02000000000000000000" pitchFamily="2" charset="-78"/>
                <a:cs typeface="Sakkal Majalla" panose="02000000000000000000" pitchFamily="2" charset="-78"/>
              </a:rPr>
              <a:t>. </a:t>
            </a:r>
          </a:p>
          <a:p>
            <a:pPr marL="253999" indent="-253999" rtl="1">
              <a:defRPr sz="2300"/>
            </a:pPr>
            <a:r>
              <a:rPr dirty="0" err="1">
                <a:latin typeface="Sakkal Majalla" panose="02000000000000000000" pitchFamily="2" charset="-78"/>
                <a:cs typeface="Sakkal Majalla" panose="02000000000000000000" pitchFamily="2" charset="-78"/>
              </a:rPr>
              <a:t>هناك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أنواع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مختلفة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كثيرة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السلوكيات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يمكن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اعتبارها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تحرشًا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جنسيً</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ا</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53999" indent="-253999" rtl="1">
              <a:defRPr sz="2300"/>
            </a:pPr>
            <a:r>
              <a:rPr dirty="0" err="1">
                <a:latin typeface="Sakkal Majalla" panose="02000000000000000000" pitchFamily="2" charset="-78"/>
                <a:cs typeface="Sakkal Majalla" panose="02000000000000000000" pitchFamily="2" charset="-78"/>
              </a:rPr>
              <a:t>لنلق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نظرة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بعض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أمثلة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التحرش</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الجنسي</a:t>
            </a:r>
            <a:r>
              <a:rPr dirty="0">
                <a:latin typeface="Sakkal Majalla" panose="02000000000000000000" pitchFamily="2" charset="-78"/>
                <a:cs typeface="Sakkal Majalla" panose="02000000000000000000" pitchFamily="2" charset="-78"/>
              </a:rPr>
              <a:t>:</a:t>
            </a:r>
          </a:p>
          <a:p>
            <a:pPr marL="0" indent="0" rtl="1">
              <a:buClr>
                <a:schemeClr val="accent3">
                  <a:lumOff val="-6274"/>
                </a:schemeClr>
              </a:buClr>
              <a:buSzTx/>
              <a:buNone/>
              <a:defRPr sz="2300"/>
            </a:pPr>
            <a:endParaRPr dirty="0">
              <a:latin typeface="Sakkal Majalla" panose="02000000000000000000" pitchFamily="2" charset="-78"/>
              <a:cs typeface="Sakkal Majalla" panose="02000000000000000000" pitchFamily="2" charset="-78"/>
            </a:endParaRPr>
          </a:p>
          <a:p>
            <a:pPr marL="508000" lvl="1" indent="-254000" rtl="1">
              <a:spcBef>
                <a:spcPts val="100"/>
              </a:spcBef>
              <a:buFont typeface="Courier New"/>
              <a:buChar char="o"/>
              <a:defRPr sz="2300"/>
            </a:pPr>
            <a:r>
              <a:rPr dirty="0" err="1">
                <a:latin typeface="Sakkal Majalla" panose="02000000000000000000" pitchFamily="2" charset="-78"/>
                <a:cs typeface="Sakkal Majalla" panose="02000000000000000000" pitchFamily="2" charset="-78"/>
              </a:rPr>
              <a:t>تعليقات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موحية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ملاحظات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جنسية</a:t>
            </a:r>
            <a:r>
              <a:rPr dirty="0">
                <a:latin typeface="Sakkal Majalla" panose="02000000000000000000" pitchFamily="2" charset="-78"/>
                <a:cs typeface="Sakkal Majalla" panose="02000000000000000000" pitchFamily="2" charset="-78"/>
              </a:rPr>
              <a:t>.</a:t>
            </a:r>
          </a:p>
          <a:p>
            <a:pPr marL="508000" lvl="1" indent="-254000" rtl="1">
              <a:spcBef>
                <a:spcPts val="100"/>
              </a:spcBef>
              <a:buFont typeface="Courier New"/>
              <a:buChar char="o"/>
              <a:defRPr sz="2300"/>
            </a:pPr>
            <a:r>
              <a:rPr dirty="0" err="1">
                <a:latin typeface="Sakkal Majalla" panose="02000000000000000000" pitchFamily="2" charset="-78"/>
                <a:cs typeface="Sakkal Majalla" panose="02000000000000000000" pitchFamily="2" charset="-78"/>
              </a:rPr>
              <a:t>عرض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مواد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ذات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طبيعة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جنسية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مثل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شاشات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توقف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إباحية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الحاسوب</a:t>
            </a:r>
            <a:r>
              <a:rPr dirty="0">
                <a:latin typeface="Sakkal Majalla" panose="02000000000000000000" pitchFamily="2" charset="-78"/>
                <a:cs typeface="Sakkal Majalla" panose="02000000000000000000" pitchFamily="2" charset="-78"/>
              </a:rPr>
              <a:t> (screensavers)</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508000" lvl="1" indent="-254000" rtl="1">
              <a:spcBef>
                <a:spcPts val="100"/>
              </a:spcBef>
              <a:buFont typeface="Courier New"/>
              <a:buChar char="o"/>
              <a:defRPr sz="2300"/>
            </a:pPr>
            <a:r>
              <a:rPr dirty="0" err="1">
                <a:latin typeface="Sakkal Majalla" panose="02000000000000000000" pitchFamily="2" charset="-78"/>
                <a:cs typeface="Sakkal Majalla" panose="02000000000000000000" pitchFamily="2" charset="-78"/>
              </a:rPr>
              <a:t>استخدام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لغة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إيماءات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فظة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فاحشة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إلقاء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نكات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جنسية</a:t>
            </a:r>
            <a:r>
              <a:rPr dirty="0">
                <a:latin typeface="Sakkal Majalla" panose="02000000000000000000" pitchFamily="2" charset="-78"/>
                <a:cs typeface="Sakkal Majalla" panose="02000000000000000000" pitchFamily="2" charset="-78"/>
              </a:rPr>
              <a:t>.</a:t>
            </a:r>
          </a:p>
          <a:p>
            <a:pPr marL="508000" lvl="1" indent="-254000" rtl="1">
              <a:spcBef>
                <a:spcPts val="100"/>
              </a:spcBef>
              <a:buFont typeface="Courier New"/>
              <a:buChar char="o"/>
              <a:defRPr sz="2300"/>
            </a:pPr>
            <a:r>
              <a:rPr dirty="0" err="1">
                <a:latin typeface="Sakkal Majalla" panose="02000000000000000000" pitchFamily="2" charset="-78"/>
                <a:cs typeface="Sakkal Majalla" panose="02000000000000000000" pitchFamily="2" charset="-78"/>
              </a:rPr>
              <a:t>تكرار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تعليقات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ذات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طبيعة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جنسية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حول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المظهر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الشخصي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لأحد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الزملاء</a:t>
            </a:r>
            <a:r>
              <a:rPr dirty="0">
                <a:latin typeface="Sakkal Majalla" panose="02000000000000000000" pitchFamily="2" charset="-78"/>
                <a:cs typeface="Sakkal Majalla" panose="02000000000000000000" pitchFamily="2" charset="-78"/>
              </a:rPr>
              <a:t>.</a:t>
            </a:r>
          </a:p>
          <a:p>
            <a:pPr marL="508000" lvl="1" indent="-254000" rtl="1">
              <a:spcBef>
                <a:spcPts val="100"/>
              </a:spcBef>
              <a:buFont typeface="Courier New"/>
              <a:buChar char="o"/>
              <a:defRPr sz="2300"/>
            </a:pPr>
            <a:r>
              <a:rPr dirty="0" err="1">
                <a:latin typeface="Sakkal Majalla" panose="02000000000000000000" pitchFamily="2" charset="-78"/>
                <a:cs typeface="Sakkal Majalla" panose="02000000000000000000" pitchFamily="2" charset="-78"/>
              </a:rPr>
              <a:t>دعوات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مستمرة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وغير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مرحب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لحضور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أنشطة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اجتماعية</a:t>
            </a:r>
            <a:r>
              <a:rPr dirty="0">
                <a:latin typeface="Sakkal Majalla" panose="02000000000000000000" pitchFamily="2" charset="-78"/>
                <a:cs typeface="Sakkal Majalla" panose="02000000000000000000" pitchFamily="2" charset="-78"/>
              </a:rPr>
              <a:t>.</a:t>
            </a:r>
          </a:p>
          <a:p>
            <a:pPr marL="508000" lvl="1" indent="-254000" rtl="1">
              <a:spcBef>
                <a:spcPts val="100"/>
              </a:spcBef>
              <a:buFont typeface="Courier New"/>
              <a:buChar char="o"/>
              <a:defRPr sz="2300"/>
            </a:pPr>
            <a:r>
              <a:rPr dirty="0" err="1">
                <a:latin typeface="Sakkal Majalla" panose="02000000000000000000" pitchFamily="2" charset="-78"/>
                <a:cs typeface="Sakkal Majalla" panose="02000000000000000000" pitchFamily="2" charset="-78"/>
              </a:rPr>
              <a:t>تلامس</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متعمد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وغير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مرغوب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اقتراب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جسدي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وثيق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غير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مرحب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به</a:t>
            </a:r>
            <a:r>
              <a:rPr dirty="0">
                <a:latin typeface="Sakkal Majalla" panose="02000000000000000000" pitchFamily="2" charset="-78"/>
                <a:cs typeface="Sakkal Majalla" panose="02000000000000000000" pitchFamily="2" charset="-78"/>
              </a:rPr>
              <a:t>.</a:t>
            </a:r>
          </a:p>
        </p:txBody>
      </p:sp>
      <p:sp>
        <p:nvSpPr>
          <p:cNvPr id="2" name="Title 1">
            <a:extLst>
              <a:ext uri="{FF2B5EF4-FFF2-40B4-BE49-F238E27FC236}">
                <a16:creationId xmlns:a16="http://schemas.microsoft.com/office/drawing/2014/main" id="{30C95BAC-4C45-EC9B-AC79-2B1720800532}"/>
              </a:ext>
            </a:extLst>
          </p:cNvPr>
          <p:cNvSpPr txBox="1">
            <a:spLocks/>
          </p:cNvSpPr>
          <p:nvPr/>
        </p:nvSpPr>
        <p:spPr>
          <a:xfrm>
            <a:off x="393763" y="158332"/>
            <a:ext cx="3264196" cy="1932377"/>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rmAutofit/>
          </a:bodyPr>
          <a:lst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استخلاص المعلومات من السيناريو 2</a:t>
            </a:r>
          </a:p>
        </p:txBody>
      </p:sp>
      <p:sp>
        <p:nvSpPr>
          <p:cNvPr id="3" name="Rounded Rectangle 3">
            <a:extLst>
              <a:ext uri="{FF2B5EF4-FFF2-40B4-BE49-F238E27FC236}">
                <a16:creationId xmlns:a16="http://schemas.microsoft.com/office/drawing/2014/main" id="{770C72D4-6A32-1683-B0AA-27F4DD70F7E0}"/>
              </a:ext>
            </a:extLst>
          </p:cNvPr>
          <p:cNvSpPr/>
          <p:nvPr/>
        </p:nvSpPr>
        <p:spPr>
          <a:xfrm flipV="1">
            <a:off x="389000" y="1664941"/>
            <a:ext cx="2655040" cy="86916"/>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n-lt"/>
                <a:ea typeface="+mn-ea"/>
                <a:cs typeface="+mn-cs"/>
                <a:sym typeface="Source Sans Pro Regular"/>
              </a:defRPr>
            </a:pPr>
            <a:endParaRPr/>
          </a:p>
        </p:txBody>
      </p:sp>
    </p:spTree>
  </p:cSld>
  <p:clrMapOvr>
    <a:masterClrMapping/>
  </p:clrMapOvr>
  <p:transition spd="med"/>
</p:sld>
</file>

<file path=ppt/theme/theme1.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Helvetica"/>
        <a:ea typeface="Helvetica"/>
        <a:cs typeface="Helvetica"/>
      </a:majorFont>
      <a:minorFont>
        <a:latin typeface="Source Sans Pro Regular"/>
        <a:ea typeface="Source Sans Pro Regular"/>
        <a:cs typeface="Source Sans Pro Regular"/>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Helvetica"/>
        <a:ea typeface="Helvetica"/>
        <a:cs typeface="Helvetica"/>
      </a:majorFont>
      <a:minorFont>
        <a:latin typeface="Source Sans Pro Regular"/>
        <a:ea typeface="Source Sans Pro Regular"/>
        <a:cs typeface="Source Sans Pro Regular"/>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e2a64997-203d-4655-a595-383c2eb1e865">
      <Terms xmlns="http://schemas.microsoft.com/office/infopath/2007/PartnerControls"/>
    </lcf76f155ced4ddcb4097134ff3c332f>
    <TaxCatchAll xmlns="450f158c-397a-4a9d-b005-a44c92e0fccb" xsi:nil="true"/>
    <SharedWithUsers xmlns="450f158c-397a-4a9d-b005-a44c92e0fccb">
      <UserInfo>
        <DisplayName/>
        <AccountId xsi:nil="true"/>
        <AccountType/>
      </UserInfo>
    </SharedWithUsers>
    <MediaLengthInSeconds xmlns="e2a64997-203d-4655-a595-383c2eb1e865"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8" ma:contentTypeDescription="Create a new document." ma:contentTypeScope="" ma:versionID="f9f9cc930a8e5e8e0d3aa7e589c1b19e">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73ca7d39f97e0265ccc615152ee8e9ab"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CF3FED1-196D-4AA7-9730-385D910AA06F}">
  <ds:schemaRefs>
    <ds:schemaRef ds:uri="http://purl.org/dc/terms/"/>
    <ds:schemaRef ds:uri="http://schemas.openxmlformats.org/package/2006/metadata/core-properties"/>
    <ds:schemaRef ds:uri="e2a64997-203d-4655-a595-383c2eb1e865"/>
    <ds:schemaRef ds:uri="http://schemas.microsoft.com/office/2006/documentManagement/types"/>
    <ds:schemaRef ds:uri="http://schemas.microsoft.com/office/infopath/2007/PartnerControls"/>
    <ds:schemaRef ds:uri="http://purl.org/dc/elements/1.1/"/>
    <ds:schemaRef ds:uri="http://schemas.microsoft.com/office/2006/metadata/properties"/>
    <ds:schemaRef ds:uri="450f158c-397a-4a9d-b005-a44c92e0fccb"/>
    <ds:schemaRef ds:uri="http://www.w3.org/XML/1998/namespace"/>
    <ds:schemaRef ds:uri="http://purl.org/dc/dcmitype/"/>
  </ds:schemaRefs>
</ds:datastoreItem>
</file>

<file path=customXml/itemProps2.xml><?xml version="1.0" encoding="utf-8"?>
<ds:datastoreItem xmlns:ds="http://schemas.openxmlformats.org/officeDocument/2006/customXml" ds:itemID="{17204FC9-BD9D-4BC3-B2C8-B2CBFF2B74FB}"/>
</file>

<file path=customXml/itemProps3.xml><?xml version="1.0" encoding="utf-8"?>
<ds:datastoreItem xmlns:ds="http://schemas.openxmlformats.org/officeDocument/2006/customXml" ds:itemID="{EC6CD3B9-DDF3-416B-A1C2-66AA54C30BE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185</TotalTime>
  <Words>502</Words>
  <Application>Microsoft Office PowerPoint</Application>
  <PresentationFormat>Grand écran</PresentationFormat>
  <Paragraphs>101</Paragraphs>
  <Slides>15</Slides>
  <Notes>2</Notes>
  <HiddenSlides>0</HiddenSlides>
  <MMClips>0</MMClips>
  <ScaleCrop>false</ScaleCrop>
  <HeadingPairs>
    <vt:vector size="4" baseType="variant">
      <vt:variant>
        <vt:lpstr>Thème</vt:lpstr>
      </vt:variant>
      <vt:variant>
        <vt:i4>1</vt:i4>
      </vt:variant>
      <vt:variant>
        <vt:lpstr>Titres des diapositives</vt:lpstr>
      </vt:variant>
      <vt:variant>
        <vt:i4>15</vt:i4>
      </vt:variant>
    </vt:vector>
  </HeadingPairs>
  <TitlesOfParts>
    <vt:vector size="16" baseType="lpstr">
      <vt:lpstr>RRT_Theme_v3</vt:lpstr>
      <vt:lpstr>الوقاية من الاستغلال والانتهاك الجنسيين والتحرش الجنسي والتصدي لها   سيناريوهات مكان العمل  </vt:lpstr>
      <vt:lpstr>مقدمة</vt:lpstr>
      <vt:lpstr>أهداف التعلُّم</vt:lpstr>
      <vt:lpstr>السيناريو 1   ناجي وأغنيت</vt:lpstr>
      <vt:lpstr>أسئلة السيناريو 1</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الوقاية من الاستغلال والانتهاك الجنسيين والتحرش الجنسي والتصدي لها   سيناريوهات مكان العمل  </dc:title>
  <dc:creator>Szilvia Horváth</dc:creator>
  <cp:lastModifiedBy>Hind</cp:lastModifiedBy>
  <cp:revision>53</cp:revision>
  <dcterms:modified xsi:type="dcterms:W3CDTF">2024-03-13T09:54:50Z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y fmtid="{D5CDD505-2E9C-101B-9397-08002B2CF9AE}" pid="4" name="Order">
    <vt:r8>3322000</vt:r8>
  </property>
  <property fmtid="{D5CDD505-2E9C-101B-9397-08002B2CF9AE}" pid="5" name="xd_Signature">
    <vt:bool>false</vt:bool>
  </property>
  <property fmtid="{D5CDD505-2E9C-101B-9397-08002B2CF9AE}" pid="6" name="xd_ProgID">
    <vt:lpwstr/>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TriggerFlowInfo">
    <vt:lpwstr/>
  </property>
  <property fmtid="{D5CDD505-2E9C-101B-9397-08002B2CF9AE}" pid="11" name="_SourceUrl">
    <vt:lpwstr/>
  </property>
  <property fmtid="{D5CDD505-2E9C-101B-9397-08002B2CF9AE}" pid="12" name="_SharedFileIndex">
    <vt:lpwstr/>
  </property>
</Properties>
</file>